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328" r:id="rId5"/>
    <p:sldId id="2134805806" r:id="rId6"/>
    <p:sldId id="2134805800" r:id="rId7"/>
    <p:sldId id="2134805788" r:id="rId8"/>
    <p:sldId id="2134805789" r:id="rId9"/>
    <p:sldId id="2134805791" r:id="rId10"/>
    <p:sldId id="2134805799" r:id="rId11"/>
    <p:sldId id="391" r:id="rId12"/>
    <p:sldId id="2134805805" r:id="rId13"/>
    <p:sldId id="2134805793" r:id="rId14"/>
    <p:sldId id="400" r:id="rId15"/>
    <p:sldId id="2134805794" r:id="rId16"/>
    <p:sldId id="2134805813" r:id="rId17"/>
    <p:sldId id="2134805801" r:id="rId18"/>
    <p:sldId id="385" r:id="rId19"/>
    <p:sldId id="2134805807" r:id="rId20"/>
    <p:sldId id="2134805808" r:id="rId21"/>
    <p:sldId id="279" r:id="rId22"/>
    <p:sldId id="1240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8FBC2B"/>
    <a:srgbClr val="BFBFBF"/>
    <a:srgbClr val="92BE34"/>
    <a:srgbClr val="E5E5E5"/>
    <a:srgbClr val="E6007E"/>
    <a:srgbClr val="FFED00"/>
    <a:srgbClr val="26B1DF"/>
    <a:srgbClr val="6A9F2F"/>
    <a:srgbClr val="2DB1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2" autoAdjust="0"/>
    <p:restoredTop sz="56545" autoAdjust="0"/>
  </p:normalViewPr>
  <p:slideViewPr>
    <p:cSldViewPr snapToGrid="0">
      <p:cViewPr varScale="1">
        <p:scale>
          <a:sx n="64" d="100"/>
          <a:sy n="64" d="100"/>
        </p:scale>
        <p:origin x="2544" y="36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862D9A03-49DF-427A-A0B9-DA04F3A6923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280F30-5E07-4D8C-9E69-E2B1D456ED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1BC2C-9576-4D60-A68E-D392748FF49B}" type="datetimeFigureOut">
              <a:rPr lang="fr-BE" smtClean="0"/>
              <a:t>25-04-23</a:t>
            </a:fld>
            <a:endParaRPr lang="fr-BE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F6DFC2C-561E-4A5B-8778-3758A451AC0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B97384B-041C-4BB3-977D-D2479DF748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03883C-5C48-487E-B35C-CBDE1B9A7752}" type="slidenum">
              <a:rPr lang="fr-BE" smtClean="0"/>
              <a:t>‹Nr.›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993333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21D0E-1A06-490A-8797-884D36A3A024}" type="datetimeFigureOut">
              <a:rPr lang="fr-BE" smtClean="0"/>
              <a:t>25-04-23</a:t>
            </a:fld>
            <a:endParaRPr lang="fr-BE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B639D7-13A1-4D86-A925-DDD637AAC6E4}" type="slidenum">
              <a:rPr lang="fr-BE" smtClean="0"/>
              <a:t>‹Nr.›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641973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448377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10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83709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11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6481700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12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60995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B639D7-13A1-4D86-A925-DDD637AAC6E4}" type="slidenum">
              <a:rPr kumimoji="0" lang="fr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54002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14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951930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15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443332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16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6515447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17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286633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18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641251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19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41550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71187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B639D7-13A1-4D86-A925-DDD637AAC6E4}" type="slidenum">
              <a:rPr kumimoji="0" lang="fr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3878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954995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993893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456320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24759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71009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639D7-13A1-4D86-A925-DDD637AAC6E4}" type="slidenum">
              <a:rPr lang="fr-BE" smtClean="0"/>
              <a:t>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84652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7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7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7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F040BF4-45D6-49F6-9D7F-541B9E1A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F5781C0B-43E6-4B1B-BF21-9751F0EDAA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84C77161-3CAB-4075-97FA-9FAA2B90686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  <p:sp>
        <p:nvSpPr>
          <p:cNvPr id="30" name="Espace réservé du numéro de diapositive 1">
            <a:extLst>
              <a:ext uri="{FF2B5EF4-FFF2-40B4-BE49-F238E27FC236}">
                <a16:creationId xmlns:a16="http://schemas.microsoft.com/office/drawing/2014/main" id="{11ED9F40-A265-40FB-9768-6B937FE91B4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/>
          <a:p>
            <a:fld id="{856BC12F-F7DA-46F6-84A2-933F47E14EC9}" type="slidenum">
              <a:rPr lang="fr-BE" smtClean="0"/>
              <a:t>‹Nr.›</a:t>
            </a:fld>
            <a:endParaRPr lang="fr-BE"/>
          </a:p>
        </p:txBody>
      </p:sp>
      <p:pic>
        <p:nvPicPr>
          <p:cNvPr id="31" name="Espace réservé pour une image  7">
            <a:extLst>
              <a:ext uri="{FF2B5EF4-FFF2-40B4-BE49-F238E27FC236}">
                <a16:creationId xmlns:a16="http://schemas.microsoft.com/office/drawing/2014/main" id="{715A703B-2326-4068-8C19-47072348D4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1" t="1823" r="14511"/>
          <a:stretch/>
        </p:blipFill>
        <p:spPr>
          <a:xfrm>
            <a:off x="7074646" y="0"/>
            <a:ext cx="5117361" cy="685800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54C54F27-D96F-46A8-8C5E-83CB6ABA56C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8029" y="6335239"/>
            <a:ext cx="1335027" cy="292608"/>
          </a:xfrm>
          <a:prstGeom prst="rect">
            <a:avLst/>
          </a:prstGeom>
        </p:spPr>
      </p:pic>
      <p:pic>
        <p:nvPicPr>
          <p:cNvPr id="36" name="Graphique 35">
            <a:extLst>
              <a:ext uri="{FF2B5EF4-FFF2-40B4-BE49-F238E27FC236}">
                <a16:creationId xmlns:a16="http://schemas.microsoft.com/office/drawing/2014/main" id="{857254C1-827A-42AD-BC79-9341EBC54C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64219" y="8"/>
            <a:ext cx="4027787" cy="6356351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9495E1AA-441F-4E59-821D-ECBC69E6978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sp>
        <p:nvSpPr>
          <p:cNvPr id="40" name="Ellipse 39">
            <a:extLst>
              <a:ext uri="{FF2B5EF4-FFF2-40B4-BE49-F238E27FC236}">
                <a16:creationId xmlns:a16="http://schemas.microsoft.com/office/drawing/2014/main" id="{17260E57-4FF6-44EF-ABDB-A3C4B900F086}"/>
              </a:ext>
            </a:extLst>
          </p:cNvPr>
          <p:cNvSpPr/>
          <p:nvPr userDrawn="1"/>
        </p:nvSpPr>
        <p:spPr>
          <a:xfrm>
            <a:off x="11157483" y="162602"/>
            <a:ext cx="450007" cy="45000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800"/>
          </a:p>
        </p:txBody>
      </p:sp>
      <p:sp>
        <p:nvSpPr>
          <p:cNvPr id="41" name="Espace réservé du numéro de diapositive 5">
            <a:extLst>
              <a:ext uri="{FF2B5EF4-FFF2-40B4-BE49-F238E27FC236}">
                <a16:creationId xmlns:a16="http://schemas.microsoft.com/office/drawing/2014/main" id="{B3D41BF6-709A-4B4F-A693-2D277A12F61C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</p:spTree>
    <p:extLst>
      <p:ext uri="{BB962C8B-B14F-4D97-AF65-F5344CB8AC3E}">
        <p14:creationId xmlns:p14="http://schemas.microsoft.com/office/powerpoint/2010/main" val="2392419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wo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15A9C8F-5653-4BBA-8A19-D234B45FB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F2EA467-89E0-4FE6-AD60-36427B65F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1409702"/>
            <a:ext cx="9829800" cy="1051831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Two Columns text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942A671-1799-4F2B-ADBD-A3A86A22A3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3AB39CE9-62AB-4D43-836C-F3789641058C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5430676-30FD-4570-B489-5EB9DC0FC3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645B42F-A6B4-44A8-A306-1105AFC05EA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173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15A9C8F-5653-4BBA-8A19-D234B45FB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F5DCD65-2D1E-4301-8E5F-D7D0169669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00200" y="1409702"/>
            <a:ext cx="9829800" cy="1051831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Three Columns text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EB730ED-39FB-4F97-B136-C56FCB432B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C698C4F-E59F-4135-85BC-AEA5DCB1F27A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5BCF958B-D0E2-4D84-9C84-779E71E046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6C0EF27-F893-4F16-990B-39F558D372B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325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is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9341BD6-F1CF-41D2-AAA3-69860762E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CD0A6825-36AD-47FF-9070-83EF45DAC1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96573" y="2389422"/>
            <a:ext cx="4187371" cy="1783443"/>
          </a:xfrm>
          <a:prstGeom prst="rect">
            <a:avLst/>
          </a:prstGeom>
        </p:spPr>
        <p:txBody>
          <a:bodyPr anchor="t"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Bulleted</a:t>
            </a:r>
            <a:br>
              <a:rPr lang="en-US" dirty="0"/>
            </a:br>
            <a:r>
              <a:rPr lang="en-US" dirty="0"/>
              <a:t>vertical list</a:t>
            </a:r>
          </a:p>
        </p:txBody>
      </p:sp>
      <p:pic>
        <p:nvPicPr>
          <p:cNvPr id="44" name="Image 43">
            <a:extLst>
              <a:ext uri="{FF2B5EF4-FFF2-40B4-BE49-F238E27FC236}">
                <a16:creationId xmlns:a16="http://schemas.microsoft.com/office/drawing/2014/main" id="{1AA00186-CEDE-447F-9B12-FFFE41CB8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sp>
        <p:nvSpPr>
          <p:cNvPr id="23" name="Espace réservé du numéro de diapositive 5">
            <a:extLst>
              <a:ext uri="{FF2B5EF4-FFF2-40B4-BE49-F238E27FC236}">
                <a16:creationId xmlns:a16="http://schemas.microsoft.com/office/drawing/2014/main" id="{9E260FF1-DB0C-483F-BA36-E841F72FAC23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sp>
        <p:nvSpPr>
          <p:cNvPr id="24" name="Espace réservé du contenu 3">
            <a:extLst>
              <a:ext uri="{FF2B5EF4-FFF2-40B4-BE49-F238E27FC236}">
                <a16:creationId xmlns:a16="http://schemas.microsoft.com/office/drawing/2014/main" id="{50BD0078-2238-455A-834B-CE2EA9D7A894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1596573" y="4172903"/>
            <a:ext cx="234335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>
                <a:latin typeface="+mn-lt"/>
              </a:defRPr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25" name="Espace réservé du contenu 3">
            <a:extLst>
              <a:ext uri="{FF2B5EF4-FFF2-40B4-BE49-F238E27FC236}">
                <a16:creationId xmlns:a16="http://schemas.microsoft.com/office/drawing/2014/main" id="{633E7924-E7D5-4E4D-AFBD-AC94F5FCB8CA}"/>
              </a:ext>
            </a:extLst>
          </p:cNvPr>
          <p:cNvSpPr>
            <a:spLocks noGrp="1"/>
          </p:cNvSpPr>
          <p:nvPr>
            <p:ph sz="half" idx="31" hasCustomPrompt="1"/>
          </p:nvPr>
        </p:nvSpPr>
        <p:spPr>
          <a:xfrm>
            <a:off x="1596573" y="4430228"/>
            <a:ext cx="2802869" cy="14114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latin typeface="+mn-lt"/>
              </a:defRPr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r>
              <a:rPr lang="fr-FR" sz="900" dirty="0">
                <a:solidFill>
                  <a:schemeClr val="tx1"/>
                </a:solidFill>
              </a:rPr>
              <a:t>. </a:t>
            </a:r>
            <a:r>
              <a:rPr lang="fr-FR" sz="900" dirty="0"/>
              <a:t>Ut </a:t>
            </a:r>
            <a:r>
              <a:rPr lang="fr-FR" sz="900" dirty="0" err="1"/>
              <a:t>wisi</a:t>
            </a:r>
            <a:r>
              <a:rPr lang="fr-FR" sz="900" dirty="0"/>
              <a:t> </a:t>
            </a:r>
            <a:r>
              <a:rPr lang="fr-FR" sz="900" dirty="0" err="1"/>
              <a:t>enim</a:t>
            </a:r>
            <a:r>
              <a:rPr lang="fr-FR" sz="900" dirty="0"/>
              <a:t> ad </a:t>
            </a:r>
            <a:r>
              <a:rPr lang="fr-FR" sz="900" dirty="0" err="1"/>
              <a:t>minim</a:t>
            </a:r>
            <a:r>
              <a:rPr lang="fr-FR" sz="900" dirty="0"/>
              <a:t> </a:t>
            </a:r>
            <a:r>
              <a:rPr lang="fr-FR" sz="900" dirty="0" err="1"/>
              <a:t>veniam</a:t>
            </a:r>
            <a:r>
              <a:rPr lang="fr-FR" sz="900" dirty="0"/>
              <a:t>, </a:t>
            </a:r>
            <a:r>
              <a:rPr lang="fr-FR" sz="900" dirty="0" err="1"/>
              <a:t>quis</a:t>
            </a:r>
            <a:r>
              <a:rPr lang="fr-FR" sz="900" dirty="0"/>
              <a:t> </a:t>
            </a:r>
            <a:r>
              <a:rPr lang="fr-FR" sz="900" dirty="0" err="1"/>
              <a:t>nostrud</a:t>
            </a:r>
            <a:r>
              <a:rPr lang="fr-FR" sz="900" dirty="0"/>
              <a:t> </a:t>
            </a:r>
            <a:r>
              <a:rPr lang="fr-FR" sz="900" dirty="0" err="1"/>
              <a:t>exerci</a:t>
            </a:r>
            <a:r>
              <a:rPr lang="fr-FR" sz="900" dirty="0"/>
              <a:t> </a:t>
            </a:r>
            <a:r>
              <a:rPr lang="fr-FR" sz="900" dirty="0" err="1"/>
              <a:t>tation</a:t>
            </a:r>
            <a:r>
              <a:rPr lang="fr-FR" sz="900" dirty="0"/>
              <a:t> </a:t>
            </a:r>
            <a:r>
              <a:rPr lang="fr-FR" sz="900" dirty="0" err="1"/>
              <a:t>ullamcorper</a:t>
            </a:r>
            <a:r>
              <a:rPr lang="fr-FR" sz="900" dirty="0"/>
              <a:t> </a:t>
            </a:r>
            <a:r>
              <a:rPr lang="fr-FR" sz="900" dirty="0" err="1"/>
              <a:t>suscipit</a:t>
            </a:r>
            <a:r>
              <a:rPr lang="fr-FR" sz="900" dirty="0"/>
              <a:t> </a:t>
            </a:r>
            <a:r>
              <a:rPr lang="fr-FR" sz="900" dirty="0" err="1"/>
              <a:t>lobortis</a:t>
            </a:r>
            <a:r>
              <a:rPr lang="fr-FR" sz="900" dirty="0"/>
              <a:t> </a:t>
            </a:r>
            <a:r>
              <a:rPr lang="fr-FR" sz="900" dirty="0" err="1"/>
              <a:t>nisl</a:t>
            </a:r>
            <a:r>
              <a:rPr lang="fr-FR" sz="900" dirty="0"/>
              <a:t> ut </a:t>
            </a:r>
            <a:r>
              <a:rPr lang="fr-FR" sz="900" dirty="0" err="1"/>
              <a:t>aliquip</a:t>
            </a:r>
            <a:r>
              <a:rPr lang="fr-FR" sz="900" dirty="0"/>
              <a:t> ex commodo </a:t>
            </a:r>
            <a:r>
              <a:rPr lang="fr-FR" sz="900" dirty="0" err="1"/>
              <a:t>consequat</a:t>
            </a:r>
            <a:r>
              <a:rPr lang="fr-FR" sz="900" dirty="0"/>
              <a:t>.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797E9BA2-568A-4BF3-B4F0-6970905757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B291FDD0-412C-4ADD-AB0C-7134F37C2A8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15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24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24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25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25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is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9341BD6-F1CF-41D2-AAA3-69860762E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fr-BE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CD0A6825-36AD-47FF-9070-83EF45DAC1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96573" y="1707944"/>
            <a:ext cx="4187371" cy="1783443"/>
          </a:xfrm>
          <a:prstGeom prst="rect">
            <a:avLst/>
          </a:prstGeom>
        </p:spPr>
        <p:txBody>
          <a:bodyPr anchor="t"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Bulleted</a:t>
            </a:r>
            <a:br>
              <a:rPr lang="en-US" dirty="0"/>
            </a:br>
            <a:r>
              <a:rPr lang="en-US" dirty="0"/>
              <a:t>horizontal list</a:t>
            </a:r>
          </a:p>
        </p:txBody>
      </p:sp>
      <p:pic>
        <p:nvPicPr>
          <p:cNvPr id="44" name="Image 43">
            <a:extLst>
              <a:ext uri="{FF2B5EF4-FFF2-40B4-BE49-F238E27FC236}">
                <a16:creationId xmlns:a16="http://schemas.microsoft.com/office/drawing/2014/main" id="{1AA00186-CEDE-447F-9B12-FFFE41CB8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sp>
        <p:nvSpPr>
          <p:cNvPr id="26" name="Espace réservé du numéro de diapositive 5">
            <a:extLst>
              <a:ext uri="{FF2B5EF4-FFF2-40B4-BE49-F238E27FC236}">
                <a16:creationId xmlns:a16="http://schemas.microsoft.com/office/drawing/2014/main" id="{BB200438-CA29-4127-92F0-E2B758FF8885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>
                <a:latin typeface="+mn-lt"/>
              </a:rPr>
              <a:pPr/>
              <a:t>‹Nr.›</a:t>
            </a:fld>
            <a:endParaRPr lang="fr-BE" sz="1100" dirty="0">
              <a:latin typeface="+mn-lt"/>
            </a:endParaRPr>
          </a:p>
        </p:txBody>
      </p:sp>
      <p:sp>
        <p:nvSpPr>
          <p:cNvPr id="28" name="Espace réservé du contenu 3">
            <a:extLst>
              <a:ext uri="{FF2B5EF4-FFF2-40B4-BE49-F238E27FC236}">
                <a16:creationId xmlns:a16="http://schemas.microsoft.com/office/drawing/2014/main" id="{7C88D501-80AA-4818-8A81-CFBD45DAC867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294255" y="1962942"/>
            <a:ext cx="234335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>
                <a:latin typeface="+mn-lt"/>
              </a:defRPr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29" name="Espace réservé du contenu 3">
            <a:extLst>
              <a:ext uri="{FF2B5EF4-FFF2-40B4-BE49-F238E27FC236}">
                <a16:creationId xmlns:a16="http://schemas.microsoft.com/office/drawing/2014/main" id="{9559494E-2D63-4675-BDFA-2175ADA99284}"/>
              </a:ext>
            </a:extLst>
          </p:cNvPr>
          <p:cNvSpPr>
            <a:spLocks noGrp="1"/>
          </p:cNvSpPr>
          <p:nvPr>
            <p:ph sz="half" idx="31" hasCustomPrompt="1"/>
          </p:nvPr>
        </p:nvSpPr>
        <p:spPr>
          <a:xfrm>
            <a:off x="6300576" y="2220267"/>
            <a:ext cx="2802869" cy="14114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latin typeface="+mn-lt"/>
              </a:defRPr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r>
              <a:rPr lang="fr-FR" sz="900" dirty="0">
                <a:solidFill>
                  <a:schemeClr val="tx1"/>
                </a:solidFill>
              </a:rPr>
              <a:t>. </a:t>
            </a:r>
            <a:r>
              <a:rPr lang="fr-FR" sz="900" dirty="0"/>
              <a:t>Ut </a:t>
            </a:r>
            <a:r>
              <a:rPr lang="fr-FR" sz="900" dirty="0" err="1"/>
              <a:t>wisi</a:t>
            </a:r>
            <a:r>
              <a:rPr lang="fr-FR" sz="900" dirty="0"/>
              <a:t> </a:t>
            </a:r>
            <a:r>
              <a:rPr lang="fr-FR" sz="900" dirty="0" err="1"/>
              <a:t>enim</a:t>
            </a:r>
            <a:r>
              <a:rPr lang="fr-FR" sz="900" dirty="0"/>
              <a:t> ad </a:t>
            </a:r>
            <a:r>
              <a:rPr lang="fr-FR" sz="900" dirty="0" err="1"/>
              <a:t>minim</a:t>
            </a:r>
            <a:r>
              <a:rPr lang="fr-FR" sz="900" dirty="0"/>
              <a:t> </a:t>
            </a:r>
            <a:r>
              <a:rPr lang="fr-FR" sz="900" dirty="0" err="1"/>
              <a:t>veniam</a:t>
            </a:r>
            <a:r>
              <a:rPr lang="fr-FR" sz="900" dirty="0"/>
              <a:t>, </a:t>
            </a:r>
            <a:r>
              <a:rPr lang="fr-FR" sz="900" dirty="0" err="1"/>
              <a:t>quis</a:t>
            </a:r>
            <a:r>
              <a:rPr lang="fr-FR" sz="900" dirty="0"/>
              <a:t> </a:t>
            </a:r>
            <a:r>
              <a:rPr lang="fr-FR" sz="900" dirty="0" err="1"/>
              <a:t>nostrud</a:t>
            </a:r>
            <a:r>
              <a:rPr lang="fr-FR" sz="900" dirty="0"/>
              <a:t> </a:t>
            </a:r>
            <a:r>
              <a:rPr lang="fr-FR" sz="900" dirty="0" err="1"/>
              <a:t>exerci</a:t>
            </a:r>
            <a:r>
              <a:rPr lang="fr-FR" sz="900" dirty="0"/>
              <a:t> </a:t>
            </a:r>
            <a:r>
              <a:rPr lang="fr-FR" sz="900" dirty="0" err="1"/>
              <a:t>tation</a:t>
            </a:r>
            <a:r>
              <a:rPr lang="fr-FR" sz="900" dirty="0"/>
              <a:t> </a:t>
            </a:r>
            <a:r>
              <a:rPr lang="fr-FR" sz="900" dirty="0" err="1"/>
              <a:t>ullamcorper</a:t>
            </a:r>
            <a:r>
              <a:rPr lang="fr-FR" sz="900" dirty="0"/>
              <a:t> </a:t>
            </a:r>
            <a:r>
              <a:rPr lang="fr-FR" sz="900" dirty="0" err="1"/>
              <a:t>suscipit</a:t>
            </a:r>
            <a:r>
              <a:rPr lang="fr-FR" sz="900" dirty="0"/>
              <a:t> </a:t>
            </a:r>
            <a:r>
              <a:rPr lang="fr-FR" sz="900" dirty="0" err="1"/>
              <a:t>lobortis</a:t>
            </a:r>
            <a:r>
              <a:rPr lang="fr-FR" sz="900" dirty="0"/>
              <a:t> </a:t>
            </a:r>
            <a:r>
              <a:rPr lang="fr-FR" sz="900" dirty="0" err="1"/>
              <a:t>nisl</a:t>
            </a:r>
            <a:r>
              <a:rPr lang="fr-FR" sz="900" dirty="0"/>
              <a:t> ut </a:t>
            </a:r>
            <a:r>
              <a:rPr lang="fr-FR" sz="900" dirty="0" err="1"/>
              <a:t>aliquip</a:t>
            </a:r>
            <a:r>
              <a:rPr lang="fr-FR" sz="900" dirty="0"/>
              <a:t> ex commodo </a:t>
            </a:r>
            <a:r>
              <a:rPr lang="fr-FR" sz="900" dirty="0" err="1"/>
              <a:t>consequat</a:t>
            </a:r>
            <a:r>
              <a:rPr lang="fr-FR" sz="900" dirty="0"/>
              <a:t>.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8AB4F258-77F2-491D-B73A-3CA58E358B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3F0B9064-3439-4C82-A015-F067EA137F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83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28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28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29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29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2B940CE0-F5E1-4B19-BB70-E913DDF440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73758" y="0"/>
            <a:ext cx="7418249" cy="7063408"/>
          </a:xfrm>
          <a:custGeom>
            <a:avLst/>
            <a:gdLst>
              <a:gd name="connsiteX0" fmla="*/ 761916 w 7418249"/>
              <a:gd name="connsiteY0" fmla="*/ 0 h 7063408"/>
              <a:gd name="connsiteX1" fmla="*/ 7418249 w 7418249"/>
              <a:gd name="connsiteY1" fmla="*/ 0 h 7063408"/>
              <a:gd name="connsiteX2" fmla="*/ 7418249 w 7418249"/>
              <a:gd name="connsiteY2" fmla="*/ 6039173 h 7063408"/>
              <a:gd name="connsiteX3" fmla="*/ 7263801 w 7418249"/>
              <a:gd name="connsiteY3" fmla="*/ 6160545 h 7063408"/>
              <a:gd name="connsiteX4" fmla="*/ 4544659 w 7418249"/>
              <a:gd name="connsiteY4" fmla="*/ 7063408 h 7063408"/>
              <a:gd name="connsiteX5" fmla="*/ 0 w 7418249"/>
              <a:gd name="connsiteY5" fmla="*/ 2518749 h 7063408"/>
              <a:gd name="connsiteX6" fmla="*/ 657946 w 7418249"/>
              <a:gd name="connsiteY6" fmla="*/ 162178 h 7063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18249" h="7063408">
                <a:moveTo>
                  <a:pt x="761916" y="0"/>
                </a:moveTo>
                <a:lnTo>
                  <a:pt x="7418249" y="0"/>
                </a:lnTo>
                <a:lnTo>
                  <a:pt x="7418249" y="6039173"/>
                </a:lnTo>
                <a:lnTo>
                  <a:pt x="7263801" y="6160545"/>
                </a:lnTo>
                <a:cubicBezTo>
                  <a:pt x="6505558" y="6727601"/>
                  <a:pt x="5564325" y="7063408"/>
                  <a:pt x="4544659" y="7063408"/>
                </a:cubicBezTo>
                <a:cubicBezTo>
                  <a:pt x="2034713" y="7063408"/>
                  <a:pt x="0" y="5028695"/>
                  <a:pt x="0" y="2518749"/>
                </a:cubicBezTo>
                <a:cubicBezTo>
                  <a:pt x="0" y="1655955"/>
                  <a:pt x="240430" y="849317"/>
                  <a:pt x="657946" y="162178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94594EE-18A7-48C5-9898-5D8963B51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7DF9CA-C8EA-45F3-AB5C-3EA210009E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96573" y="2389422"/>
            <a:ext cx="4187371" cy="1783443"/>
          </a:xfrm>
          <a:prstGeom prst="rect">
            <a:avLst/>
          </a:prstGeom>
        </p:spPr>
        <p:txBody>
          <a:bodyPr anchor="t"/>
          <a:lstStyle>
            <a:lvl1pPr>
              <a:defRPr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edit the title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CE0F841-28C3-4ED4-BA79-700FD2E624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1A990122-BA70-446E-AD6F-25436168A3BA}"/>
              </a:ext>
            </a:extLst>
          </p:cNvPr>
          <p:cNvCxnSpPr>
            <a:cxnSpLocks/>
          </p:cNvCxnSpPr>
          <p:nvPr userDrawn="1"/>
        </p:nvCxnSpPr>
        <p:spPr>
          <a:xfrm>
            <a:off x="1596573" y="3899136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D5AF8F59-B8DE-4EBF-B624-899E84C4A089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sp>
        <p:nvSpPr>
          <p:cNvPr id="10" name="Espace réservé du contenu 3">
            <a:extLst>
              <a:ext uri="{FF2B5EF4-FFF2-40B4-BE49-F238E27FC236}">
                <a16:creationId xmlns:a16="http://schemas.microsoft.com/office/drawing/2014/main" id="{BB359B91-6628-4A1C-B90C-1163947383F7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1596573" y="4172903"/>
            <a:ext cx="234335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13" name="Espace réservé du contenu 3">
            <a:extLst>
              <a:ext uri="{FF2B5EF4-FFF2-40B4-BE49-F238E27FC236}">
                <a16:creationId xmlns:a16="http://schemas.microsoft.com/office/drawing/2014/main" id="{CDCF54AD-BA45-4593-8341-BAB1A3E39475}"/>
              </a:ext>
            </a:extLst>
          </p:cNvPr>
          <p:cNvSpPr>
            <a:spLocks noGrp="1"/>
          </p:cNvSpPr>
          <p:nvPr>
            <p:ph sz="half" idx="31" hasCustomPrompt="1"/>
          </p:nvPr>
        </p:nvSpPr>
        <p:spPr>
          <a:xfrm>
            <a:off x="1596573" y="4430228"/>
            <a:ext cx="2802869" cy="14114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r>
              <a:rPr lang="fr-FR" sz="900" dirty="0">
                <a:solidFill>
                  <a:schemeClr val="tx1"/>
                </a:solidFill>
              </a:rPr>
              <a:t>. </a:t>
            </a:r>
            <a:r>
              <a:rPr lang="fr-FR" sz="900" dirty="0"/>
              <a:t>Ut </a:t>
            </a:r>
            <a:r>
              <a:rPr lang="fr-FR" sz="900" dirty="0" err="1"/>
              <a:t>wisi</a:t>
            </a:r>
            <a:r>
              <a:rPr lang="fr-FR" sz="900" dirty="0"/>
              <a:t> </a:t>
            </a:r>
            <a:r>
              <a:rPr lang="fr-FR" sz="900" dirty="0" err="1"/>
              <a:t>enim</a:t>
            </a:r>
            <a:r>
              <a:rPr lang="fr-FR" sz="900" dirty="0"/>
              <a:t> ad </a:t>
            </a:r>
            <a:r>
              <a:rPr lang="fr-FR" sz="900" dirty="0" err="1"/>
              <a:t>minim</a:t>
            </a:r>
            <a:r>
              <a:rPr lang="fr-FR" sz="900" dirty="0"/>
              <a:t> </a:t>
            </a:r>
            <a:r>
              <a:rPr lang="fr-FR" sz="900" dirty="0" err="1"/>
              <a:t>veniam</a:t>
            </a:r>
            <a:r>
              <a:rPr lang="fr-FR" sz="900" dirty="0"/>
              <a:t>, </a:t>
            </a:r>
            <a:r>
              <a:rPr lang="fr-FR" sz="900" dirty="0" err="1"/>
              <a:t>quis</a:t>
            </a:r>
            <a:r>
              <a:rPr lang="fr-FR" sz="900" dirty="0"/>
              <a:t> </a:t>
            </a:r>
            <a:r>
              <a:rPr lang="fr-FR" sz="900" dirty="0" err="1"/>
              <a:t>nostrud</a:t>
            </a:r>
            <a:r>
              <a:rPr lang="fr-FR" sz="900" dirty="0"/>
              <a:t> </a:t>
            </a:r>
            <a:r>
              <a:rPr lang="fr-FR" sz="900" dirty="0" err="1"/>
              <a:t>exerci</a:t>
            </a:r>
            <a:r>
              <a:rPr lang="fr-FR" sz="900" dirty="0"/>
              <a:t> </a:t>
            </a:r>
            <a:r>
              <a:rPr lang="fr-FR" sz="900" dirty="0" err="1"/>
              <a:t>tation</a:t>
            </a:r>
            <a:r>
              <a:rPr lang="fr-FR" sz="900" dirty="0"/>
              <a:t> </a:t>
            </a:r>
            <a:r>
              <a:rPr lang="fr-FR" sz="900" dirty="0" err="1"/>
              <a:t>ullamcorper</a:t>
            </a:r>
            <a:r>
              <a:rPr lang="fr-FR" sz="900" dirty="0"/>
              <a:t> </a:t>
            </a:r>
            <a:r>
              <a:rPr lang="fr-FR" sz="900" dirty="0" err="1"/>
              <a:t>suscipit</a:t>
            </a:r>
            <a:r>
              <a:rPr lang="fr-FR" sz="900" dirty="0"/>
              <a:t> </a:t>
            </a:r>
            <a:r>
              <a:rPr lang="fr-FR" sz="900" dirty="0" err="1"/>
              <a:t>lobortis</a:t>
            </a:r>
            <a:r>
              <a:rPr lang="fr-FR" sz="900" dirty="0"/>
              <a:t> </a:t>
            </a:r>
            <a:r>
              <a:rPr lang="fr-FR" sz="900" dirty="0" err="1"/>
              <a:t>nisl</a:t>
            </a:r>
            <a:r>
              <a:rPr lang="fr-FR" sz="900" dirty="0"/>
              <a:t> ut </a:t>
            </a:r>
            <a:r>
              <a:rPr lang="fr-FR" sz="900" dirty="0" err="1"/>
              <a:t>aliquip</a:t>
            </a:r>
            <a:r>
              <a:rPr lang="fr-FR" sz="900" dirty="0"/>
              <a:t> ex commodo </a:t>
            </a:r>
            <a:r>
              <a:rPr lang="fr-FR" sz="900" dirty="0" err="1"/>
              <a:t>consequat</a:t>
            </a:r>
            <a:r>
              <a:rPr lang="fr-FR" sz="900" dirty="0"/>
              <a:t>.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11DA97E-81D5-416D-8D4F-DD0547FB96C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55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10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10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13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13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esentation 3 ic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15A9C8F-5653-4BBA-8A19-D234B45FB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EB730ED-39FB-4F97-B136-C56FCB432B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BDEBD550-0C17-4E70-972E-BCE5E2DA8DB9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E40A3D4-7D2E-4169-9631-DC30C1DA22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7563422F-33F7-49A2-B732-FDC05BE7195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277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esentation 3 icones and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15A9C8F-5653-4BBA-8A19-D234B45FB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EB730ED-39FB-4F97-B136-C56FCB432B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sp>
        <p:nvSpPr>
          <p:cNvPr id="15" name="Espace réservé du numéro de diapositive 5">
            <a:extLst>
              <a:ext uri="{FF2B5EF4-FFF2-40B4-BE49-F238E27FC236}">
                <a16:creationId xmlns:a16="http://schemas.microsoft.com/office/drawing/2014/main" id="{65DB22FD-468A-4848-8E22-BEDFB1998D7F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sp>
        <p:nvSpPr>
          <p:cNvPr id="17" name="Oval 12">
            <a:extLst>
              <a:ext uri="{FF2B5EF4-FFF2-40B4-BE49-F238E27FC236}">
                <a16:creationId xmlns:a16="http://schemas.microsoft.com/office/drawing/2014/main" id="{D6ED3D75-124C-43E8-997F-3D0CFBE3EA56}"/>
              </a:ext>
            </a:extLst>
          </p:cNvPr>
          <p:cNvSpPr/>
          <p:nvPr userDrawn="1"/>
        </p:nvSpPr>
        <p:spPr>
          <a:xfrm>
            <a:off x="1596569" y="1625592"/>
            <a:ext cx="2498352" cy="24983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005840" rIns="0" bIns="0" rtlCol="0" anchor="t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+mj-lt"/>
                <a:ea typeface="Open Sans" charset="0"/>
                <a:cs typeface="Open Sans" charset="0"/>
              </a:rPr>
              <a:t>Title #1</a:t>
            </a:r>
          </a:p>
        </p:txBody>
      </p:sp>
      <p:sp>
        <p:nvSpPr>
          <p:cNvPr id="18" name="Oval 13">
            <a:extLst>
              <a:ext uri="{FF2B5EF4-FFF2-40B4-BE49-F238E27FC236}">
                <a16:creationId xmlns:a16="http://schemas.microsoft.com/office/drawing/2014/main" id="{203702A6-2D8C-4C4D-93C6-1F137EE5E14B}"/>
              </a:ext>
            </a:extLst>
          </p:cNvPr>
          <p:cNvSpPr/>
          <p:nvPr userDrawn="1"/>
        </p:nvSpPr>
        <p:spPr>
          <a:xfrm>
            <a:off x="4841204" y="1625592"/>
            <a:ext cx="2498352" cy="24983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005840" rIns="0" bIns="0" rtlCol="0" anchor="t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Title #2</a:t>
            </a:r>
          </a:p>
        </p:txBody>
      </p:sp>
      <p:sp>
        <p:nvSpPr>
          <p:cNvPr id="19" name="Oval 14">
            <a:extLst>
              <a:ext uri="{FF2B5EF4-FFF2-40B4-BE49-F238E27FC236}">
                <a16:creationId xmlns:a16="http://schemas.microsoft.com/office/drawing/2014/main" id="{AF78C712-F4BB-4E93-8BA7-7208B70D3C2D}"/>
              </a:ext>
            </a:extLst>
          </p:cNvPr>
          <p:cNvSpPr/>
          <p:nvPr userDrawn="1"/>
        </p:nvSpPr>
        <p:spPr>
          <a:xfrm>
            <a:off x="8097076" y="1625592"/>
            <a:ext cx="2498352" cy="24983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005840" rIns="0" bIns="0" rtlCol="0" anchor="t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Title #3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D803B54F-3186-4371-9C86-6F203FC2B8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285" y="1974768"/>
            <a:ext cx="900000" cy="900000"/>
          </a:xfrm>
          <a:prstGeom prst="rect">
            <a:avLst/>
          </a:prstGeom>
        </p:spPr>
      </p:pic>
      <p:pic>
        <p:nvPicPr>
          <p:cNvPr id="22" name="Image 21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02074DBF-2715-4A78-AD2C-EB800B4048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588" y="1969383"/>
            <a:ext cx="913333" cy="900000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88124ECC-577D-4332-80C7-32A73221339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8723" y="1976197"/>
            <a:ext cx="900000" cy="897142"/>
          </a:xfrm>
          <a:prstGeom prst="rect">
            <a:avLst/>
          </a:prstGeom>
        </p:spPr>
      </p:pic>
      <p:sp>
        <p:nvSpPr>
          <p:cNvPr id="30" name="Espace réservé du contenu 3">
            <a:extLst>
              <a:ext uri="{FF2B5EF4-FFF2-40B4-BE49-F238E27FC236}">
                <a16:creationId xmlns:a16="http://schemas.microsoft.com/office/drawing/2014/main" id="{5BBB1F25-6F39-48E1-A96A-8836EFDF9144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1645059" y="4405813"/>
            <a:ext cx="234335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31" name="Espace réservé du contenu 3">
            <a:extLst>
              <a:ext uri="{FF2B5EF4-FFF2-40B4-BE49-F238E27FC236}">
                <a16:creationId xmlns:a16="http://schemas.microsoft.com/office/drawing/2014/main" id="{4CACB95E-D595-4C2E-92DE-6A20D8F79A05}"/>
              </a:ext>
            </a:extLst>
          </p:cNvPr>
          <p:cNvSpPr>
            <a:spLocks noGrp="1"/>
          </p:cNvSpPr>
          <p:nvPr>
            <p:ph sz="half" idx="31" hasCustomPrompt="1"/>
          </p:nvPr>
        </p:nvSpPr>
        <p:spPr>
          <a:xfrm>
            <a:off x="1651380" y="4663138"/>
            <a:ext cx="2802869" cy="14114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r>
              <a:rPr lang="fr-FR" sz="900" dirty="0">
                <a:solidFill>
                  <a:schemeClr val="tx1"/>
                </a:solidFill>
              </a:rPr>
              <a:t>. </a:t>
            </a:r>
            <a:r>
              <a:rPr lang="fr-FR" sz="900" dirty="0"/>
              <a:t>Ut </a:t>
            </a:r>
            <a:r>
              <a:rPr lang="fr-FR" sz="900" dirty="0" err="1"/>
              <a:t>wisi</a:t>
            </a:r>
            <a:r>
              <a:rPr lang="fr-FR" sz="900" dirty="0"/>
              <a:t> </a:t>
            </a:r>
            <a:r>
              <a:rPr lang="fr-FR" sz="900" dirty="0" err="1"/>
              <a:t>enim</a:t>
            </a:r>
            <a:r>
              <a:rPr lang="fr-FR" sz="900" dirty="0"/>
              <a:t> ad </a:t>
            </a:r>
            <a:r>
              <a:rPr lang="fr-FR" sz="900" dirty="0" err="1"/>
              <a:t>minim</a:t>
            </a:r>
            <a:r>
              <a:rPr lang="fr-FR" sz="900" dirty="0"/>
              <a:t> </a:t>
            </a:r>
            <a:r>
              <a:rPr lang="fr-FR" sz="900" dirty="0" err="1"/>
              <a:t>veniam</a:t>
            </a:r>
            <a:r>
              <a:rPr lang="fr-FR" sz="900" dirty="0"/>
              <a:t>, </a:t>
            </a:r>
            <a:r>
              <a:rPr lang="fr-FR" sz="900" dirty="0" err="1"/>
              <a:t>quis</a:t>
            </a:r>
            <a:r>
              <a:rPr lang="fr-FR" sz="900" dirty="0"/>
              <a:t> </a:t>
            </a:r>
            <a:r>
              <a:rPr lang="fr-FR" sz="900" dirty="0" err="1"/>
              <a:t>nostrud</a:t>
            </a:r>
            <a:r>
              <a:rPr lang="fr-FR" sz="900" dirty="0"/>
              <a:t> </a:t>
            </a:r>
            <a:r>
              <a:rPr lang="fr-FR" sz="900" dirty="0" err="1"/>
              <a:t>exerci</a:t>
            </a:r>
            <a:r>
              <a:rPr lang="fr-FR" sz="900" dirty="0"/>
              <a:t> </a:t>
            </a:r>
            <a:r>
              <a:rPr lang="fr-FR" sz="900" dirty="0" err="1"/>
              <a:t>tation</a:t>
            </a:r>
            <a:r>
              <a:rPr lang="fr-FR" sz="900" dirty="0"/>
              <a:t> </a:t>
            </a:r>
            <a:r>
              <a:rPr lang="fr-FR" sz="900" dirty="0" err="1"/>
              <a:t>ullamcorper</a:t>
            </a:r>
            <a:r>
              <a:rPr lang="fr-FR" sz="900" dirty="0"/>
              <a:t> </a:t>
            </a:r>
            <a:r>
              <a:rPr lang="fr-FR" sz="900" dirty="0" err="1"/>
              <a:t>suscipit</a:t>
            </a:r>
            <a:r>
              <a:rPr lang="fr-FR" sz="900" dirty="0"/>
              <a:t> </a:t>
            </a:r>
            <a:r>
              <a:rPr lang="fr-FR" sz="900" dirty="0" err="1"/>
              <a:t>lobortis</a:t>
            </a:r>
            <a:r>
              <a:rPr lang="fr-FR" sz="900" dirty="0"/>
              <a:t> </a:t>
            </a:r>
            <a:r>
              <a:rPr lang="fr-FR" sz="900" dirty="0" err="1"/>
              <a:t>nisl</a:t>
            </a:r>
            <a:r>
              <a:rPr lang="fr-FR" sz="900" dirty="0"/>
              <a:t> ut </a:t>
            </a:r>
            <a:r>
              <a:rPr lang="fr-FR" sz="900" dirty="0" err="1"/>
              <a:t>aliquip</a:t>
            </a:r>
            <a:r>
              <a:rPr lang="fr-FR" sz="900" dirty="0"/>
              <a:t> ex commodo </a:t>
            </a:r>
            <a:r>
              <a:rPr lang="fr-FR" sz="900" dirty="0" err="1"/>
              <a:t>consequat</a:t>
            </a:r>
            <a:r>
              <a:rPr lang="fr-FR" sz="900" dirty="0"/>
              <a:t>.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2" name="Espace réservé du contenu 3">
            <a:extLst>
              <a:ext uri="{FF2B5EF4-FFF2-40B4-BE49-F238E27FC236}">
                <a16:creationId xmlns:a16="http://schemas.microsoft.com/office/drawing/2014/main" id="{F3E37C73-82FB-4156-A2FC-08F2EB1DD8C9}"/>
              </a:ext>
            </a:extLst>
          </p:cNvPr>
          <p:cNvSpPr>
            <a:spLocks noGrp="1"/>
          </p:cNvSpPr>
          <p:nvPr>
            <p:ph sz="half" idx="32" hasCustomPrompt="1"/>
          </p:nvPr>
        </p:nvSpPr>
        <p:spPr>
          <a:xfrm>
            <a:off x="4996203" y="4405733"/>
            <a:ext cx="234335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33" name="Espace réservé du contenu 3">
            <a:extLst>
              <a:ext uri="{FF2B5EF4-FFF2-40B4-BE49-F238E27FC236}">
                <a16:creationId xmlns:a16="http://schemas.microsoft.com/office/drawing/2014/main" id="{6B41C76E-77E1-4F83-B5C3-CD49CA9F0EE5}"/>
              </a:ext>
            </a:extLst>
          </p:cNvPr>
          <p:cNvSpPr>
            <a:spLocks noGrp="1"/>
          </p:cNvSpPr>
          <p:nvPr>
            <p:ph sz="half" idx="33" hasCustomPrompt="1"/>
          </p:nvPr>
        </p:nvSpPr>
        <p:spPr>
          <a:xfrm>
            <a:off x="5002524" y="4663058"/>
            <a:ext cx="2802869" cy="14114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r>
              <a:rPr lang="fr-FR" sz="900" dirty="0">
                <a:solidFill>
                  <a:schemeClr val="tx1"/>
                </a:solidFill>
              </a:rPr>
              <a:t>. </a:t>
            </a:r>
            <a:r>
              <a:rPr lang="fr-FR" sz="900" dirty="0"/>
              <a:t>Ut </a:t>
            </a:r>
            <a:r>
              <a:rPr lang="fr-FR" sz="900" dirty="0" err="1"/>
              <a:t>wisi</a:t>
            </a:r>
            <a:r>
              <a:rPr lang="fr-FR" sz="900" dirty="0"/>
              <a:t> </a:t>
            </a:r>
            <a:r>
              <a:rPr lang="fr-FR" sz="900" dirty="0" err="1"/>
              <a:t>enim</a:t>
            </a:r>
            <a:r>
              <a:rPr lang="fr-FR" sz="900" dirty="0"/>
              <a:t> ad </a:t>
            </a:r>
            <a:r>
              <a:rPr lang="fr-FR" sz="900" dirty="0" err="1"/>
              <a:t>minim</a:t>
            </a:r>
            <a:r>
              <a:rPr lang="fr-FR" sz="900" dirty="0"/>
              <a:t> </a:t>
            </a:r>
            <a:r>
              <a:rPr lang="fr-FR" sz="900" dirty="0" err="1"/>
              <a:t>veniam</a:t>
            </a:r>
            <a:r>
              <a:rPr lang="fr-FR" sz="900" dirty="0"/>
              <a:t>, </a:t>
            </a:r>
            <a:r>
              <a:rPr lang="fr-FR" sz="900" dirty="0" err="1"/>
              <a:t>quis</a:t>
            </a:r>
            <a:r>
              <a:rPr lang="fr-FR" sz="900" dirty="0"/>
              <a:t> </a:t>
            </a:r>
            <a:r>
              <a:rPr lang="fr-FR" sz="900" dirty="0" err="1"/>
              <a:t>nostrud</a:t>
            </a:r>
            <a:r>
              <a:rPr lang="fr-FR" sz="900" dirty="0"/>
              <a:t> </a:t>
            </a:r>
            <a:r>
              <a:rPr lang="fr-FR" sz="900" dirty="0" err="1"/>
              <a:t>exerci</a:t>
            </a:r>
            <a:r>
              <a:rPr lang="fr-FR" sz="900" dirty="0"/>
              <a:t> </a:t>
            </a:r>
            <a:r>
              <a:rPr lang="fr-FR" sz="900" dirty="0" err="1"/>
              <a:t>tation</a:t>
            </a:r>
            <a:r>
              <a:rPr lang="fr-FR" sz="900" dirty="0"/>
              <a:t> </a:t>
            </a:r>
            <a:r>
              <a:rPr lang="fr-FR" sz="900" dirty="0" err="1"/>
              <a:t>ullamcorper</a:t>
            </a:r>
            <a:r>
              <a:rPr lang="fr-FR" sz="900" dirty="0"/>
              <a:t> </a:t>
            </a:r>
            <a:r>
              <a:rPr lang="fr-FR" sz="900" dirty="0" err="1"/>
              <a:t>suscipit</a:t>
            </a:r>
            <a:r>
              <a:rPr lang="fr-FR" sz="900" dirty="0"/>
              <a:t> </a:t>
            </a:r>
            <a:r>
              <a:rPr lang="fr-FR" sz="900" dirty="0" err="1"/>
              <a:t>lobortis</a:t>
            </a:r>
            <a:r>
              <a:rPr lang="fr-FR" sz="900" dirty="0"/>
              <a:t> </a:t>
            </a:r>
            <a:r>
              <a:rPr lang="fr-FR" sz="900" dirty="0" err="1"/>
              <a:t>nisl</a:t>
            </a:r>
            <a:r>
              <a:rPr lang="fr-FR" sz="900" dirty="0"/>
              <a:t> ut </a:t>
            </a:r>
            <a:r>
              <a:rPr lang="fr-FR" sz="900" dirty="0" err="1"/>
              <a:t>aliquip</a:t>
            </a:r>
            <a:r>
              <a:rPr lang="fr-FR" sz="900" dirty="0"/>
              <a:t> ex commodo </a:t>
            </a:r>
            <a:r>
              <a:rPr lang="fr-FR" sz="900" dirty="0" err="1"/>
              <a:t>consequat</a:t>
            </a:r>
            <a:r>
              <a:rPr lang="fr-FR" sz="900" dirty="0"/>
              <a:t>.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Espace réservé du contenu 3">
            <a:extLst>
              <a:ext uri="{FF2B5EF4-FFF2-40B4-BE49-F238E27FC236}">
                <a16:creationId xmlns:a16="http://schemas.microsoft.com/office/drawing/2014/main" id="{19DB92B5-4CFE-4C58-9E62-E592EB29D113}"/>
              </a:ext>
            </a:extLst>
          </p:cNvPr>
          <p:cNvSpPr>
            <a:spLocks noGrp="1"/>
          </p:cNvSpPr>
          <p:nvPr>
            <p:ph sz="half" idx="34" hasCustomPrompt="1"/>
          </p:nvPr>
        </p:nvSpPr>
        <p:spPr>
          <a:xfrm>
            <a:off x="8347349" y="4405733"/>
            <a:ext cx="234335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35" name="Espace réservé du contenu 3">
            <a:extLst>
              <a:ext uri="{FF2B5EF4-FFF2-40B4-BE49-F238E27FC236}">
                <a16:creationId xmlns:a16="http://schemas.microsoft.com/office/drawing/2014/main" id="{CA523E6B-CFAA-4FB9-97F0-01A8BD678E7E}"/>
              </a:ext>
            </a:extLst>
          </p:cNvPr>
          <p:cNvSpPr>
            <a:spLocks noGrp="1"/>
          </p:cNvSpPr>
          <p:nvPr>
            <p:ph sz="half" idx="35" hasCustomPrompt="1"/>
          </p:nvPr>
        </p:nvSpPr>
        <p:spPr>
          <a:xfrm>
            <a:off x="8353668" y="4663058"/>
            <a:ext cx="2802869" cy="14114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r>
              <a:rPr lang="fr-FR" sz="900" dirty="0">
                <a:solidFill>
                  <a:schemeClr val="tx1"/>
                </a:solidFill>
              </a:rPr>
              <a:t>. </a:t>
            </a:r>
            <a:r>
              <a:rPr lang="fr-FR" sz="900" dirty="0"/>
              <a:t>Ut </a:t>
            </a:r>
            <a:r>
              <a:rPr lang="fr-FR" sz="900" dirty="0" err="1"/>
              <a:t>wisi</a:t>
            </a:r>
            <a:r>
              <a:rPr lang="fr-FR" sz="900" dirty="0"/>
              <a:t> </a:t>
            </a:r>
            <a:r>
              <a:rPr lang="fr-FR" sz="900" dirty="0" err="1"/>
              <a:t>enim</a:t>
            </a:r>
            <a:r>
              <a:rPr lang="fr-FR" sz="900" dirty="0"/>
              <a:t> ad </a:t>
            </a:r>
            <a:r>
              <a:rPr lang="fr-FR" sz="900" dirty="0" err="1"/>
              <a:t>minim</a:t>
            </a:r>
            <a:r>
              <a:rPr lang="fr-FR" sz="900" dirty="0"/>
              <a:t> </a:t>
            </a:r>
            <a:r>
              <a:rPr lang="fr-FR" sz="900" dirty="0" err="1"/>
              <a:t>veniam</a:t>
            </a:r>
            <a:r>
              <a:rPr lang="fr-FR" sz="900" dirty="0"/>
              <a:t>, </a:t>
            </a:r>
            <a:r>
              <a:rPr lang="fr-FR" sz="900" dirty="0" err="1"/>
              <a:t>quis</a:t>
            </a:r>
            <a:r>
              <a:rPr lang="fr-FR" sz="900" dirty="0"/>
              <a:t> </a:t>
            </a:r>
            <a:r>
              <a:rPr lang="fr-FR" sz="900" dirty="0" err="1"/>
              <a:t>nostrud</a:t>
            </a:r>
            <a:r>
              <a:rPr lang="fr-FR" sz="900" dirty="0"/>
              <a:t> </a:t>
            </a:r>
            <a:r>
              <a:rPr lang="fr-FR" sz="900" dirty="0" err="1"/>
              <a:t>exerci</a:t>
            </a:r>
            <a:r>
              <a:rPr lang="fr-FR" sz="900" dirty="0"/>
              <a:t> </a:t>
            </a:r>
            <a:r>
              <a:rPr lang="fr-FR" sz="900" dirty="0" err="1"/>
              <a:t>tation</a:t>
            </a:r>
            <a:r>
              <a:rPr lang="fr-FR" sz="900" dirty="0"/>
              <a:t> </a:t>
            </a:r>
            <a:r>
              <a:rPr lang="fr-FR" sz="900" dirty="0" err="1"/>
              <a:t>ullamcorper</a:t>
            </a:r>
            <a:r>
              <a:rPr lang="fr-FR" sz="900" dirty="0"/>
              <a:t> </a:t>
            </a:r>
            <a:r>
              <a:rPr lang="fr-FR" sz="900" dirty="0" err="1"/>
              <a:t>suscipit</a:t>
            </a:r>
            <a:r>
              <a:rPr lang="fr-FR" sz="900" dirty="0"/>
              <a:t> </a:t>
            </a:r>
            <a:r>
              <a:rPr lang="fr-FR" sz="900" dirty="0" err="1"/>
              <a:t>lobortis</a:t>
            </a:r>
            <a:r>
              <a:rPr lang="fr-FR" sz="900" dirty="0"/>
              <a:t> </a:t>
            </a:r>
            <a:r>
              <a:rPr lang="fr-FR" sz="900" dirty="0" err="1"/>
              <a:t>nisl</a:t>
            </a:r>
            <a:r>
              <a:rPr lang="fr-FR" sz="900" dirty="0"/>
              <a:t> ut </a:t>
            </a:r>
            <a:r>
              <a:rPr lang="fr-FR" sz="900" dirty="0" err="1"/>
              <a:t>aliquip</a:t>
            </a:r>
            <a:r>
              <a:rPr lang="fr-FR" sz="900" dirty="0"/>
              <a:t> ex commodo </a:t>
            </a:r>
            <a:r>
              <a:rPr lang="fr-FR" sz="900" dirty="0" err="1"/>
              <a:t>consequat</a:t>
            </a:r>
            <a:r>
              <a:rPr lang="fr-FR" sz="900" dirty="0"/>
              <a:t>.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645224AB-656A-4B5C-852C-1BF77F8F08A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4DFD288-F35A-4754-8960-F40652B785A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973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30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30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30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31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31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32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32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33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33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34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34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35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35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esenta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8">
            <a:extLst>
              <a:ext uri="{FF2B5EF4-FFF2-40B4-BE49-F238E27FC236}">
                <a16:creationId xmlns:a16="http://schemas.microsoft.com/office/drawing/2014/main" id="{95D67662-FE18-412C-9FB6-E8E22AA884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00496" y="3429000"/>
            <a:ext cx="7191504" cy="3429000"/>
          </a:xfrm>
          <a:custGeom>
            <a:avLst/>
            <a:gdLst>
              <a:gd name="connsiteX0" fmla="*/ 4106744 w 7191504"/>
              <a:gd name="connsiteY0" fmla="*/ 0 h 3429000"/>
              <a:gd name="connsiteX1" fmla="*/ 7058515 w 7191504"/>
              <a:gd name="connsiteY1" fmla="*/ 1222664 h 3429000"/>
              <a:gd name="connsiteX2" fmla="*/ 7191504 w 7191504"/>
              <a:gd name="connsiteY2" fmla="*/ 1368988 h 3429000"/>
              <a:gd name="connsiteX3" fmla="*/ 7191504 w 7191504"/>
              <a:gd name="connsiteY3" fmla="*/ 3429000 h 3429000"/>
              <a:gd name="connsiteX4" fmla="*/ 0 w 7191504"/>
              <a:gd name="connsiteY4" fmla="*/ 3429000 h 3429000"/>
              <a:gd name="connsiteX5" fmla="*/ 17119 w 7191504"/>
              <a:gd name="connsiteY5" fmla="*/ 3333141 h 3429000"/>
              <a:gd name="connsiteX6" fmla="*/ 4106744 w 7191504"/>
              <a:gd name="connsiteY6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91504" h="3429000">
                <a:moveTo>
                  <a:pt x="4106744" y="0"/>
                </a:moveTo>
                <a:cubicBezTo>
                  <a:pt x="5259482" y="0"/>
                  <a:pt x="6303091" y="467240"/>
                  <a:pt x="7058515" y="1222664"/>
                </a:cubicBezTo>
                <a:lnTo>
                  <a:pt x="7191504" y="1368988"/>
                </a:lnTo>
                <a:lnTo>
                  <a:pt x="7191504" y="3429000"/>
                </a:lnTo>
                <a:lnTo>
                  <a:pt x="0" y="3429000"/>
                </a:lnTo>
                <a:lnTo>
                  <a:pt x="17119" y="3333141"/>
                </a:lnTo>
                <a:cubicBezTo>
                  <a:pt x="406370" y="1430921"/>
                  <a:pt x="2089452" y="0"/>
                  <a:pt x="4106744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250D31E-AA34-4A1E-81A6-1245F48CA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B903BF4-C17E-4350-8F0D-7E9CA3114A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A73AEE08-A66E-4A1E-8D20-0140BFC185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96573" y="2389422"/>
            <a:ext cx="4187371" cy="1783443"/>
          </a:xfrm>
        </p:spPr>
        <p:txBody>
          <a:bodyPr anchor="t"/>
          <a:lstStyle>
            <a:lvl1pPr>
              <a:defRPr b="1"/>
            </a:lvl1pPr>
          </a:lstStyle>
          <a:p>
            <a:r>
              <a:rPr lang="en-US" dirty="0"/>
              <a:t>Click to edit the title</a:t>
            </a:r>
          </a:p>
        </p:txBody>
      </p:sp>
      <p:sp>
        <p:nvSpPr>
          <p:cNvPr id="20" name="Espace réservé du numéro de diapositive 5">
            <a:extLst>
              <a:ext uri="{FF2B5EF4-FFF2-40B4-BE49-F238E27FC236}">
                <a16:creationId xmlns:a16="http://schemas.microsoft.com/office/drawing/2014/main" id="{108B4AE6-F878-43AA-9E6F-B4083096934E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sp>
        <p:nvSpPr>
          <p:cNvPr id="22" name="Espace réservé du contenu 3">
            <a:extLst>
              <a:ext uri="{FF2B5EF4-FFF2-40B4-BE49-F238E27FC236}">
                <a16:creationId xmlns:a16="http://schemas.microsoft.com/office/drawing/2014/main" id="{E101DCD6-C19A-4835-BE94-73FE47107F73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1645059" y="4172903"/>
            <a:ext cx="234335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23" name="Espace réservé du contenu 3">
            <a:extLst>
              <a:ext uri="{FF2B5EF4-FFF2-40B4-BE49-F238E27FC236}">
                <a16:creationId xmlns:a16="http://schemas.microsoft.com/office/drawing/2014/main" id="{616D640C-2F7B-4B92-BD4E-86705699B436}"/>
              </a:ext>
            </a:extLst>
          </p:cNvPr>
          <p:cNvSpPr>
            <a:spLocks noGrp="1"/>
          </p:cNvSpPr>
          <p:nvPr>
            <p:ph sz="half" idx="31" hasCustomPrompt="1"/>
          </p:nvPr>
        </p:nvSpPr>
        <p:spPr>
          <a:xfrm>
            <a:off x="1651380" y="4430228"/>
            <a:ext cx="2802869" cy="14114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r>
              <a:rPr lang="fr-FR" sz="900" dirty="0">
                <a:solidFill>
                  <a:schemeClr val="tx1"/>
                </a:solidFill>
              </a:rPr>
              <a:t>. </a:t>
            </a:r>
            <a:r>
              <a:rPr lang="fr-FR" sz="900" dirty="0"/>
              <a:t>Ut </a:t>
            </a:r>
            <a:r>
              <a:rPr lang="fr-FR" sz="900" dirty="0" err="1"/>
              <a:t>wisi</a:t>
            </a:r>
            <a:r>
              <a:rPr lang="fr-FR" sz="900" dirty="0"/>
              <a:t> </a:t>
            </a:r>
            <a:r>
              <a:rPr lang="fr-FR" sz="900" dirty="0" err="1"/>
              <a:t>enim</a:t>
            </a:r>
            <a:r>
              <a:rPr lang="fr-FR" sz="900" dirty="0"/>
              <a:t> ad </a:t>
            </a:r>
            <a:r>
              <a:rPr lang="fr-FR" sz="900" dirty="0" err="1"/>
              <a:t>minim</a:t>
            </a:r>
            <a:r>
              <a:rPr lang="fr-FR" sz="900" dirty="0"/>
              <a:t> </a:t>
            </a:r>
            <a:r>
              <a:rPr lang="fr-FR" sz="900" dirty="0" err="1"/>
              <a:t>veniam</a:t>
            </a:r>
            <a:r>
              <a:rPr lang="fr-FR" sz="900" dirty="0"/>
              <a:t>, </a:t>
            </a:r>
            <a:r>
              <a:rPr lang="fr-FR" sz="900" dirty="0" err="1"/>
              <a:t>quis</a:t>
            </a:r>
            <a:r>
              <a:rPr lang="fr-FR" sz="900" dirty="0"/>
              <a:t> </a:t>
            </a:r>
            <a:r>
              <a:rPr lang="fr-FR" sz="900" dirty="0" err="1"/>
              <a:t>nostrud</a:t>
            </a:r>
            <a:r>
              <a:rPr lang="fr-FR" sz="900" dirty="0"/>
              <a:t> </a:t>
            </a:r>
            <a:r>
              <a:rPr lang="fr-FR" sz="900" dirty="0" err="1"/>
              <a:t>exerci</a:t>
            </a:r>
            <a:r>
              <a:rPr lang="fr-FR" sz="900" dirty="0"/>
              <a:t> </a:t>
            </a:r>
            <a:r>
              <a:rPr lang="fr-FR" sz="900" dirty="0" err="1"/>
              <a:t>tation</a:t>
            </a:r>
            <a:r>
              <a:rPr lang="fr-FR" sz="900" dirty="0"/>
              <a:t> </a:t>
            </a:r>
            <a:r>
              <a:rPr lang="fr-FR" sz="900" dirty="0" err="1"/>
              <a:t>ullamcorper</a:t>
            </a:r>
            <a:r>
              <a:rPr lang="fr-FR" sz="900" dirty="0"/>
              <a:t> </a:t>
            </a:r>
            <a:r>
              <a:rPr lang="fr-FR" sz="900" dirty="0" err="1"/>
              <a:t>suscipit</a:t>
            </a:r>
            <a:r>
              <a:rPr lang="fr-FR" sz="900" dirty="0"/>
              <a:t> </a:t>
            </a:r>
            <a:r>
              <a:rPr lang="fr-FR" sz="900" dirty="0" err="1"/>
              <a:t>lobortis</a:t>
            </a:r>
            <a:r>
              <a:rPr lang="fr-FR" sz="900" dirty="0"/>
              <a:t> </a:t>
            </a:r>
            <a:r>
              <a:rPr lang="fr-FR" sz="900" dirty="0" err="1"/>
              <a:t>nisl</a:t>
            </a:r>
            <a:r>
              <a:rPr lang="fr-FR" sz="900" dirty="0"/>
              <a:t> ut </a:t>
            </a:r>
            <a:r>
              <a:rPr lang="fr-FR" sz="900" dirty="0" err="1"/>
              <a:t>aliquip</a:t>
            </a:r>
            <a:r>
              <a:rPr lang="fr-FR" sz="900" dirty="0"/>
              <a:t> ex commodo </a:t>
            </a:r>
            <a:r>
              <a:rPr lang="fr-FR" sz="900" dirty="0" err="1"/>
              <a:t>consequat</a:t>
            </a:r>
            <a:r>
              <a:rPr lang="fr-FR" sz="900" dirty="0"/>
              <a:t>.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Espace réservé du contenu 3">
            <a:extLst>
              <a:ext uri="{FF2B5EF4-FFF2-40B4-BE49-F238E27FC236}">
                <a16:creationId xmlns:a16="http://schemas.microsoft.com/office/drawing/2014/main" id="{884536A6-5DAC-4C4E-970B-D6783E3B5421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460025" y="1446071"/>
            <a:ext cx="2418272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28" name="Espace réservé du contenu 3">
            <a:extLst>
              <a:ext uri="{FF2B5EF4-FFF2-40B4-BE49-F238E27FC236}">
                <a16:creationId xmlns:a16="http://schemas.microsoft.com/office/drawing/2014/main" id="{D8BDBAEC-BEDD-4F73-A05E-F84D12925EC1}"/>
              </a:ext>
            </a:extLst>
          </p:cNvPr>
          <p:cNvSpPr>
            <a:spLocks noGrp="1"/>
          </p:cNvSpPr>
          <p:nvPr>
            <p:ph sz="half" idx="32" hasCustomPrompt="1"/>
          </p:nvPr>
        </p:nvSpPr>
        <p:spPr>
          <a:xfrm>
            <a:off x="8466349" y="1703387"/>
            <a:ext cx="2418272" cy="1208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Espace réservé du contenu 3">
            <a:extLst>
              <a:ext uri="{FF2B5EF4-FFF2-40B4-BE49-F238E27FC236}">
                <a16:creationId xmlns:a16="http://schemas.microsoft.com/office/drawing/2014/main" id="{A7BBC72F-2AFB-4464-8720-583941F3DC89}"/>
              </a:ext>
            </a:extLst>
          </p:cNvPr>
          <p:cNvSpPr>
            <a:spLocks noGrp="1"/>
          </p:cNvSpPr>
          <p:nvPr>
            <p:ph sz="half" idx="33" hasCustomPrompt="1"/>
          </p:nvPr>
        </p:nvSpPr>
        <p:spPr>
          <a:xfrm>
            <a:off x="8159732" y="3045323"/>
            <a:ext cx="2418272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35" name="Espace réservé du contenu 3">
            <a:extLst>
              <a:ext uri="{FF2B5EF4-FFF2-40B4-BE49-F238E27FC236}">
                <a16:creationId xmlns:a16="http://schemas.microsoft.com/office/drawing/2014/main" id="{16FB7726-DA39-444E-8167-85711B22856B}"/>
              </a:ext>
            </a:extLst>
          </p:cNvPr>
          <p:cNvSpPr>
            <a:spLocks noGrp="1"/>
          </p:cNvSpPr>
          <p:nvPr>
            <p:ph sz="half" idx="34" hasCustomPrompt="1"/>
          </p:nvPr>
        </p:nvSpPr>
        <p:spPr>
          <a:xfrm>
            <a:off x="8166056" y="3302639"/>
            <a:ext cx="2418272" cy="1208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6" name="Espace réservé du contenu 3">
            <a:extLst>
              <a:ext uri="{FF2B5EF4-FFF2-40B4-BE49-F238E27FC236}">
                <a16:creationId xmlns:a16="http://schemas.microsoft.com/office/drawing/2014/main" id="{3C17744A-18F2-413F-BBF5-92FDADFD70E9}"/>
              </a:ext>
            </a:extLst>
          </p:cNvPr>
          <p:cNvSpPr>
            <a:spLocks noGrp="1"/>
          </p:cNvSpPr>
          <p:nvPr>
            <p:ph sz="half" idx="35" hasCustomPrompt="1"/>
          </p:nvPr>
        </p:nvSpPr>
        <p:spPr>
          <a:xfrm>
            <a:off x="8808492" y="4644575"/>
            <a:ext cx="2418272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37" name="Espace réservé du contenu 3">
            <a:extLst>
              <a:ext uri="{FF2B5EF4-FFF2-40B4-BE49-F238E27FC236}">
                <a16:creationId xmlns:a16="http://schemas.microsoft.com/office/drawing/2014/main" id="{911F1399-9E47-40C9-9A71-042F1C6F416D}"/>
              </a:ext>
            </a:extLst>
          </p:cNvPr>
          <p:cNvSpPr>
            <a:spLocks noGrp="1"/>
          </p:cNvSpPr>
          <p:nvPr>
            <p:ph sz="half" idx="36" hasCustomPrompt="1"/>
          </p:nvPr>
        </p:nvSpPr>
        <p:spPr>
          <a:xfrm>
            <a:off x="8814816" y="4901891"/>
            <a:ext cx="2418272" cy="1208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0CE84972-F2FD-4E2D-9377-BFB4F50518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43688299-6AC5-4366-8ABA-B7058536B2B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65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22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22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22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23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23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Follow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979A73E-1EA8-486B-85DA-4174267AF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808304F-20C7-433C-B968-42367DC3DA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390A0B1D-581D-469F-A377-6230567314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2621838"/>
            <a:ext cx="3564835" cy="4236173"/>
          </a:xfrm>
          <a:custGeom>
            <a:avLst/>
            <a:gdLst>
              <a:gd name="connsiteX0" fmla="*/ 1010321 w 3564835"/>
              <a:gd name="connsiteY0" fmla="*/ 0 h 4236173"/>
              <a:gd name="connsiteX1" fmla="*/ 3564835 w 3564835"/>
              <a:gd name="connsiteY1" fmla="*/ 2554514 h 4236173"/>
              <a:gd name="connsiteX2" fmla="*/ 2981508 w 3564835"/>
              <a:gd name="connsiteY2" fmla="*/ 4179422 h 4236173"/>
              <a:gd name="connsiteX3" fmla="*/ 2929929 w 3564835"/>
              <a:gd name="connsiteY3" fmla="*/ 4236173 h 4236173"/>
              <a:gd name="connsiteX4" fmla="*/ 0 w 3564835"/>
              <a:gd name="connsiteY4" fmla="*/ 4236173 h 4236173"/>
              <a:gd name="connsiteX5" fmla="*/ 0 w 3564835"/>
              <a:gd name="connsiteY5" fmla="*/ 208449 h 4236173"/>
              <a:gd name="connsiteX6" fmla="*/ 15989 w 3564835"/>
              <a:gd name="connsiteY6" fmla="*/ 200747 h 4236173"/>
              <a:gd name="connsiteX7" fmla="*/ 1010321 w 3564835"/>
              <a:gd name="connsiteY7" fmla="*/ 0 h 423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4835" h="4236173">
                <a:moveTo>
                  <a:pt x="1010321" y="0"/>
                </a:moveTo>
                <a:cubicBezTo>
                  <a:pt x="2421140" y="0"/>
                  <a:pt x="3564835" y="1143695"/>
                  <a:pt x="3564835" y="2554514"/>
                </a:cubicBezTo>
                <a:cubicBezTo>
                  <a:pt x="3564835" y="3171748"/>
                  <a:pt x="3345925" y="3737852"/>
                  <a:pt x="2981508" y="4179422"/>
                </a:cubicBezTo>
                <a:lnTo>
                  <a:pt x="2929929" y="4236173"/>
                </a:lnTo>
                <a:lnTo>
                  <a:pt x="0" y="4236173"/>
                </a:lnTo>
                <a:lnTo>
                  <a:pt x="0" y="208449"/>
                </a:lnTo>
                <a:lnTo>
                  <a:pt x="15989" y="200747"/>
                </a:lnTo>
                <a:cubicBezTo>
                  <a:pt x="321607" y="71481"/>
                  <a:pt x="657617" y="0"/>
                  <a:pt x="1010321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1" name="Picture 9">
            <a:extLst>
              <a:ext uri="{FF2B5EF4-FFF2-40B4-BE49-F238E27FC236}">
                <a16:creationId xmlns:a16="http://schemas.microsoft.com/office/drawing/2014/main" id="{9854509B-3DA5-4F7F-90D6-CECC51EF8C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9800000" flipH="1">
            <a:off x="6177403" y="-1397708"/>
            <a:ext cx="5676303" cy="9703079"/>
          </a:xfrm>
          <a:custGeom>
            <a:avLst/>
            <a:gdLst>
              <a:gd name="connsiteX0" fmla="*/ 0 w 5676302"/>
              <a:gd name="connsiteY0" fmla="*/ 0 h 9703079"/>
              <a:gd name="connsiteX1" fmla="*/ 0 w 5676302"/>
              <a:gd name="connsiteY1" fmla="*/ 6288620 h 9703079"/>
              <a:gd name="connsiteX2" fmla="*/ 1971339 w 5676302"/>
              <a:gd name="connsiteY2" fmla="*/ 9703079 h 9703079"/>
              <a:gd name="connsiteX3" fmla="*/ 5676302 w 5676302"/>
              <a:gd name="connsiteY3" fmla="*/ 9703079 h 9703079"/>
              <a:gd name="connsiteX4" fmla="*/ 5676302 w 5676302"/>
              <a:gd name="connsiteY4" fmla="*/ 0 h 970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6302" h="9703079">
                <a:moveTo>
                  <a:pt x="0" y="0"/>
                </a:moveTo>
                <a:lnTo>
                  <a:pt x="0" y="6288620"/>
                </a:lnTo>
                <a:lnTo>
                  <a:pt x="1971339" y="9703079"/>
                </a:lnTo>
                <a:lnTo>
                  <a:pt x="5676302" y="9703079"/>
                </a:lnTo>
                <a:lnTo>
                  <a:pt x="5676302" y="0"/>
                </a:lnTo>
                <a:close/>
              </a:path>
            </a:pathLst>
          </a:custGeom>
        </p:spPr>
      </p:pic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1DCE9B76-FB27-4698-A87D-1D2B380ED04D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 rot="19800000">
            <a:off x="7870439" y="1024241"/>
            <a:ext cx="1911679" cy="4157714"/>
          </a:xfrm>
          <a:prstGeom prst="roundRect">
            <a:avLst>
              <a:gd name="adj" fmla="val 9807"/>
            </a:avLst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A4A6C9F-BA69-484D-AE90-3E760573F0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96573" y="2389422"/>
            <a:ext cx="4187371" cy="1783443"/>
          </a:xfrm>
        </p:spPr>
        <p:txBody>
          <a:bodyPr anchor="t"/>
          <a:lstStyle>
            <a:lvl1pPr>
              <a:defRPr b="1"/>
            </a:lvl1pPr>
          </a:lstStyle>
          <a:p>
            <a:r>
              <a:rPr lang="en-US" dirty="0"/>
              <a:t>Click to edit the title</a:t>
            </a:r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4C19A245-8CB2-4ED0-B28F-B370706761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83669" y="0"/>
            <a:ext cx="4027787" cy="6356350"/>
          </a:xfrm>
          <a:prstGeom prst="rect">
            <a:avLst/>
          </a:prstGeom>
        </p:spPr>
      </p:pic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2407A262-391B-4041-8933-C3EF3A1085D5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0862B37-DFD6-4B16-A3D0-A915297DFD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5D8B3CE1-538D-4537-80C2-C5D34FB785A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7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6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2000" y="10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HP_V1-HD">
            <a:hlinkClick r:id="" action="ppaction://media"/>
            <a:extLst>
              <a:ext uri="{FF2B5EF4-FFF2-40B4-BE49-F238E27FC236}">
                <a16:creationId xmlns:a16="http://schemas.microsoft.com/office/drawing/2014/main" id="{64F93578-6599-4E54-9F3B-CA096B15972B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2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73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9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F040BF4-45D6-49F6-9D7F-541B9E1A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56CB259-94C5-4A69-95DB-570A965726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5781C0B-43E6-4B1B-BF21-9751F0EDAA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84C77161-3CAB-4075-97FA-9FAA2B90686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899DFF6-7099-4DE1-8EAB-A008EA3F46CF}"/>
              </a:ext>
            </a:extLst>
          </p:cNvPr>
          <p:cNvCxnSpPr>
            <a:cxnSpLocks/>
          </p:cNvCxnSpPr>
          <p:nvPr userDrawn="1"/>
        </p:nvCxnSpPr>
        <p:spPr>
          <a:xfrm>
            <a:off x="3235638" y="98308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3743E4-ED48-424F-94FF-E22E71B69BE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235638" y="345546"/>
            <a:ext cx="5929313" cy="638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fr-BE" sz="3600" b="1" dirty="0"/>
            </a:lvl1pPr>
          </a:lstStyle>
          <a:p>
            <a:pPr marL="228584" lvl="0" indent="-228584"/>
            <a:r>
              <a:rPr lang="fr-BE" dirty="0"/>
              <a:t>Full </a:t>
            </a:r>
            <a:r>
              <a:rPr lang="fr-BE" dirty="0" err="1"/>
              <a:t>title</a:t>
            </a:r>
            <a:r>
              <a:rPr lang="fr-BE" dirty="0"/>
              <a:t> of the section</a:t>
            </a:r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311217EE-C87C-4667-8816-E6D1FDF9AD8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789112" y="2665152"/>
            <a:ext cx="5038725" cy="2009775"/>
          </a:xfrm>
        </p:spPr>
        <p:txBody>
          <a:bodyPr/>
          <a:lstStyle>
            <a:lvl1pPr marL="0" indent="0">
              <a:buNone/>
              <a:defRPr sz="11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fr-FR" sz="1100" dirty="0"/>
              <a:t>Lorem ipsum </a:t>
            </a:r>
            <a:r>
              <a:rPr lang="fr-FR" sz="1100" dirty="0" err="1"/>
              <a:t>dolor</a:t>
            </a:r>
            <a:r>
              <a:rPr lang="fr-FR" sz="1100" dirty="0"/>
              <a:t> </a:t>
            </a:r>
            <a:r>
              <a:rPr lang="fr-FR" sz="1100" dirty="0" err="1"/>
              <a:t>sit</a:t>
            </a:r>
            <a:r>
              <a:rPr lang="fr-FR" sz="1100" dirty="0"/>
              <a:t> </a:t>
            </a:r>
            <a:r>
              <a:rPr lang="fr-FR" sz="1100" dirty="0" err="1"/>
              <a:t>amet</a:t>
            </a:r>
            <a:r>
              <a:rPr lang="fr-FR" sz="1100" dirty="0"/>
              <a:t>, </a:t>
            </a:r>
            <a:r>
              <a:rPr lang="fr-FR" sz="1100" dirty="0" err="1"/>
              <a:t>consectetuer</a:t>
            </a:r>
            <a:r>
              <a:rPr lang="fr-FR" sz="1100" dirty="0"/>
              <a:t> </a:t>
            </a:r>
            <a:r>
              <a:rPr lang="fr-FR" sz="1100" dirty="0" err="1"/>
              <a:t>adipiscing</a:t>
            </a:r>
            <a:r>
              <a:rPr lang="fr-FR" sz="1100" dirty="0"/>
              <a:t> </a:t>
            </a:r>
            <a:r>
              <a:rPr lang="fr-FR" sz="1100" dirty="0" err="1"/>
              <a:t>elit</a:t>
            </a:r>
            <a:r>
              <a:rPr lang="fr-FR" sz="1100" dirty="0"/>
              <a:t>, </a:t>
            </a:r>
            <a:r>
              <a:rPr lang="fr-FR" sz="1100" dirty="0" err="1"/>
              <a:t>sed</a:t>
            </a:r>
            <a:r>
              <a:rPr lang="fr-FR" sz="1100" dirty="0"/>
              <a:t> diam </a:t>
            </a:r>
            <a:r>
              <a:rPr lang="fr-FR" sz="1100" dirty="0" err="1"/>
              <a:t>nonummy</a:t>
            </a:r>
            <a:r>
              <a:rPr lang="fr-FR" sz="1100" dirty="0"/>
              <a:t> </a:t>
            </a:r>
            <a:r>
              <a:rPr lang="fr-FR" sz="1100" dirty="0" err="1"/>
              <a:t>nibh</a:t>
            </a:r>
            <a:r>
              <a:rPr lang="fr-FR" sz="1100" dirty="0"/>
              <a:t> </a:t>
            </a:r>
            <a:r>
              <a:rPr lang="fr-FR" sz="1100" dirty="0" err="1"/>
              <a:t>euismod</a:t>
            </a:r>
            <a:r>
              <a:rPr lang="fr-FR" sz="1100" dirty="0"/>
              <a:t> </a:t>
            </a:r>
            <a:r>
              <a:rPr lang="fr-FR" sz="1100" dirty="0" err="1"/>
              <a:t>tincidunt</a:t>
            </a:r>
            <a:r>
              <a:rPr lang="fr-FR" sz="1100" dirty="0"/>
              <a:t> ut </a:t>
            </a:r>
            <a:r>
              <a:rPr lang="fr-FR" sz="1100" dirty="0" err="1"/>
              <a:t>laoreet</a:t>
            </a:r>
            <a:r>
              <a:rPr lang="fr-FR" sz="1100" dirty="0"/>
              <a:t> </a:t>
            </a:r>
            <a:r>
              <a:rPr lang="fr-FR" sz="1100" dirty="0" err="1"/>
              <a:t>volutpat</a:t>
            </a:r>
            <a:r>
              <a:rPr lang="fr-FR" sz="1100" dirty="0"/>
              <a:t>. Ut </a:t>
            </a:r>
            <a:r>
              <a:rPr lang="fr-FR" sz="1100" dirty="0" err="1"/>
              <a:t>wisi</a:t>
            </a:r>
            <a:r>
              <a:rPr lang="fr-FR" sz="1100" dirty="0"/>
              <a:t> </a:t>
            </a:r>
            <a:r>
              <a:rPr lang="fr-FR" sz="1100" dirty="0" err="1"/>
              <a:t>enim</a:t>
            </a:r>
            <a:r>
              <a:rPr lang="fr-FR" sz="1100" dirty="0"/>
              <a:t> ad </a:t>
            </a:r>
            <a:r>
              <a:rPr lang="fr-FR" sz="1100" dirty="0" err="1"/>
              <a:t>minim</a:t>
            </a:r>
            <a:r>
              <a:rPr lang="fr-FR" sz="1100" dirty="0"/>
              <a:t> </a:t>
            </a:r>
            <a:r>
              <a:rPr lang="fr-FR" sz="1100" dirty="0" err="1"/>
              <a:t>veniam</a:t>
            </a:r>
            <a:r>
              <a:rPr lang="fr-FR" sz="1100" dirty="0"/>
              <a:t>, </a:t>
            </a:r>
            <a:r>
              <a:rPr lang="fr-FR" sz="1100" dirty="0" err="1"/>
              <a:t>quis</a:t>
            </a:r>
            <a:r>
              <a:rPr lang="fr-FR" sz="1100" dirty="0"/>
              <a:t> </a:t>
            </a:r>
            <a:r>
              <a:rPr lang="fr-FR" sz="1100" dirty="0" err="1"/>
              <a:t>nostrud</a:t>
            </a:r>
            <a:r>
              <a:rPr lang="fr-FR" sz="1100" dirty="0"/>
              <a:t> </a:t>
            </a:r>
            <a:r>
              <a:rPr lang="fr-FR" sz="1100" dirty="0" err="1"/>
              <a:t>exerci</a:t>
            </a:r>
            <a:r>
              <a:rPr lang="fr-FR" sz="1100" dirty="0"/>
              <a:t> </a:t>
            </a:r>
            <a:r>
              <a:rPr lang="fr-FR" sz="1100" dirty="0" err="1"/>
              <a:t>tation</a:t>
            </a:r>
            <a:r>
              <a:rPr lang="fr-FR" sz="1100" dirty="0"/>
              <a:t> </a:t>
            </a:r>
            <a:r>
              <a:rPr lang="fr-FR" sz="1100" dirty="0" err="1"/>
              <a:t>ullamcorper</a:t>
            </a:r>
            <a:r>
              <a:rPr lang="fr-FR" sz="1100" dirty="0"/>
              <a:t> </a:t>
            </a:r>
            <a:r>
              <a:rPr lang="fr-FR" sz="1100" dirty="0" err="1"/>
              <a:t>suscipit</a:t>
            </a:r>
            <a:r>
              <a:rPr lang="fr-FR" sz="1100" dirty="0"/>
              <a:t> </a:t>
            </a:r>
            <a:r>
              <a:rPr lang="fr-FR" sz="1100" dirty="0" err="1"/>
              <a:t>lobortis</a:t>
            </a:r>
            <a:r>
              <a:rPr lang="fr-FR" sz="1100" dirty="0"/>
              <a:t> </a:t>
            </a:r>
            <a:r>
              <a:rPr lang="fr-FR" sz="1100" dirty="0" err="1"/>
              <a:t>nisl</a:t>
            </a:r>
            <a:r>
              <a:rPr lang="fr-FR" sz="1100" dirty="0"/>
              <a:t> ut </a:t>
            </a:r>
            <a:r>
              <a:rPr lang="fr-FR" sz="1100" dirty="0" err="1"/>
              <a:t>aliquip</a:t>
            </a:r>
            <a:r>
              <a:rPr lang="fr-FR" sz="1100" dirty="0"/>
              <a:t> ex commodo </a:t>
            </a:r>
            <a:r>
              <a:rPr lang="fr-FR" sz="1100" dirty="0" err="1"/>
              <a:t>consequat</a:t>
            </a:r>
            <a:r>
              <a:rPr lang="fr-FR" sz="1100" dirty="0"/>
              <a:t>.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fr-FR" sz="1100" dirty="0"/>
              <a:t>Lorem ipsum </a:t>
            </a:r>
            <a:r>
              <a:rPr lang="fr-FR" sz="1100" dirty="0" err="1"/>
              <a:t>dolor</a:t>
            </a:r>
            <a:r>
              <a:rPr lang="fr-FR" sz="1100" dirty="0"/>
              <a:t> </a:t>
            </a:r>
            <a:r>
              <a:rPr lang="fr-FR" sz="1100" dirty="0" err="1"/>
              <a:t>sit</a:t>
            </a:r>
            <a:r>
              <a:rPr lang="fr-FR" sz="1100" dirty="0"/>
              <a:t> </a:t>
            </a:r>
            <a:r>
              <a:rPr lang="fr-FR" sz="1100" dirty="0" err="1"/>
              <a:t>amet</a:t>
            </a:r>
            <a:r>
              <a:rPr lang="fr-FR" sz="1100" dirty="0"/>
              <a:t>, </a:t>
            </a:r>
            <a:r>
              <a:rPr lang="fr-FR" sz="1100" dirty="0" err="1"/>
              <a:t>consectetuer</a:t>
            </a:r>
            <a:r>
              <a:rPr lang="fr-FR" sz="1100" dirty="0"/>
              <a:t> </a:t>
            </a:r>
            <a:r>
              <a:rPr lang="fr-FR" sz="1100" dirty="0" err="1"/>
              <a:t>adipiscing</a:t>
            </a:r>
            <a:r>
              <a:rPr lang="fr-FR" sz="1100" dirty="0"/>
              <a:t> </a:t>
            </a:r>
            <a:r>
              <a:rPr lang="fr-FR" sz="1100" dirty="0" err="1"/>
              <a:t>elit</a:t>
            </a:r>
            <a:r>
              <a:rPr lang="fr-FR" sz="1100" dirty="0"/>
              <a:t>, </a:t>
            </a:r>
            <a:r>
              <a:rPr lang="fr-FR" sz="1100" dirty="0" err="1"/>
              <a:t>sed</a:t>
            </a:r>
            <a:r>
              <a:rPr lang="fr-FR" sz="1100" dirty="0"/>
              <a:t> diam </a:t>
            </a:r>
            <a:r>
              <a:rPr lang="fr-FR" sz="1100" dirty="0" err="1"/>
              <a:t>nonummy</a:t>
            </a:r>
            <a:r>
              <a:rPr lang="fr-FR" sz="1100" dirty="0"/>
              <a:t> </a:t>
            </a:r>
            <a:r>
              <a:rPr lang="fr-FR" sz="1100" dirty="0" err="1"/>
              <a:t>nibh</a:t>
            </a:r>
            <a:r>
              <a:rPr lang="fr-FR" sz="1100" dirty="0"/>
              <a:t> </a:t>
            </a:r>
            <a:r>
              <a:rPr lang="fr-FR" sz="1100" dirty="0" err="1"/>
              <a:t>euismod</a:t>
            </a:r>
            <a:r>
              <a:rPr lang="fr-FR" sz="1100" dirty="0"/>
              <a:t> </a:t>
            </a:r>
            <a:r>
              <a:rPr lang="fr-FR" sz="1100" dirty="0" err="1"/>
              <a:t>tincidunt</a:t>
            </a:r>
            <a:r>
              <a:rPr lang="fr-FR" sz="1100" dirty="0"/>
              <a:t> ut </a:t>
            </a:r>
            <a:r>
              <a:rPr lang="fr-FR" sz="1100" dirty="0" err="1"/>
              <a:t>laoreet</a:t>
            </a:r>
            <a:r>
              <a:rPr lang="fr-FR" sz="1100" dirty="0"/>
              <a:t> </a:t>
            </a:r>
            <a:r>
              <a:rPr lang="fr-FR" sz="1100" dirty="0" err="1"/>
              <a:t>volutpat</a:t>
            </a:r>
            <a:r>
              <a:rPr lang="fr-FR" sz="1100" dirty="0"/>
              <a:t>. Ut </a:t>
            </a:r>
            <a:r>
              <a:rPr lang="fr-FR" sz="1100" dirty="0" err="1"/>
              <a:t>wisi</a:t>
            </a:r>
            <a:r>
              <a:rPr lang="fr-FR" sz="1100" dirty="0"/>
              <a:t> </a:t>
            </a:r>
            <a:r>
              <a:rPr lang="fr-FR" sz="1100" dirty="0" err="1"/>
              <a:t>enim</a:t>
            </a:r>
            <a:r>
              <a:rPr lang="fr-FR" sz="1100" dirty="0"/>
              <a:t> ad </a:t>
            </a:r>
            <a:r>
              <a:rPr lang="fr-FR" sz="1100" dirty="0" err="1"/>
              <a:t>minim</a:t>
            </a:r>
            <a:r>
              <a:rPr lang="fr-FR" sz="1100" dirty="0"/>
              <a:t> </a:t>
            </a:r>
            <a:r>
              <a:rPr lang="fr-FR" sz="1100" dirty="0" err="1"/>
              <a:t>veniam</a:t>
            </a:r>
            <a:r>
              <a:rPr lang="fr-FR" sz="1100" dirty="0"/>
              <a:t>, </a:t>
            </a:r>
            <a:r>
              <a:rPr lang="fr-FR" sz="1100" dirty="0" err="1"/>
              <a:t>quis</a:t>
            </a:r>
            <a:r>
              <a:rPr lang="fr-FR" sz="1100" dirty="0"/>
              <a:t> </a:t>
            </a:r>
            <a:r>
              <a:rPr lang="fr-FR" sz="1100" dirty="0" err="1"/>
              <a:t>nostrud</a:t>
            </a:r>
            <a:r>
              <a:rPr lang="fr-FR" sz="1100" dirty="0"/>
              <a:t> </a:t>
            </a:r>
            <a:r>
              <a:rPr lang="fr-FR" sz="1100" dirty="0" err="1"/>
              <a:t>exerci</a:t>
            </a:r>
            <a:r>
              <a:rPr lang="fr-FR" sz="1100" dirty="0"/>
              <a:t> </a:t>
            </a:r>
            <a:r>
              <a:rPr lang="fr-FR" sz="1100" dirty="0" err="1"/>
              <a:t>tation</a:t>
            </a:r>
            <a:r>
              <a:rPr lang="fr-FR" sz="1100" dirty="0"/>
              <a:t> </a:t>
            </a:r>
            <a:r>
              <a:rPr lang="fr-FR" sz="1100" dirty="0" err="1"/>
              <a:t>ullamcorper</a:t>
            </a:r>
            <a:r>
              <a:rPr lang="fr-FR" sz="1100" dirty="0"/>
              <a:t> </a:t>
            </a:r>
            <a:r>
              <a:rPr lang="fr-FR" sz="1100" dirty="0" err="1"/>
              <a:t>suscipit</a:t>
            </a:r>
            <a:r>
              <a:rPr lang="fr-FR" sz="1100" dirty="0"/>
              <a:t> </a:t>
            </a:r>
            <a:r>
              <a:rPr lang="fr-FR" sz="1100" dirty="0" err="1"/>
              <a:t>lobortis</a:t>
            </a:r>
            <a:r>
              <a:rPr lang="fr-FR" sz="1100" dirty="0"/>
              <a:t> </a:t>
            </a:r>
            <a:r>
              <a:rPr lang="fr-FR" sz="1100" dirty="0" err="1"/>
              <a:t>nisl</a:t>
            </a:r>
            <a:r>
              <a:rPr lang="fr-FR" sz="1100" dirty="0"/>
              <a:t> ut </a:t>
            </a:r>
            <a:r>
              <a:rPr lang="fr-FR" sz="1100" dirty="0" err="1"/>
              <a:t>aliquip</a:t>
            </a:r>
            <a:r>
              <a:rPr lang="fr-FR" sz="1100" dirty="0"/>
              <a:t> ex commodo </a:t>
            </a:r>
            <a:r>
              <a:rPr lang="fr-FR" sz="1100" dirty="0" err="1"/>
              <a:t>consequat</a:t>
            </a:r>
            <a:r>
              <a:rPr lang="fr-FR" sz="1100" dirty="0"/>
              <a:t>.</a:t>
            </a:r>
            <a:endParaRPr lang="en-US" sz="11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133988CC-404D-4E11-B652-5BD18A7F59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89113" y="2010467"/>
            <a:ext cx="5038725" cy="371475"/>
          </a:xfrm>
        </p:spPr>
        <p:txBody>
          <a:bodyPr>
            <a:noAutofit/>
          </a:bodyPr>
          <a:lstStyle>
            <a:lvl1pPr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fr-FR" dirty="0" err="1"/>
              <a:t>Intermediate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BE" dirty="0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599B77B2-626E-4F58-9ADD-E7E6C50D5087}"/>
              </a:ext>
            </a:extLst>
          </p:cNvPr>
          <p:cNvSpPr/>
          <p:nvPr userDrawn="1"/>
        </p:nvSpPr>
        <p:spPr>
          <a:xfrm>
            <a:off x="11157483" y="162602"/>
            <a:ext cx="450007" cy="45000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800"/>
          </a:p>
        </p:txBody>
      </p:sp>
      <p:sp>
        <p:nvSpPr>
          <p:cNvPr id="21" name="Espace réservé du numéro de diapositive 5">
            <a:extLst>
              <a:ext uri="{FF2B5EF4-FFF2-40B4-BE49-F238E27FC236}">
                <a16:creationId xmlns:a16="http://schemas.microsoft.com/office/drawing/2014/main" id="{58497F91-BB2C-4076-A5B6-66218D90ECF6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</p:spTree>
    <p:extLst>
      <p:ext uri="{BB962C8B-B14F-4D97-AF65-F5344CB8AC3E}">
        <p14:creationId xmlns:p14="http://schemas.microsoft.com/office/powerpoint/2010/main" val="368718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lide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que 6">
            <a:extLst>
              <a:ext uri="{FF2B5EF4-FFF2-40B4-BE49-F238E27FC236}">
                <a16:creationId xmlns:a16="http://schemas.microsoft.com/office/drawing/2014/main" id="{52D8DA84-2FDE-4592-BC58-C31EEED101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393"/>
          <a:stretch/>
        </p:blipFill>
        <p:spPr>
          <a:xfrm>
            <a:off x="8905003" y="11583"/>
            <a:ext cx="3286997" cy="6356351"/>
          </a:xfrm>
          <a:prstGeom prst="rect">
            <a:avLst/>
          </a:prstGeom>
        </p:spPr>
      </p:pic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F040BF4-45D6-49F6-9D7F-541B9E1A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56CB259-94C5-4A69-95DB-570A965726A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5781C0B-43E6-4B1B-BF21-9751F0EDAA0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84C77161-3CAB-4075-97FA-9FAA2B90686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F6DEA890-93A7-4703-8232-5E4E9FB03553}"/>
              </a:ext>
            </a:extLst>
          </p:cNvPr>
          <p:cNvSpPr/>
          <p:nvPr userDrawn="1"/>
        </p:nvSpPr>
        <p:spPr>
          <a:xfrm>
            <a:off x="11157487" y="162602"/>
            <a:ext cx="450007" cy="45000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800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A5B03E39-248A-4FD8-9374-0AFD1E05811B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5EBA5690-D85B-4096-AC86-FDC8981C5816}"/>
              </a:ext>
            </a:extLst>
          </p:cNvPr>
          <p:cNvCxnSpPr>
            <a:cxnSpLocks/>
          </p:cNvCxnSpPr>
          <p:nvPr userDrawn="1"/>
        </p:nvCxnSpPr>
        <p:spPr>
          <a:xfrm>
            <a:off x="3235638" y="98308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5E596F99-5BC0-43B5-BD64-3765F0F7AC4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235638" y="345546"/>
            <a:ext cx="5929313" cy="638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fr-BE" sz="3600" b="1" dirty="0"/>
            </a:lvl1pPr>
          </a:lstStyle>
          <a:p>
            <a:pPr marL="228584" lvl="0" indent="-228584"/>
            <a:r>
              <a:rPr lang="fr-BE" dirty="0"/>
              <a:t>Full </a:t>
            </a:r>
            <a:r>
              <a:rPr lang="fr-BE" dirty="0" err="1"/>
              <a:t>title</a:t>
            </a:r>
            <a:r>
              <a:rPr lang="fr-BE" dirty="0"/>
              <a:t> of the section</a:t>
            </a:r>
          </a:p>
        </p:txBody>
      </p:sp>
      <p:sp>
        <p:nvSpPr>
          <p:cNvPr id="26" name="Espace réservé du contenu 9">
            <a:extLst>
              <a:ext uri="{FF2B5EF4-FFF2-40B4-BE49-F238E27FC236}">
                <a16:creationId xmlns:a16="http://schemas.microsoft.com/office/drawing/2014/main" id="{259F49F2-8BAF-4B8A-8F88-8EFA6D7B32C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789112" y="2665152"/>
            <a:ext cx="5038725" cy="2009775"/>
          </a:xfrm>
        </p:spPr>
        <p:txBody>
          <a:bodyPr/>
          <a:lstStyle>
            <a:lvl1pPr marL="0" indent="0">
              <a:buNone/>
              <a:defRPr sz="11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fr-FR" sz="1100" dirty="0"/>
              <a:t>Lorem ipsum </a:t>
            </a:r>
            <a:r>
              <a:rPr lang="fr-FR" sz="1100" dirty="0" err="1"/>
              <a:t>dolor</a:t>
            </a:r>
            <a:r>
              <a:rPr lang="fr-FR" sz="1100" dirty="0"/>
              <a:t> </a:t>
            </a:r>
            <a:r>
              <a:rPr lang="fr-FR" sz="1100" dirty="0" err="1"/>
              <a:t>sit</a:t>
            </a:r>
            <a:r>
              <a:rPr lang="fr-FR" sz="1100" dirty="0"/>
              <a:t> </a:t>
            </a:r>
            <a:r>
              <a:rPr lang="fr-FR" sz="1100" dirty="0" err="1"/>
              <a:t>amet</a:t>
            </a:r>
            <a:r>
              <a:rPr lang="fr-FR" sz="1100" dirty="0"/>
              <a:t>, </a:t>
            </a:r>
            <a:r>
              <a:rPr lang="fr-FR" sz="1100" dirty="0" err="1"/>
              <a:t>consectetuer</a:t>
            </a:r>
            <a:r>
              <a:rPr lang="fr-FR" sz="1100" dirty="0"/>
              <a:t> </a:t>
            </a:r>
            <a:r>
              <a:rPr lang="fr-FR" sz="1100" dirty="0" err="1"/>
              <a:t>adipiscing</a:t>
            </a:r>
            <a:r>
              <a:rPr lang="fr-FR" sz="1100" dirty="0"/>
              <a:t> </a:t>
            </a:r>
            <a:r>
              <a:rPr lang="fr-FR" sz="1100" dirty="0" err="1"/>
              <a:t>elit</a:t>
            </a:r>
            <a:r>
              <a:rPr lang="fr-FR" sz="1100" dirty="0"/>
              <a:t>, </a:t>
            </a:r>
            <a:r>
              <a:rPr lang="fr-FR" sz="1100" dirty="0" err="1"/>
              <a:t>sed</a:t>
            </a:r>
            <a:r>
              <a:rPr lang="fr-FR" sz="1100" dirty="0"/>
              <a:t> diam </a:t>
            </a:r>
            <a:r>
              <a:rPr lang="fr-FR" sz="1100" dirty="0" err="1"/>
              <a:t>nonummy</a:t>
            </a:r>
            <a:r>
              <a:rPr lang="fr-FR" sz="1100" dirty="0"/>
              <a:t> </a:t>
            </a:r>
            <a:r>
              <a:rPr lang="fr-FR" sz="1100" dirty="0" err="1"/>
              <a:t>nibh</a:t>
            </a:r>
            <a:r>
              <a:rPr lang="fr-FR" sz="1100" dirty="0"/>
              <a:t> </a:t>
            </a:r>
            <a:r>
              <a:rPr lang="fr-FR" sz="1100" dirty="0" err="1"/>
              <a:t>euismod</a:t>
            </a:r>
            <a:r>
              <a:rPr lang="fr-FR" sz="1100" dirty="0"/>
              <a:t> </a:t>
            </a:r>
            <a:r>
              <a:rPr lang="fr-FR" sz="1100" dirty="0" err="1"/>
              <a:t>tincidunt</a:t>
            </a:r>
            <a:r>
              <a:rPr lang="fr-FR" sz="1100" dirty="0"/>
              <a:t> ut </a:t>
            </a:r>
            <a:r>
              <a:rPr lang="fr-FR" sz="1100" dirty="0" err="1"/>
              <a:t>laoreet</a:t>
            </a:r>
            <a:r>
              <a:rPr lang="fr-FR" sz="1100" dirty="0"/>
              <a:t> </a:t>
            </a:r>
            <a:r>
              <a:rPr lang="fr-FR" sz="1100" dirty="0" err="1"/>
              <a:t>volutpat</a:t>
            </a:r>
            <a:r>
              <a:rPr lang="fr-FR" sz="1100" dirty="0"/>
              <a:t>. Ut </a:t>
            </a:r>
            <a:r>
              <a:rPr lang="fr-FR" sz="1100" dirty="0" err="1"/>
              <a:t>wisi</a:t>
            </a:r>
            <a:r>
              <a:rPr lang="fr-FR" sz="1100" dirty="0"/>
              <a:t> </a:t>
            </a:r>
            <a:r>
              <a:rPr lang="fr-FR" sz="1100" dirty="0" err="1"/>
              <a:t>enim</a:t>
            </a:r>
            <a:r>
              <a:rPr lang="fr-FR" sz="1100" dirty="0"/>
              <a:t> ad </a:t>
            </a:r>
            <a:r>
              <a:rPr lang="fr-FR" sz="1100" dirty="0" err="1"/>
              <a:t>minim</a:t>
            </a:r>
            <a:r>
              <a:rPr lang="fr-FR" sz="1100" dirty="0"/>
              <a:t> </a:t>
            </a:r>
            <a:r>
              <a:rPr lang="fr-FR" sz="1100" dirty="0" err="1"/>
              <a:t>veniam</a:t>
            </a:r>
            <a:r>
              <a:rPr lang="fr-FR" sz="1100" dirty="0"/>
              <a:t>, </a:t>
            </a:r>
            <a:r>
              <a:rPr lang="fr-FR" sz="1100" dirty="0" err="1"/>
              <a:t>quis</a:t>
            </a:r>
            <a:r>
              <a:rPr lang="fr-FR" sz="1100" dirty="0"/>
              <a:t> </a:t>
            </a:r>
            <a:r>
              <a:rPr lang="fr-FR" sz="1100" dirty="0" err="1"/>
              <a:t>nostrud</a:t>
            </a:r>
            <a:r>
              <a:rPr lang="fr-FR" sz="1100" dirty="0"/>
              <a:t> </a:t>
            </a:r>
            <a:r>
              <a:rPr lang="fr-FR" sz="1100" dirty="0" err="1"/>
              <a:t>exerci</a:t>
            </a:r>
            <a:r>
              <a:rPr lang="fr-FR" sz="1100" dirty="0"/>
              <a:t> </a:t>
            </a:r>
            <a:r>
              <a:rPr lang="fr-FR" sz="1100" dirty="0" err="1"/>
              <a:t>tation</a:t>
            </a:r>
            <a:r>
              <a:rPr lang="fr-FR" sz="1100" dirty="0"/>
              <a:t> </a:t>
            </a:r>
            <a:r>
              <a:rPr lang="fr-FR" sz="1100" dirty="0" err="1"/>
              <a:t>ullamcorper</a:t>
            </a:r>
            <a:r>
              <a:rPr lang="fr-FR" sz="1100" dirty="0"/>
              <a:t> </a:t>
            </a:r>
            <a:r>
              <a:rPr lang="fr-FR" sz="1100" dirty="0" err="1"/>
              <a:t>suscipit</a:t>
            </a:r>
            <a:r>
              <a:rPr lang="fr-FR" sz="1100" dirty="0"/>
              <a:t> </a:t>
            </a:r>
            <a:r>
              <a:rPr lang="fr-FR" sz="1100" dirty="0" err="1"/>
              <a:t>lobortis</a:t>
            </a:r>
            <a:r>
              <a:rPr lang="fr-FR" sz="1100" dirty="0"/>
              <a:t> </a:t>
            </a:r>
            <a:r>
              <a:rPr lang="fr-FR" sz="1100" dirty="0" err="1"/>
              <a:t>nisl</a:t>
            </a:r>
            <a:r>
              <a:rPr lang="fr-FR" sz="1100" dirty="0"/>
              <a:t> ut </a:t>
            </a:r>
            <a:r>
              <a:rPr lang="fr-FR" sz="1100" dirty="0" err="1"/>
              <a:t>aliquip</a:t>
            </a:r>
            <a:r>
              <a:rPr lang="fr-FR" sz="1100" dirty="0"/>
              <a:t> ex commodo </a:t>
            </a:r>
            <a:r>
              <a:rPr lang="fr-FR" sz="1100" dirty="0" err="1"/>
              <a:t>consequat</a:t>
            </a:r>
            <a:r>
              <a:rPr lang="fr-FR" sz="1100" dirty="0"/>
              <a:t>.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fr-FR" sz="1100" dirty="0"/>
              <a:t>Lorem ipsum </a:t>
            </a:r>
            <a:r>
              <a:rPr lang="fr-FR" sz="1100" dirty="0" err="1"/>
              <a:t>dolor</a:t>
            </a:r>
            <a:r>
              <a:rPr lang="fr-FR" sz="1100" dirty="0"/>
              <a:t> </a:t>
            </a:r>
            <a:r>
              <a:rPr lang="fr-FR" sz="1100" dirty="0" err="1"/>
              <a:t>sit</a:t>
            </a:r>
            <a:r>
              <a:rPr lang="fr-FR" sz="1100" dirty="0"/>
              <a:t> </a:t>
            </a:r>
            <a:r>
              <a:rPr lang="fr-FR" sz="1100" dirty="0" err="1"/>
              <a:t>amet</a:t>
            </a:r>
            <a:r>
              <a:rPr lang="fr-FR" sz="1100" dirty="0"/>
              <a:t>, </a:t>
            </a:r>
            <a:r>
              <a:rPr lang="fr-FR" sz="1100" dirty="0" err="1"/>
              <a:t>consectetuer</a:t>
            </a:r>
            <a:r>
              <a:rPr lang="fr-FR" sz="1100" dirty="0"/>
              <a:t> </a:t>
            </a:r>
            <a:r>
              <a:rPr lang="fr-FR" sz="1100" dirty="0" err="1"/>
              <a:t>adipiscing</a:t>
            </a:r>
            <a:r>
              <a:rPr lang="fr-FR" sz="1100" dirty="0"/>
              <a:t> </a:t>
            </a:r>
            <a:r>
              <a:rPr lang="fr-FR" sz="1100" dirty="0" err="1"/>
              <a:t>elit</a:t>
            </a:r>
            <a:r>
              <a:rPr lang="fr-FR" sz="1100" dirty="0"/>
              <a:t>, </a:t>
            </a:r>
            <a:r>
              <a:rPr lang="fr-FR" sz="1100" dirty="0" err="1"/>
              <a:t>sed</a:t>
            </a:r>
            <a:r>
              <a:rPr lang="fr-FR" sz="1100" dirty="0"/>
              <a:t> diam </a:t>
            </a:r>
            <a:r>
              <a:rPr lang="fr-FR" sz="1100" dirty="0" err="1"/>
              <a:t>nonummy</a:t>
            </a:r>
            <a:r>
              <a:rPr lang="fr-FR" sz="1100" dirty="0"/>
              <a:t> </a:t>
            </a:r>
            <a:r>
              <a:rPr lang="fr-FR" sz="1100" dirty="0" err="1"/>
              <a:t>nibh</a:t>
            </a:r>
            <a:r>
              <a:rPr lang="fr-FR" sz="1100" dirty="0"/>
              <a:t> </a:t>
            </a:r>
            <a:r>
              <a:rPr lang="fr-FR" sz="1100" dirty="0" err="1"/>
              <a:t>euismod</a:t>
            </a:r>
            <a:r>
              <a:rPr lang="fr-FR" sz="1100" dirty="0"/>
              <a:t> </a:t>
            </a:r>
            <a:r>
              <a:rPr lang="fr-FR" sz="1100" dirty="0" err="1"/>
              <a:t>tincidunt</a:t>
            </a:r>
            <a:r>
              <a:rPr lang="fr-FR" sz="1100" dirty="0"/>
              <a:t> ut </a:t>
            </a:r>
            <a:r>
              <a:rPr lang="fr-FR" sz="1100" dirty="0" err="1"/>
              <a:t>laoreet</a:t>
            </a:r>
            <a:r>
              <a:rPr lang="fr-FR" sz="1100" dirty="0"/>
              <a:t> </a:t>
            </a:r>
            <a:r>
              <a:rPr lang="fr-FR" sz="1100" dirty="0" err="1"/>
              <a:t>volutpat</a:t>
            </a:r>
            <a:r>
              <a:rPr lang="fr-FR" sz="1100" dirty="0"/>
              <a:t>. Ut </a:t>
            </a:r>
            <a:r>
              <a:rPr lang="fr-FR" sz="1100" dirty="0" err="1"/>
              <a:t>wisi</a:t>
            </a:r>
            <a:r>
              <a:rPr lang="fr-FR" sz="1100" dirty="0"/>
              <a:t> </a:t>
            </a:r>
            <a:r>
              <a:rPr lang="fr-FR" sz="1100" dirty="0" err="1"/>
              <a:t>enim</a:t>
            </a:r>
            <a:r>
              <a:rPr lang="fr-FR" sz="1100" dirty="0"/>
              <a:t> ad </a:t>
            </a:r>
            <a:r>
              <a:rPr lang="fr-FR" sz="1100" dirty="0" err="1"/>
              <a:t>minim</a:t>
            </a:r>
            <a:r>
              <a:rPr lang="fr-FR" sz="1100" dirty="0"/>
              <a:t> </a:t>
            </a:r>
            <a:r>
              <a:rPr lang="fr-FR" sz="1100" dirty="0" err="1"/>
              <a:t>veniam</a:t>
            </a:r>
            <a:r>
              <a:rPr lang="fr-FR" sz="1100" dirty="0"/>
              <a:t>, </a:t>
            </a:r>
            <a:r>
              <a:rPr lang="fr-FR" sz="1100" dirty="0" err="1"/>
              <a:t>quis</a:t>
            </a:r>
            <a:r>
              <a:rPr lang="fr-FR" sz="1100" dirty="0"/>
              <a:t> </a:t>
            </a:r>
            <a:r>
              <a:rPr lang="fr-FR" sz="1100" dirty="0" err="1"/>
              <a:t>nostrud</a:t>
            </a:r>
            <a:r>
              <a:rPr lang="fr-FR" sz="1100" dirty="0"/>
              <a:t> </a:t>
            </a:r>
            <a:r>
              <a:rPr lang="fr-FR" sz="1100" dirty="0" err="1"/>
              <a:t>exerci</a:t>
            </a:r>
            <a:r>
              <a:rPr lang="fr-FR" sz="1100" dirty="0"/>
              <a:t> </a:t>
            </a:r>
            <a:r>
              <a:rPr lang="fr-FR" sz="1100" dirty="0" err="1"/>
              <a:t>tation</a:t>
            </a:r>
            <a:r>
              <a:rPr lang="fr-FR" sz="1100" dirty="0"/>
              <a:t> </a:t>
            </a:r>
            <a:r>
              <a:rPr lang="fr-FR" sz="1100" dirty="0" err="1"/>
              <a:t>ullamcorper</a:t>
            </a:r>
            <a:r>
              <a:rPr lang="fr-FR" sz="1100" dirty="0"/>
              <a:t> </a:t>
            </a:r>
            <a:r>
              <a:rPr lang="fr-FR" sz="1100" dirty="0" err="1"/>
              <a:t>suscipit</a:t>
            </a:r>
            <a:r>
              <a:rPr lang="fr-FR" sz="1100" dirty="0"/>
              <a:t> </a:t>
            </a:r>
            <a:r>
              <a:rPr lang="fr-FR" sz="1100" dirty="0" err="1"/>
              <a:t>lobortis</a:t>
            </a:r>
            <a:r>
              <a:rPr lang="fr-FR" sz="1100" dirty="0"/>
              <a:t> </a:t>
            </a:r>
            <a:r>
              <a:rPr lang="fr-FR" sz="1100" dirty="0" err="1"/>
              <a:t>nisl</a:t>
            </a:r>
            <a:r>
              <a:rPr lang="fr-FR" sz="1100" dirty="0"/>
              <a:t> ut </a:t>
            </a:r>
            <a:r>
              <a:rPr lang="fr-FR" sz="1100" dirty="0" err="1"/>
              <a:t>aliquip</a:t>
            </a:r>
            <a:r>
              <a:rPr lang="fr-FR" sz="1100" dirty="0"/>
              <a:t> ex commodo </a:t>
            </a:r>
            <a:r>
              <a:rPr lang="fr-FR" sz="1100" dirty="0" err="1"/>
              <a:t>consequat</a:t>
            </a:r>
            <a:r>
              <a:rPr lang="fr-FR" sz="1100" dirty="0"/>
              <a:t>.</a:t>
            </a:r>
            <a:endParaRPr lang="en-US" sz="11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7" name="Espace réservé du texte 18">
            <a:extLst>
              <a:ext uri="{FF2B5EF4-FFF2-40B4-BE49-F238E27FC236}">
                <a16:creationId xmlns:a16="http://schemas.microsoft.com/office/drawing/2014/main" id="{E59674A0-DF8B-4AF5-A945-F10C0C2443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89113" y="2010467"/>
            <a:ext cx="5038725" cy="371475"/>
          </a:xfrm>
        </p:spPr>
        <p:txBody>
          <a:bodyPr>
            <a:noAutofit/>
          </a:bodyPr>
          <a:lstStyle>
            <a:lvl1pPr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fr-FR" dirty="0" err="1"/>
              <a:t>Intermediate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84878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lide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que 6">
            <a:extLst>
              <a:ext uri="{FF2B5EF4-FFF2-40B4-BE49-F238E27FC236}">
                <a16:creationId xmlns:a16="http://schemas.microsoft.com/office/drawing/2014/main" id="{52D8DA84-2FDE-4592-BC58-C31EEED101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393"/>
          <a:stretch/>
        </p:blipFill>
        <p:spPr>
          <a:xfrm>
            <a:off x="8905003" y="11583"/>
            <a:ext cx="3286997" cy="6356351"/>
          </a:xfrm>
          <a:prstGeom prst="rect">
            <a:avLst/>
          </a:prstGeom>
        </p:spPr>
      </p:pic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F040BF4-45D6-49F6-9D7F-541B9E1A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56CB259-94C5-4A69-95DB-570A965726A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5781C0B-43E6-4B1B-BF21-9751F0EDAA0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84C77161-3CAB-4075-97FA-9FAA2B90686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F6DEA890-93A7-4703-8232-5E4E9FB03553}"/>
              </a:ext>
            </a:extLst>
          </p:cNvPr>
          <p:cNvSpPr/>
          <p:nvPr userDrawn="1"/>
        </p:nvSpPr>
        <p:spPr>
          <a:xfrm>
            <a:off x="11157487" y="162602"/>
            <a:ext cx="450007" cy="45000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800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A5B03E39-248A-4FD8-9374-0AFD1E05811B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5EBA5690-D85B-4096-AC86-FDC8981C5816}"/>
              </a:ext>
            </a:extLst>
          </p:cNvPr>
          <p:cNvCxnSpPr>
            <a:cxnSpLocks/>
          </p:cNvCxnSpPr>
          <p:nvPr userDrawn="1"/>
        </p:nvCxnSpPr>
        <p:spPr>
          <a:xfrm>
            <a:off x="3235638" y="98308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5E596F99-5BC0-43B5-BD64-3765F0F7AC4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235638" y="345546"/>
            <a:ext cx="5929313" cy="638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fr-BE" sz="3600" b="1" dirty="0"/>
            </a:lvl1pPr>
          </a:lstStyle>
          <a:p>
            <a:pPr marL="228584" lvl="0" indent="-228584"/>
            <a:r>
              <a:rPr lang="fr-BE" dirty="0"/>
              <a:t>Full </a:t>
            </a:r>
            <a:r>
              <a:rPr lang="fr-BE" dirty="0" err="1"/>
              <a:t>title</a:t>
            </a:r>
            <a:r>
              <a:rPr lang="fr-BE" dirty="0"/>
              <a:t> of the section</a:t>
            </a:r>
          </a:p>
        </p:txBody>
      </p:sp>
      <p:sp>
        <p:nvSpPr>
          <p:cNvPr id="22" name="Espace réservé du contenu 9">
            <a:extLst>
              <a:ext uri="{FF2B5EF4-FFF2-40B4-BE49-F238E27FC236}">
                <a16:creationId xmlns:a16="http://schemas.microsoft.com/office/drawing/2014/main" id="{29506527-E684-41D1-8DD2-0306B45C4F8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057274" y="2670350"/>
            <a:ext cx="5038725" cy="2009775"/>
          </a:xfrm>
        </p:spPr>
        <p:txBody>
          <a:bodyPr/>
          <a:lstStyle>
            <a:lvl1pPr marL="0" indent="0">
              <a:buNone/>
              <a:defRPr sz="11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fr-FR" sz="1100" dirty="0"/>
              <a:t>Lorem ipsum </a:t>
            </a:r>
            <a:r>
              <a:rPr lang="fr-FR" sz="1100" dirty="0" err="1"/>
              <a:t>dolor</a:t>
            </a:r>
            <a:r>
              <a:rPr lang="fr-FR" sz="1100" dirty="0"/>
              <a:t> </a:t>
            </a:r>
            <a:r>
              <a:rPr lang="fr-FR" sz="1100" dirty="0" err="1"/>
              <a:t>sit</a:t>
            </a:r>
            <a:r>
              <a:rPr lang="fr-FR" sz="1100" dirty="0"/>
              <a:t> </a:t>
            </a:r>
            <a:r>
              <a:rPr lang="fr-FR" sz="1100" dirty="0" err="1"/>
              <a:t>amet</a:t>
            </a:r>
            <a:r>
              <a:rPr lang="fr-FR" sz="1100" dirty="0"/>
              <a:t>, </a:t>
            </a:r>
            <a:r>
              <a:rPr lang="fr-FR" sz="1100" dirty="0" err="1"/>
              <a:t>consectetuer</a:t>
            </a:r>
            <a:r>
              <a:rPr lang="fr-FR" sz="1100" dirty="0"/>
              <a:t> </a:t>
            </a:r>
            <a:r>
              <a:rPr lang="fr-FR" sz="1100" dirty="0" err="1"/>
              <a:t>adipiscing</a:t>
            </a:r>
            <a:r>
              <a:rPr lang="fr-FR" sz="1100" dirty="0"/>
              <a:t> </a:t>
            </a:r>
            <a:r>
              <a:rPr lang="fr-FR" sz="1100" dirty="0" err="1"/>
              <a:t>elit</a:t>
            </a:r>
            <a:r>
              <a:rPr lang="fr-FR" sz="1100" dirty="0"/>
              <a:t>, </a:t>
            </a:r>
            <a:r>
              <a:rPr lang="fr-FR" sz="1100" dirty="0" err="1"/>
              <a:t>sed</a:t>
            </a:r>
            <a:r>
              <a:rPr lang="fr-FR" sz="1100" dirty="0"/>
              <a:t> diam </a:t>
            </a:r>
            <a:r>
              <a:rPr lang="fr-FR" sz="1100" dirty="0" err="1"/>
              <a:t>nonummy</a:t>
            </a:r>
            <a:r>
              <a:rPr lang="fr-FR" sz="1100" dirty="0"/>
              <a:t> </a:t>
            </a:r>
            <a:r>
              <a:rPr lang="fr-FR" sz="1100" dirty="0" err="1"/>
              <a:t>nibh</a:t>
            </a:r>
            <a:r>
              <a:rPr lang="fr-FR" sz="1100" dirty="0"/>
              <a:t> </a:t>
            </a:r>
            <a:r>
              <a:rPr lang="fr-FR" sz="1100" dirty="0" err="1"/>
              <a:t>euismod</a:t>
            </a:r>
            <a:r>
              <a:rPr lang="fr-FR" sz="1100" dirty="0"/>
              <a:t> </a:t>
            </a:r>
            <a:r>
              <a:rPr lang="fr-FR" sz="1100" dirty="0" err="1"/>
              <a:t>tincidunt</a:t>
            </a:r>
            <a:r>
              <a:rPr lang="fr-FR" sz="1100" dirty="0"/>
              <a:t> ut </a:t>
            </a:r>
            <a:r>
              <a:rPr lang="fr-FR" sz="1100" dirty="0" err="1"/>
              <a:t>laoreet</a:t>
            </a:r>
            <a:r>
              <a:rPr lang="fr-FR" sz="1100" dirty="0"/>
              <a:t> </a:t>
            </a:r>
            <a:r>
              <a:rPr lang="fr-FR" sz="1100" dirty="0" err="1"/>
              <a:t>volutpat</a:t>
            </a:r>
            <a:r>
              <a:rPr lang="fr-FR" sz="1100" dirty="0"/>
              <a:t>. Ut </a:t>
            </a:r>
            <a:r>
              <a:rPr lang="fr-FR" sz="1100" dirty="0" err="1"/>
              <a:t>wisi</a:t>
            </a:r>
            <a:r>
              <a:rPr lang="fr-FR" sz="1100" dirty="0"/>
              <a:t> </a:t>
            </a:r>
            <a:r>
              <a:rPr lang="fr-FR" sz="1100" dirty="0" err="1"/>
              <a:t>enim</a:t>
            </a:r>
            <a:r>
              <a:rPr lang="fr-FR" sz="1100" dirty="0"/>
              <a:t> ad </a:t>
            </a:r>
            <a:r>
              <a:rPr lang="fr-FR" sz="1100" dirty="0" err="1"/>
              <a:t>minim</a:t>
            </a:r>
            <a:r>
              <a:rPr lang="fr-FR" sz="1100" dirty="0"/>
              <a:t> </a:t>
            </a:r>
            <a:r>
              <a:rPr lang="fr-FR" sz="1100" dirty="0" err="1"/>
              <a:t>veniam</a:t>
            </a:r>
            <a:r>
              <a:rPr lang="fr-FR" sz="1100" dirty="0"/>
              <a:t>, </a:t>
            </a:r>
            <a:r>
              <a:rPr lang="fr-FR" sz="1100" dirty="0" err="1"/>
              <a:t>quis</a:t>
            </a:r>
            <a:r>
              <a:rPr lang="fr-FR" sz="1100" dirty="0"/>
              <a:t> </a:t>
            </a:r>
            <a:r>
              <a:rPr lang="fr-FR" sz="1100" dirty="0" err="1"/>
              <a:t>nostrud</a:t>
            </a:r>
            <a:r>
              <a:rPr lang="fr-FR" sz="1100" dirty="0"/>
              <a:t> </a:t>
            </a:r>
            <a:r>
              <a:rPr lang="fr-FR" sz="1100" dirty="0" err="1"/>
              <a:t>exerci</a:t>
            </a:r>
            <a:r>
              <a:rPr lang="fr-FR" sz="1100" dirty="0"/>
              <a:t> </a:t>
            </a:r>
            <a:r>
              <a:rPr lang="fr-FR" sz="1100" dirty="0" err="1"/>
              <a:t>tation</a:t>
            </a:r>
            <a:r>
              <a:rPr lang="fr-FR" sz="1100" dirty="0"/>
              <a:t> </a:t>
            </a:r>
            <a:r>
              <a:rPr lang="fr-FR" sz="1100" dirty="0" err="1"/>
              <a:t>ullamcorper</a:t>
            </a:r>
            <a:r>
              <a:rPr lang="fr-FR" sz="1100" dirty="0"/>
              <a:t> </a:t>
            </a:r>
            <a:r>
              <a:rPr lang="fr-FR" sz="1100" dirty="0" err="1"/>
              <a:t>suscipit</a:t>
            </a:r>
            <a:r>
              <a:rPr lang="fr-FR" sz="1100" dirty="0"/>
              <a:t> </a:t>
            </a:r>
            <a:r>
              <a:rPr lang="fr-FR" sz="1100" dirty="0" err="1"/>
              <a:t>lobortis</a:t>
            </a:r>
            <a:r>
              <a:rPr lang="fr-FR" sz="1100" dirty="0"/>
              <a:t> </a:t>
            </a:r>
            <a:r>
              <a:rPr lang="fr-FR" sz="1100" dirty="0" err="1"/>
              <a:t>nisl</a:t>
            </a:r>
            <a:r>
              <a:rPr lang="fr-FR" sz="1100" dirty="0"/>
              <a:t> ut </a:t>
            </a:r>
            <a:r>
              <a:rPr lang="fr-FR" sz="1100" dirty="0" err="1"/>
              <a:t>aliquip</a:t>
            </a:r>
            <a:r>
              <a:rPr lang="fr-FR" sz="1100" dirty="0"/>
              <a:t> ex commodo </a:t>
            </a:r>
            <a:r>
              <a:rPr lang="fr-FR" sz="1100" dirty="0" err="1"/>
              <a:t>consequat</a:t>
            </a:r>
            <a:r>
              <a:rPr lang="fr-FR" sz="1100" dirty="0"/>
              <a:t>.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fr-FR" sz="1100" dirty="0"/>
              <a:t>Lorem ipsum </a:t>
            </a:r>
            <a:r>
              <a:rPr lang="fr-FR" sz="1100" dirty="0" err="1"/>
              <a:t>dolor</a:t>
            </a:r>
            <a:r>
              <a:rPr lang="fr-FR" sz="1100" dirty="0"/>
              <a:t> </a:t>
            </a:r>
            <a:r>
              <a:rPr lang="fr-FR" sz="1100" dirty="0" err="1"/>
              <a:t>sit</a:t>
            </a:r>
            <a:r>
              <a:rPr lang="fr-FR" sz="1100" dirty="0"/>
              <a:t> </a:t>
            </a:r>
            <a:r>
              <a:rPr lang="fr-FR" sz="1100" dirty="0" err="1"/>
              <a:t>amet</a:t>
            </a:r>
            <a:r>
              <a:rPr lang="fr-FR" sz="1100" dirty="0"/>
              <a:t>, </a:t>
            </a:r>
            <a:r>
              <a:rPr lang="fr-FR" sz="1100" dirty="0" err="1"/>
              <a:t>consectetuer</a:t>
            </a:r>
            <a:r>
              <a:rPr lang="fr-FR" sz="1100" dirty="0"/>
              <a:t> </a:t>
            </a:r>
            <a:r>
              <a:rPr lang="fr-FR" sz="1100" dirty="0" err="1"/>
              <a:t>adipiscing</a:t>
            </a:r>
            <a:r>
              <a:rPr lang="fr-FR" sz="1100" dirty="0"/>
              <a:t> </a:t>
            </a:r>
            <a:r>
              <a:rPr lang="fr-FR" sz="1100" dirty="0" err="1"/>
              <a:t>elit</a:t>
            </a:r>
            <a:r>
              <a:rPr lang="fr-FR" sz="1100" dirty="0"/>
              <a:t>, </a:t>
            </a:r>
            <a:r>
              <a:rPr lang="fr-FR" sz="1100" dirty="0" err="1"/>
              <a:t>sed</a:t>
            </a:r>
            <a:r>
              <a:rPr lang="fr-FR" sz="1100" dirty="0"/>
              <a:t> diam </a:t>
            </a:r>
            <a:r>
              <a:rPr lang="fr-FR" sz="1100" dirty="0" err="1"/>
              <a:t>nonummy</a:t>
            </a:r>
            <a:r>
              <a:rPr lang="fr-FR" sz="1100" dirty="0"/>
              <a:t> </a:t>
            </a:r>
            <a:r>
              <a:rPr lang="fr-FR" sz="1100" dirty="0" err="1"/>
              <a:t>nibh</a:t>
            </a:r>
            <a:r>
              <a:rPr lang="fr-FR" sz="1100" dirty="0"/>
              <a:t> </a:t>
            </a:r>
            <a:r>
              <a:rPr lang="fr-FR" sz="1100" dirty="0" err="1"/>
              <a:t>euismod</a:t>
            </a:r>
            <a:r>
              <a:rPr lang="fr-FR" sz="1100" dirty="0"/>
              <a:t> </a:t>
            </a:r>
            <a:r>
              <a:rPr lang="fr-FR" sz="1100" dirty="0" err="1"/>
              <a:t>tincidunt</a:t>
            </a:r>
            <a:r>
              <a:rPr lang="fr-FR" sz="1100" dirty="0"/>
              <a:t> ut </a:t>
            </a:r>
            <a:r>
              <a:rPr lang="fr-FR" sz="1100" dirty="0" err="1"/>
              <a:t>laoreet</a:t>
            </a:r>
            <a:r>
              <a:rPr lang="fr-FR" sz="1100" dirty="0"/>
              <a:t> </a:t>
            </a:r>
            <a:r>
              <a:rPr lang="fr-FR" sz="1100" dirty="0" err="1"/>
              <a:t>volutpat</a:t>
            </a:r>
            <a:r>
              <a:rPr lang="fr-FR" sz="1100" dirty="0"/>
              <a:t>. Ut </a:t>
            </a:r>
            <a:r>
              <a:rPr lang="fr-FR" sz="1100" dirty="0" err="1"/>
              <a:t>wisi</a:t>
            </a:r>
            <a:r>
              <a:rPr lang="fr-FR" sz="1100" dirty="0"/>
              <a:t> </a:t>
            </a:r>
            <a:r>
              <a:rPr lang="fr-FR" sz="1100" dirty="0" err="1"/>
              <a:t>enim</a:t>
            </a:r>
            <a:r>
              <a:rPr lang="fr-FR" sz="1100" dirty="0"/>
              <a:t> ad </a:t>
            </a:r>
            <a:r>
              <a:rPr lang="fr-FR" sz="1100" dirty="0" err="1"/>
              <a:t>minim</a:t>
            </a:r>
            <a:r>
              <a:rPr lang="fr-FR" sz="1100" dirty="0"/>
              <a:t> </a:t>
            </a:r>
            <a:r>
              <a:rPr lang="fr-FR" sz="1100" dirty="0" err="1"/>
              <a:t>veniam</a:t>
            </a:r>
            <a:r>
              <a:rPr lang="fr-FR" sz="1100" dirty="0"/>
              <a:t>, </a:t>
            </a:r>
            <a:r>
              <a:rPr lang="fr-FR" sz="1100" dirty="0" err="1"/>
              <a:t>quis</a:t>
            </a:r>
            <a:r>
              <a:rPr lang="fr-FR" sz="1100" dirty="0"/>
              <a:t> </a:t>
            </a:r>
            <a:r>
              <a:rPr lang="fr-FR" sz="1100" dirty="0" err="1"/>
              <a:t>nostrud</a:t>
            </a:r>
            <a:r>
              <a:rPr lang="fr-FR" sz="1100" dirty="0"/>
              <a:t> </a:t>
            </a:r>
            <a:r>
              <a:rPr lang="fr-FR" sz="1100" dirty="0" err="1"/>
              <a:t>exerci</a:t>
            </a:r>
            <a:r>
              <a:rPr lang="fr-FR" sz="1100" dirty="0"/>
              <a:t> </a:t>
            </a:r>
            <a:r>
              <a:rPr lang="fr-FR" sz="1100" dirty="0" err="1"/>
              <a:t>tation</a:t>
            </a:r>
            <a:r>
              <a:rPr lang="fr-FR" sz="1100" dirty="0"/>
              <a:t> </a:t>
            </a:r>
            <a:r>
              <a:rPr lang="fr-FR" sz="1100" dirty="0" err="1"/>
              <a:t>ullamcorper</a:t>
            </a:r>
            <a:r>
              <a:rPr lang="fr-FR" sz="1100" dirty="0"/>
              <a:t> </a:t>
            </a:r>
            <a:r>
              <a:rPr lang="fr-FR" sz="1100" dirty="0" err="1"/>
              <a:t>suscipit</a:t>
            </a:r>
            <a:r>
              <a:rPr lang="fr-FR" sz="1100" dirty="0"/>
              <a:t> </a:t>
            </a:r>
            <a:r>
              <a:rPr lang="fr-FR" sz="1100" dirty="0" err="1"/>
              <a:t>lobortis</a:t>
            </a:r>
            <a:r>
              <a:rPr lang="fr-FR" sz="1100" dirty="0"/>
              <a:t> </a:t>
            </a:r>
            <a:r>
              <a:rPr lang="fr-FR" sz="1100" dirty="0" err="1"/>
              <a:t>nisl</a:t>
            </a:r>
            <a:r>
              <a:rPr lang="fr-FR" sz="1100" dirty="0"/>
              <a:t> ut </a:t>
            </a:r>
            <a:r>
              <a:rPr lang="fr-FR" sz="1100" dirty="0" err="1"/>
              <a:t>aliquip</a:t>
            </a:r>
            <a:r>
              <a:rPr lang="fr-FR" sz="1100" dirty="0"/>
              <a:t> ex commodo </a:t>
            </a:r>
            <a:r>
              <a:rPr lang="fr-FR" sz="1100" dirty="0" err="1"/>
              <a:t>consequat</a:t>
            </a:r>
            <a:r>
              <a:rPr lang="fr-FR" sz="1100" dirty="0"/>
              <a:t>.</a:t>
            </a:r>
            <a:endParaRPr lang="en-US" sz="11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5AB5D45-8384-48FD-B3C9-1867F7788E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7275" y="2015665"/>
            <a:ext cx="5038725" cy="371475"/>
          </a:xfrm>
        </p:spPr>
        <p:txBody>
          <a:bodyPr>
            <a:noAutofit/>
          </a:bodyPr>
          <a:lstStyle>
            <a:lvl1pPr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fr-FR" dirty="0" err="1"/>
              <a:t>Intermediate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BE" dirty="0"/>
          </a:p>
        </p:txBody>
      </p:sp>
      <p:sp>
        <p:nvSpPr>
          <p:cNvPr id="28" name="Espace réservé du contenu 9">
            <a:extLst>
              <a:ext uri="{FF2B5EF4-FFF2-40B4-BE49-F238E27FC236}">
                <a16:creationId xmlns:a16="http://schemas.microsoft.com/office/drawing/2014/main" id="{13557252-DB69-4651-BD1E-8ABA8C8F70E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385638" y="2670350"/>
            <a:ext cx="5038725" cy="2009775"/>
          </a:xfrm>
        </p:spPr>
        <p:txBody>
          <a:bodyPr/>
          <a:lstStyle>
            <a:lvl1pPr marL="0" indent="0">
              <a:buNone/>
              <a:defRPr sz="11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fr-FR" sz="1100" dirty="0"/>
              <a:t>Lorem ipsum </a:t>
            </a:r>
            <a:r>
              <a:rPr lang="fr-FR" sz="1100" dirty="0" err="1"/>
              <a:t>dolor</a:t>
            </a:r>
            <a:r>
              <a:rPr lang="fr-FR" sz="1100" dirty="0"/>
              <a:t> </a:t>
            </a:r>
            <a:r>
              <a:rPr lang="fr-FR" sz="1100" dirty="0" err="1"/>
              <a:t>sit</a:t>
            </a:r>
            <a:r>
              <a:rPr lang="fr-FR" sz="1100" dirty="0"/>
              <a:t> </a:t>
            </a:r>
            <a:r>
              <a:rPr lang="fr-FR" sz="1100" dirty="0" err="1"/>
              <a:t>amet</a:t>
            </a:r>
            <a:r>
              <a:rPr lang="fr-FR" sz="1100" dirty="0"/>
              <a:t>, </a:t>
            </a:r>
            <a:r>
              <a:rPr lang="fr-FR" sz="1100" dirty="0" err="1"/>
              <a:t>consectetuer</a:t>
            </a:r>
            <a:r>
              <a:rPr lang="fr-FR" sz="1100" dirty="0"/>
              <a:t> </a:t>
            </a:r>
            <a:r>
              <a:rPr lang="fr-FR" sz="1100" dirty="0" err="1"/>
              <a:t>adipiscing</a:t>
            </a:r>
            <a:r>
              <a:rPr lang="fr-FR" sz="1100" dirty="0"/>
              <a:t> </a:t>
            </a:r>
            <a:r>
              <a:rPr lang="fr-FR" sz="1100" dirty="0" err="1"/>
              <a:t>elit</a:t>
            </a:r>
            <a:r>
              <a:rPr lang="fr-FR" sz="1100" dirty="0"/>
              <a:t>, </a:t>
            </a:r>
            <a:r>
              <a:rPr lang="fr-FR" sz="1100" dirty="0" err="1"/>
              <a:t>sed</a:t>
            </a:r>
            <a:r>
              <a:rPr lang="fr-FR" sz="1100" dirty="0"/>
              <a:t> diam </a:t>
            </a:r>
            <a:r>
              <a:rPr lang="fr-FR" sz="1100" dirty="0" err="1"/>
              <a:t>nonummy</a:t>
            </a:r>
            <a:r>
              <a:rPr lang="fr-FR" sz="1100" dirty="0"/>
              <a:t> </a:t>
            </a:r>
            <a:r>
              <a:rPr lang="fr-FR" sz="1100" dirty="0" err="1"/>
              <a:t>nibh</a:t>
            </a:r>
            <a:r>
              <a:rPr lang="fr-FR" sz="1100" dirty="0"/>
              <a:t> </a:t>
            </a:r>
            <a:r>
              <a:rPr lang="fr-FR" sz="1100" dirty="0" err="1"/>
              <a:t>euismod</a:t>
            </a:r>
            <a:r>
              <a:rPr lang="fr-FR" sz="1100" dirty="0"/>
              <a:t> </a:t>
            </a:r>
            <a:r>
              <a:rPr lang="fr-FR" sz="1100" dirty="0" err="1"/>
              <a:t>tincidunt</a:t>
            </a:r>
            <a:r>
              <a:rPr lang="fr-FR" sz="1100" dirty="0"/>
              <a:t> ut </a:t>
            </a:r>
            <a:r>
              <a:rPr lang="fr-FR" sz="1100" dirty="0" err="1"/>
              <a:t>laoreet</a:t>
            </a:r>
            <a:r>
              <a:rPr lang="fr-FR" sz="1100" dirty="0"/>
              <a:t> </a:t>
            </a:r>
            <a:r>
              <a:rPr lang="fr-FR" sz="1100" dirty="0" err="1"/>
              <a:t>volutpat</a:t>
            </a:r>
            <a:r>
              <a:rPr lang="fr-FR" sz="1100" dirty="0"/>
              <a:t>. Ut </a:t>
            </a:r>
            <a:r>
              <a:rPr lang="fr-FR" sz="1100" dirty="0" err="1"/>
              <a:t>wisi</a:t>
            </a:r>
            <a:r>
              <a:rPr lang="fr-FR" sz="1100" dirty="0"/>
              <a:t> </a:t>
            </a:r>
            <a:r>
              <a:rPr lang="fr-FR" sz="1100" dirty="0" err="1"/>
              <a:t>enim</a:t>
            </a:r>
            <a:r>
              <a:rPr lang="fr-FR" sz="1100" dirty="0"/>
              <a:t> ad </a:t>
            </a:r>
            <a:r>
              <a:rPr lang="fr-FR" sz="1100" dirty="0" err="1"/>
              <a:t>minim</a:t>
            </a:r>
            <a:r>
              <a:rPr lang="fr-FR" sz="1100" dirty="0"/>
              <a:t> </a:t>
            </a:r>
            <a:r>
              <a:rPr lang="fr-FR" sz="1100" dirty="0" err="1"/>
              <a:t>veniam</a:t>
            </a:r>
            <a:r>
              <a:rPr lang="fr-FR" sz="1100" dirty="0"/>
              <a:t>, </a:t>
            </a:r>
            <a:r>
              <a:rPr lang="fr-FR" sz="1100" dirty="0" err="1"/>
              <a:t>quis</a:t>
            </a:r>
            <a:r>
              <a:rPr lang="fr-FR" sz="1100" dirty="0"/>
              <a:t> </a:t>
            </a:r>
            <a:r>
              <a:rPr lang="fr-FR" sz="1100" dirty="0" err="1"/>
              <a:t>nostrud</a:t>
            </a:r>
            <a:r>
              <a:rPr lang="fr-FR" sz="1100" dirty="0"/>
              <a:t> </a:t>
            </a:r>
            <a:r>
              <a:rPr lang="fr-FR" sz="1100" dirty="0" err="1"/>
              <a:t>exerci</a:t>
            </a:r>
            <a:r>
              <a:rPr lang="fr-FR" sz="1100" dirty="0"/>
              <a:t> </a:t>
            </a:r>
            <a:r>
              <a:rPr lang="fr-FR" sz="1100" dirty="0" err="1"/>
              <a:t>tation</a:t>
            </a:r>
            <a:r>
              <a:rPr lang="fr-FR" sz="1100" dirty="0"/>
              <a:t> </a:t>
            </a:r>
            <a:r>
              <a:rPr lang="fr-FR" sz="1100" dirty="0" err="1"/>
              <a:t>ullamcorper</a:t>
            </a:r>
            <a:r>
              <a:rPr lang="fr-FR" sz="1100" dirty="0"/>
              <a:t> </a:t>
            </a:r>
            <a:r>
              <a:rPr lang="fr-FR" sz="1100" dirty="0" err="1"/>
              <a:t>suscipit</a:t>
            </a:r>
            <a:r>
              <a:rPr lang="fr-FR" sz="1100" dirty="0"/>
              <a:t> </a:t>
            </a:r>
            <a:r>
              <a:rPr lang="fr-FR" sz="1100" dirty="0" err="1"/>
              <a:t>lobortis</a:t>
            </a:r>
            <a:r>
              <a:rPr lang="fr-FR" sz="1100" dirty="0"/>
              <a:t> </a:t>
            </a:r>
            <a:r>
              <a:rPr lang="fr-FR" sz="1100" dirty="0" err="1"/>
              <a:t>nisl</a:t>
            </a:r>
            <a:r>
              <a:rPr lang="fr-FR" sz="1100" dirty="0"/>
              <a:t> ut </a:t>
            </a:r>
            <a:r>
              <a:rPr lang="fr-FR" sz="1100" dirty="0" err="1"/>
              <a:t>aliquip</a:t>
            </a:r>
            <a:r>
              <a:rPr lang="fr-FR" sz="1100" dirty="0"/>
              <a:t> ex commodo </a:t>
            </a:r>
            <a:r>
              <a:rPr lang="fr-FR" sz="1100" dirty="0" err="1"/>
              <a:t>consequat</a:t>
            </a:r>
            <a:r>
              <a:rPr lang="fr-FR" sz="1100" dirty="0"/>
              <a:t>.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fr-FR" sz="1100" dirty="0"/>
              <a:t>Lorem ipsum </a:t>
            </a:r>
            <a:r>
              <a:rPr lang="fr-FR" sz="1100" dirty="0" err="1"/>
              <a:t>dolor</a:t>
            </a:r>
            <a:r>
              <a:rPr lang="fr-FR" sz="1100" dirty="0"/>
              <a:t> </a:t>
            </a:r>
            <a:r>
              <a:rPr lang="fr-FR" sz="1100" dirty="0" err="1"/>
              <a:t>sit</a:t>
            </a:r>
            <a:r>
              <a:rPr lang="fr-FR" sz="1100" dirty="0"/>
              <a:t> </a:t>
            </a:r>
            <a:r>
              <a:rPr lang="fr-FR" sz="1100" dirty="0" err="1"/>
              <a:t>amet</a:t>
            </a:r>
            <a:r>
              <a:rPr lang="fr-FR" sz="1100" dirty="0"/>
              <a:t>, </a:t>
            </a:r>
            <a:r>
              <a:rPr lang="fr-FR" sz="1100" dirty="0" err="1"/>
              <a:t>consectetuer</a:t>
            </a:r>
            <a:r>
              <a:rPr lang="fr-FR" sz="1100" dirty="0"/>
              <a:t> </a:t>
            </a:r>
            <a:r>
              <a:rPr lang="fr-FR" sz="1100" dirty="0" err="1"/>
              <a:t>adipiscing</a:t>
            </a:r>
            <a:r>
              <a:rPr lang="fr-FR" sz="1100" dirty="0"/>
              <a:t> </a:t>
            </a:r>
            <a:r>
              <a:rPr lang="fr-FR" sz="1100" dirty="0" err="1"/>
              <a:t>elit</a:t>
            </a:r>
            <a:r>
              <a:rPr lang="fr-FR" sz="1100" dirty="0"/>
              <a:t>, </a:t>
            </a:r>
            <a:r>
              <a:rPr lang="fr-FR" sz="1100" dirty="0" err="1"/>
              <a:t>sed</a:t>
            </a:r>
            <a:r>
              <a:rPr lang="fr-FR" sz="1100" dirty="0"/>
              <a:t> diam </a:t>
            </a:r>
            <a:r>
              <a:rPr lang="fr-FR" sz="1100" dirty="0" err="1"/>
              <a:t>nonummy</a:t>
            </a:r>
            <a:r>
              <a:rPr lang="fr-FR" sz="1100" dirty="0"/>
              <a:t> </a:t>
            </a:r>
            <a:r>
              <a:rPr lang="fr-FR" sz="1100" dirty="0" err="1"/>
              <a:t>nibh</a:t>
            </a:r>
            <a:r>
              <a:rPr lang="fr-FR" sz="1100" dirty="0"/>
              <a:t> </a:t>
            </a:r>
            <a:r>
              <a:rPr lang="fr-FR" sz="1100" dirty="0" err="1"/>
              <a:t>euismod</a:t>
            </a:r>
            <a:r>
              <a:rPr lang="fr-FR" sz="1100" dirty="0"/>
              <a:t> </a:t>
            </a:r>
            <a:r>
              <a:rPr lang="fr-FR" sz="1100" dirty="0" err="1"/>
              <a:t>tincidunt</a:t>
            </a:r>
            <a:r>
              <a:rPr lang="fr-FR" sz="1100" dirty="0"/>
              <a:t> ut </a:t>
            </a:r>
            <a:r>
              <a:rPr lang="fr-FR" sz="1100" dirty="0" err="1"/>
              <a:t>laoreet</a:t>
            </a:r>
            <a:r>
              <a:rPr lang="fr-FR" sz="1100" dirty="0"/>
              <a:t> </a:t>
            </a:r>
            <a:r>
              <a:rPr lang="fr-FR" sz="1100" dirty="0" err="1"/>
              <a:t>volutpat</a:t>
            </a:r>
            <a:r>
              <a:rPr lang="fr-FR" sz="1100" dirty="0"/>
              <a:t>. Ut </a:t>
            </a:r>
            <a:r>
              <a:rPr lang="fr-FR" sz="1100" dirty="0" err="1"/>
              <a:t>wisi</a:t>
            </a:r>
            <a:r>
              <a:rPr lang="fr-FR" sz="1100" dirty="0"/>
              <a:t> </a:t>
            </a:r>
            <a:r>
              <a:rPr lang="fr-FR" sz="1100" dirty="0" err="1"/>
              <a:t>enim</a:t>
            </a:r>
            <a:r>
              <a:rPr lang="fr-FR" sz="1100" dirty="0"/>
              <a:t> ad </a:t>
            </a:r>
            <a:r>
              <a:rPr lang="fr-FR" sz="1100" dirty="0" err="1"/>
              <a:t>minim</a:t>
            </a:r>
            <a:r>
              <a:rPr lang="fr-FR" sz="1100" dirty="0"/>
              <a:t> </a:t>
            </a:r>
            <a:r>
              <a:rPr lang="fr-FR" sz="1100" dirty="0" err="1"/>
              <a:t>veniam</a:t>
            </a:r>
            <a:r>
              <a:rPr lang="fr-FR" sz="1100" dirty="0"/>
              <a:t>, </a:t>
            </a:r>
            <a:r>
              <a:rPr lang="fr-FR" sz="1100" dirty="0" err="1"/>
              <a:t>quis</a:t>
            </a:r>
            <a:r>
              <a:rPr lang="fr-FR" sz="1100" dirty="0"/>
              <a:t> </a:t>
            </a:r>
            <a:r>
              <a:rPr lang="fr-FR" sz="1100" dirty="0" err="1"/>
              <a:t>nostrud</a:t>
            </a:r>
            <a:r>
              <a:rPr lang="fr-FR" sz="1100" dirty="0"/>
              <a:t> </a:t>
            </a:r>
            <a:r>
              <a:rPr lang="fr-FR" sz="1100" dirty="0" err="1"/>
              <a:t>exerci</a:t>
            </a:r>
            <a:r>
              <a:rPr lang="fr-FR" sz="1100" dirty="0"/>
              <a:t> </a:t>
            </a:r>
            <a:r>
              <a:rPr lang="fr-FR" sz="1100" dirty="0" err="1"/>
              <a:t>tation</a:t>
            </a:r>
            <a:r>
              <a:rPr lang="fr-FR" sz="1100" dirty="0"/>
              <a:t> </a:t>
            </a:r>
            <a:r>
              <a:rPr lang="fr-FR" sz="1100" dirty="0" err="1"/>
              <a:t>ullamcorper</a:t>
            </a:r>
            <a:r>
              <a:rPr lang="fr-FR" sz="1100" dirty="0"/>
              <a:t> </a:t>
            </a:r>
            <a:r>
              <a:rPr lang="fr-FR" sz="1100" dirty="0" err="1"/>
              <a:t>suscipit</a:t>
            </a:r>
            <a:r>
              <a:rPr lang="fr-FR" sz="1100" dirty="0"/>
              <a:t> </a:t>
            </a:r>
            <a:r>
              <a:rPr lang="fr-FR" sz="1100" dirty="0" err="1"/>
              <a:t>lobortis</a:t>
            </a:r>
            <a:r>
              <a:rPr lang="fr-FR" sz="1100" dirty="0"/>
              <a:t> </a:t>
            </a:r>
            <a:r>
              <a:rPr lang="fr-FR" sz="1100" dirty="0" err="1"/>
              <a:t>nisl</a:t>
            </a:r>
            <a:r>
              <a:rPr lang="fr-FR" sz="1100" dirty="0"/>
              <a:t> ut </a:t>
            </a:r>
            <a:r>
              <a:rPr lang="fr-FR" sz="1100" dirty="0" err="1"/>
              <a:t>aliquip</a:t>
            </a:r>
            <a:r>
              <a:rPr lang="fr-FR" sz="1100" dirty="0"/>
              <a:t> ex commodo </a:t>
            </a:r>
            <a:r>
              <a:rPr lang="fr-FR" sz="1100" dirty="0" err="1"/>
              <a:t>consequat</a:t>
            </a:r>
            <a:r>
              <a:rPr lang="fr-FR" sz="1100" dirty="0"/>
              <a:t>.</a:t>
            </a:r>
            <a:endParaRPr lang="en-US" sz="11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9" name="Espace réservé du texte 18">
            <a:extLst>
              <a:ext uri="{FF2B5EF4-FFF2-40B4-BE49-F238E27FC236}">
                <a16:creationId xmlns:a16="http://schemas.microsoft.com/office/drawing/2014/main" id="{9FF796BF-A0B8-4B64-997B-2652E8E3F3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85639" y="2015665"/>
            <a:ext cx="5038725" cy="371475"/>
          </a:xfrm>
        </p:spPr>
        <p:txBody>
          <a:bodyPr>
            <a:noAutofit/>
          </a:bodyPr>
          <a:lstStyle>
            <a:lvl1pPr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fr-FR" dirty="0" err="1"/>
              <a:t>Intermediate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4239797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lide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F040BF4-45D6-49F6-9D7F-541B9E1A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56CB259-94C5-4A69-95DB-570A965726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A5B03E39-248A-4FD8-9374-0AFD1E05811B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F5781C0B-43E6-4B1B-BF21-9751F0EDAA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84C77161-3CAB-4075-97FA-9FAA2B90686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861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lide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que 6">
            <a:extLst>
              <a:ext uri="{FF2B5EF4-FFF2-40B4-BE49-F238E27FC236}">
                <a16:creationId xmlns:a16="http://schemas.microsoft.com/office/drawing/2014/main" id="{52D8DA84-2FDE-4592-BC58-C31EEED101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393"/>
          <a:stretch/>
        </p:blipFill>
        <p:spPr>
          <a:xfrm>
            <a:off x="8905003" y="11583"/>
            <a:ext cx="3286997" cy="6356351"/>
          </a:xfrm>
          <a:prstGeom prst="rect">
            <a:avLst/>
          </a:prstGeom>
        </p:spPr>
      </p:pic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F040BF4-45D6-49F6-9D7F-541B9E1A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56CB259-94C5-4A69-95DB-570A965726A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5781C0B-43E6-4B1B-BF21-9751F0EDAA0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84C77161-3CAB-4075-97FA-9FAA2B90686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F6DEA890-93A7-4703-8232-5E4E9FB03553}"/>
              </a:ext>
            </a:extLst>
          </p:cNvPr>
          <p:cNvSpPr/>
          <p:nvPr userDrawn="1"/>
        </p:nvSpPr>
        <p:spPr>
          <a:xfrm>
            <a:off x="11157487" y="162602"/>
            <a:ext cx="450007" cy="45000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800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A5B03E39-248A-4FD8-9374-0AFD1E05811B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</p:spTree>
    <p:extLst>
      <p:ext uri="{BB962C8B-B14F-4D97-AF65-F5344CB8AC3E}">
        <p14:creationId xmlns:p14="http://schemas.microsoft.com/office/powerpoint/2010/main" val="2432587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F040BF4-45D6-49F6-9D7F-541B9E1A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0700B89-6784-40AE-82C9-658293A4C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/>
          <a:lstStyle/>
          <a:p>
            <a:fld id="{856BC12F-F7DA-46F6-84A2-933F47E14EC9}" type="slidenum">
              <a:rPr lang="fr-BE" smtClean="0"/>
              <a:t>‹Nr.›</a:t>
            </a:fld>
            <a:endParaRPr lang="fr-BE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8F887CB2-93D3-4099-AF8E-92B1F467C3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74646" y="0"/>
            <a:ext cx="5117361" cy="6858000"/>
          </a:xfrm>
          <a:custGeom>
            <a:avLst/>
            <a:gdLst>
              <a:gd name="connsiteX0" fmla="*/ 1551265 w 5117361"/>
              <a:gd name="connsiteY0" fmla="*/ 0 h 6858000"/>
              <a:gd name="connsiteX1" fmla="*/ 5117361 w 5117361"/>
              <a:gd name="connsiteY1" fmla="*/ 0 h 6858000"/>
              <a:gd name="connsiteX2" fmla="*/ 5117361 w 5117361"/>
              <a:gd name="connsiteY2" fmla="*/ 6858000 h 6858000"/>
              <a:gd name="connsiteX3" fmla="*/ 1551265 w 5117361"/>
              <a:gd name="connsiteY3" fmla="*/ 6858000 h 6858000"/>
              <a:gd name="connsiteX4" fmla="*/ 1496804 w 5117361"/>
              <a:gd name="connsiteY4" fmla="*/ 6810825 h 6858000"/>
              <a:gd name="connsiteX5" fmla="*/ 0 w 5117361"/>
              <a:gd name="connsiteY5" fmla="*/ 3429000 h 6858000"/>
              <a:gd name="connsiteX6" fmla="*/ 1496804 w 5117361"/>
              <a:gd name="connsiteY6" fmla="*/ 471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7361" h="6858000">
                <a:moveTo>
                  <a:pt x="1551265" y="0"/>
                </a:moveTo>
                <a:lnTo>
                  <a:pt x="5117361" y="0"/>
                </a:lnTo>
                <a:lnTo>
                  <a:pt x="5117361" y="6858000"/>
                </a:lnTo>
                <a:lnTo>
                  <a:pt x="1551265" y="6858000"/>
                </a:lnTo>
                <a:lnTo>
                  <a:pt x="1496804" y="6810825"/>
                </a:lnTo>
                <a:cubicBezTo>
                  <a:pt x="577286" y="5975085"/>
                  <a:pt x="0" y="4769459"/>
                  <a:pt x="0" y="3429000"/>
                </a:cubicBezTo>
                <a:cubicBezTo>
                  <a:pt x="0" y="2088542"/>
                  <a:pt x="577286" y="882916"/>
                  <a:pt x="1496804" y="4717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56CB259-94C5-4A69-95DB-570A965726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2325CC72-2847-4813-821E-D3E7E3027D28}"/>
              </a:ext>
            </a:extLst>
          </p:cNvPr>
          <p:cNvCxnSpPr>
            <a:cxnSpLocks/>
          </p:cNvCxnSpPr>
          <p:nvPr userDrawn="1"/>
        </p:nvCxnSpPr>
        <p:spPr>
          <a:xfrm>
            <a:off x="1725965" y="3899136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ACBB3B68-AA97-4AAF-BFCA-6CE791CA5A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96573" y="2389422"/>
            <a:ext cx="4855987" cy="1783443"/>
          </a:xfrm>
          <a:prstGeom prst="rect">
            <a:avLst/>
          </a:prstGeom>
        </p:spPr>
        <p:txBody>
          <a:bodyPr anchor="t"/>
          <a:lstStyle>
            <a:lvl1pPr>
              <a:defRPr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the title here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A5B03E39-248A-4FD8-9374-0AFD1E05811B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sp>
        <p:nvSpPr>
          <p:cNvPr id="10" name="Espace réservé du contenu 3">
            <a:extLst>
              <a:ext uri="{FF2B5EF4-FFF2-40B4-BE49-F238E27FC236}">
                <a16:creationId xmlns:a16="http://schemas.microsoft.com/office/drawing/2014/main" id="{E0F8431C-E400-49D7-8D6C-BB629F225AC8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1645059" y="4172903"/>
            <a:ext cx="357411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13" name="Espace réservé du contenu 3">
            <a:extLst>
              <a:ext uri="{FF2B5EF4-FFF2-40B4-BE49-F238E27FC236}">
                <a16:creationId xmlns:a16="http://schemas.microsoft.com/office/drawing/2014/main" id="{071D2497-8E40-4595-AB10-25A1948F186D}"/>
              </a:ext>
            </a:extLst>
          </p:cNvPr>
          <p:cNvSpPr>
            <a:spLocks noGrp="1"/>
          </p:cNvSpPr>
          <p:nvPr>
            <p:ph sz="half" idx="31" hasCustomPrompt="1"/>
          </p:nvPr>
        </p:nvSpPr>
        <p:spPr>
          <a:xfrm>
            <a:off x="1651377" y="4430228"/>
            <a:ext cx="4274971" cy="14114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r>
              <a:rPr lang="fr-FR" sz="900" dirty="0">
                <a:solidFill>
                  <a:schemeClr val="tx1"/>
                </a:solidFill>
              </a:rPr>
              <a:t>. </a:t>
            </a:r>
            <a:r>
              <a:rPr lang="fr-FR" sz="900" dirty="0"/>
              <a:t>Ut </a:t>
            </a:r>
            <a:r>
              <a:rPr lang="fr-FR" sz="900" dirty="0" err="1"/>
              <a:t>wisi</a:t>
            </a:r>
            <a:r>
              <a:rPr lang="fr-FR" sz="900" dirty="0"/>
              <a:t> </a:t>
            </a:r>
            <a:r>
              <a:rPr lang="fr-FR" sz="900" dirty="0" err="1"/>
              <a:t>enim</a:t>
            </a:r>
            <a:r>
              <a:rPr lang="fr-FR" sz="900" dirty="0"/>
              <a:t> ad </a:t>
            </a:r>
            <a:r>
              <a:rPr lang="fr-FR" sz="900" dirty="0" err="1"/>
              <a:t>minim</a:t>
            </a:r>
            <a:r>
              <a:rPr lang="fr-FR" sz="900" dirty="0"/>
              <a:t> </a:t>
            </a:r>
            <a:r>
              <a:rPr lang="fr-FR" sz="900" dirty="0" err="1"/>
              <a:t>veniam</a:t>
            </a:r>
            <a:r>
              <a:rPr lang="fr-FR" sz="900" dirty="0"/>
              <a:t>, </a:t>
            </a:r>
            <a:r>
              <a:rPr lang="fr-FR" sz="900" dirty="0" err="1"/>
              <a:t>quis</a:t>
            </a:r>
            <a:r>
              <a:rPr lang="fr-FR" sz="900" dirty="0"/>
              <a:t> </a:t>
            </a:r>
            <a:r>
              <a:rPr lang="fr-FR" sz="900" dirty="0" err="1"/>
              <a:t>nostrud</a:t>
            </a:r>
            <a:r>
              <a:rPr lang="fr-FR" sz="900" dirty="0"/>
              <a:t> </a:t>
            </a:r>
            <a:r>
              <a:rPr lang="fr-FR" sz="900" dirty="0" err="1"/>
              <a:t>exerci</a:t>
            </a:r>
            <a:r>
              <a:rPr lang="fr-FR" sz="900" dirty="0"/>
              <a:t> </a:t>
            </a:r>
            <a:r>
              <a:rPr lang="fr-FR" sz="900" dirty="0" err="1"/>
              <a:t>tation</a:t>
            </a:r>
            <a:r>
              <a:rPr lang="fr-FR" sz="900" dirty="0"/>
              <a:t> </a:t>
            </a:r>
            <a:r>
              <a:rPr lang="fr-FR" sz="900" dirty="0" err="1"/>
              <a:t>ullamcorper</a:t>
            </a:r>
            <a:r>
              <a:rPr lang="fr-FR" sz="900" dirty="0"/>
              <a:t> </a:t>
            </a:r>
            <a:r>
              <a:rPr lang="fr-FR" sz="900" dirty="0" err="1"/>
              <a:t>suscipit</a:t>
            </a:r>
            <a:r>
              <a:rPr lang="fr-FR" sz="900" dirty="0"/>
              <a:t> </a:t>
            </a:r>
            <a:r>
              <a:rPr lang="fr-FR" sz="900" dirty="0" err="1"/>
              <a:t>lobortis</a:t>
            </a:r>
            <a:r>
              <a:rPr lang="fr-FR" sz="900" dirty="0"/>
              <a:t> </a:t>
            </a:r>
            <a:r>
              <a:rPr lang="fr-FR" sz="900" dirty="0" err="1"/>
              <a:t>nisl</a:t>
            </a:r>
            <a:r>
              <a:rPr lang="fr-FR" sz="900" dirty="0"/>
              <a:t> ut </a:t>
            </a:r>
            <a:r>
              <a:rPr lang="fr-FR" sz="900" dirty="0" err="1"/>
              <a:t>aliquip</a:t>
            </a:r>
            <a:r>
              <a:rPr lang="fr-FR" sz="900" dirty="0"/>
              <a:t> ex commodo </a:t>
            </a:r>
            <a:r>
              <a:rPr lang="fr-FR" sz="900" dirty="0" err="1"/>
              <a:t>consequat</a:t>
            </a:r>
            <a:r>
              <a:rPr lang="fr-FR" sz="900" dirty="0"/>
              <a:t>.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F5781C0B-43E6-4B1B-BF21-9751F0EDAA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84C77161-3CAB-4075-97FA-9FAA2B90686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15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0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10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10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13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13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esentation 4 ic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CADA2A4C-DF13-4804-BC48-9AB90F7B7B4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" y="2447926"/>
            <a:ext cx="3803001" cy="4410076"/>
          </a:xfrm>
          <a:custGeom>
            <a:avLst/>
            <a:gdLst>
              <a:gd name="connsiteX0" fmla="*/ 1010321 w 3564835"/>
              <a:gd name="connsiteY0" fmla="*/ 0 h 4236173"/>
              <a:gd name="connsiteX1" fmla="*/ 3564835 w 3564835"/>
              <a:gd name="connsiteY1" fmla="*/ 2554514 h 4236173"/>
              <a:gd name="connsiteX2" fmla="*/ 2981508 w 3564835"/>
              <a:gd name="connsiteY2" fmla="*/ 4179422 h 4236173"/>
              <a:gd name="connsiteX3" fmla="*/ 2929929 w 3564835"/>
              <a:gd name="connsiteY3" fmla="*/ 4236173 h 4236173"/>
              <a:gd name="connsiteX4" fmla="*/ 0 w 3564835"/>
              <a:gd name="connsiteY4" fmla="*/ 4236173 h 4236173"/>
              <a:gd name="connsiteX5" fmla="*/ 0 w 3564835"/>
              <a:gd name="connsiteY5" fmla="*/ 208449 h 4236173"/>
              <a:gd name="connsiteX6" fmla="*/ 15989 w 3564835"/>
              <a:gd name="connsiteY6" fmla="*/ 200747 h 4236173"/>
              <a:gd name="connsiteX7" fmla="*/ 1010321 w 3564835"/>
              <a:gd name="connsiteY7" fmla="*/ 0 h 423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4835" h="4236173">
                <a:moveTo>
                  <a:pt x="1010321" y="0"/>
                </a:moveTo>
                <a:cubicBezTo>
                  <a:pt x="2421140" y="0"/>
                  <a:pt x="3564835" y="1143695"/>
                  <a:pt x="3564835" y="2554514"/>
                </a:cubicBezTo>
                <a:cubicBezTo>
                  <a:pt x="3564835" y="3171748"/>
                  <a:pt x="3345925" y="3737852"/>
                  <a:pt x="2981508" y="4179422"/>
                </a:cubicBezTo>
                <a:lnTo>
                  <a:pt x="2929929" y="4236173"/>
                </a:lnTo>
                <a:lnTo>
                  <a:pt x="0" y="4236173"/>
                </a:lnTo>
                <a:lnTo>
                  <a:pt x="0" y="208449"/>
                </a:lnTo>
                <a:lnTo>
                  <a:pt x="15989" y="200747"/>
                </a:lnTo>
                <a:cubicBezTo>
                  <a:pt x="321607" y="71481"/>
                  <a:pt x="657617" y="0"/>
                  <a:pt x="1010321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D97F9F-7A5E-47D7-B8EB-8B02F725BE2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95" y="1681163"/>
            <a:ext cx="3283639" cy="207132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36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the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F040BF4-45D6-49F6-9D7F-541B9E1A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C6EB84F-1E72-45C6-8E9B-89927DC35F11}"/>
              </a:ext>
            </a:extLst>
          </p:cNvPr>
          <p:cNvCxnSpPr>
            <a:cxnSpLocks/>
          </p:cNvCxnSpPr>
          <p:nvPr userDrawn="1"/>
        </p:nvCxnSpPr>
        <p:spPr>
          <a:xfrm>
            <a:off x="940281" y="2881223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age 23">
            <a:extLst>
              <a:ext uri="{FF2B5EF4-FFF2-40B4-BE49-F238E27FC236}">
                <a16:creationId xmlns:a16="http://schemas.microsoft.com/office/drawing/2014/main" id="{60E1EE78-8E42-47B4-8790-204D7DDE58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0C9116F-F313-4E87-8088-9B913B96FD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351" y="1374342"/>
            <a:ext cx="612000" cy="612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FD1A626-2786-4361-847D-B52D82B6D46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49690" y="3501755"/>
            <a:ext cx="607433" cy="60743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6561C3B-58FF-4596-9D2B-8F4A50C3900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51973" y="1374342"/>
            <a:ext cx="612000" cy="612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BFE31BE-D265-4471-AFCF-19616DDB989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172" y="3501755"/>
            <a:ext cx="625701" cy="612000"/>
          </a:xfrm>
          <a:prstGeom prst="rect">
            <a:avLst/>
          </a:prstGeom>
        </p:spPr>
      </p:pic>
      <p:sp>
        <p:nvSpPr>
          <p:cNvPr id="15" name="Espace réservé du numéro de diapositive 5">
            <a:extLst>
              <a:ext uri="{FF2B5EF4-FFF2-40B4-BE49-F238E27FC236}">
                <a16:creationId xmlns:a16="http://schemas.microsoft.com/office/drawing/2014/main" id="{2F03A124-1643-4C3B-A010-09D9886106EA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sp>
        <p:nvSpPr>
          <p:cNvPr id="16" name="Espace réservé du contenu 3">
            <a:extLst>
              <a:ext uri="{FF2B5EF4-FFF2-40B4-BE49-F238E27FC236}">
                <a16:creationId xmlns:a16="http://schemas.microsoft.com/office/drawing/2014/main" id="{1E01578E-1C87-431F-B030-88F98BC701C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371667" y="1152760"/>
            <a:ext cx="1764000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17" name="Espace réservé du contenu 3">
            <a:extLst>
              <a:ext uri="{FF2B5EF4-FFF2-40B4-BE49-F238E27FC236}">
                <a16:creationId xmlns:a16="http://schemas.microsoft.com/office/drawing/2014/main" id="{CBE5307F-5C3F-4995-BE57-93BA76A5E6B7}"/>
              </a:ext>
            </a:extLst>
          </p:cNvPr>
          <p:cNvSpPr>
            <a:spLocks noGrp="1"/>
          </p:cNvSpPr>
          <p:nvPr>
            <p:ph sz="half" idx="31" hasCustomPrompt="1"/>
          </p:nvPr>
        </p:nvSpPr>
        <p:spPr>
          <a:xfrm>
            <a:off x="5371667" y="1410085"/>
            <a:ext cx="1764000" cy="1660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r>
              <a:rPr lang="fr-FR" sz="900" dirty="0">
                <a:solidFill>
                  <a:schemeClr val="tx1"/>
                </a:solidFill>
              </a:rPr>
              <a:t>. </a:t>
            </a:r>
            <a:r>
              <a:rPr lang="fr-FR" sz="900" dirty="0"/>
              <a:t>Ut </a:t>
            </a:r>
            <a:r>
              <a:rPr lang="fr-FR" sz="900" dirty="0" err="1"/>
              <a:t>wisi</a:t>
            </a:r>
            <a:r>
              <a:rPr lang="fr-FR" sz="900" dirty="0"/>
              <a:t> </a:t>
            </a:r>
            <a:r>
              <a:rPr lang="fr-FR" sz="900" dirty="0" err="1"/>
              <a:t>enim</a:t>
            </a:r>
            <a:r>
              <a:rPr lang="fr-FR" sz="900" dirty="0"/>
              <a:t> ad </a:t>
            </a:r>
            <a:r>
              <a:rPr lang="fr-FR" sz="900" dirty="0" err="1"/>
              <a:t>minim</a:t>
            </a:r>
            <a:r>
              <a:rPr lang="fr-FR" sz="900" dirty="0"/>
              <a:t> </a:t>
            </a:r>
            <a:r>
              <a:rPr lang="fr-FR" sz="900" dirty="0" err="1"/>
              <a:t>veniam</a:t>
            </a:r>
            <a:r>
              <a:rPr lang="fr-FR" sz="900" dirty="0"/>
              <a:t>, </a:t>
            </a:r>
            <a:r>
              <a:rPr lang="fr-FR" sz="900" dirty="0" err="1"/>
              <a:t>quis</a:t>
            </a:r>
            <a:r>
              <a:rPr lang="fr-FR" sz="900" dirty="0"/>
              <a:t> </a:t>
            </a:r>
            <a:r>
              <a:rPr lang="fr-FR" sz="900" dirty="0" err="1"/>
              <a:t>nostrud</a:t>
            </a:r>
            <a:r>
              <a:rPr lang="fr-FR" sz="900" dirty="0"/>
              <a:t> </a:t>
            </a:r>
            <a:r>
              <a:rPr lang="fr-FR" sz="900" dirty="0" err="1"/>
              <a:t>exerci</a:t>
            </a:r>
            <a:r>
              <a:rPr lang="fr-FR" sz="900" dirty="0"/>
              <a:t> </a:t>
            </a:r>
            <a:r>
              <a:rPr lang="fr-FR" sz="900" dirty="0" err="1"/>
              <a:t>tation</a:t>
            </a:r>
            <a:r>
              <a:rPr lang="fr-FR" sz="900" dirty="0"/>
              <a:t> </a:t>
            </a:r>
            <a:r>
              <a:rPr lang="fr-FR" sz="900" dirty="0" err="1"/>
              <a:t>ullamcorper</a:t>
            </a:r>
            <a:r>
              <a:rPr lang="fr-FR" sz="900" dirty="0"/>
              <a:t> </a:t>
            </a:r>
            <a:r>
              <a:rPr lang="fr-FR" sz="900" dirty="0" err="1"/>
              <a:t>suscipit</a:t>
            </a:r>
            <a:r>
              <a:rPr lang="fr-FR" sz="900" dirty="0"/>
              <a:t> </a:t>
            </a:r>
            <a:r>
              <a:rPr lang="fr-FR" sz="900" dirty="0" err="1"/>
              <a:t>lobortis</a:t>
            </a:r>
            <a:r>
              <a:rPr lang="fr-FR" sz="900" dirty="0"/>
              <a:t> </a:t>
            </a:r>
            <a:r>
              <a:rPr lang="fr-FR" sz="900" dirty="0" err="1"/>
              <a:t>nisl</a:t>
            </a:r>
            <a:r>
              <a:rPr lang="fr-FR" sz="900" dirty="0"/>
              <a:t> ut </a:t>
            </a:r>
            <a:r>
              <a:rPr lang="fr-FR" sz="900" dirty="0" err="1"/>
              <a:t>aliquip</a:t>
            </a:r>
            <a:r>
              <a:rPr lang="fr-FR" sz="900" dirty="0"/>
              <a:t> ex commodo </a:t>
            </a:r>
            <a:r>
              <a:rPr lang="fr-FR" sz="900" dirty="0" err="1"/>
              <a:t>consequat</a:t>
            </a:r>
            <a:r>
              <a:rPr lang="fr-FR" sz="900" dirty="0"/>
              <a:t>.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Espace réservé du contenu 3">
            <a:extLst>
              <a:ext uri="{FF2B5EF4-FFF2-40B4-BE49-F238E27FC236}">
                <a16:creationId xmlns:a16="http://schemas.microsoft.com/office/drawing/2014/main" id="{A751D527-F09A-4D09-9CFC-F7C844BC9C1E}"/>
              </a:ext>
            </a:extLst>
          </p:cNvPr>
          <p:cNvSpPr>
            <a:spLocks noGrp="1"/>
          </p:cNvSpPr>
          <p:nvPr>
            <p:ph sz="half" idx="32" hasCustomPrompt="1"/>
          </p:nvPr>
        </p:nvSpPr>
        <p:spPr>
          <a:xfrm>
            <a:off x="8560563" y="1152760"/>
            <a:ext cx="1764000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20" name="Espace réservé du contenu 3">
            <a:extLst>
              <a:ext uri="{FF2B5EF4-FFF2-40B4-BE49-F238E27FC236}">
                <a16:creationId xmlns:a16="http://schemas.microsoft.com/office/drawing/2014/main" id="{F2773E5E-D2A5-459E-B5EC-482B0F777B9B}"/>
              </a:ext>
            </a:extLst>
          </p:cNvPr>
          <p:cNvSpPr>
            <a:spLocks noGrp="1"/>
          </p:cNvSpPr>
          <p:nvPr>
            <p:ph sz="half" idx="33" hasCustomPrompt="1"/>
          </p:nvPr>
        </p:nvSpPr>
        <p:spPr>
          <a:xfrm>
            <a:off x="8560563" y="1410085"/>
            <a:ext cx="1764000" cy="1660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r>
              <a:rPr lang="fr-FR" sz="900" dirty="0">
                <a:solidFill>
                  <a:schemeClr val="tx1"/>
                </a:solidFill>
              </a:rPr>
              <a:t>. </a:t>
            </a:r>
            <a:r>
              <a:rPr lang="fr-FR" sz="900" dirty="0"/>
              <a:t>Ut </a:t>
            </a:r>
            <a:r>
              <a:rPr lang="fr-FR" sz="900" dirty="0" err="1"/>
              <a:t>wisi</a:t>
            </a:r>
            <a:r>
              <a:rPr lang="fr-FR" sz="900" dirty="0"/>
              <a:t> </a:t>
            </a:r>
            <a:r>
              <a:rPr lang="fr-FR" sz="900" dirty="0" err="1"/>
              <a:t>enim</a:t>
            </a:r>
            <a:r>
              <a:rPr lang="fr-FR" sz="900" dirty="0"/>
              <a:t> ad </a:t>
            </a:r>
            <a:r>
              <a:rPr lang="fr-FR" sz="900" dirty="0" err="1"/>
              <a:t>minim</a:t>
            </a:r>
            <a:r>
              <a:rPr lang="fr-FR" sz="900" dirty="0"/>
              <a:t> </a:t>
            </a:r>
            <a:r>
              <a:rPr lang="fr-FR" sz="900" dirty="0" err="1"/>
              <a:t>veniam</a:t>
            </a:r>
            <a:r>
              <a:rPr lang="fr-FR" sz="900" dirty="0"/>
              <a:t>, </a:t>
            </a:r>
            <a:r>
              <a:rPr lang="fr-FR" sz="900" dirty="0" err="1"/>
              <a:t>quis</a:t>
            </a:r>
            <a:r>
              <a:rPr lang="fr-FR" sz="900" dirty="0"/>
              <a:t> </a:t>
            </a:r>
            <a:r>
              <a:rPr lang="fr-FR" sz="900" dirty="0" err="1"/>
              <a:t>nostrud</a:t>
            </a:r>
            <a:r>
              <a:rPr lang="fr-FR" sz="900" dirty="0"/>
              <a:t> </a:t>
            </a:r>
            <a:r>
              <a:rPr lang="fr-FR" sz="900" dirty="0" err="1"/>
              <a:t>exerci</a:t>
            </a:r>
            <a:r>
              <a:rPr lang="fr-FR" sz="900" dirty="0"/>
              <a:t> </a:t>
            </a:r>
            <a:r>
              <a:rPr lang="fr-FR" sz="900" dirty="0" err="1"/>
              <a:t>tation</a:t>
            </a:r>
            <a:r>
              <a:rPr lang="fr-FR" sz="900" dirty="0"/>
              <a:t> </a:t>
            </a:r>
            <a:r>
              <a:rPr lang="fr-FR" sz="900" dirty="0" err="1"/>
              <a:t>ullamcorper</a:t>
            </a:r>
            <a:r>
              <a:rPr lang="fr-FR" sz="900" dirty="0"/>
              <a:t> </a:t>
            </a:r>
            <a:r>
              <a:rPr lang="fr-FR" sz="900" dirty="0" err="1"/>
              <a:t>suscipit</a:t>
            </a:r>
            <a:r>
              <a:rPr lang="fr-FR" sz="900" dirty="0"/>
              <a:t> </a:t>
            </a:r>
            <a:r>
              <a:rPr lang="fr-FR" sz="900" dirty="0" err="1"/>
              <a:t>lobortis</a:t>
            </a:r>
            <a:r>
              <a:rPr lang="fr-FR" sz="900" dirty="0"/>
              <a:t> </a:t>
            </a:r>
            <a:r>
              <a:rPr lang="fr-FR" sz="900" dirty="0" err="1"/>
              <a:t>nisl</a:t>
            </a:r>
            <a:r>
              <a:rPr lang="fr-FR" sz="900" dirty="0"/>
              <a:t> ut </a:t>
            </a:r>
            <a:r>
              <a:rPr lang="fr-FR" sz="900" dirty="0" err="1"/>
              <a:t>aliquip</a:t>
            </a:r>
            <a:r>
              <a:rPr lang="fr-FR" sz="900" dirty="0"/>
              <a:t> ex commodo </a:t>
            </a:r>
            <a:r>
              <a:rPr lang="fr-FR" sz="900" dirty="0" err="1"/>
              <a:t>consequat</a:t>
            </a:r>
            <a:r>
              <a:rPr lang="fr-FR" sz="900" dirty="0"/>
              <a:t>.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7416A0C4-80C8-44C2-B578-058A1F1247F3}"/>
              </a:ext>
            </a:extLst>
          </p:cNvPr>
          <p:cNvSpPr>
            <a:spLocks noGrp="1"/>
          </p:cNvSpPr>
          <p:nvPr>
            <p:ph sz="half" idx="34" hasCustomPrompt="1"/>
          </p:nvPr>
        </p:nvSpPr>
        <p:spPr>
          <a:xfrm>
            <a:off x="5371667" y="3722258"/>
            <a:ext cx="1764000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22" name="Espace réservé du contenu 3">
            <a:extLst>
              <a:ext uri="{FF2B5EF4-FFF2-40B4-BE49-F238E27FC236}">
                <a16:creationId xmlns:a16="http://schemas.microsoft.com/office/drawing/2014/main" id="{5FFEF225-BB1B-4EA5-A5F3-EA7181F13147}"/>
              </a:ext>
            </a:extLst>
          </p:cNvPr>
          <p:cNvSpPr>
            <a:spLocks noGrp="1"/>
          </p:cNvSpPr>
          <p:nvPr>
            <p:ph sz="half" idx="35" hasCustomPrompt="1"/>
          </p:nvPr>
        </p:nvSpPr>
        <p:spPr>
          <a:xfrm>
            <a:off x="5371667" y="3979590"/>
            <a:ext cx="1764000" cy="1660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r>
              <a:rPr lang="fr-FR" sz="900" dirty="0">
                <a:solidFill>
                  <a:schemeClr val="tx1"/>
                </a:solidFill>
              </a:rPr>
              <a:t>. </a:t>
            </a:r>
            <a:r>
              <a:rPr lang="fr-FR" sz="900" dirty="0"/>
              <a:t>Ut </a:t>
            </a:r>
            <a:r>
              <a:rPr lang="fr-FR" sz="900" dirty="0" err="1"/>
              <a:t>wisi</a:t>
            </a:r>
            <a:r>
              <a:rPr lang="fr-FR" sz="900" dirty="0"/>
              <a:t> </a:t>
            </a:r>
            <a:r>
              <a:rPr lang="fr-FR" sz="900" dirty="0" err="1"/>
              <a:t>enim</a:t>
            </a:r>
            <a:r>
              <a:rPr lang="fr-FR" sz="900" dirty="0"/>
              <a:t> ad </a:t>
            </a:r>
            <a:r>
              <a:rPr lang="fr-FR" sz="900" dirty="0" err="1"/>
              <a:t>minim</a:t>
            </a:r>
            <a:r>
              <a:rPr lang="fr-FR" sz="900" dirty="0"/>
              <a:t> </a:t>
            </a:r>
            <a:r>
              <a:rPr lang="fr-FR" sz="900" dirty="0" err="1"/>
              <a:t>veniam</a:t>
            </a:r>
            <a:r>
              <a:rPr lang="fr-FR" sz="900" dirty="0"/>
              <a:t>, </a:t>
            </a:r>
            <a:r>
              <a:rPr lang="fr-FR" sz="900" dirty="0" err="1"/>
              <a:t>quis</a:t>
            </a:r>
            <a:r>
              <a:rPr lang="fr-FR" sz="900" dirty="0"/>
              <a:t> </a:t>
            </a:r>
            <a:r>
              <a:rPr lang="fr-FR" sz="900" dirty="0" err="1"/>
              <a:t>nostrud</a:t>
            </a:r>
            <a:r>
              <a:rPr lang="fr-FR" sz="900" dirty="0"/>
              <a:t> </a:t>
            </a:r>
            <a:r>
              <a:rPr lang="fr-FR" sz="900" dirty="0" err="1"/>
              <a:t>exerci</a:t>
            </a:r>
            <a:r>
              <a:rPr lang="fr-FR" sz="900" dirty="0"/>
              <a:t> </a:t>
            </a:r>
            <a:r>
              <a:rPr lang="fr-FR" sz="900" dirty="0" err="1"/>
              <a:t>tation</a:t>
            </a:r>
            <a:r>
              <a:rPr lang="fr-FR" sz="900" dirty="0"/>
              <a:t> </a:t>
            </a:r>
            <a:r>
              <a:rPr lang="fr-FR" sz="900" dirty="0" err="1"/>
              <a:t>ullamcorper</a:t>
            </a:r>
            <a:r>
              <a:rPr lang="fr-FR" sz="900" dirty="0"/>
              <a:t> </a:t>
            </a:r>
            <a:r>
              <a:rPr lang="fr-FR" sz="900" dirty="0" err="1"/>
              <a:t>suscipit</a:t>
            </a:r>
            <a:r>
              <a:rPr lang="fr-FR" sz="900" dirty="0"/>
              <a:t> </a:t>
            </a:r>
            <a:r>
              <a:rPr lang="fr-FR" sz="900" dirty="0" err="1"/>
              <a:t>lobortis</a:t>
            </a:r>
            <a:r>
              <a:rPr lang="fr-FR" sz="900" dirty="0"/>
              <a:t> </a:t>
            </a:r>
            <a:r>
              <a:rPr lang="fr-FR" sz="900" dirty="0" err="1"/>
              <a:t>nisl</a:t>
            </a:r>
            <a:r>
              <a:rPr lang="fr-FR" sz="900" dirty="0"/>
              <a:t> ut </a:t>
            </a:r>
            <a:r>
              <a:rPr lang="fr-FR" sz="900" dirty="0" err="1"/>
              <a:t>aliquip</a:t>
            </a:r>
            <a:r>
              <a:rPr lang="fr-FR" sz="900" dirty="0"/>
              <a:t> ex commodo </a:t>
            </a:r>
            <a:r>
              <a:rPr lang="fr-FR" sz="900" dirty="0" err="1"/>
              <a:t>consequat</a:t>
            </a:r>
            <a:r>
              <a:rPr lang="fr-FR" sz="900" dirty="0"/>
              <a:t>.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Espace réservé du contenu 3">
            <a:extLst>
              <a:ext uri="{FF2B5EF4-FFF2-40B4-BE49-F238E27FC236}">
                <a16:creationId xmlns:a16="http://schemas.microsoft.com/office/drawing/2014/main" id="{E0FD0166-29E8-45FF-880A-DC98C97FA593}"/>
              </a:ext>
            </a:extLst>
          </p:cNvPr>
          <p:cNvSpPr>
            <a:spLocks noGrp="1"/>
          </p:cNvSpPr>
          <p:nvPr>
            <p:ph sz="half" idx="36" hasCustomPrompt="1"/>
          </p:nvPr>
        </p:nvSpPr>
        <p:spPr>
          <a:xfrm>
            <a:off x="8560563" y="3722258"/>
            <a:ext cx="1764000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25" name="Espace réservé du contenu 3">
            <a:extLst>
              <a:ext uri="{FF2B5EF4-FFF2-40B4-BE49-F238E27FC236}">
                <a16:creationId xmlns:a16="http://schemas.microsoft.com/office/drawing/2014/main" id="{DB3B24A1-BDB7-4FA4-A542-9338E4019622}"/>
              </a:ext>
            </a:extLst>
          </p:cNvPr>
          <p:cNvSpPr>
            <a:spLocks noGrp="1"/>
          </p:cNvSpPr>
          <p:nvPr>
            <p:ph sz="half" idx="37" hasCustomPrompt="1"/>
          </p:nvPr>
        </p:nvSpPr>
        <p:spPr>
          <a:xfrm>
            <a:off x="8560563" y="3979590"/>
            <a:ext cx="1764000" cy="1660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r>
              <a:rPr lang="fr-FR" sz="900" dirty="0">
                <a:solidFill>
                  <a:schemeClr val="tx1"/>
                </a:solidFill>
              </a:rPr>
              <a:t>. </a:t>
            </a:r>
            <a:r>
              <a:rPr lang="fr-FR" sz="900" dirty="0"/>
              <a:t>Ut </a:t>
            </a:r>
            <a:r>
              <a:rPr lang="fr-FR" sz="900" dirty="0" err="1"/>
              <a:t>wisi</a:t>
            </a:r>
            <a:r>
              <a:rPr lang="fr-FR" sz="900" dirty="0"/>
              <a:t> </a:t>
            </a:r>
            <a:r>
              <a:rPr lang="fr-FR" sz="900" dirty="0" err="1"/>
              <a:t>enim</a:t>
            </a:r>
            <a:r>
              <a:rPr lang="fr-FR" sz="900" dirty="0"/>
              <a:t> ad </a:t>
            </a:r>
            <a:r>
              <a:rPr lang="fr-FR" sz="900" dirty="0" err="1"/>
              <a:t>minim</a:t>
            </a:r>
            <a:r>
              <a:rPr lang="fr-FR" sz="900" dirty="0"/>
              <a:t> </a:t>
            </a:r>
            <a:r>
              <a:rPr lang="fr-FR" sz="900" dirty="0" err="1"/>
              <a:t>veniam</a:t>
            </a:r>
            <a:r>
              <a:rPr lang="fr-FR" sz="900" dirty="0"/>
              <a:t>, </a:t>
            </a:r>
            <a:r>
              <a:rPr lang="fr-FR" sz="900" dirty="0" err="1"/>
              <a:t>quis</a:t>
            </a:r>
            <a:r>
              <a:rPr lang="fr-FR" sz="900" dirty="0"/>
              <a:t> </a:t>
            </a:r>
            <a:r>
              <a:rPr lang="fr-FR" sz="900" dirty="0" err="1"/>
              <a:t>nostrud</a:t>
            </a:r>
            <a:r>
              <a:rPr lang="fr-FR" sz="900" dirty="0"/>
              <a:t> </a:t>
            </a:r>
            <a:r>
              <a:rPr lang="fr-FR" sz="900" dirty="0" err="1"/>
              <a:t>exerci</a:t>
            </a:r>
            <a:r>
              <a:rPr lang="fr-FR" sz="900" dirty="0"/>
              <a:t> </a:t>
            </a:r>
            <a:r>
              <a:rPr lang="fr-FR" sz="900" dirty="0" err="1"/>
              <a:t>tation</a:t>
            </a:r>
            <a:r>
              <a:rPr lang="fr-FR" sz="900" dirty="0"/>
              <a:t> </a:t>
            </a:r>
            <a:r>
              <a:rPr lang="fr-FR" sz="900" dirty="0" err="1"/>
              <a:t>ullamcorper</a:t>
            </a:r>
            <a:r>
              <a:rPr lang="fr-FR" sz="900" dirty="0"/>
              <a:t> </a:t>
            </a:r>
            <a:r>
              <a:rPr lang="fr-FR" sz="900" dirty="0" err="1"/>
              <a:t>suscipit</a:t>
            </a:r>
            <a:r>
              <a:rPr lang="fr-FR" sz="900" dirty="0"/>
              <a:t> </a:t>
            </a:r>
            <a:r>
              <a:rPr lang="fr-FR" sz="900" dirty="0" err="1"/>
              <a:t>lobortis</a:t>
            </a:r>
            <a:r>
              <a:rPr lang="fr-FR" sz="900" dirty="0"/>
              <a:t> </a:t>
            </a:r>
            <a:r>
              <a:rPr lang="fr-FR" sz="900" dirty="0" err="1"/>
              <a:t>nisl</a:t>
            </a:r>
            <a:r>
              <a:rPr lang="fr-FR" sz="900" dirty="0"/>
              <a:t> ut </a:t>
            </a:r>
            <a:r>
              <a:rPr lang="fr-FR" sz="900" dirty="0" err="1"/>
              <a:t>aliquip</a:t>
            </a:r>
            <a:r>
              <a:rPr lang="fr-FR" sz="900" dirty="0"/>
              <a:t> ex commodo </a:t>
            </a:r>
            <a:r>
              <a:rPr lang="fr-FR" sz="900" dirty="0" err="1"/>
              <a:t>consequat</a:t>
            </a:r>
            <a:r>
              <a:rPr lang="fr-FR" sz="900" dirty="0"/>
              <a:t>.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B38CC50F-20F6-47CD-98E0-1F7C5C1AE0C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82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6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16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16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17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17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18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18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20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20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21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21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22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22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23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23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6" presetClass="emph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 tmFilter="0, 0; .2, .5; .8, .5; 1, 0"/>
                        <p:tgtEl>
                          <p:spTgt spid="25"/>
                        </p:tgtEl>
                      </p:cBhvr>
                    </p:animEffect>
                    <p:animScale>
                      <p:cBhvr>
                        <p:cTn dur="250" autoRev="1" fill="hold"/>
                        <p:tgtEl>
                          <p:spTgt spid="25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esentation 6 ic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C85711E-E7DD-4A2A-AAB4-BCEB0EDD6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6551828C-12E7-403C-94CC-3551497E6F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34975" y="1355682"/>
            <a:ext cx="4126316" cy="4126316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0D0A3ACA-3EDD-4D5D-9E3A-AB573D7EB840}"/>
              </a:ext>
            </a:extLst>
          </p:cNvPr>
          <p:cNvSpPr/>
          <p:nvPr userDrawn="1"/>
        </p:nvSpPr>
        <p:spPr>
          <a:xfrm>
            <a:off x="3680610" y="1013607"/>
            <a:ext cx="4830793" cy="4830793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800"/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B33A0ACB-4B99-4A79-AB3E-77A0DD194F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3" y="177013"/>
            <a:ext cx="2126996" cy="1064296"/>
          </a:xfrm>
          <a:prstGeom prst="rect">
            <a:avLst/>
          </a:prstGeom>
        </p:spPr>
      </p:pic>
      <p:sp>
        <p:nvSpPr>
          <p:cNvPr id="35" name="Ellipse 34">
            <a:extLst>
              <a:ext uri="{FF2B5EF4-FFF2-40B4-BE49-F238E27FC236}">
                <a16:creationId xmlns:a16="http://schemas.microsoft.com/office/drawing/2014/main" id="{F16E64F1-5EFA-4701-87A8-CB80D40FC66E}"/>
              </a:ext>
            </a:extLst>
          </p:cNvPr>
          <p:cNvSpPr/>
          <p:nvPr userDrawn="1"/>
        </p:nvSpPr>
        <p:spPr>
          <a:xfrm>
            <a:off x="5071013" y="2405235"/>
            <a:ext cx="2027208" cy="202720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500"/>
              </a:lnSpc>
            </a:pPr>
            <a:r>
              <a:rPr lang="fr-BE" sz="2400" b="1" dirty="0">
                <a:solidFill>
                  <a:schemeClr val="bg2"/>
                </a:solidFill>
              </a:rPr>
              <a:t>The new </a:t>
            </a:r>
            <a:r>
              <a:rPr lang="fr-BE" sz="2400" b="1" dirty="0" err="1">
                <a:solidFill>
                  <a:schemeClr val="bg2"/>
                </a:solidFill>
              </a:rPr>
              <a:t>title</a:t>
            </a:r>
            <a:endParaRPr lang="fr-BE" sz="2400" b="1" dirty="0">
              <a:solidFill>
                <a:schemeClr val="bg2"/>
              </a:solidFill>
            </a:endParaRP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DDFEA491-9C9F-43C1-9C67-98D9799877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983" y="1320641"/>
            <a:ext cx="612000" cy="612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6DDBDD3-FF7C-44E1-BA9D-94E7783DDC7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598" y="4745197"/>
            <a:ext cx="623657" cy="612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07237A6-8D9C-407A-9A03-FB78CF1B908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0698" y="3102359"/>
            <a:ext cx="612000" cy="61200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43524E04-4BE5-4F9A-A5D3-5EA10605269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2567" y="1333877"/>
            <a:ext cx="612000" cy="612000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97228DC8-575E-4F42-B4C7-C45A269B4A9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76589" y="4745197"/>
            <a:ext cx="612000" cy="612000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483E35A2-16FE-40CC-BF2F-255C7A7FA24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4734" y="3102359"/>
            <a:ext cx="612000" cy="612000"/>
          </a:xfrm>
          <a:prstGeom prst="rect">
            <a:avLst/>
          </a:prstGeom>
        </p:spPr>
      </p:pic>
      <p:sp>
        <p:nvSpPr>
          <p:cNvPr id="19" name="Espace réservé du numéro de diapositive 5">
            <a:extLst>
              <a:ext uri="{FF2B5EF4-FFF2-40B4-BE49-F238E27FC236}">
                <a16:creationId xmlns:a16="http://schemas.microsoft.com/office/drawing/2014/main" id="{F6750372-3E86-4774-B714-0111DA8880AC}"/>
              </a:ext>
            </a:extLst>
          </p:cNvPr>
          <p:cNvSpPr txBox="1">
            <a:spLocks/>
          </p:cNvSpPr>
          <p:nvPr userDrawn="1"/>
        </p:nvSpPr>
        <p:spPr>
          <a:xfrm>
            <a:off x="11114351" y="248162"/>
            <a:ext cx="5362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6BC12F-F7DA-46F6-84A2-933F47E14EC9}" type="slidenum">
              <a:rPr lang="fr-BE" sz="1100" smtClean="0"/>
              <a:pPr/>
              <a:t>‹Nr.›</a:t>
            </a:fld>
            <a:endParaRPr lang="fr-BE" sz="1100" dirty="0"/>
          </a:p>
        </p:txBody>
      </p:sp>
      <p:sp>
        <p:nvSpPr>
          <p:cNvPr id="24" name="Espace réservé du contenu 3">
            <a:extLst>
              <a:ext uri="{FF2B5EF4-FFF2-40B4-BE49-F238E27FC236}">
                <a16:creationId xmlns:a16="http://schemas.microsoft.com/office/drawing/2014/main" id="{598C8027-3EC3-4BBC-BB75-E4DCDE85D44A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487821" y="1467624"/>
            <a:ext cx="229117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25" name="Espace réservé du contenu 3">
            <a:extLst>
              <a:ext uri="{FF2B5EF4-FFF2-40B4-BE49-F238E27FC236}">
                <a16:creationId xmlns:a16="http://schemas.microsoft.com/office/drawing/2014/main" id="{82B0BD9D-FB0F-4F79-90DC-3EC5307C1267}"/>
              </a:ext>
            </a:extLst>
          </p:cNvPr>
          <p:cNvSpPr>
            <a:spLocks noGrp="1"/>
          </p:cNvSpPr>
          <p:nvPr>
            <p:ph sz="half" idx="31" hasCustomPrompt="1"/>
          </p:nvPr>
        </p:nvSpPr>
        <p:spPr>
          <a:xfrm>
            <a:off x="8494145" y="1724940"/>
            <a:ext cx="2291179" cy="1208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Espace réservé du contenu 3">
            <a:extLst>
              <a:ext uri="{FF2B5EF4-FFF2-40B4-BE49-F238E27FC236}">
                <a16:creationId xmlns:a16="http://schemas.microsoft.com/office/drawing/2014/main" id="{9E1C3C7B-E960-47CC-9C84-81AC519503B8}"/>
              </a:ext>
            </a:extLst>
          </p:cNvPr>
          <p:cNvSpPr>
            <a:spLocks noGrp="1"/>
          </p:cNvSpPr>
          <p:nvPr>
            <p:ph sz="half" idx="32" hasCustomPrompt="1"/>
          </p:nvPr>
        </p:nvSpPr>
        <p:spPr>
          <a:xfrm>
            <a:off x="9152740" y="3279829"/>
            <a:ext cx="229117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32" name="Espace réservé du contenu 3">
            <a:extLst>
              <a:ext uri="{FF2B5EF4-FFF2-40B4-BE49-F238E27FC236}">
                <a16:creationId xmlns:a16="http://schemas.microsoft.com/office/drawing/2014/main" id="{8EE8D0A5-1B17-4503-BFF7-D8BEC4F13157}"/>
              </a:ext>
            </a:extLst>
          </p:cNvPr>
          <p:cNvSpPr>
            <a:spLocks noGrp="1"/>
          </p:cNvSpPr>
          <p:nvPr>
            <p:ph sz="half" idx="33" hasCustomPrompt="1"/>
          </p:nvPr>
        </p:nvSpPr>
        <p:spPr>
          <a:xfrm>
            <a:off x="9159064" y="3537155"/>
            <a:ext cx="2291179" cy="1208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Espace réservé du contenu 3">
            <a:extLst>
              <a:ext uri="{FF2B5EF4-FFF2-40B4-BE49-F238E27FC236}">
                <a16:creationId xmlns:a16="http://schemas.microsoft.com/office/drawing/2014/main" id="{A40C459A-E015-42A1-918F-A46E5A666700}"/>
              </a:ext>
            </a:extLst>
          </p:cNvPr>
          <p:cNvSpPr>
            <a:spLocks noGrp="1"/>
          </p:cNvSpPr>
          <p:nvPr>
            <p:ph sz="half" idx="34" hasCustomPrompt="1"/>
          </p:nvPr>
        </p:nvSpPr>
        <p:spPr>
          <a:xfrm>
            <a:off x="8511397" y="4968660"/>
            <a:ext cx="229117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34" name="Espace réservé du contenu 3">
            <a:extLst>
              <a:ext uri="{FF2B5EF4-FFF2-40B4-BE49-F238E27FC236}">
                <a16:creationId xmlns:a16="http://schemas.microsoft.com/office/drawing/2014/main" id="{D0264506-E2C4-44EE-99A2-87663E3AAAFC}"/>
              </a:ext>
            </a:extLst>
          </p:cNvPr>
          <p:cNvSpPr>
            <a:spLocks noGrp="1"/>
          </p:cNvSpPr>
          <p:nvPr>
            <p:ph sz="half" idx="35" hasCustomPrompt="1"/>
          </p:nvPr>
        </p:nvSpPr>
        <p:spPr>
          <a:xfrm>
            <a:off x="8517721" y="5225976"/>
            <a:ext cx="2291179" cy="1208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6" name="Espace réservé du contenu 3">
            <a:extLst>
              <a:ext uri="{FF2B5EF4-FFF2-40B4-BE49-F238E27FC236}">
                <a16:creationId xmlns:a16="http://schemas.microsoft.com/office/drawing/2014/main" id="{0FA2E3BD-0103-4631-BF07-409E4A4DADA5}"/>
              </a:ext>
            </a:extLst>
          </p:cNvPr>
          <p:cNvSpPr>
            <a:spLocks noGrp="1"/>
          </p:cNvSpPr>
          <p:nvPr>
            <p:ph sz="half" idx="36" hasCustomPrompt="1"/>
          </p:nvPr>
        </p:nvSpPr>
        <p:spPr>
          <a:xfrm>
            <a:off x="1556661" y="1467624"/>
            <a:ext cx="229117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37" name="Espace réservé du contenu 3">
            <a:extLst>
              <a:ext uri="{FF2B5EF4-FFF2-40B4-BE49-F238E27FC236}">
                <a16:creationId xmlns:a16="http://schemas.microsoft.com/office/drawing/2014/main" id="{A3687607-353D-44E2-B233-C20FCF3A01B6}"/>
              </a:ext>
            </a:extLst>
          </p:cNvPr>
          <p:cNvSpPr>
            <a:spLocks noGrp="1"/>
          </p:cNvSpPr>
          <p:nvPr>
            <p:ph sz="half" idx="37" hasCustomPrompt="1"/>
          </p:nvPr>
        </p:nvSpPr>
        <p:spPr>
          <a:xfrm>
            <a:off x="1562985" y="1724940"/>
            <a:ext cx="2291179" cy="1208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8" name="Espace réservé du contenu 3">
            <a:extLst>
              <a:ext uri="{FF2B5EF4-FFF2-40B4-BE49-F238E27FC236}">
                <a16:creationId xmlns:a16="http://schemas.microsoft.com/office/drawing/2014/main" id="{3DBEC345-8925-41EF-A11F-89F7DC646A48}"/>
              </a:ext>
            </a:extLst>
          </p:cNvPr>
          <p:cNvSpPr>
            <a:spLocks noGrp="1"/>
          </p:cNvSpPr>
          <p:nvPr>
            <p:ph sz="half" idx="38" hasCustomPrompt="1"/>
          </p:nvPr>
        </p:nvSpPr>
        <p:spPr>
          <a:xfrm>
            <a:off x="753057" y="3279829"/>
            <a:ext cx="229117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42" name="Espace réservé du contenu 3">
            <a:extLst>
              <a:ext uri="{FF2B5EF4-FFF2-40B4-BE49-F238E27FC236}">
                <a16:creationId xmlns:a16="http://schemas.microsoft.com/office/drawing/2014/main" id="{365E6782-EF3C-474E-B8E3-D54775734FB9}"/>
              </a:ext>
            </a:extLst>
          </p:cNvPr>
          <p:cNvSpPr>
            <a:spLocks noGrp="1"/>
          </p:cNvSpPr>
          <p:nvPr>
            <p:ph sz="half" idx="39" hasCustomPrompt="1"/>
          </p:nvPr>
        </p:nvSpPr>
        <p:spPr>
          <a:xfrm>
            <a:off x="759381" y="3537155"/>
            <a:ext cx="2291179" cy="1208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6" name="Espace réservé du contenu 3">
            <a:extLst>
              <a:ext uri="{FF2B5EF4-FFF2-40B4-BE49-F238E27FC236}">
                <a16:creationId xmlns:a16="http://schemas.microsoft.com/office/drawing/2014/main" id="{E441056D-369B-4F25-8781-1A6AF4588B48}"/>
              </a:ext>
            </a:extLst>
          </p:cNvPr>
          <p:cNvSpPr>
            <a:spLocks noGrp="1"/>
          </p:cNvSpPr>
          <p:nvPr>
            <p:ph sz="half" idx="40" hasCustomPrompt="1"/>
          </p:nvPr>
        </p:nvSpPr>
        <p:spPr>
          <a:xfrm>
            <a:off x="1580241" y="4968660"/>
            <a:ext cx="2291179" cy="371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BE" dirty="0"/>
          </a:p>
        </p:txBody>
      </p:sp>
      <p:sp>
        <p:nvSpPr>
          <p:cNvPr id="47" name="Espace réservé du contenu 3">
            <a:extLst>
              <a:ext uri="{FF2B5EF4-FFF2-40B4-BE49-F238E27FC236}">
                <a16:creationId xmlns:a16="http://schemas.microsoft.com/office/drawing/2014/main" id="{E972FF3E-D2A5-4BD6-89D5-A00E696E5804}"/>
              </a:ext>
            </a:extLst>
          </p:cNvPr>
          <p:cNvSpPr>
            <a:spLocks noGrp="1"/>
          </p:cNvSpPr>
          <p:nvPr>
            <p:ph sz="half" idx="41" hasCustomPrompt="1"/>
          </p:nvPr>
        </p:nvSpPr>
        <p:spPr>
          <a:xfrm>
            <a:off x="1586565" y="5225976"/>
            <a:ext cx="2291179" cy="1208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marL="0" marR="0" lvl="0" indent="0" algn="l" defTabSz="914332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dirty="0">
                <a:solidFill>
                  <a:schemeClr val="tx1"/>
                </a:solidFill>
              </a:rPr>
              <a:t>Lorem ipsum </a:t>
            </a:r>
            <a:r>
              <a:rPr lang="fr-FR" sz="900" dirty="0" err="1">
                <a:solidFill>
                  <a:schemeClr val="tx1"/>
                </a:solidFill>
              </a:rPr>
              <a:t>dolor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sit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amet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consectetuer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adipiscing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elit</a:t>
            </a:r>
            <a:r>
              <a:rPr lang="fr-FR" sz="900" dirty="0">
                <a:solidFill>
                  <a:schemeClr val="tx1"/>
                </a:solidFill>
              </a:rPr>
              <a:t>, </a:t>
            </a:r>
            <a:r>
              <a:rPr lang="fr-FR" sz="900" dirty="0" err="1">
                <a:solidFill>
                  <a:schemeClr val="tx1"/>
                </a:solidFill>
              </a:rPr>
              <a:t>sed</a:t>
            </a:r>
            <a:r>
              <a:rPr lang="fr-FR" sz="900" dirty="0">
                <a:solidFill>
                  <a:schemeClr val="tx1"/>
                </a:solidFill>
              </a:rPr>
              <a:t> diam </a:t>
            </a:r>
            <a:r>
              <a:rPr lang="fr-FR" sz="900" dirty="0" err="1">
                <a:solidFill>
                  <a:schemeClr val="tx1"/>
                </a:solidFill>
              </a:rPr>
              <a:t>nonummy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nibh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euismod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tincidunt</a:t>
            </a:r>
            <a:r>
              <a:rPr lang="fr-FR" sz="900" dirty="0">
                <a:solidFill>
                  <a:schemeClr val="tx1"/>
                </a:solidFill>
              </a:rPr>
              <a:t> ut </a:t>
            </a:r>
            <a:r>
              <a:rPr lang="fr-FR" sz="900" dirty="0" err="1">
                <a:solidFill>
                  <a:schemeClr val="tx1"/>
                </a:solidFill>
              </a:rPr>
              <a:t>laoreet</a:t>
            </a:r>
            <a:r>
              <a:rPr lang="fr-FR" sz="900" dirty="0">
                <a:solidFill>
                  <a:schemeClr val="tx1"/>
                </a:solidFill>
              </a:rPr>
              <a:t> </a:t>
            </a:r>
            <a:r>
              <a:rPr lang="fr-FR" sz="900" dirty="0" err="1">
                <a:solidFill>
                  <a:schemeClr val="tx1"/>
                </a:solidFill>
              </a:rPr>
              <a:t>volutpat</a:t>
            </a:r>
            <a:endParaRPr lang="en-US" sz="900" kern="120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9" name="Image 38">
            <a:extLst>
              <a:ext uri="{FF2B5EF4-FFF2-40B4-BE49-F238E27FC236}">
                <a16:creationId xmlns:a16="http://schemas.microsoft.com/office/drawing/2014/main" id="{C7372EA1-42F2-48C5-B679-FCDEEC2F8CD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5" y="6515290"/>
            <a:ext cx="1335027" cy="85344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2B3CA2A6-1727-432F-BD40-91E6E0B3CD9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5527" y="6351622"/>
            <a:ext cx="1327532" cy="32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77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4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70A78E3-82C8-4536-9A28-97EC94F0E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fr-BE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82692C-C261-45AD-BDAB-762F28EA1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BE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C62CC4A-9D12-4F8D-9F00-E316C7B61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0255BE8-62B9-4FD9-82B1-8E1A3AC5E64E}"/>
              </a:ext>
            </a:extLst>
          </p:cNvPr>
          <p:cNvSpPr/>
          <p:nvPr userDrawn="1"/>
        </p:nvSpPr>
        <p:spPr>
          <a:xfrm>
            <a:off x="11157487" y="162602"/>
            <a:ext cx="450007" cy="45000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800"/>
          </a:p>
        </p:txBody>
      </p:sp>
    </p:spTree>
    <p:extLst>
      <p:ext uri="{BB962C8B-B14F-4D97-AF65-F5344CB8AC3E}">
        <p14:creationId xmlns:p14="http://schemas.microsoft.com/office/powerpoint/2010/main" val="4035662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6" r:id="rId4"/>
    <p:sldLayoutId id="2147483675" r:id="rId5"/>
    <p:sldLayoutId id="2147483674" r:id="rId6"/>
    <p:sldLayoutId id="2147483669" r:id="rId7"/>
    <p:sldLayoutId id="2147483660" r:id="rId8"/>
    <p:sldLayoutId id="2147483649" r:id="rId9"/>
    <p:sldLayoutId id="2147483655" r:id="rId10"/>
    <p:sldLayoutId id="2147483665" r:id="rId11"/>
    <p:sldLayoutId id="2147483652" r:id="rId12"/>
    <p:sldLayoutId id="2147483664" r:id="rId13"/>
    <p:sldLayoutId id="2147483654" r:id="rId14"/>
    <p:sldLayoutId id="2147483666" r:id="rId15"/>
    <p:sldLayoutId id="2147483668" r:id="rId16"/>
    <p:sldLayoutId id="2147483656" r:id="rId17"/>
    <p:sldLayoutId id="2147483657" r:id="rId18"/>
    <p:sldLayoutId id="2147483651" r:id="rId19"/>
  </p:sldLayoutIdLst>
  <p:hf hdr="0" ft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5" Type="http://schemas.openxmlformats.org/officeDocument/2006/relationships/hyperlink" Target="http://www.fch.europa.eu/" TargetMode="External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3.png"/><Relationship Id="rId4" Type="http://schemas.openxmlformats.org/officeDocument/2006/relationships/image" Target="../media/image4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087F6F26-0E8C-475D-96DE-87E545611F8C}"/>
              </a:ext>
            </a:extLst>
          </p:cNvPr>
          <p:cNvSpPr txBox="1">
            <a:spLocks/>
          </p:cNvSpPr>
          <p:nvPr/>
        </p:nvSpPr>
        <p:spPr>
          <a:xfrm>
            <a:off x="1260388" y="2389422"/>
            <a:ext cx="5461688" cy="1783443"/>
          </a:xfrm>
          <a:prstGeom prst="rect">
            <a:avLst/>
          </a:prstGeom>
        </p:spPr>
        <p:txBody>
          <a:bodyPr/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b="1" dirty="0"/>
              <a:t>Clean Hydrogen JU</a:t>
            </a:r>
          </a:p>
          <a:p>
            <a:r>
              <a:rPr lang="fr-BE" b="1" dirty="0"/>
              <a:t>Support to </a:t>
            </a:r>
            <a:r>
              <a:rPr lang="fr-BE" b="1" dirty="0" err="1"/>
              <a:t>valleys</a:t>
            </a:r>
            <a:endParaRPr lang="fr-BE" b="1" dirty="0"/>
          </a:p>
        </p:txBody>
      </p:sp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0E6EC799-5025-4A7E-BB9A-D53C88E79592}"/>
              </a:ext>
            </a:extLst>
          </p:cNvPr>
          <p:cNvSpPr txBox="1">
            <a:spLocks/>
          </p:cNvSpPr>
          <p:nvPr/>
        </p:nvSpPr>
        <p:spPr>
          <a:xfrm>
            <a:off x="1596573" y="4172903"/>
            <a:ext cx="4320000" cy="942794"/>
          </a:xfrm>
          <a:prstGeom prst="rect">
            <a:avLst/>
          </a:prstGeom>
        </p:spPr>
        <p:txBody>
          <a:bodyPr/>
          <a:lstStyle>
            <a:lvl1pPr marL="228584" indent="-228584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BE" sz="1200" b="1" dirty="0" err="1"/>
              <a:t>HyLand</a:t>
            </a:r>
            <a:r>
              <a:rPr lang="fr-BE" sz="1200" b="1" dirty="0"/>
              <a:t> Symposium, Berlin, 26 April 2023</a:t>
            </a:r>
          </a:p>
        </p:txBody>
      </p:sp>
    </p:spTree>
    <p:extLst>
      <p:ext uri="{BB962C8B-B14F-4D97-AF65-F5344CB8AC3E}">
        <p14:creationId xmlns:p14="http://schemas.microsoft.com/office/powerpoint/2010/main" val="1064666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pour une image  15">
            <a:extLst>
              <a:ext uri="{FF2B5EF4-FFF2-40B4-BE49-F238E27FC236}">
                <a16:creationId xmlns:a16="http://schemas.microsoft.com/office/drawing/2014/main" id="{BCEC4C6C-E065-4877-87A9-4FAF2DD7630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4975" y="1355682"/>
            <a:ext cx="4126316" cy="4126316"/>
          </a:xfr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81FD8AF3-AC8D-47D0-A048-ABE55F5FD490}"/>
              </a:ext>
            </a:extLst>
          </p:cNvPr>
          <p:cNvSpPr/>
          <p:nvPr/>
        </p:nvSpPr>
        <p:spPr>
          <a:xfrm>
            <a:off x="5082396" y="2415396"/>
            <a:ext cx="2027208" cy="202720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500"/>
              </a:lnSpc>
              <a:defRPr/>
            </a:pPr>
            <a:r>
              <a:rPr lang="fr-BE" sz="2400" b="1" dirty="0">
                <a:solidFill>
                  <a:srgbClr val="FEFCFF"/>
                </a:solidFill>
                <a:latin typeface="Arial"/>
                <a:sym typeface="Gill Sans" charset="0"/>
              </a:rPr>
              <a:t>Content</a:t>
            </a: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5B855C66-16EC-4E6B-AD6F-797DEC6F567A}"/>
              </a:ext>
            </a:extLst>
          </p:cNvPr>
          <p:cNvSpPr txBox="1">
            <a:spLocks/>
          </p:cNvSpPr>
          <p:nvPr/>
        </p:nvSpPr>
        <p:spPr>
          <a:xfrm>
            <a:off x="603231" y="4124339"/>
            <a:ext cx="2763631" cy="1071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marR="0" lvl="0" indent="0" algn="l" defTabSz="1828664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 marL="457167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BFBFBF"/>
                </a:solidFill>
              </a:rPr>
              <a:t>2. PDA – Project Development Assistance (I &amp; II)</a:t>
            </a:r>
          </a:p>
        </p:txBody>
      </p:sp>
      <p:sp>
        <p:nvSpPr>
          <p:cNvPr id="42" name="Espace réservé du contenu 8">
            <a:extLst>
              <a:ext uri="{FF2B5EF4-FFF2-40B4-BE49-F238E27FC236}">
                <a16:creationId xmlns:a16="http://schemas.microsoft.com/office/drawing/2014/main" id="{97259A47-312B-43BB-814D-BDFD93E00506}"/>
              </a:ext>
            </a:extLst>
          </p:cNvPr>
          <p:cNvSpPr txBox="1">
            <a:spLocks/>
          </p:cNvSpPr>
          <p:nvPr/>
        </p:nvSpPr>
        <p:spPr>
          <a:xfrm>
            <a:off x="8363929" y="4946479"/>
            <a:ext cx="3094783" cy="1071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800" dirty="0">
              <a:solidFill>
                <a:srgbClr val="222222"/>
              </a:solidFill>
              <a:latin typeface="Arial"/>
              <a:sym typeface="Gill Sans" charset="0"/>
            </a:endParaRPr>
          </a:p>
        </p:txBody>
      </p:sp>
      <p:sp>
        <p:nvSpPr>
          <p:cNvPr id="43" name="Espace réservé du contenu 8">
            <a:extLst>
              <a:ext uri="{FF2B5EF4-FFF2-40B4-BE49-F238E27FC236}">
                <a16:creationId xmlns:a16="http://schemas.microsoft.com/office/drawing/2014/main" id="{7DE848D8-065E-4614-8669-3DF3D2D1B0B3}"/>
              </a:ext>
            </a:extLst>
          </p:cNvPr>
          <p:cNvSpPr txBox="1">
            <a:spLocks/>
          </p:cNvSpPr>
          <p:nvPr/>
        </p:nvSpPr>
        <p:spPr>
          <a:xfrm>
            <a:off x="607931" y="2060848"/>
            <a:ext cx="3094783" cy="1071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marR="0" lvl="0" indent="0" algn="l" defTabSz="1828664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 marL="1028667" marR="0" lvl="1" indent="-571500" algn="l" defTabSz="1828664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 marL="914332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BFBFBF"/>
                </a:solidFill>
              </a:rPr>
              <a:t>1. FCH Regions Initiative </a:t>
            </a:r>
          </a:p>
        </p:txBody>
      </p:sp>
      <p:sp>
        <p:nvSpPr>
          <p:cNvPr id="11" name="Espace réservé du contenu 8">
            <a:extLst>
              <a:ext uri="{FF2B5EF4-FFF2-40B4-BE49-F238E27FC236}">
                <a16:creationId xmlns:a16="http://schemas.microsoft.com/office/drawing/2014/main" id="{CCB98462-3153-48D8-A33D-EBDCCCA4176F}"/>
              </a:ext>
            </a:extLst>
          </p:cNvPr>
          <p:cNvSpPr txBox="1">
            <a:spLocks/>
          </p:cNvSpPr>
          <p:nvPr/>
        </p:nvSpPr>
        <p:spPr>
          <a:xfrm>
            <a:off x="9208712" y="4124339"/>
            <a:ext cx="3094782" cy="1323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rgbClr val="FFFFFF">
                    <a:lumMod val="75000"/>
                  </a:srgbClr>
                </a:solidFill>
                <a:latin typeface="Arial"/>
              </a:rPr>
              <a:t>4</a:t>
            </a:r>
            <a:r>
              <a:rPr lang="en-US" sz="1800" dirty="0">
                <a:solidFill>
                  <a:srgbClr val="FFFFFF">
                    <a:lumMod val="75000"/>
                  </a:srgbClr>
                </a:solidFill>
                <a:latin typeface="Arial"/>
                <a:sym typeface="Gill Sans" charset="0"/>
              </a:rPr>
              <a:t>. Valleys funded by the Clean Hydrogen Joint Undertaking</a:t>
            </a: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D0D347FF-C0A6-4D87-A90E-DF8ACC27121C}"/>
              </a:ext>
            </a:extLst>
          </p:cNvPr>
          <p:cNvSpPr txBox="1">
            <a:spLocks/>
          </p:cNvSpPr>
          <p:nvPr/>
        </p:nvSpPr>
        <p:spPr>
          <a:xfrm>
            <a:off x="9214032" y="2060848"/>
            <a:ext cx="2763631" cy="1071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latin typeface="Arial"/>
                <a:sym typeface="Gill Sans" charset="0"/>
              </a:rPr>
              <a:t>3. Mission Innovation 2.0 - </a:t>
            </a:r>
            <a:r>
              <a:rPr lang="en-US" sz="1800" dirty="0">
                <a:latin typeface="Arial"/>
              </a:rPr>
              <a:t>H2Valley Platform</a:t>
            </a:r>
            <a:endParaRPr lang="en-US" sz="1800" dirty="0">
              <a:latin typeface="Arial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798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386F9D-D2D4-ACAF-A5CB-82328EE478CE}"/>
              </a:ext>
            </a:extLst>
          </p:cNvPr>
          <p:cNvSpPr/>
          <p:nvPr/>
        </p:nvSpPr>
        <p:spPr>
          <a:xfrm>
            <a:off x="4773169" y="4067529"/>
            <a:ext cx="6918822" cy="2791634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632D9E5-0788-2229-5A1F-908EB155EEB4}"/>
              </a:ext>
            </a:extLst>
          </p:cNvPr>
          <p:cNvSpPr/>
          <p:nvPr/>
        </p:nvSpPr>
        <p:spPr>
          <a:xfrm>
            <a:off x="4773169" y="1324144"/>
            <a:ext cx="6918822" cy="2374051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E6A6B6A-2C0D-2915-C5F5-03D2B818F007}"/>
              </a:ext>
            </a:extLst>
          </p:cNvPr>
          <p:cNvSpPr/>
          <p:nvPr/>
        </p:nvSpPr>
        <p:spPr>
          <a:xfrm>
            <a:off x="357403" y="1324145"/>
            <a:ext cx="3289923" cy="4787324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C93845-818E-91B6-0AD7-DCEB626CC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362" y="2451922"/>
            <a:ext cx="1829865" cy="512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29F28247-35F7-83B8-6D76-FDCAD599A792}"/>
              </a:ext>
            </a:extLst>
          </p:cNvPr>
          <p:cNvSpPr txBox="1">
            <a:spLocks/>
          </p:cNvSpPr>
          <p:nvPr/>
        </p:nvSpPr>
        <p:spPr>
          <a:xfrm>
            <a:off x="3245354" y="327853"/>
            <a:ext cx="7854445" cy="6381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indent="0" defTabSz="914332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/>
            </a:lvl1pPr>
            <a:lvl2pPr marL="45716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/>
            </a:lvl2pPr>
            <a:lvl3pPr marL="914332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b="1"/>
            </a:lvl3pPr>
            <a:lvl4pPr marL="1371498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4pPr>
            <a:lvl5pPr marL="182866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5pPr>
            <a:lvl6pPr marL="228583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marL="274299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marL="320016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marL="365732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lang="en-US" dirty="0"/>
              <a:t>H2 valley platform</a:t>
            </a:r>
            <a:endParaRPr lang="fr-BE" dirty="0"/>
          </a:p>
        </p:txBody>
      </p:sp>
      <p:cxnSp>
        <p:nvCxnSpPr>
          <p:cNvPr id="9" name="Connecteur droit 22">
            <a:extLst>
              <a:ext uri="{FF2B5EF4-FFF2-40B4-BE49-F238E27FC236}">
                <a16:creationId xmlns:a16="http://schemas.microsoft.com/office/drawing/2014/main" id="{3E844C1D-B3D1-4D42-DE90-7C3E680CFF8D}"/>
              </a:ext>
            </a:extLst>
          </p:cNvPr>
          <p:cNvCxnSpPr>
            <a:cxnSpLocks/>
          </p:cNvCxnSpPr>
          <p:nvPr/>
        </p:nvCxnSpPr>
        <p:spPr>
          <a:xfrm>
            <a:off x="3235638" y="98308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59906A4-05DA-36D0-F8CE-DE8C1F6B1C9B}"/>
              </a:ext>
            </a:extLst>
          </p:cNvPr>
          <p:cNvSpPr txBox="1"/>
          <p:nvPr/>
        </p:nvSpPr>
        <p:spPr>
          <a:xfrm>
            <a:off x="1106861" y="3789902"/>
            <a:ext cx="1492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7 Missions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952A36A-C80F-C841-38F1-6679C513CC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49" y="4255975"/>
            <a:ext cx="2620806" cy="1297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AFB71B5-0573-9415-36E9-85ADD7A54B4D}"/>
              </a:ext>
            </a:extLst>
          </p:cNvPr>
          <p:cNvSpPr txBox="1"/>
          <p:nvPr/>
        </p:nvSpPr>
        <p:spPr>
          <a:xfrm>
            <a:off x="570961" y="1818725"/>
            <a:ext cx="272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Mission Innovation 2.0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E471FF0-DA60-84A9-9468-B3339AC330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9298" y="1774023"/>
            <a:ext cx="3902560" cy="9144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4C7C601-3EEC-6333-26B5-D46BDD29E9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4783" y="1487422"/>
            <a:ext cx="931615" cy="928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78E043-BD31-A1D7-50B5-D82227FB2B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85304" y="2630103"/>
            <a:ext cx="3233119" cy="945127"/>
          </a:xfrm>
          <a:prstGeom prst="rect">
            <a:avLst/>
          </a:prstGeom>
        </p:spPr>
      </p:pic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1FD13B30-8D9F-EF2A-F1DD-20E3E3247917}"/>
              </a:ext>
            </a:extLst>
          </p:cNvPr>
          <p:cNvSpPr/>
          <p:nvPr/>
        </p:nvSpPr>
        <p:spPr>
          <a:xfrm>
            <a:off x="642672" y="4255975"/>
            <a:ext cx="640836" cy="674115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BDB3278-8498-19CC-7833-F6C17D26751D}"/>
              </a:ext>
            </a:extLst>
          </p:cNvPr>
          <p:cNvSpPr txBox="1"/>
          <p:nvPr/>
        </p:nvSpPr>
        <p:spPr>
          <a:xfrm>
            <a:off x="6888012" y="1397659"/>
            <a:ext cx="3565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Clean Hydrogen Mission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4145EF-F83E-2EB6-4BA4-716E5A9DE4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7526" y="4321965"/>
            <a:ext cx="1836948" cy="9625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EEA49814-827B-022A-33E4-1ED575C6B7C8}"/>
              </a:ext>
            </a:extLst>
          </p:cNvPr>
          <p:cNvSpPr/>
          <p:nvPr/>
        </p:nvSpPr>
        <p:spPr>
          <a:xfrm rot="5400000">
            <a:off x="7968489" y="3675145"/>
            <a:ext cx="528181" cy="415435"/>
          </a:xfrm>
          <a:prstGeom prst="rightArrow">
            <a:avLst/>
          </a:prstGeom>
          <a:solidFill>
            <a:schemeClr val="accent2"/>
          </a:solidFill>
          <a:ln>
            <a:solidFill>
              <a:srgbClr val="8FBC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416FF9-BF8A-0490-3951-297F3F062645}"/>
              </a:ext>
            </a:extLst>
          </p:cNvPr>
          <p:cNvSpPr txBox="1"/>
          <p:nvPr/>
        </p:nvSpPr>
        <p:spPr>
          <a:xfrm>
            <a:off x="5177526" y="5342022"/>
            <a:ext cx="213767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Launch in 2022 of the Mission Innovation </a:t>
            </a:r>
          </a:p>
          <a:p>
            <a:r>
              <a:rPr lang="en-GB" dirty="0"/>
              <a:t>Hydrogen Valley </a:t>
            </a:r>
          </a:p>
          <a:p>
            <a:r>
              <a:rPr lang="en-GB" dirty="0"/>
              <a:t>Platform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387272E-840F-6CAE-2D3D-0309615CA139}"/>
              </a:ext>
            </a:extLst>
          </p:cNvPr>
          <p:cNvSpPr/>
          <p:nvPr/>
        </p:nvSpPr>
        <p:spPr>
          <a:xfrm rot="5400000">
            <a:off x="1738273" y="3221282"/>
            <a:ext cx="528181" cy="415435"/>
          </a:xfrm>
          <a:prstGeom prst="rightArrow">
            <a:avLst/>
          </a:prstGeom>
          <a:solidFill>
            <a:schemeClr val="accent2"/>
          </a:solidFill>
          <a:ln>
            <a:solidFill>
              <a:srgbClr val="8FBC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B4D878E-7E92-1738-A9AE-D997EC68682C}"/>
              </a:ext>
            </a:extLst>
          </p:cNvPr>
          <p:cNvSpPr/>
          <p:nvPr/>
        </p:nvSpPr>
        <p:spPr>
          <a:xfrm>
            <a:off x="3879042" y="3102666"/>
            <a:ext cx="528181" cy="415435"/>
          </a:xfrm>
          <a:prstGeom prst="rightArrow">
            <a:avLst/>
          </a:prstGeom>
          <a:solidFill>
            <a:schemeClr val="accent2"/>
          </a:solidFill>
          <a:ln>
            <a:solidFill>
              <a:srgbClr val="8FBC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A67712-936C-552F-642A-D9339CDCF2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20733" y="4284145"/>
            <a:ext cx="2487650" cy="2437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20103026-10D7-2E08-938A-9FF4DBF3DC92}"/>
              </a:ext>
            </a:extLst>
          </p:cNvPr>
          <p:cNvSpPr txBox="1">
            <a:spLocks/>
          </p:cNvSpPr>
          <p:nvPr/>
        </p:nvSpPr>
        <p:spPr>
          <a:xfrm>
            <a:off x="9822669" y="4850875"/>
            <a:ext cx="2322452" cy="14791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indent="0" defTabSz="914332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/>
            </a:lvl1pPr>
            <a:lvl2pPr marL="45716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/>
            </a:lvl2pPr>
            <a:lvl3pPr marL="914332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b="1"/>
            </a:lvl3pPr>
            <a:lvl4pPr marL="1371498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4pPr>
            <a:lvl5pPr marL="182866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5pPr>
            <a:lvl6pPr marL="228583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marL="274299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marL="320016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marL="365732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pPr algn="ctr"/>
            <a:r>
              <a:rPr lang="en-US" sz="1800" b="0" dirty="0"/>
              <a:t>8 May 2023</a:t>
            </a:r>
          </a:p>
          <a:p>
            <a:pPr algn="ctr"/>
            <a:r>
              <a:rPr lang="en-US" sz="1800" b="0" dirty="0"/>
              <a:t>Online event</a:t>
            </a:r>
          </a:p>
          <a:p>
            <a:pPr algn="ctr"/>
            <a:r>
              <a:rPr lang="en-US" sz="1800" dirty="0"/>
              <a:t>JOIN US !!</a:t>
            </a:r>
            <a:endParaRPr lang="fr-BE" sz="1800" dirty="0"/>
          </a:p>
        </p:txBody>
      </p:sp>
    </p:spTree>
    <p:extLst>
      <p:ext uri="{BB962C8B-B14F-4D97-AF65-F5344CB8AC3E}">
        <p14:creationId xmlns:p14="http://schemas.microsoft.com/office/powerpoint/2010/main" val="1985947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pour une image  15">
            <a:extLst>
              <a:ext uri="{FF2B5EF4-FFF2-40B4-BE49-F238E27FC236}">
                <a16:creationId xmlns:a16="http://schemas.microsoft.com/office/drawing/2014/main" id="{BCEC4C6C-E065-4877-87A9-4FAF2DD7630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4975" y="1355682"/>
            <a:ext cx="4126316" cy="4126316"/>
          </a:xfr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81FD8AF3-AC8D-47D0-A048-ABE55F5FD490}"/>
              </a:ext>
            </a:extLst>
          </p:cNvPr>
          <p:cNvSpPr/>
          <p:nvPr/>
        </p:nvSpPr>
        <p:spPr>
          <a:xfrm>
            <a:off x="5082396" y="2415396"/>
            <a:ext cx="2027208" cy="202720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500"/>
              </a:lnSpc>
              <a:defRPr/>
            </a:pPr>
            <a:r>
              <a:rPr lang="fr-BE" sz="2400" b="1" dirty="0">
                <a:solidFill>
                  <a:srgbClr val="FEFCFF"/>
                </a:solidFill>
                <a:latin typeface="Arial"/>
                <a:sym typeface="Gill Sans" charset="0"/>
              </a:rPr>
              <a:t>Content</a:t>
            </a: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5B855C66-16EC-4E6B-AD6F-797DEC6F567A}"/>
              </a:ext>
            </a:extLst>
          </p:cNvPr>
          <p:cNvSpPr txBox="1">
            <a:spLocks/>
          </p:cNvSpPr>
          <p:nvPr/>
        </p:nvSpPr>
        <p:spPr>
          <a:xfrm>
            <a:off x="603231" y="4124339"/>
            <a:ext cx="2763631" cy="1071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marR="0" lvl="0" indent="0" algn="l" defTabSz="1828664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 marL="457167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BFBFBF"/>
                </a:solidFill>
              </a:rPr>
              <a:t>2. PDA – Project Development Assistance (I &amp; II)</a:t>
            </a:r>
          </a:p>
        </p:txBody>
      </p:sp>
      <p:sp>
        <p:nvSpPr>
          <p:cNvPr id="42" name="Espace réservé du contenu 8">
            <a:extLst>
              <a:ext uri="{FF2B5EF4-FFF2-40B4-BE49-F238E27FC236}">
                <a16:creationId xmlns:a16="http://schemas.microsoft.com/office/drawing/2014/main" id="{97259A47-312B-43BB-814D-BDFD93E00506}"/>
              </a:ext>
            </a:extLst>
          </p:cNvPr>
          <p:cNvSpPr txBox="1">
            <a:spLocks/>
          </p:cNvSpPr>
          <p:nvPr/>
        </p:nvSpPr>
        <p:spPr>
          <a:xfrm>
            <a:off x="8363929" y="4946479"/>
            <a:ext cx="3094783" cy="1071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800" dirty="0">
              <a:solidFill>
                <a:srgbClr val="222222"/>
              </a:solidFill>
              <a:latin typeface="Arial"/>
              <a:sym typeface="Gill Sans" charset="0"/>
            </a:endParaRPr>
          </a:p>
        </p:txBody>
      </p:sp>
      <p:sp>
        <p:nvSpPr>
          <p:cNvPr id="43" name="Espace réservé du contenu 8">
            <a:extLst>
              <a:ext uri="{FF2B5EF4-FFF2-40B4-BE49-F238E27FC236}">
                <a16:creationId xmlns:a16="http://schemas.microsoft.com/office/drawing/2014/main" id="{7DE848D8-065E-4614-8669-3DF3D2D1B0B3}"/>
              </a:ext>
            </a:extLst>
          </p:cNvPr>
          <p:cNvSpPr txBox="1">
            <a:spLocks/>
          </p:cNvSpPr>
          <p:nvPr/>
        </p:nvSpPr>
        <p:spPr>
          <a:xfrm>
            <a:off x="607931" y="2060848"/>
            <a:ext cx="3094783" cy="1071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marR="0" lvl="0" indent="0" algn="l" defTabSz="1828664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 marL="1028667" marR="0" lvl="1" indent="-571500" algn="l" defTabSz="1828664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 marL="914332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BFBFBF"/>
                </a:solidFill>
              </a:rPr>
              <a:t>1. FCH Regions Initiative </a:t>
            </a:r>
          </a:p>
        </p:txBody>
      </p:sp>
      <p:sp>
        <p:nvSpPr>
          <p:cNvPr id="11" name="Espace réservé du contenu 8">
            <a:extLst>
              <a:ext uri="{FF2B5EF4-FFF2-40B4-BE49-F238E27FC236}">
                <a16:creationId xmlns:a16="http://schemas.microsoft.com/office/drawing/2014/main" id="{CCB98462-3153-48D8-A33D-EBDCCCA4176F}"/>
              </a:ext>
            </a:extLst>
          </p:cNvPr>
          <p:cNvSpPr txBox="1">
            <a:spLocks/>
          </p:cNvSpPr>
          <p:nvPr/>
        </p:nvSpPr>
        <p:spPr>
          <a:xfrm>
            <a:off x="9208712" y="4124339"/>
            <a:ext cx="3094782" cy="1323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latin typeface="Arial"/>
              </a:rPr>
              <a:t>4</a:t>
            </a:r>
            <a:r>
              <a:rPr lang="en-US" sz="1800" dirty="0">
                <a:latin typeface="Arial"/>
                <a:sym typeface="Gill Sans" charset="0"/>
              </a:rPr>
              <a:t>. Valleys funded by the Clean Hydrogen Joint Undertaking</a:t>
            </a: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D0D347FF-C0A6-4D87-A90E-DF8ACC27121C}"/>
              </a:ext>
            </a:extLst>
          </p:cNvPr>
          <p:cNvSpPr txBox="1">
            <a:spLocks/>
          </p:cNvSpPr>
          <p:nvPr/>
        </p:nvSpPr>
        <p:spPr>
          <a:xfrm>
            <a:off x="9214032" y="2060848"/>
            <a:ext cx="2763631" cy="1071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rgbClr val="BFBFBF"/>
                </a:solidFill>
                <a:latin typeface="Arial"/>
                <a:sym typeface="Gill Sans" charset="0"/>
              </a:rPr>
              <a:t>3. Mission Innovation 2.0 - </a:t>
            </a:r>
            <a:r>
              <a:rPr lang="en-US" sz="1800" dirty="0">
                <a:solidFill>
                  <a:srgbClr val="BFBFBF"/>
                </a:solidFill>
                <a:latin typeface="Arial"/>
              </a:rPr>
              <a:t>H2Valley Platform</a:t>
            </a:r>
            <a:endParaRPr lang="en-US" sz="1800" dirty="0">
              <a:solidFill>
                <a:srgbClr val="BFBFBF"/>
              </a:solidFill>
              <a:latin typeface="Arial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013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33161-77B2-4F1C-B181-C722F1AE167B}"/>
              </a:ext>
            </a:extLst>
          </p:cNvPr>
          <p:cNvSpPr txBox="1">
            <a:spLocks/>
          </p:cNvSpPr>
          <p:nvPr/>
        </p:nvSpPr>
        <p:spPr>
          <a:xfrm>
            <a:off x="2416495" y="6320174"/>
            <a:ext cx="6858484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defPPr>
              <a:defRPr lang="en-US"/>
            </a:defPPr>
            <a:lvl1pPr marL="0" indent="0" algn="l" defTabSz="1828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3600" b="0" baseline="0">
                <a:solidFill>
                  <a:srgbClr val="4A719A"/>
                </a:solidFill>
                <a:latin typeface="Trebuchet MS" panose="020B0603020202020204" pitchFamily="34" charset="0"/>
                <a:ea typeface="+mj-ea"/>
                <a:cs typeface="Calibri" charset="0"/>
              </a:defRPr>
            </a:lvl1pPr>
            <a:lvl2pPr marL="381000" indent="0" algn="l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6498CC"/>
              </a:buClr>
              <a:buSzPct val="100000"/>
              <a:buFont typeface="Trebuchet MS" panose="020B0603020202020204" pitchFamily="34" charset="0"/>
              <a:buNone/>
              <a:defRPr sz="1600">
                <a:solidFill>
                  <a:srgbClr val="174489"/>
                </a:solidFill>
                <a:latin typeface="DIN Condensed" charset="0"/>
                <a:ea typeface="DIN Condensed" charset="0"/>
                <a:cs typeface="DIN Condensed" charset="0"/>
              </a:defRPr>
            </a:lvl2pPr>
            <a:lvl3pPr marL="603250" indent="0" algn="l" defTabSz="91440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6498CC"/>
              </a:buClr>
              <a:buSzPct val="98000"/>
              <a:buFont typeface="Courier New" panose="02070309020205020404" pitchFamily="49" charset="0"/>
              <a:buNone/>
              <a:defRPr sz="1600">
                <a:solidFill>
                  <a:srgbClr val="174489"/>
                </a:solidFill>
                <a:latin typeface="DIN Condensed" charset="0"/>
                <a:ea typeface="DIN Condensed" charset="0"/>
                <a:cs typeface="DIN Condensed" charset="0"/>
              </a:defRPr>
            </a:lvl3pPr>
            <a:lvl4pPr marL="825500" indent="0" algn="l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rgbClr val="174489"/>
                </a:solidFill>
                <a:latin typeface="DIN Condensed" charset="0"/>
                <a:ea typeface="DIN Condensed" charset="0"/>
                <a:cs typeface="DIN Condensed" charset="0"/>
              </a:defRPr>
            </a:lvl4pPr>
            <a:lvl5pPr marL="1047750" indent="0" algn="l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rgbClr val="174489"/>
                </a:solidFill>
                <a:latin typeface="DIN Condensed" charset="0"/>
                <a:ea typeface="DIN Condensed" charset="0"/>
                <a:cs typeface="DIN Condensed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Used in the call topics and the Mission Innovation platform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5AEB28-EDF3-4EA1-AE41-3C60408761BC}"/>
              </a:ext>
            </a:extLst>
          </p:cNvPr>
          <p:cNvSpPr txBox="1"/>
          <p:nvPr/>
        </p:nvSpPr>
        <p:spPr>
          <a:xfrm>
            <a:off x="1013992" y="1347081"/>
            <a:ext cx="8998226" cy="267765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A Hydrogen Valley is a </a:t>
            </a:r>
            <a:r>
              <a:rPr lang="en-GB" sz="2400" i="1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defined geographical area</a:t>
            </a:r>
            <a:r>
              <a:rPr lang="en-GB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where hydrogen </a:t>
            </a:r>
            <a:r>
              <a:rPr lang="en-GB" sz="2400" i="1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serves more than one end sector</a:t>
            </a:r>
            <a:r>
              <a:rPr lang="en-GB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or application in mobility, industry and energy. They typically comprise a multi-million euro investment and cover all necessary steps in the </a:t>
            </a:r>
            <a:r>
              <a:rPr lang="en-GB" sz="2400" i="1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hydrogen value chain</a:t>
            </a:r>
            <a:r>
              <a:rPr lang="en-GB" sz="2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, from production (and often even dedicated renewable electricity production) to subsequent storage and its transport &amp; distribution to various off-takers.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6A63E0-FA34-4399-95E7-0218DCCBE2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992" y="4153747"/>
            <a:ext cx="2116860" cy="2046298"/>
          </a:xfrm>
          <a:prstGeom prst="rect">
            <a:avLst/>
          </a:prstGeom>
        </p:spPr>
      </p:pic>
      <p:pic>
        <p:nvPicPr>
          <p:cNvPr id="6" name="Picture 2" descr="Image result for big hit fch ju">
            <a:extLst>
              <a:ext uri="{FF2B5EF4-FFF2-40B4-BE49-F238E27FC236}">
                <a16:creationId xmlns:a16="http://schemas.microsoft.com/office/drawing/2014/main" id="{0CE3DDCE-4E94-4E2D-8B0F-F2869341F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6495" y="4153747"/>
            <a:ext cx="763597" cy="43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734A7A-D35E-4184-BD01-4EE4CA1B4A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1546" y="4153747"/>
            <a:ext cx="3430584" cy="20462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DD334E-72D2-449D-9AC3-CB923F79232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5100" y="4153746"/>
            <a:ext cx="2227118" cy="20475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04061CC-852E-4B2B-9A59-A2DD7F279BF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4390" y="4165151"/>
            <a:ext cx="1158349" cy="15126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11CF082-1902-4109-AC18-F25A8A348BE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5342" y="4156337"/>
            <a:ext cx="476866" cy="431395"/>
          </a:xfrm>
          <a:prstGeom prst="rect">
            <a:avLst/>
          </a:prstGeom>
        </p:spPr>
      </p:pic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C83FDD0B-67DC-4C66-9AC0-77097D5C92C6}"/>
              </a:ext>
            </a:extLst>
          </p:cNvPr>
          <p:cNvSpPr txBox="1">
            <a:spLocks/>
          </p:cNvSpPr>
          <p:nvPr/>
        </p:nvSpPr>
        <p:spPr>
          <a:xfrm>
            <a:off x="3245354" y="327853"/>
            <a:ext cx="7854445" cy="6381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indent="0" defTabSz="914332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/>
            </a:lvl1pPr>
            <a:lvl2pPr marL="45716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/>
            </a:lvl2pPr>
            <a:lvl3pPr marL="914332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b="1"/>
            </a:lvl3pPr>
            <a:lvl4pPr marL="1371498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4pPr>
            <a:lvl5pPr marL="182866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5pPr>
            <a:lvl6pPr marL="228583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marL="274299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marL="320016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marL="365732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pPr marL="0" indent="0">
              <a:buNone/>
              <a:defRPr/>
            </a:pPr>
            <a:r>
              <a:rPr lang="en-GB" sz="3600" b="1" dirty="0">
                <a:latin typeface="Arial"/>
              </a:rPr>
              <a:t>Hydrogen Valley in the JU AWPs</a:t>
            </a:r>
          </a:p>
        </p:txBody>
      </p:sp>
      <p:cxnSp>
        <p:nvCxnSpPr>
          <p:cNvPr id="9" name="Connecteur droit 22">
            <a:extLst>
              <a:ext uri="{FF2B5EF4-FFF2-40B4-BE49-F238E27FC236}">
                <a16:creationId xmlns:a16="http://schemas.microsoft.com/office/drawing/2014/main" id="{30CE1B08-9E82-530D-E9E7-1DA7DD123100}"/>
              </a:ext>
            </a:extLst>
          </p:cNvPr>
          <p:cNvCxnSpPr>
            <a:cxnSpLocks/>
          </p:cNvCxnSpPr>
          <p:nvPr/>
        </p:nvCxnSpPr>
        <p:spPr>
          <a:xfrm>
            <a:off x="3235638" y="98308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0823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B31D79E-782D-5D7D-18C2-E7CCBAA473A3}"/>
              </a:ext>
            </a:extLst>
          </p:cNvPr>
          <p:cNvSpPr/>
          <p:nvPr/>
        </p:nvSpPr>
        <p:spPr>
          <a:xfrm>
            <a:off x="2124907" y="2461251"/>
            <a:ext cx="2838302" cy="3897570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6D0B1D-0047-9F5F-FD62-F1C019D137F6}"/>
              </a:ext>
            </a:extLst>
          </p:cNvPr>
          <p:cNvSpPr txBox="1"/>
          <p:nvPr/>
        </p:nvSpPr>
        <p:spPr>
          <a:xfrm>
            <a:off x="2554666" y="2647999"/>
            <a:ext cx="206701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AWP 2015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AWP 2019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AWP 2020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AWP 2022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AWP 2023 </a:t>
            </a:r>
            <a:endParaRPr lang="en-GB" sz="2400" dirty="0"/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C5E4705D-8E5B-4443-92CB-8855C5F211E5}"/>
              </a:ext>
            </a:extLst>
          </p:cNvPr>
          <p:cNvSpPr txBox="1">
            <a:spLocks/>
          </p:cNvSpPr>
          <p:nvPr/>
        </p:nvSpPr>
        <p:spPr>
          <a:xfrm>
            <a:off x="3245354" y="327853"/>
            <a:ext cx="7854445" cy="6381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indent="0" defTabSz="914332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/>
            </a:lvl1pPr>
            <a:lvl2pPr marL="45716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/>
            </a:lvl2pPr>
            <a:lvl3pPr marL="914332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b="1"/>
            </a:lvl3pPr>
            <a:lvl4pPr marL="1371498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4pPr>
            <a:lvl5pPr marL="182866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5pPr>
            <a:lvl6pPr marL="228583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marL="274299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marL="320016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marL="365732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lang="en-US" dirty="0"/>
              <a:t>Valley support through the AWPs</a:t>
            </a:r>
            <a:endParaRPr lang="fr-BE" dirty="0"/>
          </a:p>
        </p:txBody>
      </p:sp>
      <p:cxnSp>
        <p:nvCxnSpPr>
          <p:cNvPr id="19" name="Connecteur droit 22">
            <a:extLst>
              <a:ext uri="{FF2B5EF4-FFF2-40B4-BE49-F238E27FC236}">
                <a16:creationId xmlns:a16="http://schemas.microsoft.com/office/drawing/2014/main" id="{8C28FF82-C951-2389-01B6-E56BDA3A5434}"/>
              </a:ext>
            </a:extLst>
          </p:cNvPr>
          <p:cNvCxnSpPr>
            <a:cxnSpLocks/>
          </p:cNvCxnSpPr>
          <p:nvPr/>
        </p:nvCxnSpPr>
        <p:spPr>
          <a:xfrm>
            <a:off x="3235638" y="98308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20884BD-FC41-6525-449E-6287051AB7A9}"/>
              </a:ext>
            </a:extLst>
          </p:cNvPr>
          <p:cNvSpPr/>
          <p:nvPr/>
        </p:nvSpPr>
        <p:spPr>
          <a:xfrm>
            <a:off x="2124907" y="1407142"/>
            <a:ext cx="2838302" cy="866806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JU Annual Work Plans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ACC29A6-F045-1396-1035-3DE245FBE293}"/>
              </a:ext>
            </a:extLst>
          </p:cNvPr>
          <p:cNvSpPr/>
          <p:nvPr/>
        </p:nvSpPr>
        <p:spPr>
          <a:xfrm>
            <a:off x="5385098" y="2461251"/>
            <a:ext cx="2838302" cy="3897570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A9DF2ECA-2314-604E-5729-25567574B74B}"/>
              </a:ext>
            </a:extLst>
          </p:cNvPr>
          <p:cNvSpPr/>
          <p:nvPr/>
        </p:nvSpPr>
        <p:spPr>
          <a:xfrm>
            <a:off x="8591413" y="2461251"/>
            <a:ext cx="2838302" cy="3897570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3E29568-DB1E-DF6C-E275-DDA37F2608DB}"/>
              </a:ext>
            </a:extLst>
          </p:cNvPr>
          <p:cNvSpPr/>
          <p:nvPr/>
        </p:nvSpPr>
        <p:spPr>
          <a:xfrm>
            <a:off x="5385098" y="1407142"/>
            <a:ext cx="2838302" cy="861718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Projects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C3681C90-EB5F-8400-9F35-183674876A93}"/>
              </a:ext>
            </a:extLst>
          </p:cNvPr>
          <p:cNvSpPr/>
          <p:nvPr/>
        </p:nvSpPr>
        <p:spPr>
          <a:xfrm>
            <a:off x="8591412" y="1407142"/>
            <a:ext cx="2838302" cy="861718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JU support</a:t>
            </a:r>
          </a:p>
        </p:txBody>
      </p:sp>
      <p:pic>
        <p:nvPicPr>
          <p:cNvPr id="34" name="Picture 3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F3E0F4A-0026-8104-2370-F84EE65917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859" y="2670404"/>
            <a:ext cx="1046568" cy="400388"/>
          </a:xfrm>
          <a:prstGeom prst="rect">
            <a:avLst/>
          </a:prstGeom>
        </p:spPr>
      </p:pic>
      <p:pic>
        <p:nvPicPr>
          <p:cNvPr id="35" name="Picture 34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EDF56826-EE5B-8FE4-AA31-9428A38A8D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456" y="3442957"/>
            <a:ext cx="592367" cy="468143"/>
          </a:xfrm>
          <a:prstGeom prst="rect">
            <a:avLst/>
          </a:prstGeom>
        </p:spPr>
      </p:pic>
      <p:pic>
        <p:nvPicPr>
          <p:cNvPr id="36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2D1FE6EF-884A-E831-E297-3EEBCF888D2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9145" y="4103491"/>
            <a:ext cx="486991" cy="520201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5D27391-D00A-53DB-1098-60F7DF87B3E5}"/>
              </a:ext>
            </a:extLst>
          </p:cNvPr>
          <p:cNvSpPr txBox="1"/>
          <p:nvPr/>
        </p:nvSpPr>
        <p:spPr>
          <a:xfrm>
            <a:off x="8850978" y="2769024"/>
            <a:ext cx="224882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92BE34"/>
                </a:solidFill>
              </a:rPr>
              <a:t>€ 5 M</a:t>
            </a:r>
          </a:p>
          <a:p>
            <a:pPr algn="ctr"/>
            <a:endParaRPr lang="en-US" sz="2400" b="1" dirty="0">
              <a:solidFill>
                <a:srgbClr val="92BE34"/>
              </a:solidFill>
            </a:endParaRPr>
          </a:p>
          <a:p>
            <a:pPr algn="ctr"/>
            <a:r>
              <a:rPr lang="en-US" sz="2400" b="1" dirty="0">
                <a:solidFill>
                  <a:srgbClr val="92BE34"/>
                </a:solidFill>
              </a:rPr>
              <a:t>€ 20 M</a:t>
            </a:r>
          </a:p>
          <a:p>
            <a:pPr algn="ctr"/>
            <a:endParaRPr lang="en-US" sz="2400" b="1" dirty="0">
              <a:solidFill>
                <a:srgbClr val="92BE34"/>
              </a:solidFill>
            </a:endParaRPr>
          </a:p>
          <a:p>
            <a:pPr algn="ctr"/>
            <a:r>
              <a:rPr lang="en-US" sz="2400" b="1" dirty="0">
                <a:solidFill>
                  <a:srgbClr val="92BE34"/>
                </a:solidFill>
              </a:rPr>
              <a:t>€ 10 M</a:t>
            </a:r>
          </a:p>
          <a:p>
            <a:pPr algn="ctr"/>
            <a:endParaRPr lang="en-US" sz="2400" b="1" dirty="0">
              <a:solidFill>
                <a:srgbClr val="92BE34"/>
              </a:solidFill>
            </a:endParaRPr>
          </a:p>
          <a:p>
            <a:pPr algn="ctr"/>
            <a:r>
              <a:rPr lang="en-US" sz="2400" b="1" dirty="0">
                <a:solidFill>
                  <a:srgbClr val="92BE34"/>
                </a:solidFill>
              </a:rPr>
              <a:t>€ ~ 105 M*</a:t>
            </a:r>
          </a:p>
          <a:p>
            <a:pPr algn="ctr"/>
            <a:endParaRPr lang="en-US" sz="2400" b="1" dirty="0">
              <a:solidFill>
                <a:srgbClr val="92BE34"/>
              </a:solidFill>
            </a:endParaRPr>
          </a:p>
          <a:p>
            <a:pPr algn="ctr"/>
            <a:r>
              <a:rPr lang="en-US" sz="2400" b="1" dirty="0">
                <a:solidFill>
                  <a:srgbClr val="92BE34"/>
                </a:solidFill>
              </a:rPr>
              <a:t>Ongoing..</a:t>
            </a:r>
            <a:endParaRPr lang="en-GB" sz="2400" b="1" dirty="0">
              <a:solidFill>
                <a:srgbClr val="92BE34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69D6F98-7BC7-03B1-9AB2-C7905578DCD7}"/>
              </a:ext>
            </a:extLst>
          </p:cNvPr>
          <p:cNvSpPr txBox="1"/>
          <p:nvPr/>
        </p:nvSpPr>
        <p:spPr>
          <a:xfrm>
            <a:off x="6163691" y="4927991"/>
            <a:ext cx="169760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9 valleys*</a:t>
            </a:r>
          </a:p>
          <a:p>
            <a:endParaRPr lang="en-US" sz="2400" dirty="0"/>
          </a:p>
          <a:p>
            <a:r>
              <a:rPr lang="en-US" sz="2400" dirty="0"/>
              <a:t>Ongoing..</a:t>
            </a:r>
            <a:endParaRPr lang="en-GB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5AB99B-8288-8893-7D30-71B0F9962617}"/>
              </a:ext>
            </a:extLst>
          </p:cNvPr>
          <p:cNvSpPr txBox="1"/>
          <p:nvPr/>
        </p:nvSpPr>
        <p:spPr>
          <a:xfrm>
            <a:off x="3235638" y="6546122"/>
            <a:ext cx="494754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i="1" dirty="0"/>
              <a:t>*Grant signature ongoing, figures may change</a:t>
            </a:r>
            <a:endParaRPr lang="en-GB" sz="1000" i="1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47A396B-3F62-372E-9F68-E8590089371A}"/>
              </a:ext>
            </a:extLst>
          </p:cNvPr>
          <p:cNvSpPr/>
          <p:nvPr/>
        </p:nvSpPr>
        <p:spPr>
          <a:xfrm>
            <a:off x="2342384" y="4623692"/>
            <a:ext cx="2442912" cy="1732584"/>
          </a:xfrm>
          <a:prstGeom prst="roundRect">
            <a:avLst/>
          </a:prstGeom>
          <a:solidFill>
            <a:schemeClr val="bg1">
              <a:alpha val="90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FACDFFF-C44B-18A6-75D5-C4589AFC6675}"/>
              </a:ext>
            </a:extLst>
          </p:cNvPr>
          <p:cNvSpPr/>
          <p:nvPr/>
        </p:nvSpPr>
        <p:spPr>
          <a:xfrm>
            <a:off x="5551183" y="4927990"/>
            <a:ext cx="2442912" cy="1281777"/>
          </a:xfrm>
          <a:prstGeom prst="roundRect">
            <a:avLst/>
          </a:prstGeom>
          <a:solidFill>
            <a:schemeClr val="bg1">
              <a:alpha val="90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CFD9843-E095-87C9-24B0-14D639396EF1}"/>
              </a:ext>
            </a:extLst>
          </p:cNvPr>
          <p:cNvSpPr/>
          <p:nvPr/>
        </p:nvSpPr>
        <p:spPr>
          <a:xfrm>
            <a:off x="8850978" y="4877853"/>
            <a:ext cx="2442912" cy="1281777"/>
          </a:xfrm>
          <a:prstGeom prst="roundRect">
            <a:avLst/>
          </a:prstGeom>
          <a:solidFill>
            <a:schemeClr val="bg1">
              <a:alpha val="90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51B285A-3072-2A75-18AA-CAC27014A1BC}"/>
              </a:ext>
            </a:extLst>
          </p:cNvPr>
          <p:cNvSpPr/>
          <p:nvPr/>
        </p:nvSpPr>
        <p:spPr>
          <a:xfrm>
            <a:off x="2124907" y="4877853"/>
            <a:ext cx="9304807" cy="1558631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EC6595F-F53F-3E90-9FD2-5F5D77909761}"/>
              </a:ext>
            </a:extLst>
          </p:cNvPr>
          <p:cNvGrpSpPr/>
          <p:nvPr/>
        </p:nvGrpSpPr>
        <p:grpSpPr>
          <a:xfrm>
            <a:off x="47719" y="5328893"/>
            <a:ext cx="2660388" cy="914965"/>
            <a:chOff x="615194" y="3371684"/>
            <a:chExt cx="2660388" cy="914965"/>
          </a:xfrm>
        </p:grpSpPr>
        <p:sp>
          <p:nvSpPr>
            <p:cNvPr id="16" name="Arrow: Notched Right 15">
              <a:extLst>
                <a:ext uri="{FF2B5EF4-FFF2-40B4-BE49-F238E27FC236}">
                  <a16:creationId xmlns:a16="http://schemas.microsoft.com/office/drawing/2014/main" id="{39C2FDC9-A1C7-AC3E-2E9D-DD33D55A395F}"/>
                </a:ext>
              </a:extLst>
            </p:cNvPr>
            <p:cNvSpPr/>
            <p:nvPr/>
          </p:nvSpPr>
          <p:spPr>
            <a:xfrm>
              <a:off x="615194" y="3371684"/>
              <a:ext cx="2660388" cy="914965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27A313-938F-D4E0-83D1-0133777CC03B}"/>
                </a:ext>
              </a:extLst>
            </p:cNvPr>
            <p:cNvSpPr txBox="1"/>
            <p:nvPr/>
          </p:nvSpPr>
          <p:spPr>
            <a:xfrm>
              <a:off x="778477" y="3658506"/>
              <a:ext cx="217740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b="1" i="0" u="none" strike="noStrike" baseline="0" dirty="0">
                  <a:solidFill>
                    <a:srgbClr val="000000"/>
                  </a:solidFill>
                  <a:latin typeface="Arial" panose="020B0604020202020204" pitchFamily="34" charset="0"/>
                </a:rPr>
                <a:t>REPowerEU Plan </a:t>
              </a:r>
              <a:r>
                <a:rPr lang="en-US" b="1" dirty="0"/>
                <a:t> </a:t>
              </a:r>
              <a:endParaRPr lang="en-GB" b="1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D300167-378E-7AF3-FBFD-83F9FBDC76F2}"/>
              </a:ext>
            </a:extLst>
          </p:cNvPr>
          <p:cNvSpPr txBox="1"/>
          <p:nvPr/>
        </p:nvSpPr>
        <p:spPr>
          <a:xfrm>
            <a:off x="2708107" y="5470571"/>
            <a:ext cx="86383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i="1" dirty="0"/>
              <a:t>“will top-up Horizon Europe investments on the Hydrogen Joint Undertaking (EUR 200 million) to double the number of Hydrogen Valleys;”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02C8A5-50D2-8C83-B1EF-2B941F32B833}"/>
              </a:ext>
            </a:extLst>
          </p:cNvPr>
          <p:cNvSpPr txBox="1"/>
          <p:nvPr/>
        </p:nvSpPr>
        <p:spPr>
          <a:xfrm>
            <a:off x="5833775" y="4992798"/>
            <a:ext cx="17503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May 2022</a:t>
            </a:r>
          </a:p>
        </p:txBody>
      </p:sp>
    </p:spTree>
    <p:extLst>
      <p:ext uri="{BB962C8B-B14F-4D97-AF65-F5344CB8AC3E}">
        <p14:creationId xmlns:p14="http://schemas.microsoft.com/office/powerpoint/2010/main" val="1065486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2">
            <a:extLst>
              <a:ext uri="{FF2B5EF4-FFF2-40B4-BE49-F238E27FC236}">
                <a16:creationId xmlns:a16="http://schemas.microsoft.com/office/drawing/2014/main" id="{F0748D01-C01A-4173-B80B-E5380C1FF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65" y="1933685"/>
            <a:ext cx="540000" cy="54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BF0080-079C-4E49-8FF4-E8E04D5A11E5}"/>
              </a:ext>
            </a:extLst>
          </p:cNvPr>
          <p:cNvSpPr txBox="1"/>
          <p:nvPr/>
        </p:nvSpPr>
        <p:spPr>
          <a:xfrm>
            <a:off x="1112226" y="1685772"/>
            <a:ext cx="10243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>
                <a:solidFill>
                  <a:srgbClr val="174489"/>
                </a:solidFill>
                <a:latin typeface="+mj-lt"/>
                <a:ea typeface="Calibri" charset="0"/>
                <a:cs typeface="Calibri" charset="0"/>
              </a:rPr>
              <a:t>HORIZON-JTI-CLEANH2-2023-06-01: Hydrogen Valleys (large-scale)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75437982-6D2C-402E-9EB7-C1EEB0809FBD}"/>
              </a:ext>
            </a:extLst>
          </p:cNvPr>
          <p:cNvSpPr txBox="1">
            <a:spLocks/>
          </p:cNvSpPr>
          <p:nvPr/>
        </p:nvSpPr>
        <p:spPr>
          <a:xfrm>
            <a:off x="590365" y="2159234"/>
            <a:ext cx="10399361" cy="492443"/>
          </a:xfrm>
          <a:prstGeom prst="rect">
            <a:avLst/>
          </a:prstGeom>
        </p:spPr>
        <p:txBody>
          <a:bodyPr/>
          <a:lstStyle>
            <a:lvl1pPr marL="228584" indent="-228584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00" indent="0">
              <a:buFont typeface="Arial" panose="020B0604020202020204" pitchFamily="34" charset="0"/>
              <a:buNone/>
            </a:pPr>
            <a:r>
              <a:rPr lang="en-US" sz="1400" b="1">
                <a:solidFill>
                  <a:schemeClr val="tx1">
                    <a:lumMod val="75000"/>
                  </a:schemeClr>
                </a:solidFill>
              </a:rPr>
              <a:t>Develop and demonstrate a large-scale Hydrogen Valley with  innovative approaches at system level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997F70F-F6D9-4427-9400-0B57637B1D2A}"/>
              </a:ext>
            </a:extLst>
          </p:cNvPr>
          <p:cNvSpPr txBox="1">
            <a:spLocks/>
          </p:cNvSpPr>
          <p:nvPr/>
        </p:nvSpPr>
        <p:spPr>
          <a:xfrm>
            <a:off x="1225167" y="2626980"/>
            <a:ext cx="8492223" cy="104131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774700" indent="-457200" algn="l" rtl="0" fontAlgn="base">
              <a:spcBef>
                <a:spcPts val="700"/>
              </a:spcBef>
              <a:spcAft>
                <a:spcPct val="0"/>
              </a:spcAft>
              <a:buSzPct val="171000"/>
              <a:buFont typeface="Arial" charset="0"/>
              <a:buChar char="•"/>
              <a:defRPr sz="3200" kern="1200">
                <a:solidFill>
                  <a:srgbClr val="7F7F7F"/>
                </a:solidFill>
                <a:latin typeface="Calibri" charset="0"/>
                <a:ea typeface="Calibri" charset="0"/>
                <a:cs typeface="Calibri" charset="0"/>
                <a:sym typeface="Gill Sans" charset="0"/>
              </a:defRPr>
            </a:lvl1pPr>
            <a:lvl2pPr marL="1562100" indent="-800100" algn="l" rtl="0" fontAlgn="base">
              <a:spcBef>
                <a:spcPts val="7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3200" kern="1200">
                <a:solidFill>
                  <a:srgbClr val="7F7F7F"/>
                </a:solidFill>
                <a:latin typeface="Calibri" charset="0"/>
                <a:ea typeface="Calibri" charset="0"/>
                <a:cs typeface="Calibri" charset="0"/>
                <a:sym typeface="Gill Sans" charset="0"/>
              </a:defRPr>
            </a:lvl2pPr>
            <a:lvl3pPr marL="2006600" indent="-800100" algn="l" rtl="0" fontAlgn="base">
              <a:spcBef>
                <a:spcPts val="7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3200" kern="1200">
                <a:solidFill>
                  <a:srgbClr val="7F7F7F"/>
                </a:solidFill>
                <a:latin typeface="Calibri" charset="0"/>
                <a:ea typeface="Calibri" charset="0"/>
                <a:cs typeface="Calibri" charset="0"/>
                <a:sym typeface="Gill Sans" charset="0"/>
              </a:defRPr>
            </a:lvl3pPr>
            <a:lvl4pPr marL="2451100" indent="-800100" algn="l" rtl="0" fontAlgn="base">
              <a:spcBef>
                <a:spcPts val="7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3200" kern="1200">
                <a:solidFill>
                  <a:srgbClr val="7F7F7F"/>
                </a:solidFill>
                <a:latin typeface="Calibri" charset="0"/>
                <a:ea typeface="Calibri" charset="0"/>
                <a:cs typeface="Calibri" charset="0"/>
                <a:sym typeface="Gill Sans" charset="0"/>
              </a:defRPr>
            </a:lvl4pPr>
            <a:lvl5pPr marL="2552700" indent="-457200" algn="l" rtl="0" fontAlgn="base">
              <a:spcBef>
                <a:spcPts val="700"/>
              </a:spcBef>
              <a:spcAft>
                <a:spcPct val="0"/>
              </a:spcAft>
              <a:buSzPct val="171000"/>
              <a:buFont typeface="Arial" charset="0"/>
              <a:buChar char="•"/>
              <a:defRPr sz="3200" kern="1200">
                <a:solidFill>
                  <a:srgbClr val="7F7F7F"/>
                </a:solidFill>
                <a:latin typeface="Calibri" charset="0"/>
                <a:ea typeface="Calibri" charset="0"/>
                <a:cs typeface="Calibri" charset="0"/>
                <a:sym typeface="Gill San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216000">
              <a:buSzPct val="100000"/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+mn-lt"/>
              </a:rPr>
              <a:t>Production of ≥ 4,000 </a:t>
            </a:r>
            <a:r>
              <a:rPr lang="en-US" sz="1400" dirty="0" err="1">
                <a:solidFill>
                  <a:schemeClr val="tx1">
                    <a:lumMod val="75000"/>
                  </a:schemeClr>
                </a:solidFill>
                <a:latin typeface="+mn-lt"/>
              </a:rPr>
              <a:t>tonnes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+mn-lt"/>
              </a:rPr>
              <a:t> of renewable H2 per year using new hydrogen production capacity (GOs)</a:t>
            </a:r>
          </a:p>
          <a:p>
            <a:pPr marL="360000" indent="-216000">
              <a:buSzPct val="100000"/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+mn-lt"/>
              </a:rPr>
              <a:t>≥ 2 hydrogen applications from ≥ 2 sectors (energy, industry, transport)</a:t>
            </a:r>
          </a:p>
          <a:p>
            <a:pPr marL="360000" indent="-216000">
              <a:buSzPct val="100000"/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+mn-lt"/>
              </a:rPr>
              <a:t>Costs of renewable energy plants (e.g. PV or wind plant) or related costs for operation of the Hydrogen Valley (e.g. electricity for </a:t>
            </a:r>
            <a:r>
              <a:rPr lang="en-US" sz="1400" dirty="0" err="1">
                <a:solidFill>
                  <a:schemeClr val="tx1">
                    <a:lumMod val="75000"/>
                  </a:schemeClr>
                </a:solidFill>
                <a:latin typeface="+mn-lt"/>
              </a:rPr>
              <a:t>electrolyser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+mn-lt"/>
              </a:rPr>
              <a:t>) are not eligible for funding</a:t>
            </a:r>
          </a:p>
        </p:txBody>
      </p:sp>
      <p:pic>
        <p:nvPicPr>
          <p:cNvPr id="11" name="Image 50">
            <a:extLst>
              <a:ext uri="{FF2B5EF4-FFF2-40B4-BE49-F238E27FC236}">
                <a16:creationId xmlns:a16="http://schemas.microsoft.com/office/drawing/2014/main" id="{F5861D73-375A-468F-9E3B-D79410B469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3" y="2686561"/>
            <a:ext cx="540000" cy="540000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F97C0EA9-C773-45E4-8257-BE4BFB8A9A47}"/>
              </a:ext>
            </a:extLst>
          </p:cNvPr>
          <p:cNvSpPr txBox="1">
            <a:spLocks/>
          </p:cNvSpPr>
          <p:nvPr/>
        </p:nvSpPr>
        <p:spPr>
          <a:xfrm>
            <a:off x="2886500" y="455400"/>
            <a:ext cx="7519372" cy="68721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indent="0" defTabSz="914332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/>
            </a:lvl1pPr>
            <a:lvl2pPr marL="45716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/>
            </a:lvl2pPr>
            <a:lvl3pPr marL="914332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b="1"/>
            </a:lvl3pPr>
            <a:lvl4pPr marL="1371498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4pPr>
            <a:lvl5pPr marL="182866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5pPr>
            <a:lvl6pPr marL="228583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marL="274299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marL="320016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marL="365732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lang="fr-BE" dirty="0"/>
              <a:t>Hydrogen </a:t>
            </a:r>
            <a:r>
              <a:rPr lang="fr-BE" dirty="0" err="1"/>
              <a:t>Valleys</a:t>
            </a:r>
            <a:r>
              <a:rPr lang="fr-BE" dirty="0"/>
              <a:t> AWP 2022 &amp; 2023</a:t>
            </a:r>
          </a:p>
        </p:txBody>
      </p:sp>
      <p:pic>
        <p:nvPicPr>
          <p:cNvPr id="18" name="Image 2">
            <a:extLst>
              <a:ext uri="{FF2B5EF4-FFF2-40B4-BE49-F238E27FC236}">
                <a16:creationId xmlns:a16="http://schemas.microsoft.com/office/drawing/2014/main" id="{867D6DB8-14EB-40CD-9CAA-2F91424839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65" y="4202083"/>
            <a:ext cx="540000" cy="540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B832357-D9FF-4F7A-BAF7-266AAA487D64}"/>
              </a:ext>
            </a:extLst>
          </p:cNvPr>
          <p:cNvSpPr txBox="1"/>
          <p:nvPr/>
        </p:nvSpPr>
        <p:spPr>
          <a:xfrm>
            <a:off x="1112226" y="3954170"/>
            <a:ext cx="10243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>
                <a:solidFill>
                  <a:srgbClr val="174489"/>
                </a:solidFill>
                <a:latin typeface="+mj-lt"/>
                <a:ea typeface="Calibri" charset="0"/>
                <a:cs typeface="Calibri" charset="0"/>
              </a:rPr>
              <a:t>HORIZON-JTI-CLEANH2-2023-06-02: Hydrogen Valleys (small)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8928DB12-01A0-4BFD-951B-8410B65E8A46}"/>
              </a:ext>
            </a:extLst>
          </p:cNvPr>
          <p:cNvSpPr txBox="1">
            <a:spLocks/>
          </p:cNvSpPr>
          <p:nvPr/>
        </p:nvSpPr>
        <p:spPr>
          <a:xfrm>
            <a:off x="590365" y="4427632"/>
            <a:ext cx="10399361" cy="492443"/>
          </a:xfrm>
          <a:prstGeom prst="rect">
            <a:avLst/>
          </a:prstGeom>
        </p:spPr>
        <p:txBody>
          <a:bodyPr/>
          <a:lstStyle>
            <a:lvl1pPr marL="228584" indent="-228584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00" indent="0">
              <a:buFont typeface="Arial" panose="020B0604020202020204" pitchFamily="34" charset="0"/>
              <a:buNone/>
            </a:pPr>
            <a:r>
              <a:rPr lang="en-US" sz="1400" b="1">
                <a:solidFill>
                  <a:schemeClr val="tx1">
                    <a:lumMod val="75000"/>
                  </a:schemeClr>
                </a:solidFill>
              </a:rPr>
              <a:t>Develop and demonstrate a large-scale Hydrogen Valley with  innovative approaches at system level 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E9335426-EA8F-4795-8958-76F08A73EE80}"/>
              </a:ext>
            </a:extLst>
          </p:cNvPr>
          <p:cNvSpPr txBox="1">
            <a:spLocks/>
          </p:cNvSpPr>
          <p:nvPr/>
        </p:nvSpPr>
        <p:spPr>
          <a:xfrm>
            <a:off x="1225167" y="4895378"/>
            <a:ext cx="8703633" cy="134652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774700" indent="-457200" algn="l" rtl="0" fontAlgn="base">
              <a:spcBef>
                <a:spcPts val="700"/>
              </a:spcBef>
              <a:spcAft>
                <a:spcPct val="0"/>
              </a:spcAft>
              <a:buSzPct val="171000"/>
              <a:buFont typeface="Arial" charset="0"/>
              <a:buChar char="•"/>
              <a:defRPr sz="3200" kern="1200">
                <a:solidFill>
                  <a:srgbClr val="7F7F7F"/>
                </a:solidFill>
                <a:latin typeface="Calibri" charset="0"/>
                <a:ea typeface="Calibri" charset="0"/>
                <a:cs typeface="Calibri" charset="0"/>
                <a:sym typeface="Gill Sans" charset="0"/>
              </a:defRPr>
            </a:lvl1pPr>
            <a:lvl2pPr marL="1562100" indent="-800100" algn="l" rtl="0" fontAlgn="base">
              <a:spcBef>
                <a:spcPts val="7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3200" kern="1200">
                <a:solidFill>
                  <a:srgbClr val="7F7F7F"/>
                </a:solidFill>
                <a:latin typeface="Calibri" charset="0"/>
                <a:ea typeface="Calibri" charset="0"/>
                <a:cs typeface="Calibri" charset="0"/>
                <a:sym typeface="Gill Sans" charset="0"/>
              </a:defRPr>
            </a:lvl2pPr>
            <a:lvl3pPr marL="2006600" indent="-800100" algn="l" rtl="0" fontAlgn="base">
              <a:spcBef>
                <a:spcPts val="7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3200" kern="1200">
                <a:solidFill>
                  <a:srgbClr val="7F7F7F"/>
                </a:solidFill>
                <a:latin typeface="Calibri" charset="0"/>
                <a:ea typeface="Calibri" charset="0"/>
                <a:cs typeface="Calibri" charset="0"/>
                <a:sym typeface="Gill Sans" charset="0"/>
              </a:defRPr>
            </a:lvl3pPr>
            <a:lvl4pPr marL="2451100" indent="-800100" algn="l" rtl="0" fontAlgn="base">
              <a:spcBef>
                <a:spcPts val="7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3200" kern="1200">
                <a:solidFill>
                  <a:srgbClr val="7F7F7F"/>
                </a:solidFill>
                <a:latin typeface="Calibri" charset="0"/>
                <a:ea typeface="Calibri" charset="0"/>
                <a:cs typeface="Calibri" charset="0"/>
                <a:sym typeface="Gill Sans" charset="0"/>
              </a:defRPr>
            </a:lvl4pPr>
            <a:lvl5pPr marL="2552700" indent="-457200" algn="l" rtl="0" fontAlgn="base">
              <a:spcBef>
                <a:spcPts val="700"/>
              </a:spcBef>
              <a:spcAft>
                <a:spcPct val="0"/>
              </a:spcAft>
              <a:buSzPct val="171000"/>
              <a:buFont typeface="Arial" charset="0"/>
              <a:buChar char="•"/>
              <a:defRPr sz="3200" kern="1200">
                <a:solidFill>
                  <a:srgbClr val="7F7F7F"/>
                </a:solidFill>
                <a:latin typeface="Calibri" charset="0"/>
                <a:ea typeface="Calibri" charset="0"/>
                <a:cs typeface="Calibri" charset="0"/>
                <a:sym typeface="Gill San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216000">
              <a:buSzPct val="100000"/>
              <a:buFont typeface="Wingdings" panose="05000000000000000000" pitchFamily="2" charset="2"/>
              <a:buChar char="§"/>
            </a:pPr>
            <a:r>
              <a:rPr lang="en-US" sz="1400">
                <a:solidFill>
                  <a:schemeClr val="tx1">
                    <a:lumMod val="75000"/>
                  </a:schemeClr>
                </a:solidFill>
                <a:latin typeface="+mn-lt"/>
              </a:rPr>
              <a:t>Production of ≥ 500 </a:t>
            </a:r>
            <a:r>
              <a:rPr lang="en-US" sz="1400" err="1">
                <a:solidFill>
                  <a:schemeClr val="tx1">
                    <a:lumMod val="75000"/>
                  </a:schemeClr>
                </a:solidFill>
                <a:latin typeface="+mn-lt"/>
              </a:rPr>
              <a:t>tonnes</a:t>
            </a:r>
            <a:r>
              <a:rPr lang="en-US" sz="1400">
                <a:solidFill>
                  <a:schemeClr val="tx1">
                    <a:lumMod val="75000"/>
                  </a:schemeClr>
                </a:solidFill>
                <a:latin typeface="+mn-lt"/>
              </a:rPr>
              <a:t> of renewable H2 per year using new hydrogen production capacity (GOs)</a:t>
            </a:r>
          </a:p>
          <a:p>
            <a:pPr marL="360000" indent="-216000">
              <a:buSzPct val="100000"/>
              <a:buFont typeface="Wingdings" panose="05000000000000000000" pitchFamily="2" charset="2"/>
              <a:buChar char="§"/>
            </a:pPr>
            <a:r>
              <a:rPr lang="en-US" sz="1400">
                <a:solidFill>
                  <a:schemeClr val="tx1">
                    <a:lumMod val="75000"/>
                  </a:schemeClr>
                </a:solidFill>
                <a:latin typeface="+mn-lt"/>
              </a:rPr>
              <a:t>Supply more than one end sector  or application (mobility, industry energy)</a:t>
            </a:r>
          </a:p>
          <a:p>
            <a:pPr marL="360000" indent="-216000">
              <a:buSzPct val="100000"/>
              <a:buFont typeface="Wingdings" panose="05000000000000000000" pitchFamily="2" charset="2"/>
              <a:buChar char="§"/>
            </a:pPr>
            <a:r>
              <a:rPr lang="en-US" sz="1400">
                <a:solidFill>
                  <a:schemeClr val="tx1">
                    <a:lumMod val="75000"/>
                  </a:schemeClr>
                </a:solidFill>
                <a:latin typeface="+mn-lt"/>
              </a:rPr>
              <a:t>Costs of renewable energy plants (e.g. PV or wind plant) or related costs for operation of the Hydrogen Valley (e.g. electricity for electrolyser) are not eligible for funding</a:t>
            </a:r>
          </a:p>
          <a:p>
            <a:pPr marL="144000" indent="0">
              <a:buSzPct val="100000"/>
              <a:buNone/>
            </a:pPr>
            <a:endParaRPr lang="en-US" sz="1400">
              <a:solidFill>
                <a:schemeClr val="tx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2" name="Image 50">
            <a:extLst>
              <a:ext uri="{FF2B5EF4-FFF2-40B4-BE49-F238E27FC236}">
                <a16:creationId xmlns:a16="http://schemas.microsoft.com/office/drawing/2014/main" id="{6B1E861F-6299-4372-BFA2-B7D8535742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3" y="495495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5856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B31D79E-782D-5D7D-18C2-E7CCBAA473A3}"/>
              </a:ext>
            </a:extLst>
          </p:cNvPr>
          <p:cNvSpPr/>
          <p:nvPr/>
        </p:nvSpPr>
        <p:spPr>
          <a:xfrm>
            <a:off x="2124907" y="2461251"/>
            <a:ext cx="2838302" cy="3897570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6D0B1D-0047-9F5F-FD62-F1C019D137F6}"/>
              </a:ext>
            </a:extLst>
          </p:cNvPr>
          <p:cNvSpPr txBox="1"/>
          <p:nvPr/>
        </p:nvSpPr>
        <p:spPr>
          <a:xfrm>
            <a:off x="2554666" y="2647999"/>
            <a:ext cx="206701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AWP 2015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AWP 2019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AWP 2020</a:t>
            </a:r>
          </a:p>
          <a:p>
            <a:pPr algn="ctr"/>
            <a:endParaRPr lang="en-US" sz="2400" dirty="0"/>
          </a:p>
          <a:p>
            <a:pPr algn="ctr"/>
            <a:r>
              <a:rPr lang="en-US" sz="2400" b="1" dirty="0"/>
              <a:t>AWP 2022</a:t>
            </a:r>
          </a:p>
          <a:p>
            <a:pPr algn="ctr"/>
            <a:endParaRPr lang="en-US" sz="2400" dirty="0"/>
          </a:p>
          <a:p>
            <a:pPr algn="ctr"/>
            <a:r>
              <a:rPr lang="en-US" sz="2400" b="1" dirty="0"/>
              <a:t>AWP 2023 </a:t>
            </a:r>
            <a:endParaRPr lang="en-GB" sz="2400" b="1" dirty="0"/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C5E4705D-8E5B-4443-92CB-8855C5F211E5}"/>
              </a:ext>
            </a:extLst>
          </p:cNvPr>
          <p:cNvSpPr txBox="1">
            <a:spLocks/>
          </p:cNvSpPr>
          <p:nvPr/>
        </p:nvSpPr>
        <p:spPr>
          <a:xfrm>
            <a:off x="3245354" y="327853"/>
            <a:ext cx="7854445" cy="6381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indent="0" defTabSz="914332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/>
            </a:lvl1pPr>
            <a:lvl2pPr marL="45716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/>
            </a:lvl2pPr>
            <a:lvl3pPr marL="914332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b="1"/>
            </a:lvl3pPr>
            <a:lvl4pPr marL="1371498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4pPr>
            <a:lvl5pPr marL="182866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5pPr>
            <a:lvl6pPr marL="228583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marL="274299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marL="320016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marL="365732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lang="en-US" dirty="0"/>
              <a:t>Valley support through the AWPs</a:t>
            </a:r>
            <a:endParaRPr lang="fr-BE" dirty="0"/>
          </a:p>
        </p:txBody>
      </p:sp>
      <p:cxnSp>
        <p:nvCxnSpPr>
          <p:cNvPr id="19" name="Connecteur droit 22">
            <a:extLst>
              <a:ext uri="{FF2B5EF4-FFF2-40B4-BE49-F238E27FC236}">
                <a16:creationId xmlns:a16="http://schemas.microsoft.com/office/drawing/2014/main" id="{8C28FF82-C951-2389-01B6-E56BDA3A5434}"/>
              </a:ext>
            </a:extLst>
          </p:cNvPr>
          <p:cNvCxnSpPr>
            <a:cxnSpLocks/>
          </p:cNvCxnSpPr>
          <p:nvPr/>
        </p:nvCxnSpPr>
        <p:spPr>
          <a:xfrm>
            <a:off x="3235638" y="98308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20884BD-FC41-6525-449E-6287051AB7A9}"/>
              </a:ext>
            </a:extLst>
          </p:cNvPr>
          <p:cNvSpPr/>
          <p:nvPr/>
        </p:nvSpPr>
        <p:spPr>
          <a:xfrm>
            <a:off x="2124907" y="1407142"/>
            <a:ext cx="2838302" cy="866806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JU Annual Work Plans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ACC29A6-F045-1396-1035-3DE245FBE293}"/>
              </a:ext>
            </a:extLst>
          </p:cNvPr>
          <p:cNvSpPr/>
          <p:nvPr/>
        </p:nvSpPr>
        <p:spPr>
          <a:xfrm>
            <a:off x="5385098" y="2461251"/>
            <a:ext cx="2838302" cy="3897570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A9DF2ECA-2314-604E-5729-25567574B74B}"/>
              </a:ext>
            </a:extLst>
          </p:cNvPr>
          <p:cNvSpPr/>
          <p:nvPr/>
        </p:nvSpPr>
        <p:spPr>
          <a:xfrm>
            <a:off x="8591413" y="2461251"/>
            <a:ext cx="2838302" cy="3897570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3E29568-DB1E-DF6C-E275-DDA37F2608DB}"/>
              </a:ext>
            </a:extLst>
          </p:cNvPr>
          <p:cNvSpPr/>
          <p:nvPr/>
        </p:nvSpPr>
        <p:spPr>
          <a:xfrm>
            <a:off x="5385098" y="1407142"/>
            <a:ext cx="2838302" cy="861718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Projects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C3681C90-EB5F-8400-9F35-183674876A93}"/>
              </a:ext>
            </a:extLst>
          </p:cNvPr>
          <p:cNvSpPr/>
          <p:nvPr/>
        </p:nvSpPr>
        <p:spPr>
          <a:xfrm>
            <a:off x="8591412" y="1407142"/>
            <a:ext cx="2838302" cy="861718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JU support</a:t>
            </a:r>
          </a:p>
        </p:txBody>
      </p:sp>
      <p:pic>
        <p:nvPicPr>
          <p:cNvPr id="34" name="Picture 3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F3E0F4A-0026-8104-2370-F84EE65917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859" y="2670404"/>
            <a:ext cx="1046568" cy="400388"/>
          </a:xfrm>
          <a:prstGeom prst="rect">
            <a:avLst/>
          </a:prstGeom>
        </p:spPr>
      </p:pic>
      <p:pic>
        <p:nvPicPr>
          <p:cNvPr id="35" name="Picture 34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EDF56826-EE5B-8FE4-AA31-9428A38A8D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456" y="3442957"/>
            <a:ext cx="592367" cy="468143"/>
          </a:xfrm>
          <a:prstGeom prst="rect">
            <a:avLst/>
          </a:prstGeom>
        </p:spPr>
      </p:pic>
      <p:pic>
        <p:nvPicPr>
          <p:cNvPr id="36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2D1FE6EF-884A-E831-E297-3EEBCF888D2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9145" y="4103491"/>
            <a:ext cx="486991" cy="520201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5D27391-D00A-53DB-1098-60F7DF87B3E5}"/>
              </a:ext>
            </a:extLst>
          </p:cNvPr>
          <p:cNvSpPr txBox="1"/>
          <p:nvPr/>
        </p:nvSpPr>
        <p:spPr>
          <a:xfrm>
            <a:off x="8850978" y="2769024"/>
            <a:ext cx="224882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92BE34"/>
                </a:solidFill>
              </a:rPr>
              <a:t>€ 5 M</a:t>
            </a:r>
          </a:p>
          <a:p>
            <a:pPr algn="ctr"/>
            <a:endParaRPr lang="en-US" sz="2400" dirty="0">
              <a:solidFill>
                <a:srgbClr val="92BE34"/>
              </a:solidFill>
            </a:endParaRPr>
          </a:p>
          <a:p>
            <a:pPr algn="ctr"/>
            <a:r>
              <a:rPr lang="en-US" sz="2400" dirty="0">
                <a:solidFill>
                  <a:srgbClr val="92BE34"/>
                </a:solidFill>
              </a:rPr>
              <a:t>€ 20 M</a:t>
            </a:r>
          </a:p>
          <a:p>
            <a:pPr algn="ctr"/>
            <a:endParaRPr lang="en-US" sz="2400" dirty="0">
              <a:solidFill>
                <a:srgbClr val="92BE34"/>
              </a:solidFill>
            </a:endParaRPr>
          </a:p>
          <a:p>
            <a:pPr algn="ctr"/>
            <a:r>
              <a:rPr lang="en-US" sz="2400" dirty="0">
                <a:solidFill>
                  <a:srgbClr val="92BE34"/>
                </a:solidFill>
              </a:rPr>
              <a:t>€ 10 M</a:t>
            </a:r>
          </a:p>
          <a:p>
            <a:pPr algn="ctr"/>
            <a:endParaRPr lang="en-US" sz="2400" b="1" dirty="0">
              <a:solidFill>
                <a:srgbClr val="92BE34"/>
              </a:solidFill>
            </a:endParaRPr>
          </a:p>
          <a:p>
            <a:pPr algn="ctr"/>
            <a:r>
              <a:rPr lang="en-US" sz="2400" b="1" dirty="0">
                <a:solidFill>
                  <a:srgbClr val="92BE34"/>
                </a:solidFill>
              </a:rPr>
              <a:t>€ ~ 105 M*</a:t>
            </a:r>
          </a:p>
          <a:p>
            <a:pPr algn="ctr"/>
            <a:endParaRPr lang="en-US" sz="2400" b="1" dirty="0">
              <a:solidFill>
                <a:srgbClr val="92BE34"/>
              </a:solidFill>
            </a:endParaRPr>
          </a:p>
          <a:p>
            <a:pPr algn="ctr"/>
            <a:r>
              <a:rPr lang="en-US" sz="2400" b="1" dirty="0">
                <a:solidFill>
                  <a:srgbClr val="92BE34"/>
                </a:solidFill>
              </a:rPr>
              <a:t>Ongoing..</a:t>
            </a:r>
            <a:endParaRPr lang="en-GB" sz="2400" b="1" dirty="0">
              <a:solidFill>
                <a:srgbClr val="92BE34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69D6F98-7BC7-03B1-9AB2-C7905578DCD7}"/>
              </a:ext>
            </a:extLst>
          </p:cNvPr>
          <p:cNvSpPr txBox="1"/>
          <p:nvPr/>
        </p:nvSpPr>
        <p:spPr>
          <a:xfrm>
            <a:off x="6163691" y="4927991"/>
            <a:ext cx="169760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9 valleys*</a:t>
            </a:r>
          </a:p>
          <a:p>
            <a:endParaRPr lang="en-US" sz="2400" b="1" dirty="0"/>
          </a:p>
          <a:p>
            <a:r>
              <a:rPr lang="en-US" sz="2400" b="1" dirty="0"/>
              <a:t>Ongoing..</a:t>
            </a:r>
            <a:endParaRPr lang="en-GB" sz="2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5AB99B-8288-8893-7D30-71B0F9962617}"/>
              </a:ext>
            </a:extLst>
          </p:cNvPr>
          <p:cNvSpPr txBox="1"/>
          <p:nvPr/>
        </p:nvSpPr>
        <p:spPr>
          <a:xfrm>
            <a:off x="3235638" y="6546122"/>
            <a:ext cx="494754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i="1" dirty="0"/>
              <a:t>*Grant signature ongoing, figures may change</a:t>
            </a:r>
            <a:endParaRPr lang="en-GB" sz="1000" i="1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EC6595F-F53F-3E90-9FD2-5F5D77909761}"/>
              </a:ext>
            </a:extLst>
          </p:cNvPr>
          <p:cNvGrpSpPr/>
          <p:nvPr/>
        </p:nvGrpSpPr>
        <p:grpSpPr>
          <a:xfrm>
            <a:off x="222690" y="4160391"/>
            <a:ext cx="2660388" cy="914965"/>
            <a:chOff x="615194" y="3371684"/>
            <a:chExt cx="2660388" cy="914965"/>
          </a:xfrm>
        </p:grpSpPr>
        <p:sp>
          <p:nvSpPr>
            <p:cNvPr id="16" name="Arrow: Notched Right 15">
              <a:extLst>
                <a:ext uri="{FF2B5EF4-FFF2-40B4-BE49-F238E27FC236}">
                  <a16:creationId xmlns:a16="http://schemas.microsoft.com/office/drawing/2014/main" id="{39C2FDC9-A1C7-AC3E-2E9D-DD33D55A395F}"/>
                </a:ext>
              </a:extLst>
            </p:cNvPr>
            <p:cNvSpPr/>
            <p:nvPr/>
          </p:nvSpPr>
          <p:spPr>
            <a:xfrm>
              <a:off x="615194" y="3371684"/>
              <a:ext cx="2660388" cy="914965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27A313-938F-D4E0-83D1-0133777CC03B}"/>
                </a:ext>
              </a:extLst>
            </p:cNvPr>
            <p:cNvSpPr txBox="1"/>
            <p:nvPr/>
          </p:nvSpPr>
          <p:spPr>
            <a:xfrm>
              <a:off x="778477" y="3658506"/>
              <a:ext cx="217740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b="1" i="0" u="none" strike="noStrike" baseline="0" dirty="0">
                  <a:solidFill>
                    <a:srgbClr val="000000"/>
                  </a:solidFill>
                  <a:latin typeface="Arial" panose="020B0604020202020204" pitchFamily="34" charset="0"/>
                </a:rPr>
                <a:t>REPowerEU Plan </a:t>
              </a:r>
              <a:r>
                <a:rPr lang="en-US" b="1" dirty="0"/>
                <a:t> </a:t>
              </a:r>
              <a:endParaRPr lang="en-GB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527777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C5E4705D-8E5B-4443-92CB-8855C5F211E5}"/>
              </a:ext>
            </a:extLst>
          </p:cNvPr>
          <p:cNvSpPr txBox="1">
            <a:spLocks/>
          </p:cNvSpPr>
          <p:nvPr/>
        </p:nvSpPr>
        <p:spPr>
          <a:xfrm>
            <a:off x="3245354" y="327853"/>
            <a:ext cx="7854445" cy="6381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indent="0" defTabSz="914332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/>
            </a:lvl1pPr>
            <a:lvl2pPr marL="45716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/>
            </a:lvl2pPr>
            <a:lvl3pPr marL="914332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b="1"/>
            </a:lvl3pPr>
            <a:lvl4pPr marL="1371498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4pPr>
            <a:lvl5pPr marL="182866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5pPr>
            <a:lvl6pPr marL="228583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marL="274299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marL="320016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marL="365732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lang="en-US" dirty="0"/>
              <a:t>AWP 2023</a:t>
            </a:r>
            <a:endParaRPr lang="fr-BE" dirty="0"/>
          </a:p>
        </p:txBody>
      </p:sp>
      <p:cxnSp>
        <p:nvCxnSpPr>
          <p:cNvPr id="19" name="Connecteur droit 22">
            <a:extLst>
              <a:ext uri="{FF2B5EF4-FFF2-40B4-BE49-F238E27FC236}">
                <a16:creationId xmlns:a16="http://schemas.microsoft.com/office/drawing/2014/main" id="{8C28FF82-C951-2389-01B6-E56BDA3A5434}"/>
              </a:ext>
            </a:extLst>
          </p:cNvPr>
          <p:cNvCxnSpPr>
            <a:cxnSpLocks/>
          </p:cNvCxnSpPr>
          <p:nvPr/>
        </p:nvCxnSpPr>
        <p:spPr>
          <a:xfrm>
            <a:off x="3235638" y="98308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1132B0D5-84C4-0119-044F-182CAD21C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78" y="3255369"/>
            <a:ext cx="7233817" cy="2935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18C0165-F9C0-0F7B-2A61-66AB144A9EE3}"/>
              </a:ext>
            </a:extLst>
          </p:cNvPr>
          <p:cNvSpPr/>
          <p:nvPr/>
        </p:nvSpPr>
        <p:spPr>
          <a:xfrm>
            <a:off x="1082973" y="1353915"/>
            <a:ext cx="5426764" cy="1530625"/>
          </a:xfrm>
          <a:prstGeom prst="roundRect">
            <a:avLst/>
          </a:prstGeom>
          <a:solidFill>
            <a:srgbClr val="8FBC2B"/>
          </a:solidFill>
          <a:ln>
            <a:solidFill>
              <a:srgbClr val="8FBC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cs typeface="Arial"/>
              </a:rPr>
              <a:t>Total budget</a:t>
            </a:r>
            <a:r>
              <a:rPr lang="en-US" sz="2000" dirty="0">
                <a:cs typeface="Arial"/>
              </a:rPr>
              <a:t>: 195 M€</a:t>
            </a:r>
            <a:endParaRPr lang="en-US" sz="2000" dirty="0">
              <a:ea typeface="+mn-lt"/>
              <a:cs typeface="+mn-lt"/>
            </a:endParaRPr>
          </a:p>
          <a:p>
            <a:r>
              <a:rPr lang="en-US" sz="2000" b="1" dirty="0">
                <a:cs typeface="Arial"/>
              </a:rPr>
              <a:t>Publication date</a:t>
            </a:r>
            <a:r>
              <a:rPr lang="en-US" sz="2000" dirty="0">
                <a:cs typeface="Arial"/>
              </a:rPr>
              <a:t>: 17th January 2023</a:t>
            </a:r>
            <a:endParaRPr lang="en-US" sz="2000" dirty="0">
              <a:ea typeface="+mn-lt"/>
              <a:cs typeface="+mn-lt"/>
            </a:endParaRPr>
          </a:p>
          <a:p>
            <a:r>
              <a:rPr lang="en-US" sz="2000" b="1" dirty="0">
                <a:cs typeface="Arial"/>
              </a:rPr>
              <a:t>Opening of submission: </a:t>
            </a:r>
            <a:r>
              <a:rPr lang="en-US" sz="2000" dirty="0">
                <a:cs typeface="Arial"/>
              </a:rPr>
              <a:t>31st January 2023</a:t>
            </a:r>
            <a:endParaRPr lang="en-US" sz="2000" dirty="0">
              <a:ea typeface="+mn-lt"/>
              <a:cs typeface="+mn-lt"/>
            </a:endParaRPr>
          </a:p>
          <a:p>
            <a:r>
              <a:rPr lang="en-US" sz="2000" b="1" dirty="0">
                <a:cs typeface="Arial"/>
              </a:rPr>
              <a:t>Deadline</a:t>
            </a:r>
            <a:r>
              <a:rPr lang="en-US" sz="2000" dirty="0">
                <a:cs typeface="Arial"/>
              </a:rPr>
              <a:t>: 18th April 2023</a:t>
            </a:r>
            <a:endParaRPr lang="en-US" sz="2000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0048055-AF0E-7850-303E-7B2EF36F0EF5}"/>
              </a:ext>
            </a:extLst>
          </p:cNvPr>
          <p:cNvSpPr/>
          <p:nvPr/>
        </p:nvSpPr>
        <p:spPr>
          <a:xfrm>
            <a:off x="4952999" y="3854299"/>
            <a:ext cx="2298701" cy="832001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72A9B26-5FB4-607E-95D7-AF0C9E7DAB27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7251700" y="3619500"/>
            <a:ext cx="1130300" cy="650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Explosion: 14 Points 22">
            <a:extLst>
              <a:ext uri="{FF2B5EF4-FFF2-40B4-BE49-F238E27FC236}">
                <a16:creationId xmlns:a16="http://schemas.microsoft.com/office/drawing/2014/main" id="{D7F20517-7740-63D1-07F0-A75BDABB2D52}"/>
              </a:ext>
            </a:extLst>
          </p:cNvPr>
          <p:cNvSpPr/>
          <p:nvPr/>
        </p:nvSpPr>
        <p:spPr>
          <a:xfrm rot="538784">
            <a:off x="8531678" y="3944900"/>
            <a:ext cx="3660322" cy="2828129"/>
          </a:xfrm>
          <a:prstGeom prst="irregularSeal2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EBCC13-F0C3-8138-963B-FA9C05D23F55}"/>
              </a:ext>
            </a:extLst>
          </p:cNvPr>
          <p:cNvSpPr txBox="1"/>
          <p:nvPr/>
        </p:nvSpPr>
        <p:spPr>
          <a:xfrm>
            <a:off x="9126311" y="4723217"/>
            <a:ext cx="21716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000" algn="ctr">
              <a:buSzPct val="100000"/>
            </a:pPr>
            <a:r>
              <a:rPr lang="en-US" sz="2400" b="1" dirty="0">
                <a:solidFill>
                  <a:schemeClr val="bg1"/>
                </a:solidFill>
              </a:rPr>
              <a:t>28 proposals </a:t>
            </a:r>
          </a:p>
          <a:p>
            <a:pPr marL="144000" algn="ctr">
              <a:buSzPct val="100000"/>
            </a:pPr>
            <a:r>
              <a:rPr lang="en-US" sz="2400" b="1" dirty="0">
                <a:solidFill>
                  <a:schemeClr val="bg1"/>
                </a:solidFill>
              </a:rPr>
              <a:t>for valleys!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88E3971-59A9-A293-9849-5A2B299837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0" y="1177961"/>
            <a:ext cx="3248025" cy="3009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90318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pour une image  15">
            <a:extLst>
              <a:ext uri="{FF2B5EF4-FFF2-40B4-BE49-F238E27FC236}">
                <a16:creationId xmlns:a16="http://schemas.microsoft.com/office/drawing/2014/main" id="{54FE788D-678E-482F-A614-35A3F44A39D6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1" r="24281"/>
          <a:stretch/>
        </p:blipFill>
        <p:spPr>
          <a:xfrm>
            <a:off x="7" y="2447926"/>
            <a:ext cx="3803001" cy="4410076"/>
          </a:xfr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C5FA53A-CAE7-4518-93FC-6BC9BD4B0DC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71666" y="1481235"/>
            <a:ext cx="2339999" cy="548269"/>
          </a:xfrm>
        </p:spPr>
        <p:txBody>
          <a:bodyPr>
            <a:noAutofit/>
          </a:bodyPr>
          <a:lstStyle/>
          <a:p>
            <a:pPr algn="ctr"/>
            <a:r>
              <a:rPr lang="fr-BE" sz="3200" dirty="0"/>
              <a:t>H2 </a:t>
            </a:r>
            <a:r>
              <a:rPr lang="fr-BE" sz="3200" dirty="0" err="1"/>
              <a:t>Valleys</a:t>
            </a:r>
            <a:r>
              <a:rPr lang="fr-BE" sz="3200" dirty="0"/>
              <a:t> pipeline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A88322D-DD05-46ED-B79E-D15F2968B3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77" y="6515291"/>
            <a:ext cx="1335027" cy="85344"/>
          </a:xfrm>
          <a:prstGeom prst="rect">
            <a:avLst/>
          </a:prstGeom>
        </p:spPr>
      </p:pic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C60D6F0B-0E2B-4C7A-8716-35167CE72340}"/>
              </a:ext>
            </a:extLst>
          </p:cNvPr>
          <p:cNvSpPr txBox="1">
            <a:spLocks/>
          </p:cNvSpPr>
          <p:nvPr/>
        </p:nvSpPr>
        <p:spPr>
          <a:xfrm>
            <a:off x="3245355" y="327853"/>
            <a:ext cx="7116044" cy="6381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indent="0" defTabSz="914332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/>
            </a:lvl1pPr>
            <a:lvl2pPr marL="45716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/>
            </a:lvl2pPr>
            <a:lvl3pPr marL="914332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b="1"/>
            </a:lvl3pPr>
            <a:lvl4pPr marL="1371498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4pPr>
            <a:lvl5pPr marL="182866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5pPr>
            <a:lvl6pPr marL="228583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marL="274299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marL="320016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marL="365732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lang="fr-BE" dirty="0"/>
              <a:t>JU support to </a:t>
            </a:r>
            <a:r>
              <a:rPr lang="fr-BE" dirty="0" err="1"/>
              <a:t>valleys</a:t>
            </a:r>
            <a:endParaRPr lang="fr-BE" dirty="0"/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837B975B-61FC-4E27-8F9B-45A2381A0B82}"/>
              </a:ext>
            </a:extLst>
          </p:cNvPr>
          <p:cNvCxnSpPr>
            <a:cxnSpLocks/>
          </p:cNvCxnSpPr>
          <p:nvPr/>
        </p:nvCxnSpPr>
        <p:spPr>
          <a:xfrm>
            <a:off x="3235638" y="98308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contenu 3">
            <a:extLst>
              <a:ext uri="{FF2B5EF4-FFF2-40B4-BE49-F238E27FC236}">
                <a16:creationId xmlns:a16="http://schemas.microsoft.com/office/drawing/2014/main" id="{026EAC7B-AF50-AD01-4686-EE6E558FD75E}"/>
              </a:ext>
            </a:extLst>
          </p:cNvPr>
          <p:cNvSpPr txBox="1">
            <a:spLocks/>
          </p:cNvSpPr>
          <p:nvPr/>
        </p:nvSpPr>
        <p:spPr>
          <a:xfrm>
            <a:off x="5672263" y="2639245"/>
            <a:ext cx="1738804" cy="3719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BE" sz="3200" dirty="0"/>
              <a:t>50</a:t>
            </a:r>
          </a:p>
        </p:txBody>
      </p:sp>
      <p:sp>
        <p:nvSpPr>
          <p:cNvPr id="17" name="Espace réservé du contenu 3">
            <a:extLst>
              <a:ext uri="{FF2B5EF4-FFF2-40B4-BE49-F238E27FC236}">
                <a16:creationId xmlns:a16="http://schemas.microsoft.com/office/drawing/2014/main" id="{A69EBD64-9D97-3ABF-019E-291916F3D97F}"/>
              </a:ext>
            </a:extLst>
          </p:cNvPr>
          <p:cNvSpPr txBox="1">
            <a:spLocks/>
          </p:cNvSpPr>
          <p:nvPr/>
        </p:nvSpPr>
        <p:spPr>
          <a:xfrm>
            <a:off x="8711518" y="1312003"/>
            <a:ext cx="2339999" cy="548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BE" sz="3200" dirty="0"/>
              <a:t>H2 </a:t>
            </a:r>
            <a:r>
              <a:rPr lang="fr-BE" sz="3200" dirty="0" err="1"/>
              <a:t>Valleys</a:t>
            </a:r>
            <a:r>
              <a:rPr lang="fr-BE" sz="3200" dirty="0"/>
              <a:t> </a:t>
            </a:r>
            <a:r>
              <a:rPr lang="fr-BE" sz="3200" dirty="0" err="1"/>
              <a:t>funded</a:t>
            </a:r>
            <a:endParaRPr lang="fr-BE" sz="3200" dirty="0"/>
          </a:p>
        </p:txBody>
      </p:sp>
      <p:sp>
        <p:nvSpPr>
          <p:cNvPr id="18" name="Espace réservé du contenu 3">
            <a:extLst>
              <a:ext uri="{FF2B5EF4-FFF2-40B4-BE49-F238E27FC236}">
                <a16:creationId xmlns:a16="http://schemas.microsoft.com/office/drawing/2014/main" id="{3C9EAC4F-3171-EA3F-73CF-623AA92DF40C}"/>
              </a:ext>
            </a:extLst>
          </p:cNvPr>
          <p:cNvSpPr txBox="1">
            <a:spLocks/>
          </p:cNvSpPr>
          <p:nvPr/>
        </p:nvSpPr>
        <p:spPr>
          <a:xfrm>
            <a:off x="9012115" y="2538513"/>
            <a:ext cx="1738804" cy="3719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BE" sz="3200" dirty="0"/>
              <a:t>12</a:t>
            </a:r>
          </a:p>
        </p:txBody>
      </p:sp>
      <p:sp>
        <p:nvSpPr>
          <p:cNvPr id="31" name="Espace réservé du contenu 3">
            <a:extLst>
              <a:ext uri="{FF2B5EF4-FFF2-40B4-BE49-F238E27FC236}">
                <a16:creationId xmlns:a16="http://schemas.microsoft.com/office/drawing/2014/main" id="{BB1B6661-D9DA-CDB9-86CD-B7E736495D0B}"/>
              </a:ext>
            </a:extLst>
          </p:cNvPr>
          <p:cNvSpPr txBox="1">
            <a:spLocks/>
          </p:cNvSpPr>
          <p:nvPr/>
        </p:nvSpPr>
        <p:spPr>
          <a:xfrm>
            <a:off x="5235921" y="3588703"/>
            <a:ext cx="2339999" cy="10222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BE" sz="3200" dirty="0"/>
              <a:t>EU budget </a:t>
            </a:r>
            <a:r>
              <a:rPr lang="fr-BE" sz="3200" dirty="0" err="1"/>
              <a:t>allocated</a:t>
            </a:r>
            <a:endParaRPr lang="fr-BE" sz="3200" dirty="0"/>
          </a:p>
        </p:txBody>
      </p:sp>
      <p:sp>
        <p:nvSpPr>
          <p:cNvPr id="32" name="Espace réservé du contenu 3">
            <a:extLst>
              <a:ext uri="{FF2B5EF4-FFF2-40B4-BE49-F238E27FC236}">
                <a16:creationId xmlns:a16="http://schemas.microsoft.com/office/drawing/2014/main" id="{DD8A0398-3631-6297-D4D6-C9747E0119C2}"/>
              </a:ext>
            </a:extLst>
          </p:cNvPr>
          <p:cNvSpPr txBox="1">
            <a:spLocks/>
          </p:cNvSpPr>
          <p:nvPr/>
        </p:nvSpPr>
        <p:spPr>
          <a:xfrm>
            <a:off x="5536518" y="5188420"/>
            <a:ext cx="1738804" cy="3719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BE" sz="3200" dirty="0"/>
              <a:t>€ 140 M</a:t>
            </a:r>
          </a:p>
        </p:txBody>
      </p:sp>
      <p:sp>
        <p:nvSpPr>
          <p:cNvPr id="34" name="Espace réservé du contenu 3">
            <a:extLst>
              <a:ext uri="{FF2B5EF4-FFF2-40B4-BE49-F238E27FC236}">
                <a16:creationId xmlns:a16="http://schemas.microsoft.com/office/drawing/2014/main" id="{E02F4EDB-6FF8-B1F4-B8E4-3D635FB57C5A}"/>
              </a:ext>
            </a:extLst>
          </p:cNvPr>
          <p:cNvSpPr txBox="1">
            <a:spLocks/>
          </p:cNvSpPr>
          <p:nvPr/>
        </p:nvSpPr>
        <p:spPr>
          <a:xfrm>
            <a:off x="8711518" y="3588703"/>
            <a:ext cx="2339999" cy="10222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BE" sz="3200" dirty="0"/>
              <a:t>…</a:t>
            </a:r>
            <a:r>
              <a:rPr lang="fr-BE" sz="3200" dirty="0" err="1"/>
              <a:t>still</a:t>
            </a:r>
            <a:r>
              <a:rPr lang="fr-BE" sz="3200" dirty="0"/>
              <a:t> to come</a:t>
            </a:r>
          </a:p>
        </p:txBody>
      </p:sp>
      <p:sp>
        <p:nvSpPr>
          <p:cNvPr id="35" name="Espace réservé du contenu 3">
            <a:extLst>
              <a:ext uri="{FF2B5EF4-FFF2-40B4-BE49-F238E27FC236}">
                <a16:creationId xmlns:a16="http://schemas.microsoft.com/office/drawing/2014/main" id="{92C73886-6AEA-7392-FB95-F644D6D36BBC}"/>
              </a:ext>
            </a:extLst>
          </p:cNvPr>
          <p:cNvSpPr txBox="1">
            <a:spLocks/>
          </p:cNvSpPr>
          <p:nvPr/>
        </p:nvSpPr>
        <p:spPr>
          <a:xfrm>
            <a:off x="8360538" y="4742480"/>
            <a:ext cx="3175000" cy="5293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BE" sz="3200" dirty="0"/>
              <a:t>28 </a:t>
            </a:r>
            <a:r>
              <a:rPr lang="fr-BE" sz="3200" dirty="0" err="1"/>
              <a:t>proposals</a:t>
            </a:r>
            <a:endParaRPr lang="fr-BE" sz="3200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485334C-D9D1-5C95-300A-1C8989CD6E00}"/>
              </a:ext>
            </a:extLst>
          </p:cNvPr>
          <p:cNvCxnSpPr>
            <a:cxnSpLocks/>
          </p:cNvCxnSpPr>
          <p:nvPr/>
        </p:nvCxnSpPr>
        <p:spPr>
          <a:xfrm>
            <a:off x="5672263" y="3210128"/>
            <a:ext cx="4275775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2B987A3-5479-7FD4-D647-68D94341BCDE}"/>
              </a:ext>
            </a:extLst>
          </p:cNvPr>
          <p:cNvCxnSpPr>
            <a:cxnSpLocks/>
          </p:cNvCxnSpPr>
          <p:nvPr/>
        </p:nvCxnSpPr>
        <p:spPr>
          <a:xfrm flipH="1" flipV="1">
            <a:off x="7724144" y="2258536"/>
            <a:ext cx="27783" cy="2367214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387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>
            <a:extLst>
              <a:ext uri="{FF2B5EF4-FFF2-40B4-BE49-F238E27FC236}">
                <a16:creationId xmlns:a16="http://schemas.microsoft.com/office/drawing/2014/main" id="{2E6D33DE-CB0F-46FD-960E-6BFBAFAD334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2621839"/>
            <a:ext cx="3564835" cy="4236173"/>
          </a:xfrm>
        </p:spPr>
      </p:pic>
      <p:pic>
        <p:nvPicPr>
          <p:cNvPr id="7" name="Espace réservé pour une image  6">
            <a:extLst>
              <a:ext uri="{FF2B5EF4-FFF2-40B4-BE49-F238E27FC236}">
                <a16:creationId xmlns:a16="http://schemas.microsoft.com/office/drawing/2014/main" id="{125D3DFA-1EF9-4F92-B27A-0DFD3AA2A341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0000">
            <a:off x="7945048" y="1668518"/>
            <a:ext cx="2158139" cy="3520965"/>
          </a:xfrm>
        </p:spPr>
      </p:pic>
      <p:sp>
        <p:nvSpPr>
          <p:cNvPr id="4" name="Titre 3">
            <a:extLst>
              <a:ext uri="{FF2B5EF4-FFF2-40B4-BE49-F238E27FC236}">
                <a16:creationId xmlns:a16="http://schemas.microsoft.com/office/drawing/2014/main" id="{A30AA65A-D48E-425D-A404-FF17DFF63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880" y="1026743"/>
            <a:ext cx="6801300" cy="17834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BE" sz="3600" dirty="0" err="1"/>
              <a:t>Keep</a:t>
            </a:r>
            <a:r>
              <a:rPr lang="fr-BE" sz="3600" dirty="0"/>
              <a:t> in </a:t>
            </a:r>
            <a:r>
              <a:rPr lang="fr-BE" sz="3600" dirty="0" err="1"/>
              <a:t>touch</a:t>
            </a:r>
            <a:br>
              <a:rPr lang="fr-BE" sz="3300" dirty="0"/>
            </a:br>
            <a:br>
              <a:rPr lang="fr-BE" sz="1600" dirty="0"/>
            </a:br>
            <a:r>
              <a:rPr lang="en-GB" altLang="en-US" sz="3000" dirty="0">
                <a:ea typeface="DIN Condensed" charset="0"/>
                <a:cs typeface="DIN Condensed" charset="0"/>
              </a:rPr>
              <a:t>Pietro Caloprisco</a:t>
            </a:r>
            <a:br>
              <a:rPr lang="en-GB" altLang="fr-FR" sz="3000" dirty="0">
                <a:ea typeface="DIN Regular" charset="0"/>
                <a:cs typeface="DIN Regular" charset="0"/>
              </a:rPr>
            </a:br>
            <a:r>
              <a:rPr lang="en-GB" altLang="fr-FR" sz="1800" dirty="0">
                <a:ea typeface="Calibri" charset="0"/>
                <a:cs typeface="Calibri" charset="0"/>
              </a:rPr>
              <a:t>Project Officer</a:t>
            </a:r>
            <a:br>
              <a:rPr lang="en-US" altLang="fr-FR" sz="1800" dirty="0">
                <a:ea typeface="Calibri" charset="0"/>
                <a:cs typeface="Calibri" charset="0"/>
              </a:rPr>
            </a:br>
            <a:r>
              <a:rPr lang="en-US" altLang="fr-FR" sz="1800" dirty="0" err="1">
                <a:ea typeface="Calibri" charset="0"/>
                <a:cs typeface="Calibri" charset="0"/>
              </a:rPr>
              <a:t>pietro.caloprisco</a:t>
            </a:r>
            <a:r>
              <a:rPr lang="en-GB" altLang="en-US" sz="1800" dirty="0">
                <a:ea typeface="Calibri" charset="0"/>
                <a:cs typeface="Calibri" charset="0"/>
              </a:rPr>
              <a:t>@clean-hydrogen.europa.eu</a:t>
            </a:r>
            <a:br>
              <a:rPr lang="en-US" sz="1800" dirty="0">
                <a:ea typeface="Calibri" charset="0"/>
                <a:cs typeface="Calibri" charset="0"/>
              </a:rPr>
            </a:br>
            <a:endParaRPr lang="fr-BE" sz="3600" dirty="0"/>
          </a:p>
        </p:txBody>
      </p:sp>
      <p:sp>
        <p:nvSpPr>
          <p:cNvPr id="5" name="ZoneTexte 23">
            <a:extLst>
              <a:ext uri="{FF2B5EF4-FFF2-40B4-BE49-F238E27FC236}">
                <a16:creationId xmlns:a16="http://schemas.microsoft.com/office/drawing/2014/main" id="{3F6C9711-9ED3-410E-869E-1E27CEAC6D0E}"/>
              </a:ext>
            </a:extLst>
          </p:cNvPr>
          <p:cNvSpPr txBox="1"/>
          <p:nvPr/>
        </p:nvSpPr>
        <p:spPr>
          <a:xfrm>
            <a:off x="2627086" y="4939537"/>
            <a:ext cx="81247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br>
              <a:rPr lang="en-US" sz="3600" b="1" dirty="0">
                <a:solidFill>
                  <a:srgbClr val="222222"/>
                </a:solidFill>
                <a:latin typeface="Arial"/>
                <a:ea typeface="Calibri" charset="0"/>
                <a:cs typeface="Calibri" charset="0"/>
                <a:sym typeface="Gill Sans" charset="0"/>
              </a:rPr>
            </a:br>
            <a:endParaRPr lang="fr-FR" sz="2800" dirty="0">
              <a:solidFill>
                <a:srgbClr val="222222"/>
              </a:solidFill>
              <a:latin typeface="Arial"/>
              <a:ea typeface="Calibri" charset="0"/>
              <a:cs typeface="Calibri" charset="0"/>
              <a:sym typeface="Gill Sans" charset="0"/>
            </a:endParaRPr>
          </a:p>
        </p:txBody>
      </p:sp>
      <p:sp>
        <p:nvSpPr>
          <p:cNvPr id="6" name="ZoneTexte 22">
            <a:extLst>
              <a:ext uri="{FF2B5EF4-FFF2-40B4-BE49-F238E27FC236}">
                <a16:creationId xmlns:a16="http://schemas.microsoft.com/office/drawing/2014/main" id="{F2AED0D4-8407-4002-9887-0B9B561F0ABB}"/>
              </a:ext>
            </a:extLst>
          </p:cNvPr>
          <p:cNvSpPr txBox="1"/>
          <p:nvPr/>
        </p:nvSpPr>
        <p:spPr>
          <a:xfrm>
            <a:off x="3683732" y="4970313"/>
            <a:ext cx="45567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200" dirty="0">
                <a:solidFill>
                  <a:srgbClr val="222222"/>
                </a:solidFill>
                <a:latin typeface="Arial"/>
                <a:ea typeface="Calibri" charset="0"/>
                <a:cs typeface="Calibri" charset="0"/>
                <a:sym typeface="Gill Sans" charset="0"/>
              </a:rPr>
              <a:t>Avenue de la Toison d’Or 56-60 B-1060 Brussels, </a:t>
            </a:r>
            <a:r>
              <a:rPr lang="fr-FR" sz="1200" dirty="0" err="1">
                <a:solidFill>
                  <a:srgbClr val="222222"/>
                </a:solidFill>
                <a:latin typeface="Arial"/>
                <a:ea typeface="Calibri" charset="0"/>
                <a:cs typeface="Calibri" charset="0"/>
                <a:sym typeface="Gill Sans" charset="0"/>
              </a:rPr>
              <a:t>Belgium</a:t>
            </a:r>
            <a:endParaRPr lang="fr-FR" sz="1200" dirty="0">
              <a:solidFill>
                <a:srgbClr val="222222"/>
              </a:solidFill>
              <a:latin typeface="Arial"/>
              <a:ea typeface="Calibri" charset="0"/>
              <a:cs typeface="Calibri" charset="0"/>
              <a:sym typeface="Gill Sans" charset="0"/>
            </a:endParaRPr>
          </a:p>
          <a:p>
            <a:pPr>
              <a:defRPr/>
            </a:pPr>
            <a:endParaRPr lang="fr-FR" sz="1200" dirty="0">
              <a:solidFill>
                <a:srgbClr val="222222"/>
              </a:solidFill>
              <a:latin typeface="Arial"/>
              <a:ea typeface="Calibri" charset="0"/>
              <a:cs typeface="Calibri" charset="0"/>
              <a:sym typeface="Gill Sans" charset="0"/>
            </a:endParaRPr>
          </a:p>
          <a:p>
            <a:pPr>
              <a:defRPr/>
            </a:pPr>
            <a:endParaRPr lang="fr-FR" sz="1200" b="1" dirty="0">
              <a:solidFill>
                <a:srgbClr val="222222"/>
              </a:solidFill>
              <a:latin typeface="Arial"/>
              <a:ea typeface="Calibri" charset="0"/>
              <a:cs typeface="Calibri" charset="0"/>
              <a:sym typeface="Gill Sans" charset="0"/>
            </a:endParaRPr>
          </a:p>
          <a:p>
            <a:pPr>
              <a:defRPr/>
            </a:pPr>
            <a:endParaRPr lang="fr-FR" sz="1200" dirty="0">
              <a:solidFill>
                <a:srgbClr val="222222"/>
              </a:solidFill>
              <a:latin typeface="Arial"/>
              <a:ea typeface="Calibri" charset="0"/>
              <a:cs typeface="Calibri" charset="0"/>
              <a:sym typeface="Gill Sans" charset="0"/>
            </a:endParaRPr>
          </a:p>
          <a:p>
            <a:pPr>
              <a:defRPr/>
            </a:pPr>
            <a:r>
              <a:rPr lang="fr-FR" b="1" dirty="0">
                <a:solidFill>
                  <a:srgbClr val="222222"/>
                </a:solidFill>
                <a:latin typeface="Arial"/>
                <a:ea typeface="Calibri" charset="0"/>
                <a:cs typeface="Calibri" charset="0"/>
                <a:sym typeface="Gill Sans" charset="0"/>
              </a:rPr>
              <a:t>For </a:t>
            </a:r>
            <a:r>
              <a:rPr lang="fr-FR" b="1" dirty="0" err="1">
                <a:solidFill>
                  <a:srgbClr val="222222"/>
                </a:solidFill>
                <a:latin typeface="Arial"/>
                <a:ea typeface="Calibri" charset="0"/>
                <a:cs typeface="Calibri" charset="0"/>
                <a:sym typeface="Gill Sans" charset="0"/>
              </a:rPr>
              <a:t>further</a:t>
            </a:r>
            <a:r>
              <a:rPr lang="fr-FR" b="1" dirty="0">
                <a:solidFill>
                  <a:srgbClr val="222222"/>
                </a:solidFill>
                <a:latin typeface="Arial"/>
                <a:ea typeface="Calibri" charset="0"/>
                <a:cs typeface="Calibri" charset="0"/>
                <a:sym typeface="Gill Sans" charset="0"/>
              </a:rPr>
              <a:t> information</a:t>
            </a:r>
            <a:endParaRPr lang="fr-FR" dirty="0">
              <a:solidFill>
                <a:srgbClr val="222222"/>
              </a:solidFill>
              <a:latin typeface="Arial"/>
              <a:ea typeface="Calibri" charset="0"/>
              <a:cs typeface="Calibri" charset="0"/>
              <a:sym typeface="Gill Sans" charset="0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defRPr/>
            </a:pPr>
            <a:r>
              <a:rPr lang="fr-FR" sz="1200" dirty="0">
                <a:solidFill>
                  <a:srgbClr val="222222"/>
                </a:solidFill>
                <a:latin typeface="Arial"/>
                <a:ea typeface="Calibri" charset="0"/>
                <a:cs typeface="Calibri" charset="0"/>
                <a:sym typeface="Gill Sans" charset="0"/>
              </a:rPr>
              <a:t>www.clean-hydrogen.europa.eu   </a:t>
            </a:r>
          </a:p>
          <a:p>
            <a:pPr>
              <a:defRPr/>
            </a:pPr>
            <a:r>
              <a:rPr lang="fr-FR" sz="1200" dirty="0">
                <a:solidFill>
                  <a:srgbClr val="222222"/>
                </a:solidFill>
                <a:latin typeface="Arial"/>
                <a:ea typeface="Calibri" charset="0"/>
                <a:cs typeface="Calibri" charset="0"/>
                <a:sym typeface="Gill Sans" charset="0"/>
              </a:rPr>
              <a:t>www.hydrogeneurope.eu</a:t>
            </a:r>
          </a:p>
          <a:p>
            <a:pPr>
              <a:defRPr/>
            </a:pPr>
            <a:endParaRPr lang="fr-FR" sz="1000" dirty="0">
              <a:solidFill>
                <a:srgbClr val="222222"/>
              </a:solidFill>
              <a:latin typeface="Arial"/>
              <a:ea typeface="Calibri" charset="0"/>
              <a:cs typeface="Calibri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467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75AFA-8303-4712-8F1C-EDBEF7759EA3}"/>
              </a:ext>
            </a:extLst>
          </p:cNvPr>
          <p:cNvSpPr txBox="1">
            <a:spLocks/>
          </p:cNvSpPr>
          <p:nvPr/>
        </p:nvSpPr>
        <p:spPr>
          <a:xfrm>
            <a:off x="3948191" y="1077540"/>
            <a:ext cx="5941767" cy="348860"/>
          </a:xfrm>
          <a:prstGeom prst="rect">
            <a:avLst/>
          </a:prstGeom>
        </p:spPr>
        <p:txBody>
          <a:bodyPr/>
          <a:lstStyle>
            <a:lvl1pPr marL="228584" indent="-228584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altLang="en-US" sz="1600">
                <a:ea typeface="MS PGothic" charset="-128"/>
              </a:rPr>
              <a:t>EU Institutional Public-Private Partnership (IPPP)</a:t>
            </a:r>
            <a:endParaRPr lang="en-US" altLang="en-US" sz="1600">
              <a:ea typeface="MS PGothic" charset="-128"/>
            </a:endParaRPr>
          </a:p>
        </p:txBody>
      </p:sp>
      <p:sp>
        <p:nvSpPr>
          <p:cNvPr id="4" name="Delay 86">
            <a:extLst>
              <a:ext uri="{FF2B5EF4-FFF2-40B4-BE49-F238E27FC236}">
                <a16:creationId xmlns:a16="http://schemas.microsoft.com/office/drawing/2014/main" id="{1611195B-B0FA-45B4-A9DE-282565286B91}"/>
              </a:ext>
            </a:extLst>
          </p:cNvPr>
          <p:cNvSpPr/>
          <p:nvPr/>
        </p:nvSpPr>
        <p:spPr bwMode="auto">
          <a:xfrm rot="16200000">
            <a:off x="4668467" y="-1514953"/>
            <a:ext cx="2856291" cy="9143798"/>
          </a:xfrm>
          <a:custGeom>
            <a:avLst/>
            <a:gdLst>
              <a:gd name="connsiteX0" fmla="*/ 0 w 8181462"/>
              <a:gd name="connsiteY0" fmla="*/ 0 h 18287595"/>
              <a:gd name="connsiteX1" fmla="*/ 4090731 w 8181462"/>
              <a:gd name="connsiteY1" fmla="*/ 0 h 18287595"/>
              <a:gd name="connsiteX2" fmla="*/ 8181462 w 8181462"/>
              <a:gd name="connsiteY2" fmla="*/ 9143798 h 18287595"/>
              <a:gd name="connsiteX3" fmla="*/ 4090731 w 8181462"/>
              <a:gd name="connsiteY3" fmla="*/ 18287596 h 18287595"/>
              <a:gd name="connsiteX4" fmla="*/ 0 w 8181462"/>
              <a:gd name="connsiteY4" fmla="*/ 18287595 h 18287595"/>
              <a:gd name="connsiteX5" fmla="*/ 0 w 8181462"/>
              <a:gd name="connsiteY5" fmla="*/ 0 h 18287595"/>
              <a:gd name="connsiteX0" fmla="*/ 2491740 w 8181462"/>
              <a:gd name="connsiteY0" fmla="*/ 22860 h 18287596"/>
              <a:gd name="connsiteX1" fmla="*/ 4090731 w 8181462"/>
              <a:gd name="connsiteY1" fmla="*/ 0 h 18287596"/>
              <a:gd name="connsiteX2" fmla="*/ 8181462 w 8181462"/>
              <a:gd name="connsiteY2" fmla="*/ 9143798 h 18287596"/>
              <a:gd name="connsiteX3" fmla="*/ 4090731 w 8181462"/>
              <a:gd name="connsiteY3" fmla="*/ 18287596 h 18287596"/>
              <a:gd name="connsiteX4" fmla="*/ 0 w 8181462"/>
              <a:gd name="connsiteY4" fmla="*/ 18287595 h 18287596"/>
              <a:gd name="connsiteX5" fmla="*/ 2491740 w 8181462"/>
              <a:gd name="connsiteY5" fmla="*/ 22860 h 18287596"/>
              <a:gd name="connsiteX0" fmla="*/ 22860 w 5712582"/>
              <a:gd name="connsiteY0" fmla="*/ 22860 h 18287596"/>
              <a:gd name="connsiteX1" fmla="*/ 1621851 w 5712582"/>
              <a:gd name="connsiteY1" fmla="*/ 0 h 18287596"/>
              <a:gd name="connsiteX2" fmla="*/ 5712582 w 5712582"/>
              <a:gd name="connsiteY2" fmla="*/ 9143798 h 18287596"/>
              <a:gd name="connsiteX3" fmla="*/ 1621851 w 5712582"/>
              <a:gd name="connsiteY3" fmla="*/ 18287596 h 18287596"/>
              <a:gd name="connsiteX4" fmla="*/ 0 w 5712582"/>
              <a:gd name="connsiteY4" fmla="*/ 18219016 h 18287596"/>
              <a:gd name="connsiteX5" fmla="*/ 22860 w 5712582"/>
              <a:gd name="connsiteY5" fmla="*/ 22860 h 1828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12582" h="18287596">
                <a:moveTo>
                  <a:pt x="22860" y="22860"/>
                </a:moveTo>
                <a:cubicBezTo>
                  <a:pt x="1386437" y="22860"/>
                  <a:pt x="258274" y="0"/>
                  <a:pt x="1621851" y="0"/>
                </a:cubicBezTo>
                <a:cubicBezTo>
                  <a:pt x="3881099" y="0"/>
                  <a:pt x="5712582" y="4093818"/>
                  <a:pt x="5712582" y="9143798"/>
                </a:cubicBezTo>
                <a:cubicBezTo>
                  <a:pt x="5712582" y="14193778"/>
                  <a:pt x="3881099" y="18287596"/>
                  <a:pt x="1621851" y="18287596"/>
                </a:cubicBezTo>
                <a:lnTo>
                  <a:pt x="0" y="18219016"/>
                </a:lnTo>
                <a:lnTo>
                  <a:pt x="22860" y="22860"/>
                </a:lnTo>
                <a:close/>
              </a:path>
            </a:pathLst>
          </a:custGeom>
          <a:solidFill>
            <a:srgbClr val="2DB1E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22860" rIns="45720" bIns="22860" numCol="1" rtlCol="0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900">
              <a:latin typeface="Trebuchet MS" panose="020B0603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994A4ED-D6DB-430B-B7E2-45E9048EF7E1}"/>
              </a:ext>
            </a:extLst>
          </p:cNvPr>
          <p:cNvGrpSpPr/>
          <p:nvPr/>
        </p:nvGrpSpPr>
        <p:grpSpPr>
          <a:xfrm>
            <a:off x="1258530" y="1967754"/>
            <a:ext cx="9674939" cy="3492388"/>
            <a:chOff x="2601647" y="4821267"/>
            <a:chExt cx="19349876" cy="698477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5269D79-D3F9-4B3A-B21B-78D7B63E6581}"/>
                </a:ext>
              </a:extLst>
            </p:cNvPr>
            <p:cNvSpPr/>
            <p:nvPr/>
          </p:nvSpPr>
          <p:spPr bwMode="auto">
            <a:xfrm>
              <a:off x="2601647" y="4821267"/>
              <a:ext cx="6984776" cy="698477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45720" tIns="22860" rIns="45720" bIns="2286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900">
                <a:latin typeface="Trebuchet MS" panose="020B0603020202020204" pitchFamily="34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233DE0F-707A-4A2F-A2B9-2E28014FA160}"/>
                </a:ext>
              </a:extLst>
            </p:cNvPr>
            <p:cNvSpPr/>
            <p:nvPr/>
          </p:nvSpPr>
          <p:spPr bwMode="auto">
            <a:xfrm>
              <a:off x="8771350" y="4821267"/>
              <a:ext cx="6984776" cy="698477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45720" tIns="22860" rIns="45720" bIns="2286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900">
                <a:latin typeface="Trebuchet MS" panose="020B0603020202020204" pitchFamily="34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8B1B7E8-BF4A-4FF2-9826-ACAAC3E3F944}"/>
                </a:ext>
              </a:extLst>
            </p:cNvPr>
            <p:cNvSpPr/>
            <p:nvPr/>
          </p:nvSpPr>
          <p:spPr bwMode="auto">
            <a:xfrm>
              <a:off x="14966747" y="4821267"/>
              <a:ext cx="6984776" cy="698477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45720" tIns="22860" rIns="45720" bIns="2286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900">
                <a:latin typeface="Trebuchet MS" panose="020B0603020202020204" pitchFamily="34" charset="0"/>
              </a:endParaRPr>
            </a:p>
          </p:txBody>
        </p:sp>
      </p:grpSp>
      <p:sp>
        <p:nvSpPr>
          <p:cNvPr id="9" name="Freeform 10">
            <a:extLst>
              <a:ext uri="{FF2B5EF4-FFF2-40B4-BE49-F238E27FC236}">
                <a16:creationId xmlns:a16="http://schemas.microsoft.com/office/drawing/2014/main" id="{B94430DC-AEFC-456E-A81E-29F2EB3DF1A0}"/>
              </a:ext>
            </a:extLst>
          </p:cNvPr>
          <p:cNvSpPr>
            <a:spLocks/>
          </p:cNvSpPr>
          <p:nvPr/>
        </p:nvSpPr>
        <p:spPr bwMode="auto">
          <a:xfrm>
            <a:off x="1524712" y="2605392"/>
            <a:ext cx="9214316" cy="3092147"/>
          </a:xfrm>
          <a:custGeom>
            <a:avLst/>
            <a:gdLst>
              <a:gd name="T0" fmla="*/ 5536 w 6336"/>
              <a:gd name="T1" fmla="*/ 0 h 1600"/>
              <a:gd name="T2" fmla="*/ 4736 w 6336"/>
              <a:gd name="T3" fmla="*/ 800 h 1600"/>
              <a:gd name="T4" fmla="*/ 4736 w 6336"/>
              <a:gd name="T5" fmla="*/ 800 h 1600"/>
              <a:gd name="T6" fmla="*/ 3957 w 6336"/>
              <a:gd name="T7" fmla="*/ 1578 h 1600"/>
              <a:gd name="T8" fmla="*/ 3179 w 6336"/>
              <a:gd name="T9" fmla="*/ 800 h 1600"/>
              <a:gd name="T10" fmla="*/ 3179 w 6336"/>
              <a:gd name="T11" fmla="*/ 800 h 1600"/>
              <a:gd name="T12" fmla="*/ 2379 w 6336"/>
              <a:gd name="T13" fmla="*/ 0 h 1600"/>
              <a:gd name="T14" fmla="*/ 1579 w 6336"/>
              <a:gd name="T15" fmla="*/ 800 h 1600"/>
              <a:gd name="T16" fmla="*/ 1579 w 6336"/>
              <a:gd name="T17" fmla="*/ 800 h 1600"/>
              <a:gd name="T18" fmla="*/ 800 w 6336"/>
              <a:gd name="T19" fmla="*/ 1578 h 1600"/>
              <a:gd name="T20" fmla="*/ 22 w 6336"/>
              <a:gd name="T21" fmla="*/ 800 h 1600"/>
              <a:gd name="T22" fmla="*/ 0 w 6336"/>
              <a:gd name="T23" fmla="*/ 800 h 1600"/>
              <a:gd name="T24" fmla="*/ 800 w 6336"/>
              <a:gd name="T25" fmla="*/ 1600 h 1600"/>
              <a:gd name="T26" fmla="*/ 1600 w 6336"/>
              <a:gd name="T27" fmla="*/ 800 h 1600"/>
              <a:gd name="T28" fmla="*/ 1600 w 6336"/>
              <a:gd name="T29" fmla="*/ 800 h 1600"/>
              <a:gd name="T30" fmla="*/ 2379 w 6336"/>
              <a:gd name="T31" fmla="*/ 22 h 1600"/>
              <a:gd name="T32" fmla="*/ 3157 w 6336"/>
              <a:gd name="T33" fmla="*/ 800 h 1600"/>
              <a:gd name="T34" fmla="*/ 3157 w 6336"/>
              <a:gd name="T35" fmla="*/ 800 h 1600"/>
              <a:gd name="T36" fmla="*/ 3957 w 6336"/>
              <a:gd name="T37" fmla="*/ 1600 h 1600"/>
              <a:gd name="T38" fmla="*/ 4757 w 6336"/>
              <a:gd name="T39" fmla="*/ 800 h 1600"/>
              <a:gd name="T40" fmla="*/ 4757 w 6336"/>
              <a:gd name="T41" fmla="*/ 800 h 1600"/>
              <a:gd name="T42" fmla="*/ 5536 w 6336"/>
              <a:gd name="T43" fmla="*/ 22 h 1600"/>
              <a:gd name="T44" fmla="*/ 6314 w 6336"/>
              <a:gd name="T45" fmla="*/ 800 h 1600"/>
              <a:gd name="T46" fmla="*/ 6336 w 6336"/>
              <a:gd name="T47" fmla="*/ 800 h 1600"/>
              <a:gd name="T48" fmla="*/ 5536 w 6336"/>
              <a:gd name="T49" fmla="*/ 0 h 1600"/>
              <a:gd name="connsiteX0" fmla="*/ 8737 w 9967"/>
              <a:gd name="connsiteY0" fmla="*/ 77 h 10077"/>
              <a:gd name="connsiteX1" fmla="*/ 7475 w 9967"/>
              <a:gd name="connsiteY1" fmla="*/ 5077 h 10077"/>
              <a:gd name="connsiteX2" fmla="*/ 7475 w 9967"/>
              <a:gd name="connsiteY2" fmla="*/ 5077 h 10077"/>
              <a:gd name="connsiteX3" fmla="*/ 6245 w 9967"/>
              <a:gd name="connsiteY3" fmla="*/ 9940 h 10077"/>
              <a:gd name="connsiteX4" fmla="*/ 5017 w 9967"/>
              <a:gd name="connsiteY4" fmla="*/ 5077 h 10077"/>
              <a:gd name="connsiteX5" fmla="*/ 5017 w 9967"/>
              <a:gd name="connsiteY5" fmla="*/ 5077 h 10077"/>
              <a:gd name="connsiteX6" fmla="*/ 3755 w 9967"/>
              <a:gd name="connsiteY6" fmla="*/ 77 h 10077"/>
              <a:gd name="connsiteX7" fmla="*/ 2492 w 9967"/>
              <a:gd name="connsiteY7" fmla="*/ 5077 h 10077"/>
              <a:gd name="connsiteX8" fmla="*/ 2492 w 9967"/>
              <a:gd name="connsiteY8" fmla="*/ 5077 h 10077"/>
              <a:gd name="connsiteX9" fmla="*/ 1263 w 9967"/>
              <a:gd name="connsiteY9" fmla="*/ 9940 h 10077"/>
              <a:gd name="connsiteX10" fmla="*/ 35 w 9967"/>
              <a:gd name="connsiteY10" fmla="*/ 5077 h 10077"/>
              <a:gd name="connsiteX11" fmla="*/ 0 w 9967"/>
              <a:gd name="connsiteY11" fmla="*/ 5077 h 10077"/>
              <a:gd name="connsiteX12" fmla="*/ 1263 w 9967"/>
              <a:gd name="connsiteY12" fmla="*/ 10077 h 10077"/>
              <a:gd name="connsiteX13" fmla="*/ 2525 w 9967"/>
              <a:gd name="connsiteY13" fmla="*/ 5077 h 10077"/>
              <a:gd name="connsiteX14" fmla="*/ 2525 w 9967"/>
              <a:gd name="connsiteY14" fmla="*/ 5077 h 10077"/>
              <a:gd name="connsiteX15" fmla="*/ 3755 w 9967"/>
              <a:gd name="connsiteY15" fmla="*/ 215 h 10077"/>
              <a:gd name="connsiteX16" fmla="*/ 4983 w 9967"/>
              <a:gd name="connsiteY16" fmla="*/ 5077 h 10077"/>
              <a:gd name="connsiteX17" fmla="*/ 4983 w 9967"/>
              <a:gd name="connsiteY17" fmla="*/ 5077 h 10077"/>
              <a:gd name="connsiteX18" fmla="*/ 6245 w 9967"/>
              <a:gd name="connsiteY18" fmla="*/ 10077 h 10077"/>
              <a:gd name="connsiteX19" fmla="*/ 7508 w 9967"/>
              <a:gd name="connsiteY19" fmla="*/ 5077 h 10077"/>
              <a:gd name="connsiteX20" fmla="*/ 7508 w 9967"/>
              <a:gd name="connsiteY20" fmla="*/ 5077 h 10077"/>
              <a:gd name="connsiteX21" fmla="*/ 8737 w 9967"/>
              <a:gd name="connsiteY21" fmla="*/ 215 h 10077"/>
              <a:gd name="connsiteX22" fmla="*/ 9965 w 9967"/>
              <a:gd name="connsiteY22" fmla="*/ 5077 h 10077"/>
              <a:gd name="connsiteX23" fmla="*/ 9637 w 9967"/>
              <a:gd name="connsiteY23" fmla="*/ 3141 h 10077"/>
              <a:gd name="connsiteX24" fmla="*/ 8737 w 9967"/>
              <a:gd name="connsiteY24" fmla="*/ 77 h 10077"/>
              <a:gd name="connsiteX0" fmla="*/ 8766 w 10761"/>
              <a:gd name="connsiteY0" fmla="*/ 7 h 9931"/>
              <a:gd name="connsiteX1" fmla="*/ 7500 w 10761"/>
              <a:gd name="connsiteY1" fmla="*/ 4969 h 9931"/>
              <a:gd name="connsiteX2" fmla="*/ 7500 w 10761"/>
              <a:gd name="connsiteY2" fmla="*/ 4969 h 9931"/>
              <a:gd name="connsiteX3" fmla="*/ 6266 w 10761"/>
              <a:gd name="connsiteY3" fmla="*/ 9795 h 9931"/>
              <a:gd name="connsiteX4" fmla="*/ 5034 w 10761"/>
              <a:gd name="connsiteY4" fmla="*/ 4969 h 9931"/>
              <a:gd name="connsiteX5" fmla="*/ 5034 w 10761"/>
              <a:gd name="connsiteY5" fmla="*/ 4969 h 9931"/>
              <a:gd name="connsiteX6" fmla="*/ 3767 w 10761"/>
              <a:gd name="connsiteY6" fmla="*/ 7 h 9931"/>
              <a:gd name="connsiteX7" fmla="*/ 2500 w 10761"/>
              <a:gd name="connsiteY7" fmla="*/ 4969 h 9931"/>
              <a:gd name="connsiteX8" fmla="*/ 2500 w 10761"/>
              <a:gd name="connsiteY8" fmla="*/ 4969 h 9931"/>
              <a:gd name="connsiteX9" fmla="*/ 1267 w 10761"/>
              <a:gd name="connsiteY9" fmla="*/ 9795 h 9931"/>
              <a:gd name="connsiteX10" fmla="*/ 35 w 10761"/>
              <a:gd name="connsiteY10" fmla="*/ 4969 h 9931"/>
              <a:gd name="connsiteX11" fmla="*/ 0 w 10761"/>
              <a:gd name="connsiteY11" fmla="*/ 4969 h 9931"/>
              <a:gd name="connsiteX12" fmla="*/ 1267 w 10761"/>
              <a:gd name="connsiteY12" fmla="*/ 9931 h 9931"/>
              <a:gd name="connsiteX13" fmla="*/ 2533 w 10761"/>
              <a:gd name="connsiteY13" fmla="*/ 4969 h 9931"/>
              <a:gd name="connsiteX14" fmla="*/ 2533 w 10761"/>
              <a:gd name="connsiteY14" fmla="*/ 4969 h 9931"/>
              <a:gd name="connsiteX15" fmla="*/ 3767 w 10761"/>
              <a:gd name="connsiteY15" fmla="*/ 144 h 9931"/>
              <a:gd name="connsiteX16" fmla="*/ 4999 w 10761"/>
              <a:gd name="connsiteY16" fmla="*/ 4969 h 9931"/>
              <a:gd name="connsiteX17" fmla="*/ 4999 w 10761"/>
              <a:gd name="connsiteY17" fmla="*/ 4969 h 9931"/>
              <a:gd name="connsiteX18" fmla="*/ 6266 w 10761"/>
              <a:gd name="connsiteY18" fmla="*/ 9931 h 9931"/>
              <a:gd name="connsiteX19" fmla="*/ 7533 w 10761"/>
              <a:gd name="connsiteY19" fmla="*/ 4969 h 9931"/>
              <a:gd name="connsiteX20" fmla="*/ 7533 w 10761"/>
              <a:gd name="connsiteY20" fmla="*/ 4969 h 9931"/>
              <a:gd name="connsiteX21" fmla="*/ 8766 w 10761"/>
              <a:gd name="connsiteY21" fmla="*/ 144 h 9931"/>
              <a:gd name="connsiteX22" fmla="*/ 9998 w 10761"/>
              <a:gd name="connsiteY22" fmla="*/ 4969 h 9931"/>
              <a:gd name="connsiteX23" fmla="*/ 10761 w 10761"/>
              <a:gd name="connsiteY23" fmla="*/ 4254 h 9931"/>
              <a:gd name="connsiteX24" fmla="*/ 8766 w 10761"/>
              <a:gd name="connsiteY24" fmla="*/ 7 h 9931"/>
              <a:gd name="connsiteX0" fmla="*/ 8146 w 10000"/>
              <a:gd name="connsiteY0" fmla="*/ 3 h 9996"/>
              <a:gd name="connsiteX1" fmla="*/ 6970 w 10000"/>
              <a:gd name="connsiteY1" fmla="*/ 5000 h 9996"/>
              <a:gd name="connsiteX2" fmla="*/ 6970 w 10000"/>
              <a:gd name="connsiteY2" fmla="*/ 5000 h 9996"/>
              <a:gd name="connsiteX3" fmla="*/ 5823 w 10000"/>
              <a:gd name="connsiteY3" fmla="*/ 9859 h 9996"/>
              <a:gd name="connsiteX4" fmla="*/ 4678 w 10000"/>
              <a:gd name="connsiteY4" fmla="*/ 5000 h 9996"/>
              <a:gd name="connsiteX5" fmla="*/ 4678 w 10000"/>
              <a:gd name="connsiteY5" fmla="*/ 5000 h 9996"/>
              <a:gd name="connsiteX6" fmla="*/ 3501 w 10000"/>
              <a:gd name="connsiteY6" fmla="*/ 3 h 9996"/>
              <a:gd name="connsiteX7" fmla="*/ 2323 w 10000"/>
              <a:gd name="connsiteY7" fmla="*/ 5000 h 9996"/>
              <a:gd name="connsiteX8" fmla="*/ 2323 w 10000"/>
              <a:gd name="connsiteY8" fmla="*/ 5000 h 9996"/>
              <a:gd name="connsiteX9" fmla="*/ 1177 w 10000"/>
              <a:gd name="connsiteY9" fmla="*/ 9859 h 9996"/>
              <a:gd name="connsiteX10" fmla="*/ 33 w 10000"/>
              <a:gd name="connsiteY10" fmla="*/ 5000 h 9996"/>
              <a:gd name="connsiteX11" fmla="*/ 0 w 10000"/>
              <a:gd name="connsiteY11" fmla="*/ 5000 h 9996"/>
              <a:gd name="connsiteX12" fmla="*/ 1177 w 10000"/>
              <a:gd name="connsiteY12" fmla="*/ 9996 h 9996"/>
              <a:gd name="connsiteX13" fmla="*/ 2354 w 10000"/>
              <a:gd name="connsiteY13" fmla="*/ 5000 h 9996"/>
              <a:gd name="connsiteX14" fmla="*/ 2354 w 10000"/>
              <a:gd name="connsiteY14" fmla="*/ 5000 h 9996"/>
              <a:gd name="connsiteX15" fmla="*/ 3501 w 10000"/>
              <a:gd name="connsiteY15" fmla="*/ 141 h 9996"/>
              <a:gd name="connsiteX16" fmla="*/ 4645 w 10000"/>
              <a:gd name="connsiteY16" fmla="*/ 5000 h 9996"/>
              <a:gd name="connsiteX17" fmla="*/ 4645 w 10000"/>
              <a:gd name="connsiteY17" fmla="*/ 5000 h 9996"/>
              <a:gd name="connsiteX18" fmla="*/ 5823 w 10000"/>
              <a:gd name="connsiteY18" fmla="*/ 9996 h 9996"/>
              <a:gd name="connsiteX19" fmla="*/ 7000 w 10000"/>
              <a:gd name="connsiteY19" fmla="*/ 5000 h 9996"/>
              <a:gd name="connsiteX20" fmla="*/ 7000 w 10000"/>
              <a:gd name="connsiteY20" fmla="*/ 5000 h 9996"/>
              <a:gd name="connsiteX21" fmla="*/ 8146 w 10000"/>
              <a:gd name="connsiteY21" fmla="*/ 141 h 9996"/>
              <a:gd name="connsiteX22" fmla="*/ 10000 w 10000"/>
              <a:gd name="connsiteY22" fmla="*/ 4280 h 9996"/>
              <a:gd name="connsiteX23" fmla="*/ 8146 w 10000"/>
              <a:gd name="connsiteY23" fmla="*/ 3 h 9996"/>
              <a:gd name="connsiteX0" fmla="*/ 8146 w 8291"/>
              <a:gd name="connsiteY0" fmla="*/ 550 h 10547"/>
              <a:gd name="connsiteX1" fmla="*/ 6970 w 8291"/>
              <a:gd name="connsiteY1" fmla="*/ 5549 h 10547"/>
              <a:gd name="connsiteX2" fmla="*/ 6970 w 8291"/>
              <a:gd name="connsiteY2" fmla="*/ 5549 h 10547"/>
              <a:gd name="connsiteX3" fmla="*/ 5823 w 8291"/>
              <a:gd name="connsiteY3" fmla="*/ 10410 h 10547"/>
              <a:gd name="connsiteX4" fmla="*/ 4678 w 8291"/>
              <a:gd name="connsiteY4" fmla="*/ 5549 h 10547"/>
              <a:gd name="connsiteX5" fmla="*/ 4678 w 8291"/>
              <a:gd name="connsiteY5" fmla="*/ 5549 h 10547"/>
              <a:gd name="connsiteX6" fmla="*/ 3501 w 8291"/>
              <a:gd name="connsiteY6" fmla="*/ 550 h 10547"/>
              <a:gd name="connsiteX7" fmla="*/ 2323 w 8291"/>
              <a:gd name="connsiteY7" fmla="*/ 5549 h 10547"/>
              <a:gd name="connsiteX8" fmla="*/ 2323 w 8291"/>
              <a:gd name="connsiteY8" fmla="*/ 5549 h 10547"/>
              <a:gd name="connsiteX9" fmla="*/ 1177 w 8291"/>
              <a:gd name="connsiteY9" fmla="*/ 10410 h 10547"/>
              <a:gd name="connsiteX10" fmla="*/ 33 w 8291"/>
              <a:gd name="connsiteY10" fmla="*/ 5549 h 10547"/>
              <a:gd name="connsiteX11" fmla="*/ 0 w 8291"/>
              <a:gd name="connsiteY11" fmla="*/ 5549 h 10547"/>
              <a:gd name="connsiteX12" fmla="*/ 1177 w 8291"/>
              <a:gd name="connsiteY12" fmla="*/ 10547 h 10547"/>
              <a:gd name="connsiteX13" fmla="*/ 2354 w 8291"/>
              <a:gd name="connsiteY13" fmla="*/ 5549 h 10547"/>
              <a:gd name="connsiteX14" fmla="*/ 2354 w 8291"/>
              <a:gd name="connsiteY14" fmla="*/ 5549 h 10547"/>
              <a:gd name="connsiteX15" fmla="*/ 3501 w 8291"/>
              <a:gd name="connsiteY15" fmla="*/ 688 h 10547"/>
              <a:gd name="connsiteX16" fmla="*/ 4645 w 8291"/>
              <a:gd name="connsiteY16" fmla="*/ 5549 h 10547"/>
              <a:gd name="connsiteX17" fmla="*/ 4645 w 8291"/>
              <a:gd name="connsiteY17" fmla="*/ 5549 h 10547"/>
              <a:gd name="connsiteX18" fmla="*/ 5823 w 8291"/>
              <a:gd name="connsiteY18" fmla="*/ 10547 h 10547"/>
              <a:gd name="connsiteX19" fmla="*/ 7000 w 8291"/>
              <a:gd name="connsiteY19" fmla="*/ 5549 h 10547"/>
              <a:gd name="connsiteX20" fmla="*/ 7000 w 8291"/>
              <a:gd name="connsiteY20" fmla="*/ 5549 h 10547"/>
              <a:gd name="connsiteX21" fmla="*/ 8146 w 8291"/>
              <a:gd name="connsiteY21" fmla="*/ 688 h 10547"/>
              <a:gd name="connsiteX22" fmla="*/ 8146 w 8291"/>
              <a:gd name="connsiteY22" fmla="*/ 550 h 10547"/>
              <a:gd name="connsiteX0" fmla="*/ 9825 w 9825"/>
              <a:gd name="connsiteY0" fmla="*/ 131 h 9479"/>
              <a:gd name="connsiteX1" fmla="*/ 8407 w 9825"/>
              <a:gd name="connsiteY1" fmla="*/ 4740 h 9479"/>
              <a:gd name="connsiteX2" fmla="*/ 8407 w 9825"/>
              <a:gd name="connsiteY2" fmla="*/ 4740 h 9479"/>
              <a:gd name="connsiteX3" fmla="*/ 7023 w 9825"/>
              <a:gd name="connsiteY3" fmla="*/ 9349 h 9479"/>
              <a:gd name="connsiteX4" fmla="*/ 5642 w 9825"/>
              <a:gd name="connsiteY4" fmla="*/ 4740 h 9479"/>
              <a:gd name="connsiteX5" fmla="*/ 5642 w 9825"/>
              <a:gd name="connsiteY5" fmla="*/ 4740 h 9479"/>
              <a:gd name="connsiteX6" fmla="*/ 4223 w 9825"/>
              <a:gd name="connsiteY6" fmla="*/ 0 h 9479"/>
              <a:gd name="connsiteX7" fmla="*/ 2802 w 9825"/>
              <a:gd name="connsiteY7" fmla="*/ 4740 h 9479"/>
              <a:gd name="connsiteX8" fmla="*/ 2802 w 9825"/>
              <a:gd name="connsiteY8" fmla="*/ 4740 h 9479"/>
              <a:gd name="connsiteX9" fmla="*/ 1420 w 9825"/>
              <a:gd name="connsiteY9" fmla="*/ 9349 h 9479"/>
              <a:gd name="connsiteX10" fmla="*/ 40 w 9825"/>
              <a:gd name="connsiteY10" fmla="*/ 4740 h 9479"/>
              <a:gd name="connsiteX11" fmla="*/ 0 w 9825"/>
              <a:gd name="connsiteY11" fmla="*/ 4740 h 9479"/>
              <a:gd name="connsiteX12" fmla="*/ 1420 w 9825"/>
              <a:gd name="connsiteY12" fmla="*/ 9479 h 9479"/>
              <a:gd name="connsiteX13" fmla="*/ 2839 w 9825"/>
              <a:gd name="connsiteY13" fmla="*/ 4740 h 9479"/>
              <a:gd name="connsiteX14" fmla="*/ 2839 w 9825"/>
              <a:gd name="connsiteY14" fmla="*/ 4740 h 9479"/>
              <a:gd name="connsiteX15" fmla="*/ 4223 w 9825"/>
              <a:gd name="connsiteY15" fmla="*/ 131 h 9479"/>
              <a:gd name="connsiteX16" fmla="*/ 5602 w 9825"/>
              <a:gd name="connsiteY16" fmla="*/ 4740 h 9479"/>
              <a:gd name="connsiteX17" fmla="*/ 5602 w 9825"/>
              <a:gd name="connsiteY17" fmla="*/ 4740 h 9479"/>
              <a:gd name="connsiteX18" fmla="*/ 7023 w 9825"/>
              <a:gd name="connsiteY18" fmla="*/ 9479 h 9479"/>
              <a:gd name="connsiteX19" fmla="*/ 8443 w 9825"/>
              <a:gd name="connsiteY19" fmla="*/ 4740 h 9479"/>
              <a:gd name="connsiteX20" fmla="*/ 8443 w 9825"/>
              <a:gd name="connsiteY20" fmla="*/ 4740 h 9479"/>
              <a:gd name="connsiteX21" fmla="*/ 9825 w 9825"/>
              <a:gd name="connsiteY21" fmla="*/ 131 h 9479"/>
              <a:gd name="connsiteX0" fmla="*/ 8593 w 8593"/>
              <a:gd name="connsiteY0" fmla="*/ 5001 h 10000"/>
              <a:gd name="connsiteX1" fmla="*/ 8557 w 8593"/>
              <a:gd name="connsiteY1" fmla="*/ 5001 h 10000"/>
              <a:gd name="connsiteX2" fmla="*/ 8557 w 8593"/>
              <a:gd name="connsiteY2" fmla="*/ 5001 h 10000"/>
              <a:gd name="connsiteX3" fmla="*/ 7148 w 8593"/>
              <a:gd name="connsiteY3" fmla="*/ 9863 h 10000"/>
              <a:gd name="connsiteX4" fmla="*/ 5742 w 8593"/>
              <a:gd name="connsiteY4" fmla="*/ 5001 h 10000"/>
              <a:gd name="connsiteX5" fmla="*/ 5742 w 8593"/>
              <a:gd name="connsiteY5" fmla="*/ 5001 h 10000"/>
              <a:gd name="connsiteX6" fmla="*/ 4298 w 8593"/>
              <a:gd name="connsiteY6" fmla="*/ 0 h 10000"/>
              <a:gd name="connsiteX7" fmla="*/ 2852 w 8593"/>
              <a:gd name="connsiteY7" fmla="*/ 5001 h 10000"/>
              <a:gd name="connsiteX8" fmla="*/ 2852 w 8593"/>
              <a:gd name="connsiteY8" fmla="*/ 5001 h 10000"/>
              <a:gd name="connsiteX9" fmla="*/ 1445 w 8593"/>
              <a:gd name="connsiteY9" fmla="*/ 9863 h 10000"/>
              <a:gd name="connsiteX10" fmla="*/ 41 w 8593"/>
              <a:gd name="connsiteY10" fmla="*/ 5001 h 10000"/>
              <a:gd name="connsiteX11" fmla="*/ 0 w 8593"/>
              <a:gd name="connsiteY11" fmla="*/ 5001 h 10000"/>
              <a:gd name="connsiteX12" fmla="*/ 1445 w 8593"/>
              <a:gd name="connsiteY12" fmla="*/ 10000 h 10000"/>
              <a:gd name="connsiteX13" fmla="*/ 2890 w 8593"/>
              <a:gd name="connsiteY13" fmla="*/ 5001 h 10000"/>
              <a:gd name="connsiteX14" fmla="*/ 2890 w 8593"/>
              <a:gd name="connsiteY14" fmla="*/ 5001 h 10000"/>
              <a:gd name="connsiteX15" fmla="*/ 4298 w 8593"/>
              <a:gd name="connsiteY15" fmla="*/ 138 h 10000"/>
              <a:gd name="connsiteX16" fmla="*/ 5702 w 8593"/>
              <a:gd name="connsiteY16" fmla="*/ 5001 h 10000"/>
              <a:gd name="connsiteX17" fmla="*/ 5702 w 8593"/>
              <a:gd name="connsiteY17" fmla="*/ 5001 h 10000"/>
              <a:gd name="connsiteX18" fmla="*/ 7148 w 8593"/>
              <a:gd name="connsiteY18" fmla="*/ 10000 h 10000"/>
              <a:gd name="connsiteX19" fmla="*/ 8593 w 8593"/>
              <a:gd name="connsiteY19" fmla="*/ 5001 h 10000"/>
              <a:gd name="connsiteX20" fmla="*/ 8593 w 8593"/>
              <a:gd name="connsiteY20" fmla="*/ 50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593" h="10000">
                <a:moveTo>
                  <a:pt x="8593" y="5001"/>
                </a:moveTo>
                <a:lnTo>
                  <a:pt x="8557" y="5001"/>
                </a:lnTo>
                <a:lnTo>
                  <a:pt x="8557" y="5001"/>
                </a:lnTo>
                <a:cubicBezTo>
                  <a:pt x="8557" y="7681"/>
                  <a:pt x="7926" y="9863"/>
                  <a:pt x="7148" y="9863"/>
                </a:cubicBezTo>
                <a:cubicBezTo>
                  <a:pt x="6373" y="9863"/>
                  <a:pt x="5742" y="7681"/>
                  <a:pt x="5742" y="5001"/>
                </a:cubicBezTo>
                <a:lnTo>
                  <a:pt x="5742" y="5001"/>
                </a:lnTo>
                <a:cubicBezTo>
                  <a:pt x="5742" y="2245"/>
                  <a:pt x="5094" y="0"/>
                  <a:pt x="4298" y="0"/>
                </a:cubicBezTo>
                <a:cubicBezTo>
                  <a:pt x="3501" y="0"/>
                  <a:pt x="2852" y="2245"/>
                  <a:pt x="2852" y="5001"/>
                </a:cubicBezTo>
                <a:lnTo>
                  <a:pt x="2852" y="5001"/>
                </a:lnTo>
                <a:cubicBezTo>
                  <a:pt x="2852" y="7681"/>
                  <a:pt x="2220" y="9863"/>
                  <a:pt x="1445" y="9863"/>
                </a:cubicBezTo>
                <a:cubicBezTo>
                  <a:pt x="671" y="9863"/>
                  <a:pt x="41" y="7681"/>
                  <a:pt x="41" y="5001"/>
                </a:cubicBezTo>
                <a:lnTo>
                  <a:pt x="0" y="5001"/>
                </a:lnTo>
                <a:cubicBezTo>
                  <a:pt x="0" y="7756"/>
                  <a:pt x="649" y="10000"/>
                  <a:pt x="1445" y="10000"/>
                </a:cubicBezTo>
                <a:cubicBezTo>
                  <a:pt x="2241" y="10000"/>
                  <a:pt x="2890" y="7756"/>
                  <a:pt x="2890" y="5001"/>
                </a:cubicBezTo>
                <a:lnTo>
                  <a:pt x="2890" y="5001"/>
                </a:lnTo>
                <a:cubicBezTo>
                  <a:pt x="2890" y="2320"/>
                  <a:pt x="3521" y="138"/>
                  <a:pt x="4298" y="138"/>
                </a:cubicBezTo>
                <a:cubicBezTo>
                  <a:pt x="5074" y="138"/>
                  <a:pt x="5702" y="2320"/>
                  <a:pt x="5702" y="5001"/>
                </a:cubicBezTo>
                <a:lnTo>
                  <a:pt x="5702" y="5001"/>
                </a:lnTo>
                <a:cubicBezTo>
                  <a:pt x="5702" y="7756"/>
                  <a:pt x="6350" y="10000"/>
                  <a:pt x="7148" y="10000"/>
                </a:cubicBezTo>
                <a:cubicBezTo>
                  <a:pt x="7945" y="10000"/>
                  <a:pt x="8593" y="7756"/>
                  <a:pt x="8593" y="5001"/>
                </a:cubicBezTo>
                <a:lnTo>
                  <a:pt x="8593" y="500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733">
              <a:latin typeface="Trebuchet MS" panose="020B0603020202020204" pitchFamily="34" charset="0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78852702-C608-4F14-BBA2-0004C8057F1F}"/>
              </a:ext>
            </a:extLst>
          </p:cNvPr>
          <p:cNvSpPr>
            <a:spLocks/>
          </p:cNvSpPr>
          <p:nvPr/>
        </p:nvSpPr>
        <p:spPr bwMode="auto">
          <a:xfrm>
            <a:off x="1524712" y="2605637"/>
            <a:ext cx="9215804" cy="3091921"/>
          </a:xfrm>
          <a:custGeom>
            <a:avLst/>
            <a:gdLst>
              <a:gd name="T0" fmla="*/ 6314 w 6336"/>
              <a:gd name="T1" fmla="*/ 800 h 1600"/>
              <a:gd name="T2" fmla="*/ 5536 w 6336"/>
              <a:gd name="T3" fmla="*/ 1578 h 1600"/>
              <a:gd name="T4" fmla="*/ 4757 w 6336"/>
              <a:gd name="T5" fmla="*/ 800 h 1600"/>
              <a:gd name="T6" fmla="*/ 4757 w 6336"/>
              <a:gd name="T7" fmla="*/ 800 h 1600"/>
              <a:gd name="T8" fmla="*/ 3957 w 6336"/>
              <a:gd name="T9" fmla="*/ 0 h 1600"/>
              <a:gd name="T10" fmla="*/ 3157 w 6336"/>
              <a:gd name="T11" fmla="*/ 800 h 1600"/>
              <a:gd name="T12" fmla="*/ 3157 w 6336"/>
              <a:gd name="T13" fmla="*/ 800 h 1600"/>
              <a:gd name="T14" fmla="*/ 2379 w 6336"/>
              <a:gd name="T15" fmla="*/ 1578 h 1600"/>
              <a:gd name="T16" fmla="*/ 1600 w 6336"/>
              <a:gd name="T17" fmla="*/ 800 h 1600"/>
              <a:gd name="T18" fmla="*/ 1600 w 6336"/>
              <a:gd name="T19" fmla="*/ 800 h 1600"/>
              <a:gd name="T20" fmla="*/ 800 w 6336"/>
              <a:gd name="T21" fmla="*/ 0 h 1600"/>
              <a:gd name="T22" fmla="*/ 0 w 6336"/>
              <a:gd name="T23" fmla="*/ 800 h 1600"/>
              <a:gd name="T24" fmla="*/ 22 w 6336"/>
              <a:gd name="T25" fmla="*/ 800 h 1600"/>
              <a:gd name="T26" fmla="*/ 800 w 6336"/>
              <a:gd name="T27" fmla="*/ 22 h 1600"/>
              <a:gd name="T28" fmla="*/ 1579 w 6336"/>
              <a:gd name="T29" fmla="*/ 800 h 1600"/>
              <a:gd name="T30" fmla="*/ 1579 w 6336"/>
              <a:gd name="T31" fmla="*/ 800 h 1600"/>
              <a:gd name="T32" fmla="*/ 2379 w 6336"/>
              <a:gd name="T33" fmla="*/ 1600 h 1600"/>
              <a:gd name="T34" fmla="*/ 3179 w 6336"/>
              <a:gd name="T35" fmla="*/ 800 h 1600"/>
              <a:gd name="T36" fmla="*/ 3179 w 6336"/>
              <a:gd name="T37" fmla="*/ 800 h 1600"/>
              <a:gd name="T38" fmla="*/ 3957 w 6336"/>
              <a:gd name="T39" fmla="*/ 22 h 1600"/>
              <a:gd name="T40" fmla="*/ 4736 w 6336"/>
              <a:gd name="T41" fmla="*/ 800 h 1600"/>
              <a:gd name="T42" fmla="*/ 4736 w 6336"/>
              <a:gd name="T43" fmla="*/ 800 h 1600"/>
              <a:gd name="T44" fmla="*/ 5536 w 6336"/>
              <a:gd name="T45" fmla="*/ 1600 h 1600"/>
              <a:gd name="T46" fmla="*/ 6336 w 6336"/>
              <a:gd name="T47" fmla="*/ 800 h 1600"/>
              <a:gd name="T48" fmla="*/ 6314 w 6336"/>
              <a:gd name="T49" fmla="*/ 800 h 1600"/>
              <a:gd name="connsiteX0" fmla="*/ 10000 w 10000"/>
              <a:gd name="connsiteY0" fmla="*/ 5000 h 10000"/>
              <a:gd name="connsiteX1" fmla="*/ 8737 w 10000"/>
              <a:gd name="connsiteY1" fmla="*/ 9863 h 10000"/>
              <a:gd name="connsiteX2" fmla="*/ 7508 w 10000"/>
              <a:gd name="connsiteY2" fmla="*/ 5000 h 10000"/>
              <a:gd name="connsiteX3" fmla="*/ 7508 w 10000"/>
              <a:gd name="connsiteY3" fmla="*/ 5000 h 10000"/>
              <a:gd name="connsiteX4" fmla="*/ 6245 w 10000"/>
              <a:gd name="connsiteY4" fmla="*/ 0 h 10000"/>
              <a:gd name="connsiteX5" fmla="*/ 4983 w 10000"/>
              <a:gd name="connsiteY5" fmla="*/ 5000 h 10000"/>
              <a:gd name="connsiteX6" fmla="*/ 4983 w 10000"/>
              <a:gd name="connsiteY6" fmla="*/ 5000 h 10000"/>
              <a:gd name="connsiteX7" fmla="*/ 3755 w 10000"/>
              <a:gd name="connsiteY7" fmla="*/ 9863 h 10000"/>
              <a:gd name="connsiteX8" fmla="*/ 2525 w 10000"/>
              <a:gd name="connsiteY8" fmla="*/ 5000 h 10000"/>
              <a:gd name="connsiteX9" fmla="*/ 2525 w 10000"/>
              <a:gd name="connsiteY9" fmla="*/ 5000 h 10000"/>
              <a:gd name="connsiteX10" fmla="*/ 1263 w 10000"/>
              <a:gd name="connsiteY10" fmla="*/ 0 h 10000"/>
              <a:gd name="connsiteX11" fmla="*/ 0 w 10000"/>
              <a:gd name="connsiteY11" fmla="*/ 5000 h 10000"/>
              <a:gd name="connsiteX12" fmla="*/ 35 w 10000"/>
              <a:gd name="connsiteY12" fmla="*/ 5000 h 10000"/>
              <a:gd name="connsiteX13" fmla="*/ 1263 w 10000"/>
              <a:gd name="connsiteY13" fmla="*/ 138 h 10000"/>
              <a:gd name="connsiteX14" fmla="*/ 2492 w 10000"/>
              <a:gd name="connsiteY14" fmla="*/ 5000 h 10000"/>
              <a:gd name="connsiteX15" fmla="*/ 2492 w 10000"/>
              <a:gd name="connsiteY15" fmla="*/ 5000 h 10000"/>
              <a:gd name="connsiteX16" fmla="*/ 3755 w 10000"/>
              <a:gd name="connsiteY16" fmla="*/ 10000 h 10000"/>
              <a:gd name="connsiteX17" fmla="*/ 5017 w 10000"/>
              <a:gd name="connsiteY17" fmla="*/ 5000 h 10000"/>
              <a:gd name="connsiteX18" fmla="*/ 5017 w 10000"/>
              <a:gd name="connsiteY18" fmla="*/ 5000 h 10000"/>
              <a:gd name="connsiteX19" fmla="*/ 6245 w 10000"/>
              <a:gd name="connsiteY19" fmla="*/ 138 h 10000"/>
              <a:gd name="connsiteX20" fmla="*/ 7475 w 10000"/>
              <a:gd name="connsiteY20" fmla="*/ 5000 h 10000"/>
              <a:gd name="connsiteX21" fmla="*/ 7475 w 10000"/>
              <a:gd name="connsiteY21" fmla="*/ 5000 h 10000"/>
              <a:gd name="connsiteX22" fmla="*/ 8737 w 10000"/>
              <a:gd name="connsiteY22" fmla="*/ 10000 h 10000"/>
              <a:gd name="connsiteX23" fmla="*/ 10000 w 10000"/>
              <a:gd name="connsiteY23" fmla="*/ 5000 h 10000"/>
              <a:gd name="connsiteX0" fmla="*/ 8737 w 8892"/>
              <a:gd name="connsiteY0" fmla="*/ 10000 h 10551"/>
              <a:gd name="connsiteX1" fmla="*/ 8737 w 8892"/>
              <a:gd name="connsiteY1" fmla="*/ 9863 h 10551"/>
              <a:gd name="connsiteX2" fmla="*/ 7508 w 8892"/>
              <a:gd name="connsiteY2" fmla="*/ 5000 h 10551"/>
              <a:gd name="connsiteX3" fmla="*/ 7508 w 8892"/>
              <a:gd name="connsiteY3" fmla="*/ 5000 h 10551"/>
              <a:gd name="connsiteX4" fmla="*/ 6245 w 8892"/>
              <a:gd name="connsiteY4" fmla="*/ 0 h 10551"/>
              <a:gd name="connsiteX5" fmla="*/ 4983 w 8892"/>
              <a:gd name="connsiteY5" fmla="*/ 5000 h 10551"/>
              <a:gd name="connsiteX6" fmla="*/ 4983 w 8892"/>
              <a:gd name="connsiteY6" fmla="*/ 5000 h 10551"/>
              <a:gd name="connsiteX7" fmla="*/ 3755 w 8892"/>
              <a:gd name="connsiteY7" fmla="*/ 9863 h 10551"/>
              <a:gd name="connsiteX8" fmla="*/ 2525 w 8892"/>
              <a:gd name="connsiteY8" fmla="*/ 5000 h 10551"/>
              <a:gd name="connsiteX9" fmla="*/ 2525 w 8892"/>
              <a:gd name="connsiteY9" fmla="*/ 5000 h 10551"/>
              <a:gd name="connsiteX10" fmla="*/ 1263 w 8892"/>
              <a:gd name="connsiteY10" fmla="*/ 0 h 10551"/>
              <a:gd name="connsiteX11" fmla="*/ 0 w 8892"/>
              <a:gd name="connsiteY11" fmla="*/ 5000 h 10551"/>
              <a:gd name="connsiteX12" fmla="*/ 35 w 8892"/>
              <a:gd name="connsiteY12" fmla="*/ 5000 h 10551"/>
              <a:gd name="connsiteX13" fmla="*/ 1263 w 8892"/>
              <a:gd name="connsiteY13" fmla="*/ 138 h 10551"/>
              <a:gd name="connsiteX14" fmla="*/ 2492 w 8892"/>
              <a:gd name="connsiteY14" fmla="*/ 5000 h 10551"/>
              <a:gd name="connsiteX15" fmla="*/ 2492 w 8892"/>
              <a:gd name="connsiteY15" fmla="*/ 5000 h 10551"/>
              <a:gd name="connsiteX16" fmla="*/ 3755 w 8892"/>
              <a:gd name="connsiteY16" fmla="*/ 10000 h 10551"/>
              <a:gd name="connsiteX17" fmla="*/ 5017 w 8892"/>
              <a:gd name="connsiteY17" fmla="*/ 5000 h 10551"/>
              <a:gd name="connsiteX18" fmla="*/ 5017 w 8892"/>
              <a:gd name="connsiteY18" fmla="*/ 5000 h 10551"/>
              <a:gd name="connsiteX19" fmla="*/ 6245 w 8892"/>
              <a:gd name="connsiteY19" fmla="*/ 138 h 10551"/>
              <a:gd name="connsiteX20" fmla="*/ 7475 w 8892"/>
              <a:gd name="connsiteY20" fmla="*/ 5000 h 10551"/>
              <a:gd name="connsiteX21" fmla="*/ 7475 w 8892"/>
              <a:gd name="connsiteY21" fmla="*/ 5000 h 10551"/>
              <a:gd name="connsiteX22" fmla="*/ 8737 w 8892"/>
              <a:gd name="connsiteY22" fmla="*/ 10000 h 10551"/>
              <a:gd name="connsiteX0" fmla="*/ 8406 w 9826"/>
              <a:gd name="connsiteY0" fmla="*/ 4739 h 9478"/>
              <a:gd name="connsiteX1" fmla="*/ 9826 w 9826"/>
              <a:gd name="connsiteY1" fmla="*/ 9348 h 9478"/>
              <a:gd name="connsiteX2" fmla="*/ 8444 w 9826"/>
              <a:gd name="connsiteY2" fmla="*/ 4739 h 9478"/>
              <a:gd name="connsiteX3" fmla="*/ 8444 w 9826"/>
              <a:gd name="connsiteY3" fmla="*/ 4739 h 9478"/>
              <a:gd name="connsiteX4" fmla="*/ 7023 w 9826"/>
              <a:gd name="connsiteY4" fmla="*/ 0 h 9478"/>
              <a:gd name="connsiteX5" fmla="*/ 5604 w 9826"/>
              <a:gd name="connsiteY5" fmla="*/ 4739 h 9478"/>
              <a:gd name="connsiteX6" fmla="*/ 5604 w 9826"/>
              <a:gd name="connsiteY6" fmla="*/ 4739 h 9478"/>
              <a:gd name="connsiteX7" fmla="*/ 4223 w 9826"/>
              <a:gd name="connsiteY7" fmla="*/ 9348 h 9478"/>
              <a:gd name="connsiteX8" fmla="*/ 2840 w 9826"/>
              <a:gd name="connsiteY8" fmla="*/ 4739 h 9478"/>
              <a:gd name="connsiteX9" fmla="*/ 2840 w 9826"/>
              <a:gd name="connsiteY9" fmla="*/ 4739 h 9478"/>
              <a:gd name="connsiteX10" fmla="*/ 1420 w 9826"/>
              <a:gd name="connsiteY10" fmla="*/ 0 h 9478"/>
              <a:gd name="connsiteX11" fmla="*/ 0 w 9826"/>
              <a:gd name="connsiteY11" fmla="*/ 4739 h 9478"/>
              <a:gd name="connsiteX12" fmla="*/ 39 w 9826"/>
              <a:gd name="connsiteY12" fmla="*/ 4739 h 9478"/>
              <a:gd name="connsiteX13" fmla="*/ 1420 w 9826"/>
              <a:gd name="connsiteY13" fmla="*/ 131 h 9478"/>
              <a:gd name="connsiteX14" fmla="*/ 2803 w 9826"/>
              <a:gd name="connsiteY14" fmla="*/ 4739 h 9478"/>
              <a:gd name="connsiteX15" fmla="*/ 2803 w 9826"/>
              <a:gd name="connsiteY15" fmla="*/ 4739 h 9478"/>
              <a:gd name="connsiteX16" fmla="*/ 4223 w 9826"/>
              <a:gd name="connsiteY16" fmla="*/ 9478 h 9478"/>
              <a:gd name="connsiteX17" fmla="*/ 5642 w 9826"/>
              <a:gd name="connsiteY17" fmla="*/ 4739 h 9478"/>
              <a:gd name="connsiteX18" fmla="*/ 5642 w 9826"/>
              <a:gd name="connsiteY18" fmla="*/ 4739 h 9478"/>
              <a:gd name="connsiteX19" fmla="*/ 7023 w 9826"/>
              <a:gd name="connsiteY19" fmla="*/ 131 h 9478"/>
              <a:gd name="connsiteX20" fmla="*/ 8406 w 9826"/>
              <a:gd name="connsiteY20" fmla="*/ 4739 h 9478"/>
              <a:gd name="connsiteX21" fmla="*/ 8406 w 9826"/>
              <a:gd name="connsiteY21" fmla="*/ 4739 h 9478"/>
              <a:gd name="connsiteX0" fmla="*/ 8555 w 8594"/>
              <a:gd name="connsiteY0" fmla="*/ 5000 h 10000"/>
              <a:gd name="connsiteX1" fmla="*/ 8594 w 8594"/>
              <a:gd name="connsiteY1" fmla="*/ 5000 h 10000"/>
              <a:gd name="connsiteX2" fmla="*/ 8594 w 8594"/>
              <a:gd name="connsiteY2" fmla="*/ 5000 h 10000"/>
              <a:gd name="connsiteX3" fmla="*/ 7147 w 8594"/>
              <a:gd name="connsiteY3" fmla="*/ 0 h 10000"/>
              <a:gd name="connsiteX4" fmla="*/ 5703 w 8594"/>
              <a:gd name="connsiteY4" fmla="*/ 5000 h 10000"/>
              <a:gd name="connsiteX5" fmla="*/ 5703 w 8594"/>
              <a:gd name="connsiteY5" fmla="*/ 5000 h 10000"/>
              <a:gd name="connsiteX6" fmla="*/ 4298 w 8594"/>
              <a:gd name="connsiteY6" fmla="*/ 9863 h 10000"/>
              <a:gd name="connsiteX7" fmla="*/ 2890 w 8594"/>
              <a:gd name="connsiteY7" fmla="*/ 5000 h 10000"/>
              <a:gd name="connsiteX8" fmla="*/ 2890 w 8594"/>
              <a:gd name="connsiteY8" fmla="*/ 5000 h 10000"/>
              <a:gd name="connsiteX9" fmla="*/ 1445 w 8594"/>
              <a:gd name="connsiteY9" fmla="*/ 0 h 10000"/>
              <a:gd name="connsiteX10" fmla="*/ 0 w 8594"/>
              <a:gd name="connsiteY10" fmla="*/ 5000 h 10000"/>
              <a:gd name="connsiteX11" fmla="*/ 40 w 8594"/>
              <a:gd name="connsiteY11" fmla="*/ 5000 h 10000"/>
              <a:gd name="connsiteX12" fmla="*/ 1445 w 8594"/>
              <a:gd name="connsiteY12" fmla="*/ 138 h 10000"/>
              <a:gd name="connsiteX13" fmla="*/ 2853 w 8594"/>
              <a:gd name="connsiteY13" fmla="*/ 5000 h 10000"/>
              <a:gd name="connsiteX14" fmla="*/ 2853 w 8594"/>
              <a:gd name="connsiteY14" fmla="*/ 5000 h 10000"/>
              <a:gd name="connsiteX15" fmla="*/ 4298 w 8594"/>
              <a:gd name="connsiteY15" fmla="*/ 10000 h 10000"/>
              <a:gd name="connsiteX16" fmla="*/ 5742 w 8594"/>
              <a:gd name="connsiteY16" fmla="*/ 5000 h 10000"/>
              <a:gd name="connsiteX17" fmla="*/ 5742 w 8594"/>
              <a:gd name="connsiteY17" fmla="*/ 5000 h 10000"/>
              <a:gd name="connsiteX18" fmla="*/ 7147 w 8594"/>
              <a:gd name="connsiteY18" fmla="*/ 138 h 10000"/>
              <a:gd name="connsiteX19" fmla="*/ 8555 w 8594"/>
              <a:gd name="connsiteY19" fmla="*/ 5000 h 10000"/>
              <a:gd name="connsiteX20" fmla="*/ 8555 w 8594"/>
              <a:gd name="connsiteY20" fmla="*/ 5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594" h="10000">
                <a:moveTo>
                  <a:pt x="8555" y="5000"/>
                </a:moveTo>
                <a:lnTo>
                  <a:pt x="8594" y="5000"/>
                </a:lnTo>
                <a:lnTo>
                  <a:pt x="8594" y="5000"/>
                </a:lnTo>
                <a:cubicBezTo>
                  <a:pt x="8594" y="2244"/>
                  <a:pt x="7944" y="0"/>
                  <a:pt x="7147" y="0"/>
                </a:cubicBezTo>
                <a:cubicBezTo>
                  <a:pt x="6350" y="0"/>
                  <a:pt x="5703" y="2244"/>
                  <a:pt x="5703" y="5000"/>
                </a:cubicBezTo>
                <a:lnTo>
                  <a:pt x="5703" y="5000"/>
                </a:lnTo>
                <a:cubicBezTo>
                  <a:pt x="5703" y="7681"/>
                  <a:pt x="5072" y="9863"/>
                  <a:pt x="4298" y="9863"/>
                </a:cubicBezTo>
                <a:cubicBezTo>
                  <a:pt x="3520" y="9863"/>
                  <a:pt x="2890" y="7681"/>
                  <a:pt x="2890" y="5000"/>
                </a:cubicBezTo>
                <a:lnTo>
                  <a:pt x="2890" y="5000"/>
                </a:lnTo>
                <a:cubicBezTo>
                  <a:pt x="2890" y="2244"/>
                  <a:pt x="2242" y="0"/>
                  <a:pt x="1445" y="0"/>
                </a:cubicBezTo>
                <a:cubicBezTo>
                  <a:pt x="649" y="0"/>
                  <a:pt x="0" y="2244"/>
                  <a:pt x="0" y="5000"/>
                </a:cubicBezTo>
                <a:lnTo>
                  <a:pt x="40" y="5000"/>
                </a:lnTo>
                <a:cubicBezTo>
                  <a:pt x="40" y="2319"/>
                  <a:pt x="671" y="138"/>
                  <a:pt x="1445" y="138"/>
                </a:cubicBezTo>
                <a:cubicBezTo>
                  <a:pt x="2221" y="138"/>
                  <a:pt x="2853" y="2319"/>
                  <a:pt x="2853" y="5000"/>
                </a:cubicBezTo>
                <a:lnTo>
                  <a:pt x="2853" y="5000"/>
                </a:lnTo>
                <a:cubicBezTo>
                  <a:pt x="2853" y="7756"/>
                  <a:pt x="3501" y="10000"/>
                  <a:pt x="4298" y="10000"/>
                </a:cubicBezTo>
                <a:cubicBezTo>
                  <a:pt x="5095" y="10000"/>
                  <a:pt x="5742" y="7756"/>
                  <a:pt x="5742" y="5000"/>
                </a:cubicBezTo>
                <a:lnTo>
                  <a:pt x="5742" y="5000"/>
                </a:lnTo>
                <a:cubicBezTo>
                  <a:pt x="5742" y="2319"/>
                  <a:pt x="6373" y="138"/>
                  <a:pt x="7147" y="138"/>
                </a:cubicBezTo>
                <a:cubicBezTo>
                  <a:pt x="7925" y="138"/>
                  <a:pt x="8555" y="2319"/>
                  <a:pt x="8555" y="5000"/>
                </a:cubicBezTo>
                <a:lnTo>
                  <a:pt x="8555" y="5000"/>
                </a:lnTo>
                <a:close/>
              </a:path>
            </a:pathLst>
          </a:cu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733">
              <a:latin typeface="Trebuchet MS" panose="020B0603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386563-DC82-49BE-93A9-283DC71160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219" y="3309507"/>
            <a:ext cx="2051775" cy="1421816"/>
          </a:xfrm>
          <a:prstGeom prst="rect">
            <a:avLst/>
          </a:prstGeom>
        </p:spPr>
      </p:pic>
      <p:sp>
        <p:nvSpPr>
          <p:cNvPr id="12" name="Rectangle 4">
            <a:hlinkClick r:id="" action="ppaction://noaction"/>
            <a:extLst>
              <a:ext uri="{FF2B5EF4-FFF2-40B4-BE49-F238E27FC236}">
                <a16:creationId xmlns:a16="http://schemas.microsoft.com/office/drawing/2014/main" id="{1F4B2573-B8A3-4EBB-AD19-4E04A7B9DE87}"/>
              </a:ext>
            </a:extLst>
          </p:cNvPr>
          <p:cNvSpPr>
            <a:spLocks/>
          </p:cNvSpPr>
          <p:nvPr/>
        </p:nvSpPr>
        <p:spPr bwMode="auto">
          <a:xfrm>
            <a:off x="8135771" y="4404027"/>
            <a:ext cx="218759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>
              <a:defRPr sz="1200">
                <a:solidFill>
                  <a:schemeClr val="tx1"/>
                </a:solidFill>
                <a:latin typeface="Gill Sans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pPr algn="ctr">
              <a:defRPr/>
            </a:pPr>
            <a:r>
              <a:rPr lang="en-US" sz="1600" b="1">
                <a:latin typeface="+mn-lt"/>
                <a:ea typeface="Calibri" charset="0"/>
                <a:cs typeface="Calibri" charset="0"/>
              </a:rPr>
              <a:t>Research community</a:t>
            </a:r>
          </a:p>
          <a:p>
            <a:pPr algn="ctr">
              <a:defRPr/>
            </a:pPr>
            <a:r>
              <a:rPr lang="en-US" sz="1600">
                <a:latin typeface="+mn-lt"/>
                <a:ea typeface="Calibri" charset="0"/>
                <a:cs typeface="Calibri" charset="0"/>
              </a:rPr>
              <a:t>over 103 members</a:t>
            </a:r>
          </a:p>
        </p:txBody>
      </p:sp>
      <p:sp>
        <p:nvSpPr>
          <p:cNvPr id="13" name="Rectangle 4">
            <a:hlinkClick r:id="" action="ppaction://noaction"/>
            <a:extLst>
              <a:ext uri="{FF2B5EF4-FFF2-40B4-BE49-F238E27FC236}">
                <a16:creationId xmlns:a16="http://schemas.microsoft.com/office/drawing/2014/main" id="{290271CA-668F-4086-B84C-E5FEF84B60AF}"/>
              </a:ext>
            </a:extLst>
          </p:cNvPr>
          <p:cNvSpPr>
            <a:spLocks/>
          </p:cNvSpPr>
          <p:nvPr/>
        </p:nvSpPr>
        <p:spPr bwMode="auto">
          <a:xfrm>
            <a:off x="1936560" y="4404027"/>
            <a:ext cx="233717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>
              <a:defRPr sz="1200">
                <a:solidFill>
                  <a:schemeClr val="tx1"/>
                </a:solidFill>
                <a:latin typeface="Gill Sans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pPr algn="ctr">
              <a:defRPr/>
            </a:pPr>
            <a:r>
              <a:rPr lang="en-US" sz="1600" b="1">
                <a:latin typeface="+mn-lt"/>
                <a:ea typeface="Calibri" charset="0"/>
                <a:cs typeface="Calibri" charset="0"/>
              </a:rPr>
              <a:t>Industry</a:t>
            </a:r>
          </a:p>
          <a:p>
            <a:pPr algn="ctr">
              <a:defRPr/>
            </a:pPr>
            <a:r>
              <a:rPr lang="en-US" sz="1600">
                <a:latin typeface="+mn-lt"/>
                <a:ea typeface="Calibri" charset="0"/>
                <a:cs typeface="Calibri" charset="0"/>
              </a:rPr>
              <a:t>More than 315 members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D7FA60B-F1D7-415E-BA6B-0622553174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7" t="19398" r="7814" b="17773"/>
          <a:stretch/>
        </p:blipFill>
        <p:spPr>
          <a:xfrm>
            <a:off x="7894449" y="3444205"/>
            <a:ext cx="2550567" cy="779275"/>
          </a:xfrm>
          <a:prstGeom prst="rect">
            <a:avLst/>
          </a:prstGeom>
        </p:spPr>
      </p:pic>
      <p:pic>
        <p:nvPicPr>
          <p:cNvPr id="15" name="Picture 2" descr="Hydrogen Europe">
            <a:extLst>
              <a:ext uri="{FF2B5EF4-FFF2-40B4-BE49-F238E27FC236}">
                <a16:creationId xmlns:a16="http://schemas.microsoft.com/office/drawing/2014/main" id="{B78C3B47-FB30-47D6-BBCB-252827F4B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868" y="3444205"/>
            <a:ext cx="1991107" cy="697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re 11">
            <a:extLst>
              <a:ext uri="{FF2B5EF4-FFF2-40B4-BE49-F238E27FC236}">
                <a16:creationId xmlns:a16="http://schemas.microsoft.com/office/drawing/2014/main" id="{6B4C1F93-086B-470A-9D5C-1BC08E0CC7A5}"/>
              </a:ext>
            </a:extLst>
          </p:cNvPr>
          <p:cNvSpPr txBox="1">
            <a:spLocks/>
          </p:cNvSpPr>
          <p:nvPr/>
        </p:nvSpPr>
        <p:spPr>
          <a:xfrm>
            <a:off x="2495219" y="403175"/>
            <a:ext cx="7953730" cy="640588"/>
          </a:xfrm>
          <a:prstGeom prst="rect">
            <a:avLst/>
          </a:prstGeom>
        </p:spPr>
        <p:txBody>
          <a:bodyPr/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i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Clean Hydrogen Joint Undertaking</a:t>
            </a:r>
          </a:p>
        </p:txBody>
      </p:sp>
      <p:cxnSp>
        <p:nvCxnSpPr>
          <p:cNvPr id="19" name="Connecteur droit 11">
            <a:extLst>
              <a:ext uri="{FF2B5EF4-FFF2-40B4-BE49-F238E27FC236}">
                <a16:creationId xmlns:a16="http://schemas.microsoft.com/office/drawing/2014/main" id="{778E5969-87F2-4705-811E-B930E3F5AC96}"/>
              </a:ext>
            </a:extLst>
          </p:cNvPr>
          <p:cNvCxnSpPr>
            <a:cxnSpLocks/>
          </p:cNvCxnSpPr>
          <p:nvPr/>
        </p:nvCxnSpPr>
        <p:spPr>
          <a:xfrm>
            <a:off x="2486300" y="1036959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0591BF0F-35C3-4F8B-AAE3-9A8EA07AD3E6}"/>
              </a:ext>
            </a:extLst>
          </p:cNvPr>
          <p:cNvSpPr/>
          <p:nvPr/>
        </p:nvSpPr>
        <p:spPr>
          <a:xfrm>
            <a:off x="602671" y="5791049"/>
            <a:ext cx="106681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billion EURO from Horizon Europe*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implement R&amp;I activities and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facilitate the transition to a greener EU society through the development of hydrogen technologies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additional 200 million EURO for Hydrogen valleys (under </a:t>
            </a:r>
            <a:r>
              <a:rPr kumimoji="0" lang="en-US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RePowerEU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en-GB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064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88F67F3A-CA5D-D966-E2CC-E5479A6B01A4}"/>
              </a:ext>
            </a:extLst>
          </p:cNvPr>
          <p:cNvSpPr txBox="1">
            <a:spLocks/>
          </p:cNvSpPr>
          <p:nvPr/>
        </p:nvSpPr>
        <p:spPr>
          <a:xfrm>
            <a:off x="3245355" y="327853"/>
            <a:ext cx="7116044" cy="63817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indent="0" defTabSz="914332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/>
            </a:lvl1pPr>
            <a:lvl2pPr marL="45716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/>
            </a:lvl2pPr>
            <a:lvl3pPr marL="914332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b="1"/>
            </a:lvl3pPr>
            <a:lvl4pPr marL="1371498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4pPr>
            <a:lvl5pPr marL="182866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5pPr>
            <a:lvl6pPr marL="228583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marL="274299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marL="320016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marL="365732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Gill Sans" charset="0"/>
              </a:rPr>
              <a:t>JU </a:t>
            </a:r>
            <a:r>
              <a:rPr lang="en-US" sz="3600" b="1" dirty="0">
                <a:solidFill>
                  <a:srgbClr val="222222"/>
                </a:solidFill>
                <a:latin typeface="Arial"/>
                <a:sym typeface="Gill Sans" charset="0"/>
              </a:rPr>
              <a:t>support to regions at a glance</a:t>
            </a:r>
            <a:endParaRPr lang="fr-BE" dirty="0"/>
          </a:p>
        </p:txBody>
      </p:sp>
      <p:cxnSp>
        <p:nvCxnSpPr>
          <p:cNvPr id="7" name="Connecteur droit 22">
            <a:extLst>
              <a:ext uri="{FF2B5EF4-FFF2-40B4-BE49-F238E27FC236}">
                <a16:creationId xmlns:a16="http://schemas.microsoft.com/office/drawing/2014/main" id="{1841404E-659A-0E86-1C34-BAF320E4746D}"/>
              </a:ext>
            </a:extLst>
          </p:cNvPr>
          <p:cNvCxnSpPr>
            <a:cxnSpLocks/>
          </p:cNvCxnSpPr>
          <p:nvPr/>
        </p:nvCxnSpPr>
        <p:spPr>
          <a:xfrm>
            <a:off x="3235638" y="98308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hape 2">
            <a:extLst>
              <a:ext uri="{FF2B5EF4-FFF2-40B4-BE49-F238E27FC236}">
                <a16:creationId xmlns:a16="http://schemas.microsoft.com/office/drawing/2014/main" id="{E8459F08-A97F-ABE0-2B28-2DADACC2A951}"/>
              </a:ext>
            </a:extLst>
          </p:cNvPr>
          <p:cNvSpPr/>
          <p:nvPr/>
        </p:nvSpPr>
        <p:spPr>
          <a:xfrm>
            <a:off x="908366" y="1000140"/>
            <a:ext cx="10024678" cy="3228160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92BE34">
              <a:alpha val="47843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 dirty="0"/>
          </a:p>
        </p:txBody>
      </p:sp>
      <p:sp>
        <p:nvSpPr>
          <p:cNvPr id="4" name="Shape 3">
            <a:extLst>
              <a:ext uri="{FF2B5EF4-FFF2-40B4-BE49-F238E27FC236}">
                <a16:creationId xmlns:a16="http://schemas.microsoft.com/office/drawing/2014/main" id="{7A49946F-7441-91DF-0A23-7CC37BF4A4F7}"/>
              </a:ext>
            </a:extLst>
          </p:cNvPr>
          <p:cNvSpPr/>
          <p:nvPr/>
        </p:nvSpPr>
        <p:spPr>
          <a:xfrm>
            <a:off x="1286053" y="2997187"/>
            <a:ext cx="9646991" cy="3228160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003399">
              <a:alpha val="47843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1B07E7-CB10-7EB6-A3CB-69CE96A2A417}"/>
              </a:ext>
            </a:extLst>
          </p:cNvPr>
          <p:cNvSpPr/>
          <p:nvPr/>
        </p:nvSpPr>
        <p:spPr>
          <a:xfrm>
            <a:off x="8348859" y="2106360"/>
            <a:ext cx="2065000" cy="304529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5F1307B-5B67-8B35-B633-4B0C3A6A9678}"/>
              </a:ext>
            </a:extLst>
          </p:cNvPr>
          <p:cNvSpPr/>
          <p:nvPr/>
        </p:nvSpPr>
        <p:spPr>
          <a:xfrm>
            <a:off x="3397755" y="2469572"/>
            <a:ext cx="2065000" cy="304529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27111F-A564-02A4-F631-EBC4FE64AF22}"/>
              </a:ext>
            </a:extLst>
          </p:cNvPr>
          <p:cNvSpPr txBox="1"/>
          <p:nvPr/>
        </p:nvSpPr>
        <p:spPr>
          <a:xfrm>
            <a:off x="8145867" y="1168451"/>
            <a:ext cx="800162" cy="25653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511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300" kern="1200" dirty="0"/>
          </a:p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PDA II</a:t>
            </a:r>
            <a:endParaRPr lang="en-GB" sz="300" kern="1200" dirty="0"/>
          </a:p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300" b="1" kern="1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46A322-CB5A-30B2-A9B9-7B7190C00652}"/>
              </a:ext>
            </a:extLst>
          </p:cNvPr>
          <p:cNvSpPr txBox="1"/>
          <p:nvPr/>
        </p:nvSpPr>
        <p:spPr>
          <a:xfrm>
            <a:off x="4126252" y="1862342"/>
            <a:ext cx="837773" cy="2142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511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PDA I</a:t>
            </a:r>
            <a:endParaRPr lang="en-GB" sz="300" b="1" kern="12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553345-2626-9B10-AFA6-DB07ED3DAC19}"/>
              </a:ext>
            </a:extLst>
          </p:cNvPr>
          <p:cNvSpPr txBox="1"/>
          <p:nvPr/>
        </p:nvSpPr>
        <p:spPr>
          <a:xfrm>
            <a:off x="1610992" y="2448677"/>
            <a:ext cx="1331226" cy="5642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FCH Regions Initiative</a:t>
            </a:r>
            <a:endParaRPr lang="en-GB" sz="1400" kern="1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39781B-3E5B-820A-DD48-B78A27B2E6CE}"/>
              </a:ext>
            </a:extLst>
          </p:cNvPr>
          <p:cNvSpPr txBox="1"/>
          <p:nvPr/>
        </p:nvSpPr>
        <p:spPr>
          <a:xfrm>
            <a:off x="5421369" y="1331115"/>
            <a:ext cx="2065000" cy="24319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511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300" kern="1200" dirty="0"/>
          </a:p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MI2.0 H2V Platform</a:t>
            </a:r>
          </a:p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300" kern="1200" dirty="0"/>
          </a:p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300" b="1" kern="1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B017513-3FAA-EC47-55A3-3936A003FDC4}"/>
              </a:ext>
            </a:extLst>
          </p:cNvPr>
          <p:cNvSpPr txBox="1"/>
          <p:nvPr/>
        </p:nvSpPr>
        <p:spPr>
          <a:xfrm rot="20190636">
            <a:off x="2205617" y="3136808"/>
            <a:ext cx="580637" cy="1812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2016</a:t>
            </a:r>
            <a:endParaRPr lang="en-GB" sz="1400" kern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CAAE3F1-830C-73AB-6A1C-3E54894CB6B9}"/>
              </a:ext>
            </a:extLst>
          </p:cNvPr>
          <p:cNvSpPr txBox="1"/>
          <p:nvPr/>
        </p:nvSpPr>
        <p:spPr>
          <a:xfrm rot="20786123">
            <a:off x="4370230" y="2441154"/>
            <a:ext cx="580637" cy="1812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2020</a:t>
            </a:r>
            <a:endParaRPr lang="en-GB" sz="1400" kern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DD5821-4D72-57AA-D449-D5D7C73B41C0}"/>
              </a:ext>
            </a:extLst>
          </p:cNvPr>
          <p:cNvSpPr txBox="1"/>
          <p:nvPr/>
        </p:nvSpPr>
        <p:spPr>
          <a:xfrm rot="21286928">
            <a:off x="6368883" y="2071488"/>
            <a:ext cx="580637" cy="1812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2022</a:t>
            </a:r>
            <a:endParaRPr lang="en-GB" sz="1400" kern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CAC1900-8135-6333-200A-1D530724B281}"/>
              </a:ext>
            </a:extLst>
          </p:cNvPr>
          <p:cNvSpPr txBox="1"/>
          <p:nvPr/>
        </p:nvSpPr>
        <p:spPr>
          <a:xfrm rot="21325983">
            <a:off x="8359097" y="1848890"/>
            <a:ext cx="580637" cy="1812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2022</a:t>
            </a:r>
            <a:endParaRPr lang="en-GB" sz="1400" kern="1200" dirty="0"/>
          </a:p>
        </p:txBody>
      </p:sp>
      <p:pic>
        <p:nvPicPr>
          <p:cNvPr id="33" name="Picture 3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6455A8-63F5-5734-E64D-8EDDBD2547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207" y="5837920"/>
            <a:ext cx="1604134" cy="613698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43B58F8-091C-2EC3-C124-305E3A288A77}"/>
              </a:ext>
            </a:extLst>
          </p:cNvPr>
          <p:cNvSpPr txBox="1"/>
          <p:nvPr/>
        </p:nvSpPr>
        <p:spPr>
          <a:xfrm rot="19758220">
            <a:off x="2198018" y="5303708"/>
            <a:ext cx="580637" cy="1812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2015</a:t>
            </a:r>
            <a:endParaRPr lang="en-GB" sz="1400" kern="1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48BB1F-DBB3-F319-D6AF-2E450B303A62}"/>
              </a:ext>
            </a:extLst>
          </p:cNvPr>
          <p:cNvSpPr txBox="1"/>
          <p:nvPr/>
        </p:nvSpPr>
        <p:spPr>
          <a:xfrm>
            <a:off x="1399195" y="4727385"/>
            <a:ext cx="1331226" cy="32015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H2 territories</a:t>
            </a:r>
            <a:endParaRPr lang="en-GB" sz="1400" kern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F8EF85C-6016-8341-88C9-50DA3141E331}"/>
              </a:ext>
            </a:extLst>
          </p:cNvPr>
          <p:cNvSpPr txBox="1"/>
          <p:nvPr/>
        </p:nvSpPr>
        <p:spPr>
          <a:xfrm>
            <a:off x="176692" y="3146937"/>
            <a:ext cx="1331226" cy="2945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000" b="1" kern="1200" dirty="0">
                <a:solidFill>
                  <a:srgbClr val="92BE34"/>
                </a:solidFill>
              </a:rPr>
              <a:t>Initiatives</a:t>
            </a:r>
            <a:endParaRPr lang="en-GB" sz="2000" kern="1200" dirty="0">
              <a:solidFill>
                <a:srgbClr val="92BE34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6012A34-0712-51D3-5570-C8D91E962DFC}"/>
              </a:ext>
            </a:extLst>
          </p:cNvPr>
          <p:cNvSpPr txBox="1"/>
          <p:nvPr/>
        </p:nvSpPr>
        <p:spPr>
          <a:xfrm>
            <a:off x="195626" y="5588322"/>
            <a:ext cx="1331226" cy="2945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000" b="1" kern="1200" dirty="0">
                <a:solidFill>
                  <a:srgbClr val="003399"/>
                </a:solidFill>
              </a:rPr>
              <a:t>Calls</a:t>
            </a:r>
            <a:endParaRPr lang="en-GB" sz="2000" kern="1200" dirty="0">
              <a:solidFill>
                <a:srgbClr val="003399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A32634-1462-3A44-36A6-51BFAF45C605}"/>
              </a:ext>
            </a:extLst>
          </p:cNvPr>
          <p:cNvSpPr txBox="1"/>
          <p:nvPr/>
        </p:nvSpPr>
        <p:spPr>
          <a:xfrm rot="20437241">
            <a:off x="3844033" y="4639019"/>
            <a:ext cx="580637" cy="1812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2019</a:t>
            </a:r>
            <a:endParaRPr lang="en-GB" sz="1400" kern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E483ACC-4BD6-55F1-DED6-9AB4AB239948}"/>
              </a:ext>
            </a:extLst>
          </p:cNvPr>
          <p:cNvSpPr txBox="1"/>
          <p:nvPr/>
        </p:nvSpPr>
        <p:spPr>
          <a:xfrm>
            <a:off x="4886679" y="3534424"/>
            <a:ext cx="1003101" cy="28384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H2 islands</a:t>
            </a:r>
            <a:endParaRPr lang="en-GB" sz="1400" kern="1200" dirty="0"/>
          </a:p>
        </p:txBody>
      </p:sp>
      <p:pic>
        <p:nvPicPr>
          <p:cNvPr id="47" name="Picture 46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44556801-7A58-B0F5-97C6-7922BB16FE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133" y="5660305"/>
            <a:ext cx="917775" cy="7941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A11C4F6C-5C47-C312-9DB0-E3B37A8E555E}"/>
              </a:ext>
            </a:extLst>
          </p:cNvPr>
          <p:cNvSpPr txBox="1"/>
          <p:nvPr/>
        </p:nvSpPr>
        <p:spPr>
          <a:xfrm rot="20986711">
            <a:off x="5271385" y="4249567"/>
            <a:ext cx="627940" cy="24057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2020</a:t>
            </a:r>
            <a:endParaRPr lang="en-GB" sz="1400" kern="1200" dirty="0"/>
          </a:p>
        </p:txBody>
      </p:sp>
      <p:pic>
        <p:nvPicPr>
          <p:cNvPr id="49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D74A2FF9-8430-D7B7-94C6-0446E6625B3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4079" y="5529880"/>
            <a:ext cx="788113" cy="921738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AAE1EAF6-178A-67DC-B667-4A996AF86429}"/>
              </a:ext>
            </a:extLst>
          </p:cNvPr>
          <p:cNvSpPr txBox="1"/>
          <p:nvPr/>
        </p:nvSpPr>
        <p:spPr>
          <a:xfrm>
            <a:off x="3694437" y="4144617"/>
            <a:ext cx="1003101" cy="28384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H2 valley</a:t>
            </a:r>
            <a:endParaRPr lang="en-GB" sz="1400" kern="12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EF766F2-27C8-178E-62C1-97D6FCD6713A}"/>
              </a:ext>
            </a:extLst>
          </p:cNvPr>
          <p:cNvSpPr txBox="1"/>
          <p:nvPr/>
        </p:nvSpPr>
        <p:spPr>
          <a:xfrm>
            <a:off x="7287428" y="3940350"/>
            <a:ext cx="627940" cy="24057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2022</a:t>
            </a:r>
            <a:endParaRPr lang="en-GB" sz="1400" kern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F0C4E1E-2EC9-C011-8FEE-7DFEDEA4CBF2}"/>
              </a:ext>
            </a:extLst>
          </p:cNvPr>
          <p:cNvSpPr txBox="1"/>
          <p:nvPr/>
        </p:nvSpPr>
        <p:spPr>
          <a:xfrm>
            <a:off x="9067389" y="3789526"/>
            <a:ext cx="627940" cy="24057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dirty="0"/>
              <a:t>2023</a:t>
            </a:r>
            <a:endParaRPr lang="en-GB" sz="1400" kern="12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D70010D-C8FD-2212-404C-C6A51FD7F780}"/>
              </a:ext>
            </a:extLst>
          </p:cNvPr>
          <p:cNvSpPr txBox="1"/>
          <p:nvPr/>
        </p:nvSpPr>
        <p:spPr>
          <a:xfrm>
            <a:off x="6855055" y="3101266"/>
            <a:ext cx="1384300" cy="26124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Large &amp; small valleys</a:t>
            </a:r>
            <a:endParaRPr lang="en-GB" sz="1400" kern="12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76CC3A2-0620-2BA6-E572-BA323CDAFA48}"/>
              </a:ext>
            </a:extLst>
          </p:cNvPr>
          <p:cNvSpPr txBox="1"/>
          <p:nvPr/>
        </p:nvSpPr>
        <p:spPr>
          <a:xfrm>
            <a:off x="8742861" y="2890622"/>
            <a:ext cx="1384300" cy="26124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Large &amp; small valleys</a:t>
            </a:r>
            <a:endParaRPr lang="en-GB" sz="1400" kern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14FABDD-2B80-4968-6EB0-AE68F04AADEF}"/>
              </a:ext>
            </a:extLst>
          </p:cNvPr>
          <p:cNvSpPr txBox="1"/>
          <p:nvPr/>
        </p:nvSpPr>
        <p:spPr>
          <a:xfrm>
            <a:off x="6909248" y="5958798"/>
            <a:ext cx="1384300" cy="55546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400" b="1" kern="1200" dirty="0"/>
              <a:t>9 valleys</a:t>
            </a:r>
            <a:endParaRPr lang="en-GB" sz="2400" kern="12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61D61C3-3D72-570A-D41A-BA5431FDF161}"/>
              </a:ext>
            </a:extLst>
          </p:cNvPr>
          <p:cNvSpPr txBox="1"/>
          <p:nvPr/>
        </p:nvSpPr>
        <p:spPr>
          <a:xfrm>
            <a:off x="8740489" y="5947613"/>
            <a:ext cx="1384300" cy="55546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400" b="1" dirty="0"/>
              <a:t>Ongoing</a:t>
            </a:r>
            <a:endParaRPr lang="en-GB" sz="2400" kern="1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87BB32-8183-182E-9AFE-034A4C407409}"/>
              </a:ext>
            </a:extLst>
          </p:cNvPr>
          <p:cNvSpPr txBox="1"/>
          <p:nvPr/>
        </p:nvSpPr>
        <p:spPr>
          <a:xfrm rot="19758220">
            <a:off x="1497836" y="5714202"/>
            <a:ext cx="580637" cy="1812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566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400" b="1" kern="1200" dirty="0"/>
              <a:t>2014</a:t>
            </a:r>
            <a:endParaRPr lang="en-GB" sz="1400" kern="1200" dirty="0"/>
          </a:p>
        </p:txBody>
      </p:sp>
    </p:spTree>
    <p:extLst>
      <p:ext uri="{BB962C8B-B14F-4D97-AF65-F5344CB8AC3E}">
        <p14:creationId xmlns:p14="http://schemas.microsoft.com/office/powerpoint/2010/main" val="2832717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pour une image  15">
            <a:extLst>
              <a:ext uri="{FF2B5EF4-FFF2-40B4-BE49-F238E27FC236}">
                <a16:creationId xmlns:a16="http://schemas.microsoft.com/office/drawing/2014/main" id="{BCEC4C6C-E065-4877-87A9-4FAF2DD7630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4975" y="1355682"/>
            <a:ext cx="4126316" cy="4126316"/>
          </a:xfr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81FD8AF3-AC8D-47D0-A048-ABE55F5FD490}"/>
              </a:ext>
            </a:extLst>
          </p:cNvPr>
          <p:cNvSpPr/>
          <p:nvPr/>
        </p:nvSpPr>
        <p:spPr>
          <a:xfrm>
            <a:off x="5082396" y="2415396"/>
            <a:ext cx="2027208" cy="202720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500"/>
              </a:lnSpc>
              <a:defRPr/>
            </a:pPr>
            <a:r>
              <a:rPr lang="fr-BE" sz="2400" b="1" dirty="0">
                <a:solidFill>
                  <a:srgbClr val="FEFCFF"/>
                </a:solidFill>
                <a:latin typeface="Arial"/>
                <a:sym typeface="Gill Sans" charset="0"/>
              </a:rPr>
              <a:t>Content</a:t>
            </a: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5B855C66-16EC-4E6B-AD6F-797DEC6F567A}"/>
              </a:ext>
            </a:extLst>
          </p:cNvPr>
          <p:cNvSpPr txBox="1">
            <a:spLocks/>
          </p:cNvSpPr>
          <p:nvPr/>
        </p:nvSpPr>
        <p:spPr>
          <a:xfrm>
            <a:off x="603231" y="4124339"/>
            <a:ext cx="2763631" cy="1071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marR="0" lvl="0" indent="0" algn="l" defTabSz="1828664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 marL="457167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BFBFBF"/>
                </a:solidFill>
              </a:rPr>
              <a:t>2. PDA – Project Development Assistance (I &amp; II)</a:t>
            </a:r>
          </a:p>
        </p:txBody>
      </p:sp>
      <p:sp>
        <p:nvSpPr>
          <p:cNvPr id="42" name="Espace réservé du contenu 8">
            <a:extLst>
              <a:ext uri="{FF2B5EF4-FFF2-40B4-BE49-F238E27FC236}">
                <a16:creationId xmlns:a16="http://schemas.microsoft.com/office/drawing/2014/main" id="{97259A47-312B-43BB-814D-BDFD93E00506}"/>
              </a:ext>
            </a:extLst>
          </p:cNvPr>
          <p:cNvSpPr txBox="1">
            <a:spLocks/>
          </p:cNvSpPr>
          <p:nvPr/>
        </p:nvSpPr>
        <p:spPr>
          <a:xfrm>
            <a:off x="8363929" y="4946479"/>
            <a:ext cx="3094783" cy="1071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800" dirty="0">
              <a:solidFill>
                <a:srgbClr val="222222"/>
              </a:solidFill>
              <a:latin typeface="Arial"/>
              <a:sym typeface="Gill Sans" charset="0"/>
            </a:endParaRPr>
          </a:p>
        </p:txBody>
      </p:sp>
      <p:sp>
        <p:nvSpPr>
          <p:cNvPr id="43" name="Espace réservé du contenu 8">
            <a:extLst>
              <a:ext uri="{FF2B5EF4-FFF2-40B4-BE49-F238E27FC236}">
                <a16:creationId xmlns:a16="http://schemas.microsoft.com/office/drawing/2014/main" id="{7DE848D8-065E-4614-8669-3DF3D2D1B0B3}"/>
              </a:ext>
            </a:extLst>
          </p:cNvPr>
          <p:cNvSpPr txBox="1">
            <a:spLocks/>
          </p:cNvSpPr>
          <p:nvPr/>
        </p:nvSpPr>
        <p:spPr>
          <a:xfrm>
            <a:off x="607931" y="2060848"/>
            <a:ext cx="3094783" cy="1071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marR="0" lvl="0" indent="0" algn="l" defTabSz="1828664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 marL="1028667" marR="0" lvl="1" indent="-571500" algn="l" defTabSz="1828664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 marL="914332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000000"/>
                </a:solidFill>
              </a:rPr>
              <a:t>1. FCH Regions Initiative </a:t>
            </a:r>
          </a:p>
        </p:txBody>
      </p:sp>
      <p:sp>
        <p:nvSpPr>
          <p:cNvPr id="11" name="Espace réservé du contenu 8">
            <a:extLst>
              <a:ext uri="{FF2B5EF4-FFF2-40B4-BE49-F238E27FC236}">
                <a16:creationId xmlns:a16="http://schemas.microsoft.com/office/drawing/2014/main" id="{CCB98462-3153-48D8-A33D-EBDCCCA4176F}"/>
              </a:ext>
            </a:extLst>
          </p:cNvPr>
          <p:cNvSpPr txBox="1">
            <a:spLocks/>
          </p:cNvSpPr>
          <p:nvPr/>
        </p:nvSpPr>
        <p:spPr>
          <a:xfrm>
            <a:off x="9208712" y="4124339"/>
            <a:ext cx="3094782" cy="1323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rgbClr val="FFFFFF">
                    <a:lumMod val="75000"/>
                  </a:srgbClr>
                </a:solidFill>
                <a:latin typeface="Arial"/>
              </a:rPr>
              <a:t>4</a:t>
            </a:r>
            <a:r>
              <a:rPr lang="en-US" sz="1800" dirty="0">
                <a:solidFill>
                  <a:srgbClr val="FFFFFF">
                    <a:lumMod val="75000"/>
                  </a:srgbClr>
                </a:solidFill>
                <a:latin typeface="Arial"/>
                <a:sym typeface="Gill Sans" charset="0"/>
              </a:rPr>
              <a:t>. Valleys funded by the Clean Hydrogen Joint Undertaking</a:t>
            </a: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D0D347FF-C0A6-4D87-A90E-DF8ACC27121C}"/>
              </a:ext>
            </a:extLst>
          </p:cNvPr>
          <p:cNvSpPr txBox="1">
            <a:spLocks/>
          </p:cNvSpPr>
          <p:nvPr/>
        </p:nvSpPr>
        <p:spPr>
          <a:xfrm>
            <a:off x="9214032" y="2060848"/>
            <a:ext cx="2763631" cy="1071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rgbClr val="FFFFFF">
                    <a:lumMod val="75000"/>
                  </a:srgbClr>
                </a:solidFill>
                <a:latin typeface="Arial"/>
                <a:sym typeface="Gill Sans" charset="0"/>
              </a:rPr>
              <a:t>3. Mission Innovation 2.0 - </a:t>
            </a:r>
            <a:r>
              <a:rPr lang="en-US" sz="1800" dirty="0">
                <a:solidFill>
                  <a:srgbClr val="FFFFFF">
                    <a:lumMod val="75000"/>
                  </a:srgbClr>
                </a:solidFill>
                <a:latin typeface="Arial"/>
              </a:rPr>
              <a:t>H2Valley Platform</a:t>
            </a:r>
            <a:endParaRPr lang="en-US" sz="1800" b="0" dirty="0">
              <a:solidFill>
                <a:srgbClr val="FFFFFF">
                  <a:lumMod val="75000"/>
                </a:srgbClr>
              </a:solidFill>
              <a:latin typeface="Arial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888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lock Arc 21">
            <a:extLst>
              <a:ext uri="{FF2B5EF4-FFF2-40B4-BE49-F238E27FC236}">
                <a16:creationId xmlns:a16="http://schemas.microsoft.com/office/drawing/2014/main" id="{A7D00D89-DB18-95B3-708D-6FA3D6ECB271}"/>
              </a:ext>
            </a:extLst>
          </p:cNvPr>
          <p:cNvSpPr/>
          <p:nvPr/>
        </p:nvSpPr>
        <p:spPr>
          <a:xfrm rot="5400000">
            <a:off x="2555474" y="2693326"/>
            <a:ext cx="5079079" cy="2369127"/>
          </a:xfrm>
          <a:prstGeom prst="blockArc">
            <a:avLst/>
          </a:prstGeom>
          <a:solidFill>
            <a:schemeClr val="accent2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92BE34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4342B7-B9F3-7EF8-A6BC-94CC6EAAD116}"/>
              </a:ext>
            </a:extLst>
          </p:cNvPr>
          <p:cNvSpPr>
            <a:spLocks/>
          </p:cNvSpPr>
          <p:nvPr/>
        </p:nvSpPr>
        <p:spPr>
          <a:xfrm>
            <a:off x="1085809" y="1330036"/>
            <a:ext cx="4629648" cy="5120639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DAF91BD9-B6D2-36AE-9597-18126A8E9236}"/>
              </a:ext>
            </a:extLst>
          </p:cNvPr>
          <p:cNvSpPr txBox="1">
            <a:spLocks/>
          </p:cNvSpPr>
          <p:nvPr/>
        </p:nvSpPr>
        <p:spPr>
          <a:xfrm>
            <a:off x="3245355" y="327853"/>
            <a:ext cx="7116044" cy="6381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indent="0" defTabSz="914332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/>
            </a:lvl1pPr>
            <a:lvl2pPr marL="45716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/>
            </a:lvl2pPr>
            <a:lvl3pPr marL="914332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b="1"/>
            </a:lvl3pPr>
            <a:lvl4pPr marL="1371498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4pPr>
            <a:lvl5pPr marL="182866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5pPr>
            <a:lvl6pPr marL="228583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marL="2742994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marL="3200160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marL="3657327" indent="0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lang="en-US" sz="3600" dirty="0">
                <a:solidFill>
                  <a:srgbClr val="000000"/>
                </a:solidFill>
              </a:rPr>
              <a:t>FCH Regions Initiative </a:t>
            </a:r>
            <a:endParaRPr lang="fr-BE" dirty="0"/>
          </a:p>
        </p:txBody>
      </p:sp>
      <p:cxnSp>
        <p:nvCxnSpPr>
          <p:cNvPr id="3" name="Connecteur droit 22">
            <a:extLst>
              <a:ext uri="{FF2B5EF4-FFF2-40B4-BE49-F238E27FC236}">
                <a16:creationId xmlns:a16="http://schemas.microsoft.com/office/drawing/2014/main" id="{78E651D6-9052-9CBA-A411-C3297E640B2E}"/>
              </a:ext>
            </a:extLst>
          </p:cNvPr>
          <p:cNvCxnSpPr>
            <a:cxnSpLocks/>
          </p:cNvCxnSpPr>
          <p:nvPr/>
        </p:nvCxnSpPr>
        <p:spPr>
          <a:xfrm>
            <a:off x="3780579" y="98308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E924D168-B2BE-9B58-1B75-5A4129500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193" y="5265743"/>
            <a:ext cx="1499009" cy="886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9981369-DDB3-1015-8F9A-B99DEB3AF8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5209" y="3763095"/>
            <a:ext cx="857625" cy="1204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B9539B5-8815-B47C-E352-20F6DE2F3160}"/>
              </a:ext>
            </a:extLst>
          </p:cNvPr>
          <p:cNvSpPr txBox="1"/>
          <p:nvPr/>
        </p:nvSpPr>
        <p:spPr>
          <a:xfrm>
            <a:off x="1634638" y="1454430"/>
            <a:ext cx="3743543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Regions initiative (2016-2018)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------------------------------------------</a:t>
            </a:r>
          </a:p>
          <a:p>
            <a:pPr algn="ctr"/>
            <a:r>
              <a:rPr lang="en-US" sz="1000" dirty="0"/>
              <a:t>To support cities and regions with an interest in FCH technologies</a:t>
            </a:r>
            <a:endParaRPr lang="en-US" sz="1000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4758305-FB6A-4192-A002-1B9D8F6668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7111" y="2555859"/>
            <a:ext cx="1325091" cy="906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BC120BE-5B59-7866-4B29-86B73F0CFF0A}"/>
              </a:ext>
            </a:extLst>
          </p:cNvPr>
          <p:cNvSpPr txBox="1"/>
          <p:nvPr/>
        </p:nvSpPr>
        <p:spPr>
          <a:xfrm>
            <a:off x="3094472" y="2543787"/>
            <a:ext cx="268748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tx1"/>
                </a:solidFill>
              </a:rPr>
              <a:t>    Engagement</a:t>
            </a:r>
          </a:p>
          <a:p>
            <a:pPr algn="ctr"/>
            <a:endParaRPr lang="en-US" sz="1000" b="1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Business cases for FCH applications;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/>
              <a:t>Mapping of local assets;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Identification of existing funding;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C5CFD3F0-928C-A060-6BA7-FEB46C6CB8D2}"/>
              </a:ext>
            </a:extLst>
          </p:cNvPr>
          <p:cNvSpPr/>
          <p:nvPr/>
        </p:nvSpPr>
        <p:spPr>
          <a:xfrm rot="5400000">
            <a:off x="3889319" y="3470986"/>
            <a:ext cx="252824" cy="260437"/>
          </a:xfrm>
          <a:prstGeom prst="rightArrow">
            <a:avLst/>
          </a:prstGeom>
          <a:solidFill>
            <a:schemeClr val="accent2"/>
          </a:solidFill>
          <a:ln>
            <a:solidFill>
              <a:srgbClr val="8FBC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48B6155-D750-C4A2-F19D-D15EBB6D5CF5}"/>
              </a:ext>
            </a:extLst>
          </p:cNvPr>
          <p:cNvGrpSpPr/>
          <p:nvPr/>
        </p:nvGrpSpPr>
        <p:grpSpPr>
          <a:xfrm>
            <a:off x="6715372" y="1502898"/>
            <a:ext cx="1023480" cy="4755461"/>
            <a:chOff x="5782035" y="1502898"/>
            <a:chExt cx="1023480" cy="4755461"/>
          </a:xfrm>
        </p:grpSpPr>
        <p:sp>
          <p:nvSpPr>
            <p:cNvPr id="23" name="Arrow: Right 22">
              <a:extLst>
                <a:ext uri="{FF2B5EF4-FFF2-40B4-BE49-F238E27FC236}">
                  <a16:creationId xmlns:a16="http://schemas.microsoft.com/office/drawing/2014/main" id="{9A6996F5-12B3-14BE-6E4C-0635F7DA65DF}"/>
                </a:ext>
              </a:extLst>
            </p:cNvPr>
            <p:cNvSpPr/>
            <p:nvPr/>
          </p:nvSpPr>
          <p:spPr>
            <a:xfrm>
              <a:off x="5782035" y="3268985"/>
              <a:ext cx="1010308" cy="1188450"/>
            </a:xfrm>
            <a:prstGeom prst="rightArrow">
              <a:avLst>
                <a:gd name="adj1" fmla="val 23421"/>
                <a:gd name="adj2" fmla="val 64810"/>
              </a:avLst>
            </a:prstGeom>
            <a:solidFill>
              <a:schemeClr val="accent2"/>
            </a:solidFill>
            <a:ln>
              <a:solidFill>
                <a:srgbClr val="8FBC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FB38A0C5-3301-93A8-56A6-68012321E410}"/>
                </a:ext>
              </a:extLst>
            </p:cNvPr>
            <p:cNvSpPr/>
            <p:nvPr/>
          </p:nvSpPr>
          <p:spPr>
            <a:xfrm rot="20727385">
              <a:off x="5795207" y="1502898"/>
              <a:ext cx="1010308" cy="1188450"/>
            </a:xfrm>
            <a:prstGeom prst="rightArrow">
              <a:avLst>
                <a:gd name="adj1" fmla="val 23421"/>
                <a:gd name="adj2" fmla="val 64810"/>
              </a:avLst>
            </a:prstGeom>
            <a:solidFill>
              <a:schemeClr val="accent2"/>
            </a:solidFill>
            <a:ln>
              <a:solidFill>
                <a:srgbClr val="8FBC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" name="Arrow: Right 24">
              <a:extLst>
                <a:ext uri="{FF2B5EF4-FFF2-40B4-BE49-F238E27FC236}">
                  <a16:creationId xmlns:a16="http://schemas.microsoft.com/office/drawing/2014/main" id="{CF6ADFE1-857A-DB36-988F-F9784DFD3499}"/>
                </a:ext>
              </a:extLst>
            </p:cNvPr>
            <p:cNvSpPr/>
            <p:nvPr/>
          </p:nvSpPr>
          <p:spPr>
            <a:xfrm rot="1156970">
              <a:off x="5782043" y="5069909"/>
              <a:ext cx="1010308" cy="1188450"/>
            </a:xfrm>
            <a:prstGeom prst="rightArrow">
              <a:avLst>
                <a:gd name="adj1" fmla="val 23421"/>
                <a:gd name="adj2" fmla="val 64810"/>
              </a:avLst>
            </a:prstGeom>
            <a:solidFill>
              <a:schemeClr val="accent2"/>
            </a:solidFill>
            <a:ln>
              <a:solidFill>
                <a:srgbClr val="8FBC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ED6D505-448A-104E-C90D-9E7FC67DD8CD}"/>
              </a:ext>
            </a:extLst>
          </p:cNvPr>
          <p:cNvSpPr/>
          <p:nvPr/>
        </p:nvSpPr>
        <p:spPr>
          <a:xfrm>
            <a:off x="8404969" y="1170985"/>
            <a:ext cx="2170489" cy="1682292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Project Development Assistance</a:t>
            </a: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F4AD508-751C-C8E4-55A4-CD4B94569884}"/>
              </a:ext>
            </a:extLst>
          </p:cNvPr>
          <p:cNvSpPr/>
          <p:nvPr/>
        </p:nvSpPr>
        <p:spPr>
          <a:xfrm>
            <a:off x="8404969" y="4895034"/>
            <a:ext cx="2170489" cy="1682292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JU Annual Work Plans</a:t>
            </a: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BD36944D-A8BA-C4D7-227C-95C9D47FBC43}"/>
              </a:ext>
            </a:extLst>
          </p:cNvPr>
          <p:cNvSpPr/>
          <p:nvPr/>
        </p:nvSpPr>
        <p:spPr>
          <a:xfrm rot="5400000">
            <a:off x="3889318" y="4923521"/>
            <a:ext cx="252824" cy="260437"/>
          </a:xfrm>
          <a:prstGeom prst="rightArrow">
            <a:avLst/>
          </a:prstGeom>
          <a:solidFill>
            <a:schemeClr val="accent2"/>
          </a:solidFill>
          <a:ln>
            <a:solidFill>
              <a:srgbClr val="8FBC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42D52B-6A1C-4DE6-D91F-6210FC83ADD2}"/>
              </a:ext>
            </a:extLst>
          </p:cNvPr>
          <p:cNvSpPr txBox="1"/>
          <p:nvPr/>
        </p:nvSpPr>
        <p:spPr>
          <a:xfrm>
            <a:off x="3065050" y="3735557"/>
            <a:ext cx="251877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tx1"/>
                </a:solidFill>
              </a:rPr>
              <a:t>   Report</a:t>
            </a:r>
          </a:p>
          <a:p>
            <a:pPr algn="ctr"/>
            <a:endParaRPr lang="en-US" sz="1000" b="1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FCH applications: status and potential;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/>
              <a:t>FCH plans and ambitions;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Way forward;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02E6505-B7A2-D421-FAB4-DE920D00DF48}"/>
              </a:ext>
            </a:extLst>
          </p:cNvPr>
          <p:cNvSpPr txBox="1"/>
          <p:nvPr/>
        </p:nvSpPr>
        <p:spPr>
          <a:xfrm>
            <a:off x="2988235" y="5216465"/>
            <a:ext cx="294270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     </a:t>
            </a:r>
            <a:r>
              <a:rPr lang="en-US" sz="1000" b="1" dirty="0">
                <a:solidFill>
                  <a:schemeClr val="tx1"/>
                </a:solidFill>
              </a:rPr>
              <a:t>MOU</a:t>
            </a:r>
          </a:p>
          <a:p>
            <a:pPr algn="ctr"/>
            <a:endParaRPr lang="en-US" sz="1000" b="1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89 European Regions;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/>
              <a:t>22 countries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¼ of Europe’s population, surface &amp; GDP;</a:t>
            </a:r>
          </a:p>
        </p:txBody>
      </p:sp>
      <p:pic>
        <p:nvPicPr>
          <p:cNvPr id="38" name="Picture 37" descr="Timeline&#10;&#10;Description automatically generated">
            <a:extLst>
              <a:ext uri="{FF2B5EF4-FFF2-40B4-BE49-F238E27FC236}">
                <a16:creationId xmlns:a16="http://schemas.microsoft.com/office/drawing/2014/main" id="{39626D80-EC09-BF3C-9DBD-207F466059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696" y="1814646"/>
            <a:ext cx="1737030" cy="945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15BD3F1-6009-F1F3-917F-1E82EDF3DB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01901" y="5278574"/>
            <a:ext cx="850510" cy="1200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60F4895-A78D-00CE-F6D6-3C9228009DC2}"/>
              </a:ext>
            </a:extLst>
          </p:cNvPr>
          <p:cNvSpPr/>
          <p:nvPr/>
        </p:nvSpPr>
        <p:spPr>
          <a:xfrm>
            <a:off x="8404969" y="3029873"/>
            <a:ext cx="2170489" cy="1682292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MI2.0 H2V Platform</a:t>
            </a: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r>
              <a:rPr lang="en-US" sz="1200" b="1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79403-4624-1384-5E41-7A95EB42511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4405" y="3580905"/>
            <a:ext cx="931615" cy="928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2466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pour une image  15">
            <a:extLst>
              <a:ext uri="{FF2B5EF4-FFF2-40B4-BE49-F238E27FC236}">
                <a16:creationId xmlns:a16="http://schemas.microsoft.com/office/drawing/2014/main" id="{BCEC4C6C-E065-4877-87A9-4FAF2DD7630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4975" y="1355682"/>
            <a:ext cx="4126316" cy="4126316"/>
          </a:xfr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81FD8AF3-AC8D-47D0-A048-ABE55F5FD490}"/>
              </a:ext>
            </a:extLst>
          </p:cNvPr>
          <p:cNvSpPr/>
          <p:nvPr/>
        </p:nvSpPr>
        <p:spPr>
          <a:xfrm>
            <a:off x="5082396" y="2415396"/>
            <a:ext cx="2027208" cy="202720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500"/>
              </a:lnSpc>
              <a:defRPr/>
            </a:pPr>
            <a:r>
              <a:rPr lang="fr-BE" sz="2400" b="1" dirty="0">
                <a:solidFill>
                  <a:srgbClr val="FEFCFF"/>
                </a:solidFill>
                <a:latin typeface="Arial"/>
                <a:sym typeface="Gill Sans" charset="0"/>
              </a:rPr>
              <a:t>Content</a:t>
            </a: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5B855C66-16EC-4E6B-AD6F-797DEC6F567A}"/>
              </a:ext>
            </a:extLst>
          </p:cNvPr>
          <p:cNvSpPr txBox="1">
            <a:spLocks/>
          </p:cNvSpPr>
          <p:nvPr/>
        </p:nvSpPr>
        <p:spPr>
          <a:xfrm>
            <a:off x="603231" y="4124339"/>
            <a:ext cx="2763631" cy="1071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marR="0" lvl="0" indent="0" algn="l" defTabSz="1828664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 marL="457167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2. PDA – Project Development Assistance (I &amp; II)</a:t>
            </a:r>
          </a:p>
        </p:txBody>
      </p:sp>
      <p:sp>
        <p:nvSpPr>
          <p:cNvPr id="42" name="Espace réservé du contenu 8">
            <a:extLst>
              <a:ext uri="{FF2B5EF4-FFF2-40B4-BE49-F238E27FC236}">
                <a16:creationId xmlns:a16="http://schemas.microsoft.com/office/drawing/2014/main" id="{97259A47-312B-43BB-814D-BDFD93E00506}"/>
              </a:ext>
            </a:extLst>
          </p:cNvPr>
          <p:cNvSpPr txBox="1">
            <a:spLocks/>
          </p:cNvSpPr>
          <p:nvPr/>
        </p:nvSpPr>
        <p:spPr>
          <a:xfrm>
            <a:off x="8363929" y="4946479"/>
            <a:ext cx="3094783" cy="1071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800" dirty="0">
              <a:solidFill>
                <a:srgbClr val="222222"/>
              </a:solidFill>
              <a:latin typeface="Arial"/>
              <a:sym typeface="Gill Sans" charset="0"/>
            </a:endParaRPr>
          </a:p>
        </p:txBody>
      </p:sp>
      <p:sp>
        <p:nvSpPr>
          <p:cNvPr id="43" name="Espace réservé du contenu 8">
            <a:extLst>
              <a:ext uri="{FF2B5EF4-FFF2-40B4-BE49-F238E27FC236}">
                <a16:creationId xmlns:a16="http://schemas.microsoft.com/office/drawing/2014/main" id="{7DE848D8-065E-4614-8669-3DF3D2D1B0B3}"/>
              </a:ext>
            </a:extLst>
          </p:cNvPr>
          <p:cNvSpPr txBox="1">
            <a:spLocks/>
          </p:cNvSpPr>
          <p:nvPr/>
        </p:nvSpPr>
        <p:spPr>
          <a:xfrm>
            <a:off x="607931" y="2060848"/>
            <a:ext cx="3094783" cy="1071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marR="0" lvl="0" indent="0" algn="l" defTabSz="1828664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 marL="1028667" marR="0" lvl="1" indent="-571500" algn="l" defTabSz="1828664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 marL="914332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defTabSz="91433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BFBFBF"/>
                </a:solidFill>
              </a:rPr>
              <a:t>1. FCH Regions Initiative </a:t>
            </a:r>
          </a:p>
        </p:txBody>
      </p:sp>
      <p:sp>
        <p:nvSpPr>
          <p:cNvPr id="11" name="Espace réservé du contenu 8">
            <a:extLst>
              <a:ext uri="{FF2B5EF4-FFF2-40B4-BE49-F238E27FC236}">
                <a16:creationId xmlns:a16="http://schemas.microsoft.com/office/drawing/2014/main" id="{CCB98462-3153-48D8-A33D-EBDCCCA4176F}"/>
              </a:ext>
            </a:extLst>
          </p:cNvPr>
          <p:cNvSpPr txBox="1">
            <a:spLocks/>
          </p:cNvSpPr>
          <p:nvPr/>
        </p:nvSpPr>
        <p:spPr>
          <a:xfrm>
            <a:off x="9208712" y="4124339"/>
            <a:ext cx="3094782" cy="1323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rgbClr val="FFFFFF">
                    <a:lumMod val="75000"/>
                  </a:srgbClr>
                </a:solidFill>
                <a:latin typeface="Arial"/>
              </a:rPr>
              <a:t>4</a:t>
            </a:r>
            <a:r>
              <a:rPr lang="en-US" sz="1800" dirty="0">
                <a:solidFill>
                  <a:srgbClr val="FFFFFF">
                    <a:lumMod val="75000"/>
                  </a:srgbClr>
                </a:solidFill>
                <a:latin typeface="Arial"/>
                <a:sym typeface="Gill Sans" charset="0"/>
              </a:rPr>
              <a:t>. Valleys funded by the Clean Hydrogen Joint Undertaking</a:t>
            </a: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D0D347FF-C0A6-4D87-A90E-DF8ACC27121C}"/>
              </a:ext>
            </a:extLst>
          </p:cNvPr>
          <p:cNvSpPr txBox="1">
            <a:spLocks/>
          </p:cNvSpPr>
          <p:nvPr/>
        </p:nvSpPr>
        <p:spPr>
          <a:xfrm>
            <a:off x="9214032" y="2060848"/>
            <a:ext cx="2763631" cy="1071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rgbClr val="FFFFFF">
                    <a:lumMod val="75000"/>
                  </a:srgbClr>
                </a:solidFill>
                <a:latin typeface="Arial"/>
                <a:sym typeface="Gill Sans" charset="0"/>
              </a:rPr>
              <a:t>3. Mission Innovation 2.0 - </a:t>
            </a:r>
            <a:r>
              <a:rPr lang="en-US" sz="1800" dirty="0">
                <a:solidFill>
                  <a:srgbClr val="FFFFFF">
                    <a:lumMod val="75000"/>
                  </a:srgbClr>
                </a:solidFill>
                <a:latin typeface="Arial"/>
              </a:rPr>
              <a:t>H2Valley Platform</a:t>
            </a:r>
            <a:endParaRPr lang="en-US" sz="1800" b="0" dirty="0">
              <a:solidFill>
                <a:srgbClr val="FFFFFF">
                  <a:lumMod val="75000"/>
                </a:srgbClr>
              </a:solidFill>
              <a:latin typeface="Arial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484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3">
            <a:extLst>
              <a:ext uri="{FF2B5EF4-FFF2-40B4-BE49-F238E27FC236}">
                <a16:creationId xmlns:a16="http://schemas.microsoft.com/office/drawing/2014/main" id="{F6CD2BF8-C7A5-46AF-B173-400CC4641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1889" y="103380"/>
            <a:ext cx="8148953" cy="1051831"/>
          </a:xfrm>
        </p:spPr>
        <p:txBody>
          <a:bodyPr>
            <a:normAutofit/>
          </a:bodyPr>
          <a:lstStyle/>
          <a:p>
            <a:r>
              <a:rPr lang="en-US" sz="2900" dirty="0"/>
              <a:t>Project Development Assistance 2020 - 2021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5A6AFDD9-D32D-4D4D-A27C-99078AF5490E}"/>
              </a:ext>
            </a:extLst>
          </p:cNvPr>
          <p:cNvCxnSpPr>
            <a:cxnSpLocks/>
          </p:cNvCxnSpPr>
          <p:nvPr/>
        </p:nvCxnSpPr>
        <p:spPr>
          <a:xfrm>
            <a:off x="3235638" y="98057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2B290FE-75DE-681A-FE9B-7557BDCA7327}"/>
              </a:ext>
            </a:extLst>
          </p:cNvPr>
          <p:cNvSpPr/>
          <p:nvPr/>
        </p:nvSpPr>
        <p:spPr>
          <a:xfrm>
            <a:off x="296166" y="1343465"/>
            <a:ext cx="5267606" cy="4951827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000" b="1" dirty="0">
              <a:solidFill>
                <a:schemeClr val="tx1"/>
              </a:solidFill>
            </a:endParaRPr>
          </a:p>
          <a:p>
            <a:pPr algn="ctr"/>
            <a:endParaRPr lang="fr-BE" sz="1000" b="1" dirty="0">
              <a:solidFill>
                <a:schemeClr val="tx1"/>
              </a:solidFill>
            </a:endParaRPr>
          </a:p>
          <a:p>
            <a:pPr algn="ctr"/>
            <a:endParaRPr lang="fr-BE" sz="1200" b="1" dirty="0">
              <a:solidFill>
                <a:schemeClr val="tx1"/>
              </a:solidFill>
            </a:endParaRPr>
          </a:p>
          <a:p>
            <a:pPr algn="ctr"/>
            <a:endParaRPr lang="fr-BE" sz="1200" b="1" dirty="0">
              <a:solidFill>
                <a:schemeClr val="tx1"/>
              </a:solidFill>
            </a:endParaRPr>
          </a:p>
          <a:p>
            <a:pPr algn="ctr"/>
            <a:endParaRPr lang="fr-BE" sz="1200" b="1" dirty="0">
              <a:solidFill>
                <a:schemeClr val="tx1"/>
              </a:solidFill>
            </a:endParaRPr>
          </a:p>
          <a:p>
            <a:pPr algn="ctr"/>
            <a:r>
              <a:rPr lang="fr-BE" sz="1200" b="1" dirty="0">
                <a:solidFill>
                  <a:schemeClr val="tx1"/>
                </a:solidFill>
              </a:rPr>
              <a:t>The driver</a:t>
            </a:r>
          </a:p>
          <a:p>
            <a:pPr algn="ctr"/>
            <a:r>
              <a:rPr lang="fr-BE" sz="1000" dirty="0">
                <a:solidFill>
                  <a:schemeClr val="tx1"/>
                </a:solidFill>
              </a:rPr>
              <a:t>------------------------------------------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Regions and cities are a key driver to achieve the EU decarbonization goals;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Fuel cells and H2 are key technologies that will enable local authorities to achieve their energy and climate plans;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Local public authorities lack access to financial , technical and legal expertise to deploy FCH technologies;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fr-BE" sz="1200" b="1" dirty="0">
                <a:solidFill>
                  <a:schemeClr val="tx1"/>
                </a:solidFill>
              </a:rPr>
              <a:t>Project </a:t>
            </a:r>
            <a:r>
              <a:rPr lang="en-US" sz="1200" b="1" dirty="0">
                <a:solidFill>
                  <a:schemeClr val="tx1"/>
                </a:solidFill>
              </a:rPr>
              <a:t>Development</a:t>
            </a:r>
            <a:r>
              <a:rPr lang="fr-BE" sz="1200" b="1" dirty="0">
                <a:solidFill>
                  <a:schemeClr val="tx1"/>
                </a:solidFill>
              </a:rPr>
              <a:t> Assistance (PDA)</a:t>
            </a:r>
          </a:p>
          <a:p>
            <a:pPr algn="ctr"/>
            <a:r>
              <a:rPr lang="fr-BE" sz="1000" dirty="0">
                <a:solidFill>
                  <a:schemeClr val="tx1"/>
                </a:solidFill>
              </a:rPr>
              <a:t>------------------------------------------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PDA’s purpose is to tackle these </a:t>
            </a:r>
            <a:r>
              <a:rPr lang="en-US" sz="1000" dirty="0">
                <a:solidFill>
                  <a:schemeClr val="tx2"/>
                </a:solidFill>
              </a:rPr>
              <a:t>issues</a:t>
            </a:r>
            <a:r>
              <a:rPr lang="en-US" sz="1000" dirty="0">
                <a:solidFill>
                  <a:schemeClr val="tx1"/>
                </a:solidFill>
              </a:rPr>
              <a:t>;</a:t>
            </a:r>
            <a:endParaRPr lang="en-GB" sz="1000" dirty="0">
              <a:solidFill>
                <a:schemeClr val="tx1"/>
              </a:solidFill>
            </a:endParaRPr>
          </a:p>
          <a:p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200" b="1" dirty="0">
                <a:solidFill>
                  <a:schemeClr val="tx1"/>
                </a:solidFill>
              </a:rPr>
              <a:t>Concretely</a:t>
            </a:r>
          </a:p>
          <a:p>
            <a:pPr algn="ctr"/>
            <a:r>
              <a:rPr lang="fr-BE" sz="1000" dirty="0">
                <a:solidFill>
                  <a:schemeClr val="tx1"/>
                </a:solidFill>
              </a:rPr>
              <a:t>------------------------------------------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Boost level of readiness of at least 10 projects by providing to regions and cities the necessary technical, financial and legal services;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Creation of an inter-regional and cross-city network where regions and cities can share information with “observers”;</a:t>
            </a:r>
            <a:endParaRPr lang="en-GB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algn="ctr"/>
            <a:endParaRPr lang="fr-BE" sz="1000" dirty="0">
              <a:solidFill>
                <a:schemeClr val="tx1"/>
              </a:solidFill>
            </a:endParaRPr>
          </a:p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4706CD34-D533-64AC-C81E-742EBB633F7E}"/>
              </a:ext>
            </a:extLst>
          </p:cNvPr>
          <p:cNvSpPr/>
          <p:nvPr/>
        </p:nvSpPr>
        <p:spPr>
          <a:xfrm rot="5400000">
            <a:off x="2803555" y="3083091"/>
            <a:ext cx="252824" cy="260437"/>
          </a:xfrm>
          <a:prstGeom prst="rightArrow">
            <a:avLst/>
          </a:prstGeom>
          <a:solidFill>
            <a:schemeClr val="accent2"/>
          </a:solidFill>
          <a:ln>
            <a:solidFill>
              <a:srgbClr val="8FBC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22D3CD23-4A8A-87F3-200C-77B654D3E965}"/>
              </a:ext>
            </a:extLst>
          </p:cNvPr>
          <p:cNvSpPr/>
          <p:nvPr/>
        </p:nvSpPr>
        <p:spPr>
          <a:xfrm rot="5400000">
            <a:off x="2803554" y="4425445"/>
            <a:ext cx="252824" cy="260437"/>
          </a:xfrm>
          <a:prstGeom prst="rightArrow">
            <a:avLst/>
          </a:prstGeom>
          <a:solidFill>
            <a:schemeClr val="accent2"/>
          </a:solidFill>
          <a:ln>
            <a:solidFill>
              <a:srgbClr val="8FBC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4A0BC7A7-624B-DA4D-83F0-1B5FB422FF88}"/>
              </a:ext>
            </a:extLst>
          </p:cNvPr>
          <p:cNvSpPr/>
          <p:nvPr/>
        </p:nvSpPr>
        <p:spPr>
          <a:xfrm>
            <a:off x="6096000" y="1343465"/>
            <a:ext cx="5267606" cy="647193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Call for expression of interest in Jan 2020;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11 regions selected for assistance;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PDA Observers’ Network (24 regions);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4EF4B9DC-D4A7-AB8C-D0E7-537AB8D1CE10}"/>
              </a:ext>
            </a:extLst>
          </p:cNvPr>
          <p:cNvSpPr/>
          <p:nvPr/>
        </p:nvSpPr>
        <p:spPr>
          <a:xfrm>
            <a:off x="6096000" y="2103668"/>
            <a:ext cx="5267606" cy="2950731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BE" sz="1200" dirty="0">
              <a:solidFill>
                <a:schemeClr val="tx1"/>
              </a:solidFill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8A015A06-FC65-430A-09F5-3664DCB8647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1320" y="2181443"/>
            <a:ext cx="4687203" cy="2149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2" name="Grafik 6">
            <a:extLst>
              <a:ext uri="{FF2B5EF4-FFF2-40B4-BE49-F238E27FC236}">
                <a16:creationId xmlns:a16="http://schemas.microsoft.com/office/drawing/2014/main" id="{B0653DD4-DBD6-AE52-7B15-EBFEA6E2C33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8175" y="6407165"/>
            <a:ext cx="837229" cy="252000"/>
          </a:xfrm>
          <a:prstGeom prst="rect">
            <a:avLst/>
          </a:prstGeom>
        </p:spPr>
      </p:pic>
      <p:pic>
        <p:nvPicPr>
          <p:cNvPr id="63" name="Grafik 8">
            <a:extLst>
              <a:ext uri="{FF2B5EF4-FFF2-40B4-BE49-F238E27FC236}">
                <a16:creationId xmlns:a16="http://schemas.microsoft.com/office/drawing/2014/main" id="{E5B5874C-BDD8-9194-7890-107D38D4284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1256" y="6407165"/>
            <a:ext cx="466396" cy="360000"/>
          </a:xfrm>
          <a:prstGeom prst="rect">
            <a:avLst/>
          </a:prstGeom>
        </p:spPr>
      </p:pic>
      <p:pic>
        <p:nvPicPr>
          <p:cNvPr id="64" name="Grafik 18">
            <a:extLst>
              <a:ext uri="{FF2B5EF4-FFF2-40B4-BE49-F238E27FC236}">
                <a16:creationId xmlns:a16="http://schemas.microsoft.com/office/drawing/2014/main" id="{D28632D3-2DA8-2127-0B94-C550A57B09C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2023" y="6459016"/>
            <a:ext cx="1132612" cy="180000"/>
          </a:xfrm>
          <a:prstGeom prst="rect">
            <a:avLst/>
          </a:prstGeom>
        </p:spPr>
      </p:pic>
      <p:pic>
        <p:nvPicPr>
          <p:cNvPr id="65" name="Grafik 10">
            <a:extLst>
              <a:ext uri="{FF2B5EF4-FFF2-40B4-BE49-F238E27FC236}">
                <a16:creationId xmlns:a16="http://schemas.microsoft.com/office/drawing/2014/main" id="{99EBF65A-F7B8-8457-7D59-76CA28A9E93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1712" y="6432759"/>
            <a:ext cx="692153" cy="324000"/>
          </a:xfrm>
          <a:prstGeom prst="rect">
            <a:avLst/>
          </a:prstGeom>
        </p:spPr>
      </p:pic>
      <p:pic>
        <p:nvPicPr>
          <p:cNvPr id="66" name="Grafik 9">
            <a:extLst>
              <a:ext uri="{FF2B5EF4-FFF2-40B4-BE49-F238E27FC236}">
                <a16:creationId xmlns:a16="http://schemas.microsoft.com/office/drawing/2014/main" id="{349A4A5E-452C-851A-C431-4A7B61C90B6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7441" y="6459016"/>
            <a:ext cx="807245" cy="216000"/>
          </a:xfrm>
          <a:prstGeom prst="rect">
            <a:avLst/>
          </a:prstGeom>
        </p:spPr>
      </p:pic>
      <p:sp>
        <p:nvSpPr>
          <p:cNvPr id="67" name="Content Placeholder 2">
            <a:extLst>
              <a:ext uri="{FF2B5EF4-FFF2-40B4-BE49-F238E27FC236}">
                <a16:creationId xmlns:a16="http://schemas.microsoft.com/office/drawing/2014/main" id="{7976F38C-BD0B-08C1-BC40-952D7050BCF2}"/>
              </a:ext>
            </a:extLst>
          </p:cNvPr>
          <p:cNvSpPr txBox="1">
            <a:spLocks/>
          </p:cNvSpPr>
          <p:nvPr/>
        </p:nvSpPr>
        <p:spPr>
          <a:xfrm>
            <a:off x="2336050" y="6489888"/>
            <a:ext cx="1213978" cy="1692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17500" indent="0" algn="l" rtl="0" eaLnBrk="1" fontAlgn="base" hangingPunct="1">
              <a:spcBef>
                <a:spcPts val="5200"/>
              </a:spcBef>
              <a:spcAft>
                <a:spcPct val="0"/>
              </a:spcAft>
              <a:buSzPct val="171000"/>
              <a:buFont typeface="Gill Sans" charset="0"/>
              <a:buNone/>
              <a:defRPr sz="3200" b="0" kern="1200" baseline="0">
                <a:solidFill>
                  <a:srgbClr val="0081C7"/>
                </a:solidFill>
                <a:latin typeface="Calibri" charset="0"/>
                <a:ea typeface="Calibri" charset="0"/>
                <a:cs typeface="Calibri" charset="0"/>
                <a:sym typeface="Gill Sans" charset="0"/>
              </a:defRPr>
            </a:lvl1pPr>
            <a:lvl2pPr marL="762000" indent="0" algn="l" rtl="0" eaLnBrk="1" fontAlgn="base" hangingPunct="1">
              <a:spcBef>
                <a:spcPts val="5200"/>
              </a:spcBef>
              <a:spcAft>
                <a:spcPct val="0"/>
              </a:spcAft>
              <a:buSzPct val="171000"/>
              <a:buFont typeface="Gill Sans" charset="0"/>
              <a:buNone/>
              <a:defRPr sz="5600" kern="1200">
                <a:solidFill>
                  <a:srgbClr val="174489"/>
                </a:solidFill>
                <a:latin typeface="DIN Condensed" charset="0"/>
                <a:ea typeface="DIN Condensed" charset="0"/>
                <a:cs typeface="DIN Condensed" charset="0"/>
                <a:sym typeface="Gill Sans" charset="0"/>
              </a:defRPr>
            </a:lvl2pPr>
            <a:lvl3pPr marL="1206500" indent="0" algn="l" rtl="0" eaLnBrk="1" fontAlgn="base" hangingPunct="1">
              <a:spcBef>
                <a:spcPts val="5200"/>
              </a:spcBef>
              <a:spcAft>
                <a:spcPct val="0"/>
              </a:spcAft>
              <a:buSzPct val="171000"/>
              <a:buFont typeface="Gill Sans" charset="0"/>
              <a:buNone/>
              <a:defRPr sz="5600" kern="1200">
                <a:solidFill>
                  <a:srgbClr val="174489"/>
                </a:solidFill>
                <a:latin typeface="DIN Condensed" charset="0"/>
                <a:ea typeface="DIN Condensed" charset="0"/>
                <a:cs typeface="DIN Condensed" charset="0"/>
                <a:sym typeface="Gill Sans" charset="0"/>
              </a:defRPr>
            </a:lvl3pPr>
            <a:lvl4pPr marL="1651000" indent="0" algn="l" rtl="0" eaLnBrk="1" fontAlgn="base" hangingPunct="1">
              <a:spcBef>
                <a:spcPts val="5200"/>
              </a:spcBef>
              <a:spcAft>
                <a:spcPct val="0"/>
              </a:spcAft>
              <a:buSzPct val="171000"/>
              <a:buFont typeface="Gill Sans" charset="0"/>
              <a:buNone/>
              <a:defRPr sz="5600" kern="1200">
                <a:solidFill>
                  <a:srgbClr val="174489"/>
                </a:solidFill>
                <a:latin typeface="DIN Condensed" charset="0"/>
                <a:ea typeface="DIN Condensed" charset="0"/>
                <a:cs typeface="DIN Condensed" charset="0"/>
                <a:sym typeface="Gill Sans" charset="0"/>
              </a:defRPr>
            </a:lvl4pPr>
            <a:lvl5pPr marL="2095500" indent="0" algn="l" rtl="0" eaLnBrk="1" fontAlgn="base" hangingPunct="1">
              <a:spcBef>
                <a:spcPts val="5200"/>
              </a:spcBef>
              <a:spcAft>
                <a:spcPct val="0"/>
              </a:spcAft>
              <a:buSzPct val="171000"/>
              <a:buFont typeface="Gill Sans" charset="0"/>
              <a:buNone/>
              <a:defRPr sz="5600" kern="1200">
                <a:solidFill>
                  <a:srgbClr val="174489"/>
                </a:solidFill>
                <a:latin typeface="DIN Condensed" charset="0"/>
                <a:ea typeface="DIN Condensed" charset="0"/>
                <a:cs typeface="DIN Condensed" charset="0"/>
                <a:sym typeface="Gill San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/>
            <a:r>
              <a:rPr lang="en-US" sz="1100" dirty="0">
                <a:solidFill>
                  <a:srgbClr val="222222"/>
                </a:solidFill>
                <a:latin typeface="Arial"/>
                <a:ea typeface="+mn-ea"/>
              </a:rPr>
              <a:t>Led by:</a:t>
            </a:r>
            <a:endParaRPr lang="en-GB" sz="1100" dirty="0">
              <a:solidFill>
                <a:srgbClr val="222222"/>
              </a:solidFill>
              <a:latin typeface="Arial"/>
              <a:ea typeface="+mn-ea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A0A6738-98A7-C849-8961-C62FA415A600}"/>
              </a:ext>
            </a:extLst>
          </p:cNvPr>
          <p:cNvSpPr txBox="1"/>
          <p:nvPr/>
        </p:nvSpPr>
        <p:spPr>
          <a:xfrm>
            <a:off x="6583681" y="6443723"/>
            <a:ext cx="141732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>
                <a:solidFill>
                  <a:srgbClr val="222222"/>
                </a:solidFill>
                <a:latin typeface="Arial"/>
              </a:rPr>
              <a:t>Supported by: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25B36B8-4168-ED60-31B0-B4150A4429D6}"/>
              </a:ext>
            </a:extLst>
          </p:cNvPr>
          <p:cNvSpPr txBox="1"/>
          <p:nvPr/>
        </p:nvSpPr>
        <p:spPr>
          <a:xfrm>
            <a:off x="6412193" y="4444032"/>
            <a:ext cx="489257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Under the 11 PDAs;</a:t>
            </a:r>
          </a:p>
          <a:p>
            <a:pPr marL="628650" lvl="1" indent="-171450">
              <a:buFont typeface="Wingdings" panose="05000000000000000000" pitchFamily="2" charset="2"/>
              <a:buChar char="§"/>
            </a:pPr>
            <a:r>
              <a:rPr lang="en-US" sz="1000" dirty="0">
                <a:solidFill>
                  <a:schemeClr val="tx1"/>
                </a:solidFill>
              </a:rPr>
              <a:t>CAPEX between € 650 M and € 750 M;</a:t>
            </a:r>
          </a:p>
          <a:p>
            <a:pPr marL="628650" lvl="1" indent="-171450">
              <a:buFont typeface="Wingdings" panose="05000000000000000000" pitchFamily="2" charset="2"/>
              <a:buChar char="§"/>
            </a:pPr>
            <a:r>
              <a:rPr lang="en-US" sz="1000" dirty="0"/>
              <a:t>Average CAPEX per project above € 50 M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84928C80-2412-57BE-8658-420156C8020F}"/>
              </a:ext>
            </a:extLst>
          </p:cNvPr>
          <p:cNvSpPr/>
          <p:nvPr/>
        </p:nvSpPr>
        <p:spPr>
          <a:xfrm>
            <a:off x="6096000" y="5201136"/>
            <a:ext cx="5267606" cy="952013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PDA services concluded in 2021</a:t>
            </a:r>
          </a:p>
          <a:p>
            <a:pPr algn="ctr"/>
            <a:endParaRPr lang="en-GB" sz="1000" dirty="0">
              <a:solidFill>
                <a:schemeClr val="tx1"/>
              </a:solidFill>
            </a:endParaRPr>
          </a:p>
          <a:p>
            <a:pPr algn="ctr"/>
            <a:endParaRPr lang="en-GB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000" dirty="0">
                <a:solidFill>
                  <a:schemeClr val="tx1"/>
                </a:solidFill>
              </a:rPr>
              <a:t>2022: 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sz="1000" dirty="0">
                <a:solidFill>
                  <a:schemeClr val="tx1"/>
                </a:solidFill>
              </a:rPr>
              <a:t>beginning of the implementation of the 11 projects;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sz="1000" dirty="0">
                <a:solidFill>
                  <a:schemeClr val="tx1"/>
                </a:solidFill>
              </a:rPr>
              <a:t>…continued support via PDA II;</a:t>
            </a:r>
          </a:p>
        </p:txBody>
      </p:sp>
      <p:sp>
        <p:nvSpPr>
          <p:cNvPr id="76" name="Arrow: Right 75">
            <a:extLst>
              <a:ext uri="{FF2B5EF4-FFF2-40B4-BE49-F238E27FC236}">
                <a16:creationId xmlns:a16="http://schemas.microsoft.com/office/drawing/2014/main" id="{683E15DF-8C78-9D70-533C-B0AFA332B8AB}"/>
              </a:ext>
            </a:extLst>
          </p:cNvPr>
          <p:cNvSpPr/>
          <p:nvPr/>
        </p:nvSpPr>
        <p:spPr>
          <a:xfrm rot="5400000">
            <a:off x="8501029" y="5473556"/>
            <a:ext cx="252824" cy="260437"/>
          </a:xfrm>
          <a:prstGeom prst="rightArrow">
            <a:avLst/>
          </a:prstGeom>
          <a:solidFill>
            <a:schemeClr val="accent2"/>
          </a:solidFill>
          <a:ln>
            <a:solidFill>
              <a:srgbClr val="8FBC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8294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3">
            <a:extLst>
              <a:ext uri="{FF2B5EF4-FFF2-40B4-BE49-F238E27FC236}">
                <a16:creationId xmlns:a16="http://schemas.microsoft.com/office/drawing/2014/main" id="{F6CD2BF8-C7A5-46AF-B173-400CC4641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1889" y="103380"/>
            <a:ext cx="8148953" cy="1051831"/>
          </a:xfrm>
        </p:spPr>
        <p:txBody>
          <a:bodyPr>
            <a:normAutofit/>
          </a:bodyPr>
          <a:lstStyle/>
          <a:p>
            <a:r>
              <a:rPr lang="en-US" sz="2900" dirty="0"/>
              <a:t>Project Development Assistance II</a:t>
            </a:r>
            <a:endParaRPr lang="en-US" sz="2900" dirty="0">
              <a:solidFill>
                <a:srgbClr val="FF0000"/>
              </a:solidFill>
            </a:endParaRP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5A6AFDD9-D32D-4D4D-A27C-99078AF5490E}"/>
              </a:ext>
            </a:extLst>
          </p:cNvPr>
          <p:cNvCxnSpPr>
            <a:cxnSpLocks/>
          </p:cNvCxnSpPr>
          <p:nvPr/>
        </p:nvCxnSpPr>
        <p:spPr>
          <a:xfrm>
            <a:off x="3235638" y="980575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05CC64C-284F-8FAE-65C3-ACF4DF83DA38}"/>
              </a:ext>
            </a:extLst>
          </p:cNvPr>
          <p:cNvSpPr/>
          <p:nvPr/>
        </p:nvSpPr>
        <p:spPr>
          <a:xfrm>
            <a:off x="6034301" y="1916405"/>
            <a:ext cx="2170489" cy="1682292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0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b="1" dirty="0">
              <a:solidFill>
                <a:schemeClr val="tx1"/>
              </a:solidFill>
            </a:endParaRPr>
          </a:p>
          <a:p>
            <a:pPr algn="ctr"/>
            <a:r>
              <a:rPr lang="en-US" sz="1200" b="1" dirty="0">
                <a:solidFill>
                  <a:schemeClr val="tx1"/>
                </a:solidFill>
              </a:rPr>
              <a:t>Geographic Coverage</a:t>
            </a:r>
          </a:p>
          <a:p>
            <a:pPr algn="ctr"/>
            <a:r>
              <a:rPr lang="fr-BE" sz="1000" dirty="0">
                <a:solidFill>
                  <a:srgbClr val="8FBC2B"/>
                </a:solidFill>
              </a:rPr>
              <a:t>------------------------------------------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Focus of the PDA II is Cohesion Countries , Outermost Regions  and Islands. </a:t>
            </a:r>
          </a:p>
          <a:p>
            <a:pPr algn="ctr"/>
            <a:endParaRPr lang="fr-BE" sz="1000" dirty="0">
              <a:solidFill>
                <a:schemeClr val="tx1"/>
              </a:solidFill>
            </a:endParaRPr>
          </a:p>
          <a:p>
            <a:pPr algn="ctr"/>
            <a:endParaRPr lang="fr-BE" sz="1000" dirty="0">
              <a:solidFill>
                <a:schemeClr val="tx1"/>
              </a:solidFill>
            </a:endParaRPr>
          </a:p>
          <a:p>
            <a:pPr algn="ctr"/>
            <a:endParaRPr lang="fr-BE" sz="1000" dirty="0">
              <a:solidFill>
                <a:schemeClr val="tx1"/>
              </a:solidFill>
            </a:endParaRPr>
          </a:p>
          <a:p>
            <a:pPr algn="ctr"/>
            <a:endParaRPr lang="fr-BE" sz="1000" dirty="0">
              <a:solidFill>
                <a:schemeClr val="tx1"/>
              </a:solidFill>
            </a:endParaRPr>
          </a:p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78D7EFF-72D8-1EE5-2817-34AEFB4B3568}"/>
              </a:ext>
            </a:extLst>
          </p:cNvPr>
          <p:cNvSpPr/>
          <p:nvPr/>
        </p:nvSpPr>
        <p:spPr>
          <a:xfrm>
            <a:off x="3414079" y="1904398"/>
            <a:ext cx="2170489" cy="1682292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000" b="1" dirty="0">
              <a:solidFill>
                <a:schemeClr val="tx1"/>
              </a:solidFill>
            </a:endParaRPr>
          </a:p>
          <a:p>
            <a:pPr algn="ctr"/>
            <a:r>
              <a:rPr lang="fr-BE" sz="1200" b="1" dirty="0">
                <a:solidFill>
                  <a:schemeClr val="tx1"/>
                </a:solidFill>
              </a:rPr>
              <a:t>The </a:t>
            </a:r>
            <a:r>
              <a:rPr lang="en-US" sz="1200" b="1" dirty="0">
                <a:solidFill>
                  <a:schemeClr val="tx1"/>
                </a:solidFill>
              </a:rPr>
              <a:t>Ambition</a:t>
            </a:r>
          </a:p>
          <a:p>
            <a:pPr algn="ctr"/>
            <a:r>
              <a:rPr lang="fr-BE" sz="1000" dirty="0">
                <a:solidFill>
                  <a:srgbClr val="8FBC2B"/>
                </a:solidFill>
              </a:rPr>
              <a:t>------------------------------------------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Selection of at least 15 projects, 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n-US" sz="1000" dirty="0">
              <a:solidFill>
                <a:schemeClr val="tx1"/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Each project must have a total budget of at least EUR 5 million;</a:t>
            </a:r>
            <a:endParaRPr lang="fr-BE" sz="1000" dirty="0">
              <a:solidFill>
                <a:schemeClr val="tx1"/>
              </a:solidFill>
            </a:endParaRPr>
          </a:p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B40E3-D33A-866C-980F-D59A39D97E83}"/>
              </a:ext>
            </a:extLst>
          </p:cNvPr>
          <p:cNvSpPr/>
          <p:nvPr/>
        </p:nvSpPr>
        <p:spPr>
          <a:xfrm>
            <a:off x="796608" y="1906413"/>
            <a:ext cx="2170489" cy="1961718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000" b="1" dirty="0">
              <a:solidFill>
                <a:schemeClr val="tx1"/>
              </a:solidFill>
            </a:endParaRPr>
          </a:p>
          <a:p>
            <a:pPr algn="ctr"/>
            <a:endParaRPr lang="fr-BE" sz="1000" b="1" dirty="0">
              <a:solidFill>
                <a:schemeClr val="tx1"/>
              </a:solidFill>
            </a:endParaRPr>
          </a:p>
          <a:p>
            <a:pPr algn="ctr"/>
            <a:r>
              <a:rPr lang="fr-BE" sz="1200" b="1" dirty="0">
                <a:solidFill>
                  <a:schemeClr val="tx1"/>
                </a:solidFill>
              </a:rPr>
              <a:t>The </a:t>
            </a:r>
            <a:r>
              <a:rPr lang="en-US" sz="1200" b="1" dirty="0">
                <a:solidFill>
                  <a:schemeClr val="tx1"/>
                </a:solidFill>
              </a:rPr>
              <a:t>Services</a:t>
            </a:r>
          </a:p>
          <a:p>
            <a:pPr algn="ctr"/>
            <a:r>
              <a:rPr lang="fr-BE" sz="1000" dirty="0">
                <a:solidFill>
                  <a:srgbClr val="8FBC2B"/>
                </a:solidFill>
              </a:rPr>
              <a:t>-----------------------------------------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 1 to 1 sessions with H2 project consultants;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Development of project plans;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Connecting regions to industry;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Coordinating project delivery groups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tx1"/>
                </a:solidFill>
              </a:rPr>
              <a:t>Advise on proper funding strategies;</a:t>
            </a:r>
            <a:endParaRPr lang="en-GB" sz="1000" dirty="0">
              <a:solidFill>
                <a:schemeClr val="tx1"/>
              </a:solidFill>
            </a:endParaRPr>
          </a:p>
          <a:p>
            <a:pPr algn="ctr"/>
            <a:endParaRPr lang="en-GB" sz="1000" dirty="0">
              <a:solidFill>
                <a:schemeClr val="tx1"/>
              </a:solidFill>
            </a:endParaRPr>
          </a:p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1BF4EAB-32BC-E7C6-0213-202A4B7813F8}"/>
              </a:ext>
            </a:extLst>
          </p:cNvPr>
          <p:cNvSpPr/>
          <p:nvPr/>
        </p:nvSpPr>
        <p:spPr>
          <a:xfrm>
            <a:off x="8651772" y="1951410"/>
            <a:ext cx="2170489" cy="1682292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000" b="1" dirty="0">
              <a:solidFill>
                <a:schemeClr val="tx1"/>
              </a:solidFill>
            </a:endParaRPr>
          </a:p>
          <a:p>
            <a:pPr algn="ctr"/>
            <a:endParaRPr lang="fr-BE" sz="1000" b="1" dirty="0">
              <a:solidFill>
                <a:schemeClr val="tx1"/>
              </a:solidFill>
            </a:endParaRPr>
          </a:p>
          <a:p>
            <a:pPr algn="ctr"/>
            <a:r>
              <a:rPr lang="fr-BE" sz="1200" b="1" dirty="0">
                <a:solidFill>
                  <a:schemeClr val="tx1"/>
                </a:solidFill>
              </a:rPr>
              <a:t>The </a:t>
            </a:r>
            <a:r>
              <a:rPr lang="en-US" sz="1200" b="1" dirty="0">
                <a:solidFill>
                  <a:schemeClr val="tx1"/>
                </a:solidFill>
              </a:rPr>
              <a:t>Timeline</a:t>
            </a:r>
          </a:p>
          <a:p>
            <a:pPr algn="ctr"/>
            <a:r>
              <a:rPr lang="fr-BE" sz="1000" dirty="0">
                <a:solidFill>
                  <a:srgbClr val="8FBC2B"/>
                </a:solidFill>
              </a:rPr>
              <a:t>------------------------------------------</a:t>
            </a:r>
          </a:p>
          <a:p>
            <a:pPr algn="ctr"/>
            <a:r>
              <a:rPr lang="fr-BE" sz="1000" dirty="0">
                <a:solidFill>
                  <a:schemeClr val="tx1"/>
                </a:solidFill>
              </a:rPr>
              <a:t>The PDA II </a:t>
            </a:r>
            <a:r>
              <a:rPr lang="fr-BE" sz="1000" dirty="0" err="1">
                <a:solidFill>
                  <a:schemeClr val="tx1"/>
                </a:solidFill>
              </a:rPr>
              <a:t>activities</a:t>
            </a:r>
            <a:r>
              <a:rPr lang="fr-BE" sz="1000" dirty="0">
                <a:solidFill>
                  <a:schemeClr val="tx1"/>
                </a:solidFill>
              </a:rPr>
              <a:t> </a:t>
            </a:r>
            <a:r>
              <a:rPr lang="fr-BE" sz="1000" dirty="0" err="1">
                <a:solidFill>
                  <a:schemeClr val="tx1"/>
                </a:solidFill>
              </a:rPr>
              <a:t>started</a:t>
            </a:r>
            <a:r>
              <a:rPr lang="fr-BE" sz="1000" dirty="0">
                <a:solidFill>
                  <a:schemeClr val="tx1"/>
                </a:solidFill>
              </a:rPr>
              <a:t> in Jun 2022.  The 15 </a:t>
            </a:r>
            <a:r>
              <a:rPr lang="fr-BE" sz="1000" dirty="0" err="1">
                <a:solidFill>
                  <a:schemeClr val="tx1"/>
                </a:solidFill>
              </a:rPr>
              <a:t>projects</a:t>
            </a:r>
            <a:r>
              <a:rPr lang="fr-BE" sz="1000" dirty="0">
                <a:solidFill>
                  <a:schemeClr val="tx1"/>
                </a:solidFill>
              </a:rPr>
              <a:t> </a:t>
            </a:r>
            <a:r>
              <a:rPr lang="fr-BE" sz="1000" dirty="0" err="1">
                <a:solidFill>
                  <a:schemeClr val="tx1"/>
                </a:solidFill>
              </a:rPr>
              <a:t>receiving</a:t>
            </a:r>
            <a:r>
              <a:rPr lang="fr-BE" sz="1000" dirty="0">
                <a:solidFill>
                  <a:schemeClr val="tx1"/>
                </a:solidFill>
              </a:rPr>
              <a:t> assistance are </a:t>
            </a:r>
            <a:r>
              <a:rPr lang="fr-BE" sz="1000" dirty="0" err="1">
                <a:solidFill>
                  <a:schemeClr val="tx1"/>
                </a:solidFill>
              </a:rPr>
              <a:t>meant</a:t>
            </a:r>
            <a:r>
              <a:rPr lang="fr-BE" sz="1000" dirty="0">
                <a:solidFill>
                  <a:schemeClr val="tx1"/>
                </a:solidFill>
              </a:rPr>
              <a:t> to enter in the </a:t>
            </a:r>
            <a:r>
              <a:rPr lang="fr-BE" sz="1000" dirty="0" err="1">
                <a:solidFill>
                  <a:schemeClr val="tx1"/>
                </a:solidFill>
              </a:rPr>
              <a:t>implementation</a:t>
            </a:r>
            <a:r>
              <a:rPr lang="fr-BE" sz="1000" dirty="0">
                <a:solidFill>
                  <a:schemeClr val="tx1"/>
                </a:solidFill>
              </a:rPr>
              <a:t> phase </a:t>
            </a:r>
            <a:r>
              <a:rPr lang="fr-BE" sz="1000" dirty="0" err="1">
                <a:solidFill>
                  <a:schemeClr val="tx1"/>
                </a:solidFill>
              </a:rPr>
              <a:t>within</a:t>
            </a:r>
            <a:r>
              <a:rPr lang="fr-BE" sz="1000" dirty="0">
                <a:solidFill>
                  <a:schemeClr val="tx1"/>
                </a:solidFill>
              </a:rPr>
              <a:t> 12 </a:t>
            </a:r>
            <a:r>
              <a:rPr lang="fr-BE" sz="1000" dirty="0" err="1">
                <a:solidFill>
                  <a:schemeClr val="tx1"/>
                </a:solidFill>
              </a:rPr>
              <a:t>months</a:t>
            </a:r>
            <a:r>
              <a:rPr lang="fr-BE" sz="1000" dirty="0">
                <a:solidFill>
                  <a:schemeClr val="tx1"/>
                </a:solidFill>
              </a:rPr>
              <a:t> </a:t>
            </a:r>
            <a:r>
              <a:rPr lang="fr-BE" sz="1000" dirty="0" err="1">
                <a:solidFill>
                  <a:schemeClr val="tx1"/>
                </a:solidFill>
              </a:rPr>
              <a:t>after</a:t>
            </a:r>
            <a:r>
              <a:rPr lang="fr-BE" sz="1000" dirty="0">
                <a:solidFill>
                  <a:schemeClr val="tx1"/>
                </a:solidFill>
              </a:rPr>
              <a:t> the conclusion of the PDA II</a:t>
            </a:r>
          </a:p>
          <a:p>
            <a:pPr algn="ctr"/>
            <a:endParaRPr lang="fr-BE" sz="1000" dirty="0">
              <a:solidFill>
                <a:schemeClr val="tx1"/>
              </a:solidFill>
            </a:endParaRPr>
          </a:p>
          <a:p>
            <a:pPr algn="ctr"/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B4C140F-2CEF-A638-DDA6-DC5D794B3248}"/>
              </a:ext>
            </a:extLst>
          </p:cNvPr>
          <p:cNvSpPr/>
          <p:nvPr/>
        </p:nvSpPr>
        <p:spPr>
          <a:xfrm>
            <a:off x="9197346" y="4457892"/>
            <a:ext cx="2660388" cy="942975"/>
          </a:xfrm>
          <a:prstGeom prst="rightArrow">
            <a:avLst/>
          </a:prstGeom>
          <a:solidFill>
            <a:srgbClr val="8FBC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681042-CFBD-FA04-8C8D-9641B3A144EA}"/>
              </a:ext>
            </a:extLst>
          </p:cNvPr>
          <p:cNvSpPr/>
          <p:nvPr/>
        </p:nvSpPr>
        <p:spPr>
          <a:xfrm>
            <a:off x="1021400" y="4695225"/>
            <a:ext cx="1590674" cy="461964"/>
          </a:xfrm>
          <a:prstGeom prst="rect">
            <a:avLst/>
          </a:prstGeom>
          <a:solidFill>
            <a:srgbClr val="8FBC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Q3/ Q4 </a:t>
            </a:r>
            <a:r>
              <a:rPr lang="en-US" sz="1000" dirty="0"/>
              <a:t>2022</a:t>
            </a:r>
            <a:endParaRPr lang="en-GB" sz="10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78B7952-F553-0FF2-0B53-018F473B93A3}"/>
              </a:ext>
            </a:extLst>
          </p:cNvPr>
          <p:cNvCxnSpPr>
            <a:cxnSpLocks/>
          </p:cNvCxnSpPr>
          <p:nvPr/>
        </p:nvCxnSpPr>
        <p:spPr>
          <a:xfrm>
            <a:off x="1022035" y="4695225"/>
            <a:ext cx="0" cy="850583"/>
          </a:xfrm>
          <a:prstGeom prst="line">
            <a:avLst/>
          </a:prstGeom>
          <a:ln w="12700">
            <a:solidFill>
              <a:srgbClr val="8FBC2B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02FC0F2B-295A-01FF-14BF-6D99AD056555}"/>
              </a:ext>
            </a:extLst>
          </p:cNvPr>
          <p:cNvSpPr/>
          <p:nvPr/>
        </p:nvSpPr>
        <p:spPr>
          <a:xfrm>
            <a:off x="2753998" y="4695225"/>
            <a:ext cx="1590674" cy="461964"/>
          </a:xfrm>
          <a:prstGeom prst="rect">
            <a:avLst/>
          </a:prstGeom>
          <a:solidFill>
            <a:srgbClr val="8FBC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/>
              <a:t>January 2023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774857E-F2BF-1126-A907-DE23C8A4F1D3}"/>
              </a:ext>
            </a:extLst>
          </p:cNvPr>
          <p:cNvCxnSpPr>
            <a:cxnSpLocks/>
          </p:cNvCxnSpPr>
          <p:nvPr/>
        </p:nvCxnSpPr>
        <p:spPr>
          <a:xfrm>
            <a:off x="2747013" y="4695225"/>
            <a:ext cx="0" cy="850583"/>
          </a:xfrm>
          <a:prstGeom prst="line">
            <a:avLst/>
          </a:prstGeom>
          <a:ln w="12700">
            <a:solidFill>
              <a:srgbClr val="8FBC2B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78BBF1A7-CEAB-45E8-CAEF-EC6B38056E8E}"/>
              </a:ext>
            </a:extLst>
          </p:cNvPr>
          <p:cNvSpPr/>
          <p:nvPr/>
        </p:nvSpPr>
        <p:spPr>
          <a:xfrm>
            <a:off x="4505326" y="4695225"/>
            <a:ext cx="1590674" cy="461964"/>
          </a:xfrm>
          <a:prstGeom prst="rect">
            <a:avLst/>
          </a:prstGeom>
          <a:solidFill>
            <a:srgbClr val="8FBC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February 2023</a:t>
            </a:r>
            <a:endParaRPr lang="en-GB" sz="1000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27E7383-C669-41FA-F74A-D384E3CBE2B5}"/>
              </a:ext>
            </a:extLst>
          </p:cNvPr>
          <p:cNvCxnSpPr>
            <a:cxnSpLocks/>
          </p:cNvCxnSpPr>
          <p:nvPr/>
        </p:nvCxnSpPr>
        <p:spPr>
          <a:xfrm>
            <a:off x="4505961" y="4695225"/>
            <a:ext cx="0" cy="850583"/>
          </a:xfrm>
          <a:prstGeom prst="line">
            <a:avLst/>
          </a:prstGeom>
          <a:ln w="12700">
            <a:solidFill>
              <a:srgbClr val="8FBC2B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5D76537A-240A-824E-8B09-3FF7C7CAEE71}"/>
              </a:ext>
            </a:extLst>
          </p:cNvPr>
          <p:cNvSpPr txBox="1"/>
          <p:nvPr/>
        </p:nvSpPr>
        <p:spPr>
          <a:xfrm>
            <a:off x="1029026" y="5148714"/>
            <a:ext cx="1587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</a:rPr>
              <a:t>Valleys invited to apply;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Assessment of the proposals;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1BBD57D-7D89-1138-1D02-1510127F325D}"/>
              </a:ext>
            </a:extLst>
          </p:cNvPr>
          <p:cNvSpPr/>
          <p:nvPr/>
        </p:nvSpPr>
        <p:spPr>
          <a:xfrm>
            <a:off x="6240465" y="4695225"/>
            <a:ext cx="1590674" cy="461964"/>
          </a:xfrm>
          <a:prstGeom prst="rect">
            <a:avLst/>
          </a:prstGeom>
          <a:solidFill>
            <a:srgbClr val="8FBC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Next steps</a:t>
            </a:r>
            <a:endParaRPr lang="en-GB" sz="1000" dirty="0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08DBA1D-401A-1EC2-AFA1-1A17EA2B32C4}"/>
              </a:ext>
            </a:extLst>
          </p:cNvPr>
          <p:cNvCxnSpPr>
            <a:cxnSpLocks/>
          </p:cNvCxnSpPr>
          <p:nvPr/>
        </p:nvCxnSpPr>
        <p:spPr>
          <a:xfrm>
            <a:off x="6241100" y="4695225"/>
            <a:ext cx="0" cy="850583"/>
          </a:xfrm>
          <a:prstGeom prst="line">
            <a:avLst/>
          </a:prstGeom>
          <a:ln w="12700">
            <a:solidFill>
              <a:srgbClr val="8FBC2B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3B8A8A2-20AB-19F0-647E-F2D087BCE2A9}"/>
              </a:ext>
            </a:extLst>
          </p:cNvPr>
          <p:cNvSpPr txBox="1"/>
          <p:nvPr/>
        </p:nvSpPr>
        <p:spPr>
          <a:xfrm>
            <a:off x="2748289" y="5148714"/>
            <a:ext cx="158752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</a:rPr>
              <a:t>Selection of the 15 regions completed;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Tailored support offers agreed with the regions;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4178E95-0571-36FF-C9FF-2AF9F890B6A1}"/>
              </a:ext>
            </a:extLst>
          </p:cNvPr>
          <p:cNvSpPr txBox="1"/>
          <p:nvPr/>
        </p:nvSpPr>
        <p:spPr>
          <a:xfrm>
            <a:off x="4513904" y="5153217"/>
            <a:ext cx="15906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</a:rPr>
              <a:t>Joint Kick off meeting;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/>
                </a:solidFill>
              </a:rPr>
              <a:t>Individual kick-off meetings  &amp; preparation of the concept papers ongoing;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6FE9F84-01DC-9518-8F3F-2FA7D2335652}"/>
              </a:ext>
            </a:extLst>
          </p:cNvPr>
          <p:cNvSpPr txBox="1"/>
          <p:nvPr/>
        </p:nvSpPr>
        <p:spPr>
          <a:xfrm>
            <a:off x="9460860" y="5545808"/>
            <a:ext cx="15906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/>
                </a:solidFill>
              </a:rPr>
              <a:t>Beginning of the implementation of the 15 projects within 12 months &amp; monitoring; 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F020E08-F67B-E2E2-55AB-B16AC110C8DF}"/>
              </a:ext>
            </a:extLst>
          </p:cNvPr>
          <p:cNvCxnSpPr>
            <a:cxnSpLocks/>
          </p:cNvCxnSpPr>
          <p:nvPr/>
        </p:nvCxnSpPr>
        <p:spPr>
          <a:xfrm>
            <a:off x="9197346" y="4695225"/>
            <a:ext cx="0" cy="850583"/>
          </a:xfrm>
          <a:prstGeom prst="line">
            <a:avLst/>
          </a:prstGeom>
          <a:ln w="12700">
            <a:solidFill>
              <a:srgbClr val="8FBC2B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9BACCCD-53BD-53DD-E544-119611E3C9D3}"/>
              </a:ext>
            </a:extLst>
          </p:cNvPr>
          <p:cNvSpPr txBox="1"/>
          <p:nvPr/>
        </p:nvSpPr>
        <p:spPr>
          <a:xfrm>
            <a:off x="975680" y="7119692"/>
            <a:ext cx="125158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i="1" dirty="0">
                <a:solidFill>
                  <a:srgbClr val="FF0000"/>
                </a:solidFill>
              </a:rPr>
              <a:t>Si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C6A1EA7-5CBC-C979-FBA4-54473AEB633E}"/>
              </a:ext>
            </a:extLst>
          </p:cNvPr>
          <p:cNvGrpSpPr/>
          <p:nvPr/>
        </p:nvGrpSpPr>
        <p:grpSpPr>
          <a:xfrm>
            <a:off x="8306916" y="4844516"/>
            <a:ext cx="459418" cy="312673"/>
            <a:chOff x="7742875" y="5323045"/>
            <a:chExt cx="918836" cy="625346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9033A87-A699-2414-83C9-40B32A5574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42875" y="5323045"/>
              <a:ext cx="700085" cy="625346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CD78C73-A19F-9B4E-234D-341461AD46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61626" y="5323045"/>
              <a:ext cx="700085" cy="625346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5E2EC685-563E-A99C-B85F-42B4E3E93192}"/>
              </a:ext>
            </a:extLst>
          </p:cNvPr>
          <p:cNvSpPr txBox="1"/>
          <p:nvPr/>
        </p:nvSpPr>
        <p:spPr>
          <a:xfrm>
            <a:off x="983300" y="1406605"/>
            <a:ext cx="24307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tx1"/>
                </a:solidFill>
              </a:rPr>
              <a:t>Key elements</a:t>
            </a:r>
          </a:p>
        </p:txBody>
      </p:sp>
      <p:pic>
        <p:nvPicPr>
          <p:cNvPr id="39" name="Image 65">
            <a:extLst>
              <a:ext uri="{FF2B5EF4-FFF2-40B4-BE49-F238E27FC236}">
                <a16:creationId xmlns:a16="http://schemas.microsoft.com/office/drawing/2014/main" id="{DDD3E6FA-0CC8-B92B-7792-C138AE303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353" y="4520197"/>
            <a:ext cx="304053" cy="304053"/>
          </a:xfrm>
          <a:prstGeom prst="rect">
            <a:avLst/>
          </a:prstGeom>
        </p:spPr>
      </p:pic>
      <p:pic>
        <p:nvPicPr>
          <p:cNvPr id="40" name="Image 65">
            <a:extLst>
              <a:ext uri="{FF2B5EF4-FFF2-40B4-BE49-F238E27FC236}">
                <a16:creationId xmlns:a16="http://schemas.microsoft.com/office/drawing/2014/main" id="{8B1884B2-1648-9C69-3330-596CFCAF4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889" y="4520197"/>
            <a:ext cx="304053" cy="304053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66ACEF1B-5C22-B335-A41A-68435C6B9904}"/>
              </a:ext>
            </a:extLst>
          </p:cNvPr>
          <p:cNvSpPr/>
          <p:nvPr/>
        </p:nvSpPr>
        <p:spPr>
          <a:xfrm>
            <a:off x="491995" y="4366740"/>
            <a:ext cx="525596" cy="265874"/>
          </a:xfrm>
          <a:prstGeom prst="rect">
            <a:avLst/>
          </a:prstGeom>
          <a:noFill/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Start</a:t>
            </a:r>
            <a:endParaRPr lang="en-GB" sz="1100" b="1" dirty="0">
              <a:solidFill>
                <a:schemeClr val="tx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4C79AF7-4AFB-4A33-33E4-2732E5E59C14}"/>
              </a:ext>
            </a:extLst>
          </p:cNvPr>
          <p:cNvSpPr/>
          <p:nvPr/>
        </p:nvSpPr>
        <p:spPr>
          <a:xfrm>
            <a:off x="8182140" y="4366740"/>
            <a:ext cx="525596" cy="265874"/>
          </a:xfrm>
          <a:prstGeom prst="rect">
            <a:avLst/>
          </a:prstGeom>
          <a:noFill/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End</a:t>
            </a:r>
            <a:endParaRPr lang="en-GB" sz="1100" b="1" dirty="0">
              <a:solidFill>
                <a:schemeClr val="tx1"/>
              </a:solidFill>
            </a:endParaRP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2F5946C-A4A9-AA82-947D-37F0D5CEAEF6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>
            <a:off x="1017591" y="4499677"/>
            <a:ext cx="7164549" cy="0"/>
          </a:xfrm>
          <a:prstGeom prst="straightConnector1">
            <a:avLst/>
          </a:prstGeom>
          <a:ln w="12700">
            <a:solidFill>
              <a:srgbClr val="8FBC2B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icon&#10;&#10;Description automatically generated">
            <a:extLst>
              <a:ext uri="{FF2B5EF4-FFF2-40B4-BE49-F238E27FC236}">
                <a16:creationId xmlns:a16="http://schemas.microsoft.com/office/drawing/2014/main" id="{BA2ED464-8D3A-1F8B-8E9F-6C55F9BDE7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876" y="3960643"/>
            <a:ext cx="705514" cy="705514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4D1CD2B1-677E-0BB1-D26E-92A9D371AC86}"/>
              </a:ext>
            </a:extLst>
          </p:cNvPr>
          <p:cNvSpPr txBox="1"/>
          <p:nvPr/>
        </p:nvSpPr>
        <p:spPr>
          <a:xfrm>
            <a:off x="6245576" y="5162742"/>
            <a:ext cx="15906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Project delivery report;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9EE95D8-6C8E-2550-61EA-AC0213C2ADF2}"/>
              </a:ext>
            </a:extLst>
          </p:cNvPr>
          <p:cNvGrpSpPr/>
          <p:nvPr/>
        </p:nvGrpSpPr>
        <p:grpSpPr>
          <a:xfrm>
            <a:off x="5855204" y="4546850"/>
            <a:ext cx="311967" cy="304054"/>
            <a:chOff x="225568" y="4009347"/>
            <a:chExt cx="311967" cy="304054"/>
          </a:xfrm>
        </p:grpSpPr>
        <p:pic>
          <p:nvPicPr>
            <p:cNvPr id="54" name="Image 65">
              <a:extLst>
                <a:ext uri="{FF2B5EF4-FFF2-40B4-BE49-F238E27FC236}">
                  <a16:creationId xmlns:a16="http://schemas.microsoft.com/office/drawing/2014/main" id="{9AC3847B-4C66-B6D4-E596-FBFE6750E2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568" y="4009347"/>
              <a:ext cx="304053" cy="304053"/>
            </a:xfrm>
            <a:prstGeom prst="rect">
              <a:avLst/>
            </a:prstGeom>
          </p:spPr>
        </p:pic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0D78BDC0-D88A-502F-3F6C-D75187E68E0B}"/>
                </a:ext>
              </a:extLst>
            </p:cNvPr>
            <p:cNvGrpSpPr/>
            <p:nvPr/>
          </p:nvGrpSpPr>
          <p:grpSpPr>
            <a:xfrm>
              <a:off x="254713" y="4030579"/>
              <a:ext cx="282822" cy="282822"/>
              <a:chOff x="3486463" y="5367837"/>
              <a:chExt cx="1178859" cy="1178859"/>
            </a:xfrm>
          </p:grpSpPr>
          <p:sp>
            <p:nvSpPr>
              <p:cNvPr id="52" name="Ellipse 25">
                <a:extLst>
                  <a:ext uri="{FF2B5EF4-FFF2-40B4-BE49-F238E27FC236}">
                    <a16:creationId xmlns:a16="http://schemas.microsoft.com/office/drawing/2014/main" id="{8352BD71-4BC4-8E3D-28FF-F681B0244941}"/>
                  </a:ext>
                </a:extLst>
              </p:cNvPr>
              <p:cNvSpPr/>
              <p:nvPr/>
            </p:nvSpPr>
            <p:spPr bwMode="auto">
              <a:xfrm>
                <a:off x="3486463" y="5367837"/>
                <a:ext cx="1178859" cy="1178859"/>
              </a:xfrm>
              <a:prstGeom prst="ellipse">
                <a:avLst/>
              </a:prstGeom>
              <a:solidFill>
                <a:srgbClr val="93BF33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82880" tIns="91440" rIns="182880" bIns="9144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828800"/>
                <a:endParaRPr lang="fr-FR" sz="10800" dirty="0"/>
              </a:p>
            </p:txBody>
          </p:sp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253D781C-8158-CAEC-53E1-F70137CF1C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2118" y="5546187"/>
                <a:ext cx="738745" cy="656712"/>
              </a:xfrm>
              <a:prstGeom prst="rect">
                <a:avLst/>
              </a:prstGeom>
            </p:spPr>
          </p:pic>
        </p:grp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968F653-8149-827E-58F9-82BD2E73D3F5}"/>
              </a:ext>
            </a:extLst>
          </p:cNvPr>
          <p:cNvGrpSpPr/>
          <p:nvPr/>
        </p:nvGrpSpPr>
        <p:grpSpPr>
          <a:xfrm>
            <a:off x="7620712" y="4567548"/>
            <a:ext cx="311967" cy="304054"/>
            <a:chOff x="225568" y="4009347"/>
            <a:chExt cx="311967" cy="304054"/>
          </a:xfrm>
        </p:grpSpPr>
        <p:pic>
          <p:nvPicPr>
            <p:cNvPr id="57" name="Image 65">
              <a:extLst>
                <a:ext uri="{FF2B5EF4-FFF2-40B4-BE49-F238E27FC236}">
                  <a16:creationId xmlns:a16="http://schemas.microsoft.com/office/drawing/2014/main" id="{E1842516-0B22-1280-6EDB-B5826FEE7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568" y="4009347"/>
              <a:ext cx="304053" cy="304053"/>
            </a:xfrm>
            <a:prstGeom prst="rect">
              <a:avLst/>
            </a:prstGeom>
          </p:spPr>
        </p:pic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3F8E1802-C475-DF2C-6018-C3C7DDFAF15A}"/>
                </a:ext>
              </a:extLst>
            </p:cNvPr>
            <p:cNvGrpSpPr/>
            <p:nvPr/>
          </p:nvGrpSpPr>
          <p:grpSpPr>
            <a:xfrm>
              <a:off x="254713" y="4030579"/>
              <a:ext cx="282822" cy="282822"/>
              <a:chOff x="3486463" y="5367837"/>
              <a:chExt cx="1178859" cy="1178859"/>
            </a:xfrm>
          </p:grpSpPr>
          <p:sp>
            <p:nvSpPr>
              <p:cNvPr id="59" name="Ellipse 25">
                <a:extLst>
                  <a:ext uri="{FF2B5EF4-FFF2-40B4-BE49-F238E27FC236}">
                    <a16:creationId xmlns:a16="http://schemas.microsoft.com/office/drawing/2014/main" id="{E246A5E6-F26E-B86B-B925-191023F52D8D}"/>
                  </a:ext>
                </a:extLst>
              </p:cNvPr>
              <p:cNvSpPr/>
              <p:nvPr/>
            </p:nvSpPr>
            <p:spPr bwMode="auto">
              <a:xfrm>
                <a:off x="3486463" y="5367837"/>
                <a:ext cx="1178859" cy="1178859"/>
              </a:xfrm>
              <a:prstGeom prst="ellipse">
                <a:avLst/>
              </a:prstGeom>
              <a:solidFill>
                <a:srgbClr val="93BF33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82880" tIns="91440" rIns="182880" bIns="9144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828800"/>
                <a:endParaRPr lang="fr-FR" sz="10800" dirty="0"/>
              </a:p>
            </p:txBody>
          </p:sp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EE6B3A57-A71E-FC1E-883B-81D2DD33E0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2118" y="5546187"/>
                <a:ext cx="738745" cy="65671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425989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3">
            <a:extLst>
              <a:ext uri="{FF2B5EF4-FFF2-40B4-BE49-F238E27FC236}">
                <a16:creationId xmlns:a16="http://schemas.microsoft.com/office/drawing/2014/main" id="{F6CD2BF8-C7A5-46AF-B173-400CC4641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63" y="111760"/>
            <a:ext cx="8148953" cy="1051831"/>
          </a:xfrm>
        </p:spPr>
        <p:txBody>
          <a:bodyPr>
            <a:normAutofit/>
          </a:bodyPr>
          <a:lstStyle/>
          <a:p>
            <a:r>
              <a:rPr lang="en-US" sz="3600" b="1" dirty="0"/>
              <a:t>PDA I &amp; II - Geographic coverage</a:t>
            </a:r>
          </a:p>
        </p:txBody>
      </p:sp>
      <p:grpSp>
        <p:nvGrpSpPr>
          <p:cNvPr id="4" name="Group 113">
            <a:extLst>
              <a:ext uri="{FF2B5EF4-FFF2-40B4-BE49-F238E27FC236}">
                <a16:creationId xmlns:a16="http://schemas.microsoft.com/office/drawing/2014/main" id="{317F2794-B70B-658A-D6C3-A15E3E409233}"/>
              </a:ext>
            </a:extLst>
          </p:cNvPr>
          <p:cNvGrpSpPr/>
          <p:nvPr/>
        </p:nvGrpSpPr>
        <p:grpSpPr>
          <a:xfrm>
            <a:off x="6523545" y="1648011"/>
            <a:ext cx="5512930" cy="4640653"/>
            <a:chOff x="2205861" y="489636"/>
            <a:chExt cx="5889640" cy="4957751"/>
          </a:xfrm>
          <a:solidFill>
            <a:schemeClr val="bg1">
              <a:lumMod val="75000"/>
            </a:schemeClr>
          </a:solidFill>
          <a:effectLst/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9C418566-C00C-8C85-A4CF-EC503456B4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5861" y="843646"/>
              <a:ext cx="5889640" cy="4603741"/>
              <a:chOff x="1348" y="547"/>
              <a:chExt cx="3710" cy="2900"/>
            </a:xfrm>
            <a:grpFill/>
          </p:grpSpPr>
          <p:sp>
            <p:nvSpPr>
              <p:cNvPr id="54" name="Freeform 5">
                <a:extLst>
                  <a:ext uri="{FF2B5EF4-FFF2-40B4-BE49-F238E27FC236}">
                    <a16:creationId xmlns:a16="http://schemas.microsoft.com/office/drawing/2014/main" id="{D3F6B3A2-018F-1C26-CA71-65471B3A7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7" y="1588"/>
                <a:ext cx="30" cy="105"/>
              </a:xfrm>
              <a:custGeom>
                <a:avLst/>
                <a:gdLst>
                  <a:gd name="T0" fmla="*/ 10 w 15"/>
                  <a:gd name="T1" fmla="*/ 3 h 52"/>
                  <a:gd name="T2" fmla="*/ 10 w 15"/>
                  <a:gd name="T3" fmla="*/ 8 h 52"/>
                  <a:gd name="T4" fmla="*/ 9 w 15"/>
                  <a:gd name="T5" fmla="*/ 12 h 52"/>
                  <a:gd name="T6" fmla="*/ 8 w 15"/>
                  <a:gd name="T7" fmla="*/ 17 h 52"/>
                  <a:gd name="T8" fmla="*/ 6 w 15"/>
                  <a:gd name="T9" fmla="*/ 21 h 52"/>
                  <a:gd name="T10" fmla="*/ 4 w 15"/>
                  <a:gd name="T11" fmla="*/ 24 h 52"/>
                  <a:gd name="T12" fmla="*/ 4 w 15"/>
                  <a:gd name="T13" fmla="*/ 28 h 52"/>
                  <a:gd name="T14" fmla="*/ 2 w 15"/>
                  <a:gd name="T15" fmla="*/ 33 h 52"/>
                  <a:gd name="T16" fmla="*/ 1 w 15"/>
                  <a:gd name="T17" fmla="*/ 38 h 52"/>
                  <a:gd name="T18" fmla="*/ 2 w 15"/>
                  <a:gd name="T19" fmla="*/ 42 h 52"/>
                  <a:gd name="T20" fmla="*/ 3 w 15"/>
                  <a:gd name="T21" fmla="*/ 45 h 52"/>
                  <a:gd name="T22" fmla="*/ 3 w 15"/>
                  <a:gd name="T23" fmla="*/ 51 h 52"/>
                  <a:gd name="T24" fmla="*/ 5 w 15"/>
                  <a:gd name="T25" fmla="*/ 52 h 52"/>
                  <a:gd name="T26" fmla="*/ 5 w 15"/>
                  <a:gd name="T27" fmla="*/ 49 h 52"/>
                  <a:gd name="T28" fmla="*/ 6 w 15"/>
                  <a:gd name="T29" fmla="*/ 43 h 52"/>
                  <a:gd name="T30" fmla="*/ 5 w 15"/>
                  <a:gd name="T31" fmla="*/ 40 h 52"/>
                  <a:gd name="T32" fmla="*/ 8 w 15"/>
                  <a:gd name="T33" fmla="*/ 35 h 52"/>
                  <a:gd name="T34" fmla="*/ 7 w 15"/>
                  <a:gd name="T35" fmla="*/ 31 h 52"/>
                  <a:gd name="T36" fmla="*/ 9 w 15"/>
                  <a:gd name="T37" fmla="*/ 26 h 52"/>
                  <a:gd name="T38" fmla="*/ 10 w 15"/>
                  <a:gd name="T39" fmla="*/ 24 h 52"/>
                  <a:gd name="T40" fmla="*/ 10 w 15"/>
                  <a:gd name="T41" fmla="*/ 21 h 52"/>
                  <a:gd name="T42" fmla="*/ 10 w 15"/>
                  <a:gd name="T43" fmla="*/ 17 h 52"/>
                  <a:gd name="T44" fmla="*/ 12 w 15"/>
                  <a:gd name="T45" fmla="*/ 14 h 52"/>
                  <a:gd name="T46" fmla="*/ 13 w 15"/>
                  <a:gd name="T47" fmla="*/ 11 h 52"/>
                  <a:gd name="T48" fmla="*/ 13 w 15"/>
                  <a:gd name="T49" fmla="*/ 7 h 52"/>
                  <a:gd name="T50" fmla="*/ 12 w 15"/>
                  <a:gd name="T51" fmla="*/ 5 h 52"/>
                  <a:gd name="T52" fmla="*/ 14 w 15"/>
                  <a:gd name="T53" fmla="*/ 4 h 52"/>
                  <a:gd name="T54" fmla="*/ 15 w 15"/>
                  <a:gd name="T55" fmla="*/ 1 h 52"/>
                  <a:gd name="T56" fmla="*/ 12 w 15"/>
                  <a:gd name="T57" fmla="*/ 0 h 52"/>
                  <a:gd name="T58" fmla="*/ 10 w 15"/>
                  <a:gd name="T59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" h="52">
                    <a:moveTo>
                      <a:pt x="10" y="3"/>
                    </a:moveTo>
                    <a:cubicBezTo>
                      <a:pt x="10" y="4"/>
                      <a:pt x="10" y="7"/>
                      <a:pt x="10" y="8"/>
                    </a:cubicBezTo>
                    <a:cubicBezTo>
                      <a:pt x="11" y="8"/>
                      <a:pt x="9" y="12"/>
                      <a:pt x="9" y="12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7" y="20"/>
                      <a:pt x="6" y="21"/>
                    </a:cubicBezTo>
                    <a:cubicBezTo>
                      <a:pt x="6" y="21"/>
                      <a:pt x="5" y="23"/>
                      <a:pt x="4" y="24"/>
                    </a:cubicBezTo>
                    <a:cubicBezTo>
                      <a:pt x="4" y="26"/>
                      <a:pt x="4" y="27"/>
                      <a:pt x="4" y="28"/>
                    </a:cubicBezTo>
                    <a:cubicBezTo>
                      <a:pt x="4" y="30"/>
                      <a:pt x="2" y="31"/>
                      <a:pt x="2" y="33"/>
                    </a:cubicBezTo>
                    <a:cubicBezTo>
                      <a:pt x="2" y="34"/>
                      <a:pt x="1" y="35"/>
                      <a:pt x="1" y="38"/>
                    </a:cubicBezTo>
                    <a:cubicBezTo>
                      <a:pt x="0" y="40"/>
                      <a:pt x="2" y="42"/>
                      <a:pt x="2" y="42"/>
                    </a:cubicBezTo>
                    <a:cubicBezTo>
                      <a:pt x="2" y="43"/>
                      <a:pt x="3" y="45"/>
                      <a:pt x="3" y="4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3" y="51"/>
                      <a:pt x="4" y="52"/>
                      <a:pt x="5" y="52"/>
                    </a:cubicBezTo>
                    <a:cubicBezTo>
                      <a:pt x="6" y="52"/>
                      <a:pt x="5" y="49"/>
                      <a:pt x="5" y="49"/>
                    </a:cubicBezTo>
                    <a:cubicBezTo>
                      <a:pt x="5" y="49"/>
                      <a:pt x="6" y="44"/>
                      <a:pt x="6" y="43"/>
                    </a:cubicBezTo>
                    <a:cubicBezTo>
                      <a:pt x="5" y="42"/>
                      <a:pt x="5" y="40"/>
                      <a:pt x="5" y="40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6"/>
                      <a:pt x="12" y="5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4" y="3"/>
                      <a:pt x="15" y="1"/>
                      <a:pt x="15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0" y="2"/>
                      <a:pt x="10" y="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6">
                <a:extLst>
                  <a:ext uri="{FF2B5EF4-FFF2-40B4-BE49-F238E27FC236}">
                    <a16:creationId xmlns:a16="http://schemas.microsoft.com/office/drawing/2014/main" id="{2B6B0FFF-7FA8-1782-F516-F57AC2DCA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4" y="1524"/>
                <a:ext cx="52" cy="104"/>
              </a:xfrm>
              <a:custGeom>
                <a:avLst/>
                <a:gdLst>
                  <a:gd name="T0" fmla="*/ 21 w 26"/>
                  <a:gd name="T1" fmla="*/ 1 h 52"/>
                  <a:gd name="T2" fmla="*/ 20 w 26"/>
                  <a:gd name="T3" fmla="*/ 3 h 52"/>
                  <a:gd name="T4" fmla="*/ 17 w 26"/>
                  <a:gd name="T5" fmla="*/ 3 h 52"/>
                  <a:gd name="T6" fmla="*/ 15 w 26"/>
                  <a:gd name="T7" fmla="*/ 4 h 52"/>
                  <a:gd name="T8" fmla="*/ 15 w 26"/>
                  <a:gd name="T9" fmla="*/ 5 h 52"/>
                  <a:gd name="T10" fmla="*/ 12 w 26"/>
                  <a:gd name="T11" fmla="*/ 3 h 52"/>
                  <a:gd name="T12" fmla="*/ 10 w 26"/>
                  <a:gd name="T13" fmla="*/ 7 h 52"/>
                  <a:gd name="T14" fmla="*/ 8 w 26"/>
                  <a:gd name="T15" fmla="*/ 9 h 52"/>
                  <a:gd name="T16" fmla="*/ 7 w 26"/>
                  <a:gd name="T17" fmla="*/ 11 h 52"/>
                  <a:gd name="T18" fmla="*/ 6 w 26"/>
                  <a:gd name="T19" fmla="*/ 15 h 52"/>
                  <a:gd name="T20" fmla="*/ 1 w 26"/>
                  <a:gd name="T21" fmla="*/ 20 h 52"/>
                  <a:gd name="T22" fmla="*/ 1 w 26"/>
                  <a:gd name="T23" fmla="*/ 23 h 52"/>
                  <a:gd name="T24" fmla="*/ 1 w 26"/>
                  <a:gd name="T25" fmla="*/ 27 h 52"/>
                  <a:gd name="T26" fmla="*/ 3 w 26"/>
                  <a:gd name="T27" fmla="*/ 28 h 52"/>
                  <a:gd name="T28" fmla="*/ 4 w 26"/>
                  <a:gd name="T29" fmla="*/ 32 h 52"/>
                  <a:gd name="T30" fmla="*/ 1 w 26"/>
                  <a:gd name="T31" fmla="*/ 33 h 52"/>
                  <a:gd name="T32" fmla="*/ 2 w 26"/>
                  <a:gd name="T33" fmla="*/ 34 h 52"/>
                  <a:gd name="T34" fmla="*/ 4 w 26"/>
                  <a:gd name="T35" fmla="*/ 37 h 52"/>
                  <a:gd name="T36" fmla="*/ 6 w 26"/>
                  <a:gd name="T37" fmla="*/ 40 h 52"/>
                  <a:gd name="T38" fmla="*/ 7 w 26"/>
                  <a:gd name="T39" fmla="*/ 43 h 52"/>
                  <a:gd name="T40" fmla="*/ 5 w 26"/>
                  <a:gd name="T41" fmla="*/ 46 h 52"/>
                  <a:gd name="T42" fmla="*/ 4 w 26"/>
                  <a:gd name="T43" fmla="*/ 49 h 52"/>
                  <a:gd name="T44" fmla="*/ 8 w 26"/>
                  <a:gd name="T45" fmla="*/ 49 h 52"/>
                  <a:gd name="T46" fmla="*/ 10 w 26"/>
                  <a:gd name="T47" fmla="*/ 46 h 52"/>
                  <a:gd name="T48" fmla="*/ 10 w 26"/>
                  <a:gd name="T49" fmla="*/ 43 h 52"/>
                  <a:gd name="T50" fmla="*/ 12 w 26"/>
                  <a:gd name="T51" fmla="*/ 38 h 52"/>
                  <a:gd name="T52" fmla="*/ 15 w 26"/>
                  <a:gd name="T53" fmla="*/ 36 h 52"/>
                  <a:gd name="T54" fmla="*/ 17 w 26"/>
                  <a:gd name="T55" fmla="*/ 34 h 52"/>
                  <a:gd name="T56" fmla="*/ 17 w 26"/>
                  <a:gd name="T57" fmla="*/ 31 h 52"/>
                  <a:gd name="T58" fmla="*/ 18 w 26"/>
                  <a:gd name="T59" fmla="*/ 28 h 52"/>
                  <a:gd name="T60" fmla="*/ 20 w 26"/>
                  <a:gd name="T61" fmla="*/ 26 h 52"/>
                  <a:gd name="T62" fmla="*/ 19 w 26"/>
                  <a:gd name="T63" fmla="*/ 23 h 52"/>
                  <a:gd name="T64" fmla="*/ 17 w 26"/>
                  <a:gd name="T65" fmla="*/ 22 h 52"/>
                  <a:gd name="T66" fmla="*/ 17 w 26"/>
                  <a:gd name="T67" fmla="*/ 20 h 52"/>
                  <a:gd name="T68" fmla="*/ 16 w 26"/>
                  <a:gd name="T69" fmla="*/ 16 h 52"/>
                  <a:gd name="T70" fmla="*/ 17 w 26"/>
                  <a:gd name="T71" fmla="*/ 14 h 52"/>
                  <a:gd name="T72" fmla="*/ 20 w 26"/>
                  <a:gd name="T73" fmla="*/ 11 h 52"/>
                  <a:gd name="T74" fmla="*/ 21 w 26"/>
                  <a:gd name="T75" fmla="*/ 8 h 52"/>
                  <a:gd name="T76" fmla="*/ 22 w 26"/>
                  <a:gd name="T77" fmla="*/ 6 h 52"/>
                  <a:gd name="T78" fmla="*/ 25 w 26"/>
                  <a:gd name="T79" fmla="*/ 4 h 52"/>
                  <a:gd name="T80" fmla="*/ 25 w 26"/>
                  <a:gd name="T81" fmla="*/ 2 h 52"/>
                  <a:gd name="T82" fmla="*/ 25 w 26"/>
                  <a:gd name="T83" fmla="*/ 1 h 52"/>
                  <a:gd name="T84" fmla="*/ 21 w 26"/>
                  <a:gd name="T85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2">
                    <a:moveTo>
                      <a:pt x="21" y="1"/>
                    </a:move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7" y="3"/>
                      <a:pt x="17" y="3"/>
                    </a:cubicBezTo>
                    <a:cubicBezTo>
                      <a:pt x="16" y="3"/>
                      <a:pt x="15" y="3"/>
                      <a:pt x="15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2" y="3"/>
                      <a:pt x="12" y="3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6" y="10"/>
                      <a:pt x="7" y="11"/>
                    </a:cubicBezTo>
                    <a:cubicBezTo>
                      <a:pt x="7" y="13"/>
                      <a:pt x="7" y="13"/>
                      <a:pt x="6" y="15"/>
                    </a:cubicBezTo>
                    <a:cubicBezTo>
                      <a:pt x="4" y="17"/>
                      <a:pt x="1" y="20"/>
                      <a:pt x="1" y="20"/>
                    </a:cubicBezTo>
                    <a:cubicBezTo>
                      <a:pt x="1" y="20"/>
                      <a:pt x="0" y="22"/>
                      <a:pt x="1" y="23"/>
                    </a:cubicBezTo>
                    <a:cubicBezTo>
                      <a:pt x="1" y="23"/>
                      <a:pt x="1" y="25"/>
                      <a:pt x="1" y="27"/>
                    </a:cubicBezTo>
                    <a:cubicBezTo>
                      <a:pt x="2" y="28"/>
                      <a:pt x="3" y="27"/>
                      <a:pt x="3" y="28"/>
                    </a:cubicBezTo>
                    <a:cubicBezTo>
                      <a:pt x="3" y="29"/>
                      <a:pt x="4" y="32"/>
                      <a:pt x="4" y="3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6" y="45"/>
                      <a:pt x="5" y="46"/>
                    </a:cubicBezTo>
                    <a:cubicBezTo>
                      <a:pt x="5" y="48"/>
                      <a:pt x="2" y="49"/>
                      <a:pt x="4" y="49"/>
                    </a:cubicBezTo>
                    <a:cubicBezTo>
                      <a:pt x="7" y="49"/>
                      <a:pt x="7" y="52"/>
                      <a:pt x="8" y="49"/>
                    </a:cubicBezTo>
                    <a:cubicBezTo>
                      <a:pt x="10" y="47"/>
                      <a:pt x="10" y="47"/>
                      <a:pt x="10" y="46"/>
                    </a:cubicBezTo>
                    <a:cubicBezTo>
                      <a:pt x="11" y="46"/>
                      <a:pt x="10" y="44"/>
                      <a:pt x="10" y="43"/>
                    </a:cubicBezTo>
                    <a:cubicBezTo>
                      <a:pt x="10" y="42"/>
                      <a:pt x="11" y="39"/>
                      <a:pt x="12" y="38"/>
                    </a:cubicBezTo>
                    <a:cubicBezTo>
                      <a:pt x="12" y="38"/>
                      <a:pt x="14" y="36"/>
                      <a:pt x="15" y="36"/>
                    </a:cubicBezTo>
                    <a:cubicBezTo>
                      <a:pt x="15" y="35"/>
                      <a:pt x="17" y="36"/>
                      <a:pt x="17" y="34"/>
                    </a:cubicBezTo>
                    <a:cubicBezTo>
                      <a:pt x="17" y="33"/>
                      <a:pt x="17" y="31"/>
                      <a:pt x="17" y="31"/>
                    </a:cubicBezTo>
                    <a:cubicBezTo>
                      <a:pt x="17" y="31"/>
                      <a:pt x="18" y="29"/>
                      <a:pt x="18" y="28"/>
                    </a:cubicBezTo>
                    <a:cubicBezTo>
                      <a:pt x="19" y="28"/>
                      <a:pt x="20" y="27"/>
                      <a:pt x="20" y="26"/>
                    </a:cubicBezTo>
                    <a:cubicBezTo>
                      <a:pt x="21" y="25"/>
                      <a:pt x="20" y="23"/>
                      <a:pt x="19" y="23"/>
                    </a:cubicBezTo>
                    <a:cubicBezTo>
                      <a:pt x="19" y="23"/>
                      <a:pt x="18" y="23"/>
                      <a:pt x="17" y="22"/>
                    </a:cubicBezTo>
                    <a:cubicBezTo>
                      <a:pt x="17" y="21"/>
                      <a:pt x="17" y="21"/>
                      <a:pt x="17" y="20"/>
                    </a:cubicBezTo>
                    <a:cubicBezTo>
                      <a:pt x="17" y="19"/>
                      <a:pt x="16" y="17"/>
                      <a:pt x="16" y="16"/>
                    </a:cubicBezTo>
                    <a:cubicBezTo>
                      <a:pt x="16" y="16"/>
                      <a:pt x="16" y="14"/>
                      <a:pt x="17" y="14"/>
                    </a:cubicBezTo>
                    <a:cubicBezTo>
                      <a:pt x="18" y="13"/>
                      <a:pt x="20" y="12"/>
                      <a:pt x="20" y="11"/>
                    </a:cubicBezTo>
                    <a:cubicBezTo>
                      <a:pt x="21" y="11"/>
                      <a:pt x="21" y="8"/>
                      <a:pt x="21" y="8"/>
                    </a:cubicBezTo>
                    <a:cubicBezTo>
                      <a:pt x="21" y="8"/>
                      <a:pt x="19" y="6"/>
                      <a:pt x="22" y="6"/>
                    </a:cubicBezTo>
                    <a:cubicBezTo>
                      <a:pt x="24" y="5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2"/>
                    </a:cubicBezTo>
                    <a:cubicBezTo>
                      <a:pt x="25" y="1"/>
                      <a:pt x="26" y="1"/>
                      <a:pt x="25" y="1"/>
                    </a:cubicBezTo>
                    <a:cubicBezTo>
                      <a:pt x="24" y="0"/>
                      <a:pt x="21" y="1"/>
                      <a:pt x="21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7">
                <a:extLst>
                  <a:ext uri="{FF2B5EF4-FFF2-40B4-BE49-F238E27FC236}">
                    <a16:creationId xmlns:a16="http://schemas.microsoft.com/office/drawing/2014/main" id="{DD2CC1A4-E1EB-F08C-0DEC-975EE2C77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553"/>
                <a:ext cx="452" cy="1228"/>
              </a:xfrm>
              <a:custGeom>
                <a:avLst/>
                <a:gdLst>
                  <a:gd name="T0" fmla="*/ 169 w 225"/>
                  <a:gd name="T1" fmla="*/ 413 h 612"/>
                  <a:gd name="T2" fmla="*/ 175 w 225"/>
                  <a:gd name="T3" fmla="*/ 405 h 612"/>
                  <a:gd name="T4" fmla="*/ 160 w 225"/>
                  <a:gd name="T5" fmla="*/ 389 h 612"/>
                  <a:gd name="T6" fmla="*/ 140 w 225"/>
                  <a:gd name="T7" fmla="*/ 374 h 612"/>
                  <a:gd name="T8" fmla="*/ 129 w 225"/>
                  <a:gd name="T9" fmla="*/ 366 h 612"/>
                  <a:gd name="T10" fmla="*/ 121 w 225"/>
                  <a:gd name="T11" fmla="*/ 341 h 612"/>
                  <a:gd name="T12" fmla="*/ 128 w 225"/>
                  <a:gd name="T13" fmla="*/ 329 h 612"/>
                  <a:gd name="T14" fmla="*/ 125 w 225"/>
                  <a:gd name="T15" fmla="*/ 302 h 612"/>
                  <a:gd name="T16" fmla="*/ 131 w 225"/>
                  <a:gd name="T17" fmla="*/ 283 h 612"/>
                  <a:gd name="T18" fmla="*/ 141 w 225"/>
                  <a:gd name="T19" fmla="*/ 268 h 612"/>
                  <a:gd name="T20" fmla="*/ 150 w 225"/>
                  <a:gd name="T21" fmla="*/ 255 h 612"/>
                  <a:gd name="T22" fmla="*/ 159 w 225"/>
                  <a:gd name="T23" fmla="*/ 245 h 612"/>
                  <a:gd name="T24" fmla="*/ 170 w 225"/>
                  <a:gd name="T25" fmla="*/ 233 h 612"/>
                  <a:gd name="T26" fmla="*/ 180 w 225"/>
                  <a:gd name="T27" fmla="*/ 211 h 612"/>
                  <a:gd name="T28" fmla="*/ 187 w 225"/>
                  <a:gd name="T29" fmla="*/ 191 h 612"/>
                  <a:gd name="T30" fmla="*/ 178 w 225"/>
                  <a:gd name="T31" fmla="*/ 177 h 612"/>
                  <a:gd name="T32" fmla="*/ 185 w 225"/>
                  <a:gd name="T33" fmla="*/ 161 h 612"/>
                  <a:gd name="T34" fmla="*/ 188 w 225"/>
                  <a:gd name="T35" fmla="*/ 148 h 612"/>
                  <a:gd name="T36" fmla="*/ 196 w 225"/>
                  <a:gd name="T37" fmla="*/ 140 h 612"/>
                  <a:gd name="T38" fmla="*/ 210 w 225"/>
                  <a:gd name="T39" fmla="*/ 133 h 612"/>
                  <a:gd name="T40" fmla="*/ 216 w 225"/>
                  <a:gd name="T41" fmla="*/ 138 h 612"/>
                  <a:gd name="T42" fmla="*/ 221 w 225"/>
                  <a:gd name="T43" fmla="*/ 133 h 612"/>
                  <a:gd name="T44" fmla="*/ 224 w 225"/>
                  <a:gd name="T45" fmla="*/ 130 h 612"/>
                  <a:gd name="T46" fmla="*/ 212 w 225"/>
                  <a:gd name="T47" fmla="*/ 97 h 612"/>
                  <a:gd name="T48" fmla="*/ 199 w 225"/>
                  <a:gd name="T49" fmla="*/ 63 h 612"/>
                  <a:gd name="T50" fmla="*/ 188 w 225"/>
                  <a:gd name="T51" fmla="*/ 34 h 612"/>
                  <a:gd name="T52" fmla="*/ 162 w 225"/>
                  <a:gd name="T53" fmla="*/ 21 h 612"/>
                  <a:gd name="T54" fmla="*/ 145 w 225"/>
                  <a:gd name="T55" fmla="*/ 4 h 612"/>
                  <a:gd name="T56" fmla="*/ 134 w 225"/>
                  <a:gd name="T57" fmla="*/ 23 h 612"/>
                  <a:gd name="T58" fmla="*/ 103 w 225"/>
                  <a:gd name="T59" fmla="*/ 52 h 612"/>
                  <a:gd name="T60" fmla="*/ 76 w 225"/>
                  <a:gd name="T61" fmla="*/ 76 h 612"/>
                  <a:gd name="T62" fmla="*/ 67 w 225"/>
                  <a:gd name="T63" fmla="*/ 133 h 612"/>
                  <a:gd name="T64" fmla="*/ 54 w 225"/>
                  <a:gd name="T65" fmla="*/ 178 h 612"/>
                  <a:gd name="T66" fmla="*/ 46 w 225"/>
                  <a:gd name="T67" fmla="*/ 231 h 612"/>
                  <a:gd name="T68" fmla="*/ 15 w 225"/>
                  <a:gd name="T69" fmla="*/ 281 h 612"/>
                  <a:gd name="T70" fmla="*/ 28 w 225"/>
                  <a:gd name="T71" fmla="*/ 343 h 612"/>
                  <a:gd name="T72" fmla="*/ 24 w 225"/>
                  <a:gd name="T73" fmla="*/ 378 h 612"/>
                  <a:gd name="T74" fmla="*/ 23 w 225"/>
                  <a:gd name="T75" fmla="*/ 410 h 612"/>
                  <a:gd name="T76" fmla="*/ 13 w 225"/>
                  <a:gd name="T77" fmla="*/ 426 h 612"/>
                  <a:gd name="T78" fmla="*/ 10 w 225"/>
                  <a:gd name="T79" fmla="*/ 458 h 612"/>
                  <a:gd name="T80" fmla="*/ 2 w 225"/>
                  <a:gd name="T81" fmla="*/ 474 h 612"/>
                  <a:gd name="T82" fmla="*/ 11 w 225"/>
                  <a:gd name="T83" fmla="*/ 483 h 612"/>
                  <a:gd name="T84" fmla="*/ 13 w 225"/>
                  <a:gd name="T85" fmla="*/ 498 h 612"/>
                  <a:gd name="T86" fmla="*/ 18 w 225"/>
                  <a:gd name="T87" fmla="*/ 510 h 612"/>
                  <a:gd name="T88" fmla="*/ 24 w 225"/>
                  <a:gd name="T89" fmla="*/ 523 h 612"/>
                  <a:gd name="T90" fmla="*/ 40 w 225"/>
                  <a:gd name="T91" fmla="*/ 553 h 612"/>
                  <a:gd name="T92" fmla="*/ 40 w 225"/>
                  <a:gd name="T93" fmla="*/ 563 h 612"/>
                  <a:gd name="T94" fmla="*/ 45 w 225"/>
                  <a:gd name="T95" fmla="*/ 586 h 612"/>
                  <a:gd name="T96" fmla="*/ 49 w 225"/>
                  <a:gd name="T97" fmla="*/ 608 h 612"/>
                  <a:gd name="T98" fmla="*/ 67 w 225"/>
                  <a:gd name="T99" fmla="*/ 606 h 612"/>
                  <a:gd name="T100" fmla="*/ 84 w 225"/>
                  <a:gd name="T101" fmla="*/ 604 h 612"/>
                  <a:gd name="T102" fmla="*/ 82 w 225"/>
                  <a:gd name="T103" fmla="*/ 588 h 612"/>
                  <a:gd name="T104" fmla="*/ 96 w 225"/>
                  <a:gd name="T105" fmla="*/ 583 h 612"/>
                  <a:gd name="T106" fmla="*/ 105 w 225"/>
                  <a:gd name="T107" fmla="*/ 573 h 612"/>
                  <a:gd name="T108" fmla="*/ 129 w 225"/>
                  <a:gd name="T109" fmla="*/ 547 h 612"/>
                  <a:gd name="T110" fmla="*/ 132 w 225"/>
                  <a:gd name="T111" fmla="*/ 502 h 612"/>
                  <a:gd name="T112" fmla="*/ 129 w 225"/>
                  <a:gd name="T113" fmla="*/ 472 h 612"/>
                  <a:gd name="T114" fmla="*/ 145 w 225"/>
                  <a:gd name="T115" fmla="*/ 452 h 612"/>
                  <a:gd name="T116" fmla="*/ 151 w 225"/>
                  <a:gd name="T117" fmla="*/ 449 h 612"/>
                  <a:gd name="T118" fmla="*/ 164 w 225"/>
                  <a:gd name="T119" fmla="*/ 433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612">
                    <a:moveTo>
                      <a:pt x="162" y="432"/>
                    </a:moveTo>
                    <a:cubicBezTo>
                      <a:pt x="161" y="430"/>
                      <a:pt x="161" y="430"/>
                      <a:pt x="161" y="430"/>
                    </a:cubicBezTo>
                    <a:cubicBezTo>
                      <a:pt x="161" y="430"/>
                      <a:pt x="162" y="428"/>
                      <a:pt x="162" y="429"/>
                    </a:cubicBezTo>
                    <a:cubicBezTo>
                      <a:pt x="163" y="430"/>
                      <a:pt x="164" y="432"/>
                      <a:pt x="164" y="432"/>
                    </a:cubicBezTo>
                    <a:cubicBezTo>
                      <a:pt x="165" y="431"/>
                      <a:pt x="167" y="429"/>
                      <a:pt x="167" y="429"/>
                    </a:cubicBezTo>
                    <a:cubicBezTo>
                      <a:pt x="168" y="427"/>
                      <a:pt x="162" y="424"/>
                      <a:pt x="160" y="423"/>
                    </a:cubicBezTo>
                    <a:cubicBezTo>
                      <a:pt x="160" y="420"/>
                      <a:pt x="168" y="416"/>
                      <a:pt x="169" y="415"/>
                    </a:cubicBezTo>
                    <a:cubicBezTo>
                      <a:pt x="169" y="414"/>
                      <a:pt x="169" y="413"/>
                      <a:pt x="169" y="413"/>
                    </a:cubicBezTo>
                    <a:cubicBezTo>
                      <a:pt x="169" y="412"/>
                      <a:pt x="168" y="412"/>
                      <a:pt x="168" y="412"/>
                    </a:cubicBezTo>
                    <a:cubicBezTo>
                      <a:pt x="167" y="413"/>
                      <a:pt x="167" y="414"/>
                      <a:pt x="166" y="414"/>
                    </a:cubicBezTo>
                    <a:cubicBezTo>
                      <a:pt x="166" y="414"/>
                      <a:pt x="165" y="414"/>
                      <a:pt x="165" y="414"/>
                    </a:cubicBezTo>
                    <a:cubicBezTo>
                      <a:pt x="165" y="414"/>
                      <a:pt x="164" y="412"/>
                      <a:pt x="165" y="412"/>
                    </a:cubicBezTo>
                    <a:cubicBezTo>
                      <a:pt x="165" y="411"/>
                      <a:pt x="164" y="411"/>
                      <a:pt x="166" y="410"/>
                    </a:cubicBezTo>
                    <a:cubicBezTo>
                      <a:pt x="167" y="409"/>
                      <a:pt x="167" y="409"/>
                      <a:pt x="168" y="409"/>
                    </a:cubicBezTo>
                    <a:cubicBezTo>
                      <a:pt x="169" y="408"/>
                      <a:pt x="169" y="408"/>
                      <a:pt x="170" y="408"/>
                    </a:cubicBezTo>
                    <a:cubicBezTo>
                      <a:pt x="171" y="408"/>
                      <a:pt x="175" y="405"/>
                      <a:pt x="175" y="405"/>
                    </a:cubicBezTo>
                    <a:cubicBezTo>
                      <a:pt x="175" y="403"/>
                      <a:pt x="175" y="403"/>
                      <a:pt x="175" y="403"/>
                    </a:cubicBezTo>
                    <a:cubicBezTo>
                      <a:pt x="175" y="403"/>
                      <a:pt x="174" y="401"/>
                      <a:pt x="173" y="401"/>
                    </a:cubicBezTo>
                    <a:cubicBezTo>
                      <a:pt x="173" y="401"/>
                      <a:pt x="169" y="398"/>
                      <a:pt x="169" y="398"/>
                    </a:cubicBezTo>
                    <a:cubicBezTo>
                      <a:pt x="169" y="398"/>
                      <a:pt x="168" y="398"/>
                      <a:pt x="168" y="397"/>
                    </a:cubicBezTo>
                    <a:cubicBezTo>
                      <a:pt x="167" y="397"/>
                      <a:pt x="166" y="395"/>
                      <a:pt x="166" y="395"/>
                    </a:cubicBezTo>
                    <a:cubicBezTo>
                      <a:pt x="164" y="392"/>
                      <a:pt x="163" y="394"/>
                      <a:pt x="160" y="393"/>
                    </a:cubicBezTo>
                    <a:cubicBezTo>
                      <a:pt x="159" y="393"/>
                      <a:pt x="158" y="390"/>
                      <a:pt x="158" y="390"/>
                    </a:cubicBezTo>
                    <a:cubicBezTo>
                      <a:pt x="158" y="390"/>
                      <a:pt x="160" y="390"/>
                      <a:pt x="160" y="389"/>
                    </a:cubicBezTo>
                    <a:cubicBezTo>
                      <a:pt x="160" y="388"/>
                      <a:pt x="158" y="386"/>
                      <a:pt x="158" y="386"/>
                    </a:cubicBezTo>
                    <a:cubicBezTo>
                      <a:pt x="156" y="384"/>
                      <a:pt x="156" y="384"/>
                      <a:pt x="156" y="384"/>
                    </a:cubicBezTo>
                    <a:cubicBezTo>
                      <a:pt x="154" y="381"/>
                      <a:pt x="154" y="388"/>
                      <a:pt x="151" y="382"/>
                    </a:cubicBezTo>
                    <a:cubicBezTo>
                      <a:pt x="151" y="382"/>
                      <a:pt x="151" y="382"/>
                      <a:pt x="150" y="380"/>
                    </a:cubicBezTo>
                    <a:cubicBezTo>
                      <a:pt x="149" y="379"/>
                      <a:pt x="146" y="377"/>
                      <a:pt x="146" y="377"/>
                    </a:cubicBezTo>
                    <a:cubicBezTo>
                      <a:pt x="146" y="377"/>
                      <a:pt x="146" y="375"/>
                      <a:pt x="145" y="374"/>
                    </a:cubicBezTo>
                    <a:cubicBezTo>
                      <a:pt x="145" y="374"/>
                      <a:pt x="144" y="372"/>
                      <a:pt x="144" y="372"/>
                    </a:cubicBezTo>
                    <a:cubicBezTo>
                      <a:pt x="140" y="374"/>
                      <a:pt x="140" y="374"/>
                      <a:pt x="140" y="374"/>
                    </a:cubicBezTo>
                    <a:cubicBezTo>
                      <a:pt x="138" y="377"/>
                      <a:pt x="138" y="377"/>
                      <a:pt x="138" y="377"/>
                    </a:cubicBezTo>
                    <a:cubicBezTo>
                      <a:pt x="138" y="377"/>
                      <a:pt x="137" y="376"/>
                      <a:pt x="137" y="375"/>
                    </a:cubicBezTo>
                    <a:cubicBezTo>
                      <a:pt x="137" y="375"/>
                      <a:pt x="137" y="372"/>
                      <a:pt x="137" y="372"/>
                    </a:cubicBezTo>
                    <a:cubicBezTo>
                      <a:pt x="137" y="372"/>
                      <a:pt x="135" y="371"/>
                      <a:pt x="134" y="371"/>
                    </a:cubicBezTo>
                    <a:cubicBezTo>
                      <a:pt x="134" y="371"/>
                      <a:pt x="131" y="371"/>
                      <a:pt x="131" y="371"/>
                    </a:cubicBezTo>
                    <a:cubicBezTo>
                      <a:pt x="128" y="370"/>
                      <a:pt x="128" y="370"/>
                      <a:pt x="128" y="370"/>
                    </a:cubicBezTo>
                    <a:cubicBezTo>
                      <a:pt x="128" y="368"/>
                      <a:pt x="128" y="368"/>
                      <a:pt x="128" y="368"/>
                    </a:cubicBezTo>
                    <a:cubicBezTo>
                      <a:pt x="128" y="368"/>
                      <a:pt x="129" y="367"/>
                      <a:pt x="129" y="366"/>
                    </a:cubicBezTo>
                    <a:cubicBezTo>
                      <a:pt x="129" y="365"/>
                      <a:pt x="127" y="363"/>
                      <a:pt x="127" y="363"/>
                    </a:cubicBezTo>
                    <a:cubicBezTo>
                      <a:pt x="127" y="361"/>
                      <a:pt x="127" y="361"/>
                      <a:pt x="127" y="361"/>
                    </a:cubicBezTo>
                    <a:cubicBezTo>
                      <a:pt x="124" y="359"/>
                      <a:pt x="124" y="359"/>
                      <a:pt x="124" y="359"/>
                    </a:cubicBezTo>
                    <a:cubicBezTo>
                      <a:pt x="124" y="359"/>
                      <a:pt x="125" y="356"/>
                      <a:pt x="125" y="356"/>
                    </a:cubicBezTo>
                    <a:cubicBezTo>
                      <a:pt x="125" y="355"/>
                      <a:pt x="123" y="348"/>
                      <a:pt x="123" y="348"/>
                    </a:cubicBezTo>
                    <a:cubicBezTo>
                      <a:pt x="123" y="348"/>
                      <a:pt x="124" y="344"/>
                      <a:pt x="124" y="344"/>
                    </a:cubicBezTo>
                    <a:cubicBezTo>
                      <a:pt x="124" y="344"/>
                      <a:pt x="123" y="341"/>
                      <a:pt x="123" y="341"/>
                    </a:cubicBezTo>
                    <a:cubicBezTo>
                      <a:pt x="121" y="341"/>
                      <a:pt x="121" y="341"/>
                      <a:pt x="121" y="341"/>
                    </a:cubicBezTo>
                    <a:cubicBezTo>
                      <a:pt x="121" y="337"/>
                      <a:pt x="121" y="337"/>
                      <a:pt x="121" y="337"/>
                    </a:cubicBezTo>
                    <a:cubicBezTo>
                      <a:pt x="121" y="335"/>
                      <a:pt x="121" y="335"/>
                      <a:pt x="121" y="335"/>
                    </a:cubicBezTo>
                    <a:cubicBezTo>
                      <a:pt x="120" y="333"/>
                      <a:pt x="120" y="333"/>
                      <a:pt x="120" y="333"/>
                    </a:cubicBezTo>
                    <a:cubicBezTo>
                      <a:pt x="120" y="333"/>
                      <a:pt x="121" y="332"/>
                      <a:pt x="122" y="332"/>
                    </a:cubicBezTo>
                    <a:cubicBezTo>
                      <a:pt x="122" y="332"/>
                      <a:pt x="122" y="329"/>
                      <a:pt x="122" y="329"/>
                    </a:cubicBezTo>
                    <a:cubicBezTo>
                      <a:pt x="122" y="329"/>
                      <a:pt x="123" y="327"/>
                      <a:pt x="123" y="327"/>
                    </a:cubicBezTo>
                    <a:cubicBezTo>
                      <a:pt x="123" y="327"/>
                      <a:pt x="126" y="329"/>
                      <a:pt x="126" y="329"/>
                    </a:cubicBezTo>
                    <a:cubicBezTo>
                      <a:pt x="126" y="329"/>
                      <a:pt x="128" y="330"/>
                      <a:pt x="128" y="329"/>
                    </a:cubicBezTo>
                    <a:cubicBezTo>
                      <a:pt x="128" y="328"/>
                      <a:pt x="128" y="326"/>
                      <a:pt x="128" y="326"/>
                    </a:cubicBezTo>
                    <a:cubicBezTo>
                      <a:pt x="128" y="326"/>
                      <a:pt x="126" y="324"/>
                      <a:pt x="125" y="324"/>
                    </a:cubicBezTo>
                    <a:cubicBezTo>
                      <a:pt x="125" y="323"/>
                      <a:pt x="125" y="319"/>
                      <a:pt x="125" y="319"/>
                    </a:cubicBezTo>
                    <a:cubicBezTo>
                      <a:pt x="125" y="319"/>
                      <a:pt x="124" y="316"/>
                      <a:pt x="124" y="316"/>
                    </a:cubicBezTo>
                    <a:cubicBezTo>
                      <a:pt x="124" y="316"/>
                      <a:pt x="125" y="314"/>
                      <a:pt x="125" y="314"/>
                    </a:cubicBezTo>
                    <a:cubicBezTo>
                      <a:pt x="126" y="308"/>
                      <a:pt x="126" y="308"/>
                      <a:pt x="126" y="308"/>
                    </a:cubicBezTo>
                    <a:cubicBezTo>
                      <a:pt x="126" y="304"/>
                      <a:pt x="126" y="304"/>
                      <a:pt x="126" y="304"/>
                    </a:cubicBezTo>
                    <a:cubicBezTo>
                      <a:pt x="125" y="302"/>
                      <a:pt x="125" y="302"/>
                      <a:pt x="125" y="302"/>
                    </a:cubicBezTo>
                    <a:cubicBezTo>
                      <a:pt x="124" y="300"/>
                      <a:pt x="124" y="300"/>
                      <a:pt x="124" y="300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4" y="294"/>
                      <a:pt x="124" y="294"/>
                      <a:pt x="124" y="294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8" y="291"/>
                      <a:pt x="128" y="291"/>
                      <a:pt x="128" y="291"/>
                    </a:cubicBezTo>
                    <a:cubicBezTo>
                      <a:pt x="128" y="291"/>
                      <a:pt x="131" y="289"/>
                      <a:pt x="131" y="289"/>
                    </a:cubicBezTo>
                    <a:cubicBezTo>
                      <a:pt x="131" y="288"/>
                      <a:pt x="131" y="285"/>
                      <a:pt x="131" y="285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2" y="281"/>
                      <a:pt x="132" y="281"/>
                      <a:pt x="132" y="281"/>
                    </a:cubicBezTo>
                    <a:cubicBezTo>
                      <a:pt x="132" y="281"/>
                      <a:pt x="133" y="279"/>
                      <a:pt x="133" y="279"/>
                    </a:cubicBezTo>
                    <a:cubicBezTo>
                      <a:pt x="134" y="279"/>
                      <a:pt x="135" y="278"/>
                      <a:pt x="135" y="278"/>
                    </a:cubicBezTo>
                    <a:cubicBezTo>
                      <a:pt x="135" y="278"/>
                      <a:pt x="136" y="275"/>
                      <a:pt x="136" y="275"/>
                    </a:cubicBezTo>
                    <a:cubicBezTo>
                      <a:pt x="136" y="275"/>
                      <a:pt x="137" y="276"/>
                      <a:pt x="138" y="275"/>
                    </a:cubicBezTo>
                    <a:cubicBezTo>
                      <a:pt x="139" y="274"/>
                      <a:pt x="139" y="274"/>
                      <a:pt x="139" y="273"/>
                    </a:cubicBezTo>
                    <a:cubicBezTo>
                      <a:pt x="139" y="272"/>
                      <a:pt x="141" y="268"/>
                      <a:pt x="141" y="268"/>
                    </a:cubicBezTo>
                    <a:cubicBezTo>
                      <a:pt x="141" y="268"/>
                      <a:pt x="141" y="267"/>
                      <a:pt x="141" y="267"/>
                    </a:cubicBezTo>
                    <a:cubicBezTo>
                      <a:pt x="142" y="267"/>
                      <a:pt x="144" y="267"/>
                      <a:pt x="143" y="266"/>
                    </a:cubicBezTo>
                    <a:cubicBezTo>
                      <a:pt x="143" y="265"/>
                      <a:pt x="141" y="263"/>
                      <a:pt x="141" y="263"/>
                    </a:cubicBezTo>
                    <a:cubicBezTo>
                      <a:pt x="143" y="260"/>
                      <a:pt x="143" y="260"/>
                      <a:pt x="143" y="260"/>
                    </a:cubicBezTo>
                    <a:cubicBezTo>
                      <a:pt x="143" y="260"/>
                      <a:pt x="146" y="258"/>
                      <a:pt x="146" y="258"/>
                    </a:cubicBezTo>
                    <a:cubicBezTo>
                      <a:pt x="146" y="258"/>
                      <a:pt x="147" y="259"/>
                      <a:pt x="147" y="258"/>
                    </a:cubicBezTo>
                    <a:cubicBezTo>
                      <a:pt x="148" y="258"/>
                      <a:pt x="148" y="257"/>
                      <a:pt x="149" y="257"/>
                    </a:cubicBezTo>
                    <a:cubicBezTo>
                      <a:pt x="149" y="257"/>
                      <a:pt x="150" y="256"/>
                      <a:pt x="150" y="255"/>
                    </a:cubicBezTo>
                    <a:cubicBezTo>
                      <a:pt x="151" y="255"/>
                      <a:pt x="152" y="253"/>
                      <a:pt x="152" y="253"/>
                    </a:cubicBezTo>
                    <a:cubicBezTo>
                      <a:pt x="152" y="252"/>
                      <a:pt x="153" y="248"/>
                      <a:pt x="153" y="248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54" y="245"/>
                      <a:pt x="154" y="245"/>
                      <a:pt x="154" y="245"/>
                    </a:cubicBezTo>
                    <a:cubicBezTo>
                      <a:pt x="156" y="243"/>
                      <a:pt x="156" y="243"/>
                      <a:pt x="156" y="243"/>
                    </a:cubicBezTo>
                    <a:cubicBezTo>
                      <a:pt x="156" y="243"/>
                      <a:pt x="157" y="243"/>
                      <a:pt x="157" y="243"/>
                    </a:cubicBezTo>
                    <a:cubicBezTo>
                      <a:pt x="157" y="244"/>
                      <a:pt x="157" y="245"/>
                      <a:pt x="157" y="245"/>
                    </a:cubicBezTo>
                    <a:cubicBezTo>
                      <a:pt x="159" y="245"/>
                      <a:pt x="159" y="245"/>
                      <a:pt x="159" y="245"/>
                    </a:cubicBezTo>
                    <a:cubicBezTo>
                      <a:pt x="159" y="245"/>
                      <a:pt x="159" y="244"/>
                      <a:pt x="159" y="244"/>
                    </a:cubicBezTo>
                    <a:cubicBezTo>
                      <a:pt x="159" y="245"/>
                      <a:pt x="160" y="245"/>
                      <a:pt x="160" y="245"/>
                    </a:cubicBezTo>
                    <a:cubicBezTo>
                      <a:pt x="160" y="245"/>
                      <a:pt x="161" y="243"/>
                      <a:pt x="161" y="243"/>
                    </a:cubicBezTo>
                    <a:cubicBezTo>
                      <a:pt x="161" y="240"/>
                      <a:pt x="161" y="240"/>
                      <a:pt x="161" y="240"/>
                    </a:cubicBezTo>
                    <a:cubicBezTo>
                      <a:pt x="161" y="240"/>
                      <a:pt x="163" y="239"/>
                      <a:pt x="163" y="238"/>
                    </a:cubicBezTo>
                    <a:cubicBezTo>
                      <a:pt x="164" y="237"/>
                      <a:pt x="166" y="234"/>
                      <a:pt x="166" y="234"/>
                    </a:cubicBezTo>
                    <a:cubicBezTo>
                      <a:pt x="168" y="234"/>
                      <a:pt x="168" y="234"/>
                      <a:pt x="168" y="234"/>
                    </a:cubicBezTo>
                    <a:cubicBezTo>
                      <a:pt x="168" y="234"/>
                      <a:pt x="169" y="233"/>
                      <a:pt x="170" y="233"/>
                    </a:cubicBezTo>
                    <a:cubicBezTo>
                      <a:pt x="170" y="233"/>
                      <a:pt x="173" y="230"/>
                      <a:pt x="173" y="230"/>
                    </a:cubicBezTo>
                    <a:cubicBezTo>
                      <a:pt x="173" y="230"/>
                      <a:pt x="173" y="229"/>
                      <a:pt x="173" y="228"/>
                    </a:cubicBezTo>
                    <a:cubicBezTo>
                      <a:pt x="174" y="228"/>
                      <a:pt x="175" y="227"/>
                      <a:pt x="175" y="227"/>
                    </a:cubicBezTo>
                    <a:cubicBezTo>
                      <a:pt x="175" y="227"/>
                      <a:pt x="177" y="223"/>
                      <a:pt x="177" y="223"/>
                    </a:cubicBezTo>
                    <a:cubicBezTo>
                      <a:pt x="178" y="223"/>
                      <a:pt x="178" y="223"/>
                      <a:pt x="178" y="222"/>
                    </a:cubicBezTo>
                    <a:cubicBezTo>
                      <a:pt x="178" y="221"/>
                      <a:pt x="179" y="218"/>
                      <a:pt x="179" y="218"/>
                    </a:cubicBezTo>
                    <a:cubicBezTo>
                      <a:pt x="180" y="216"/>
                      <a:pt x="180" y="216"/>
                      <a:pt x="180" y="216"/>
                    </a:cubicBezTo>
                    <a:cubicBezTo>
                      <a:pt x="180" y="211"/>
                      <a:pt x="180" y="211"/>
                      <a:pt x="180" y="211"/>
                    </a:cubicBezTo>
                    <a:cubicBezTo>
                      <a:pt x="182" y="207"/>
                      <a:pt x="182" y="207"/>
                      <a:pt x="182" y="207"/>
                    </a:cubicBezTo>
                    <a:cubicBezTo>
                      <a:pt x="182" y="207"/>
                      <a:pt x="183" y="205"/>
                      <a:pt x="183" y="205"/>
                    </a:cubicBezTo>
                    <a:cubicBezTo>
                      <a:pt x="183" y="205"/>
                      <a:pt x="184" y="203"/>
                      <a:pt x="185" y="203"/>
                    </a:cubicBezTo>
                    <a:cubicBezTo>
                      <a:pt x="185" y="202"/>
                      <a:pt x="187" y="199"/>
                      <a:pt x="187" y="199"/>
                    </a:cubicBezTo>
                    <a:cubicBezTo>
                      <a:pt x="187" y="199"/>
                      <a:pt x="188" y="197"/>
                      <a:pt x="188" y="196"/>
                    </a:cubicBezTo>
                    <a:cubicBezTo>
                      <a:pt x="188" y="196"/>
                      <a:pt x="188" y="196"/>
                      <a:pt x="188" y="196"/>
                    </a:cubicBezTo>
                    <a:cubicBezTo>
                      <a:pt x="188" y="194"/>
                      <a:pt x="188" y="194"/>
                      <a:pt x="188" y="194"/>
                    </a:cubicBezTo>
                    <a:cubicBezTo>
                      <a:pt x="187" y="191"/>
                      <a:pt x="187" y="191"/>
                      <a:pt x="187" y="191"/>
                    </a:cubicBezTo>
                    <a:cubicBezTo>
                      <a:pt x="183" y="188"/>
                      <a:pt x="183" y="188"/>
                      <a:pt x="183" y="188"/>
                    </a:cubicBezTo>
                    <a:cubicBezTo>
                      <a:pt x="181" y="188"/>
                      <a:pt x="181" y="188"/>
                      <a:pt x="181" y="188"/>
                    </a:cubicBezTo>
                    <a:cubicBezTo>
                      <a:pt x="180" y="186"/>
                      <a:pt x="180" y="186"/>
                      <a:pt x="180" y="186"/>
                    </a:cubicBezTo>
                    <a:cubicBezTo>
                      <a:pt x="181" y="185"/>
                      <a:pt x="181" y="185"/>
                      <a:pt x="181" y="185"/>
                    </a:cubicBezTo>
                    <a:cubicBezTo>
                      <a:pt x="179" y="182"/>
                      <a:pt x="179" y="182"/>
                      <a:pt x="179" y="182"/>
                    </a:cubicBezTo>
                    <a:cubicBezTo>
                      <a:pt x="178" y="181"/>
                      <a:pt x="178" y="181"/>
                      <a:pt x="178" y="181"/>
                    </a:cubicBezTo>
                    <a:cubicBezTo>
                      <a:pt x="177" y="179"/>
                      <a:pt x="177" y="179"/>
                      <a:pt x="177" y="179"/>
                    </a:cubicBezTo>
                    <a:cubicBezTo>
                      <a:pt x="177" y="179"/>
                      <a:pt x="178" y="177"/>
                      <a:pt x="178" y="177"/>
                    </a:cubicBezTo>
                    <a:cubicBezTo>
                      <a:pt x="178" y="177"/>
                      <a:pt x="179" y="176"/>
                      <a:pt x="179" y="175"/>
                    </a:cubicBezTo>
                    <a:cubicBezTo>
                      <a:pt x="179" y="175"/>
                      <a:pt x="181" y="173"/>
                      <a:pt x="181" y="173"/>
                    </a:cubicBezTo>
                    <a:cubicBezTo>
                      <a:pt x="181" y="173"/>
                      <a:pt x="182" y="171"/>
                      <a:pt x="182" y="170"/>
                    </a:cubicBezTo>
                    <a:cubicBezTo>
                      <a:pt x="182" y="170"/>
                      <a:pt x="183" y="170"/>
                      <a:pt x="183" y="169"/>
                    </a:cubicBezTo>
                    <a:cubicBezTo>
                      <a:pt x="183" y="168"/>
                      <a:pt x="182" y="165"/>
                      <a:pt x="182" y="165"/>
                    </a:cubicBezTo>
                    <a:cubicBezTo>
                      <a:pt x="182" y="165"/>
                      <a:pt x="182" y="163"/>
                      <a:pt x="183" y="162"/>
                    </a:cubicBezTo>
                    <a:cubicBezTo>
                      <a:pt x="183" y="162"/>
                      <a:pt x="183" y="161"/>
                      <a:pt x="183" y="161"/>
                    </a:cubicBezTo>
                    <a:cubicBezTo>
                      <a:pt x="183" y="161"/>
                      <a:pt x="185" y="161"/>
                      <a:pt x="185" y="161"/>
                    </a:cubicBezTo>
                    <a:cubicBezTo>
                      <a:pt x="186" y="162"/>
                      <a:pt x="186" y="160"/>
                      <a:pt x="186" y="160"/>
                    </a:cubicBezTo>
                    <a:cubicBezTo>
                      <a:pt x="186" y="160"/>
                      <a:pt x="186" y="157"/>
                      <a:pt x="185" y="157"/>
                    </a:cubicBezTo>
                    <a:cubicBezTo>
                      <a:pt x="185" y="157"/>
                      <a:pt x="184" y="156"/>
                      <a:pt x="184" y="156"/>
                    </a:cubicBezTo>
                    <a:cubicBezTo>
                      <a:pt x="184" y="156"/>
                      <a:pt x="184" y="155"/>
                      <a:pt x="184" y="155"/>
                    </a:cubicBezTo>
                    <a:cubicBezTo>
                      <a:pt x="185" y="155"/>
                      <a:pt x="186" y="154"/>
                      <a:pt x="186" y="154"/>
                    </a:cubicBezTo>
                    <a:cubicBezTo>
                      <a:pt x="189" y="153"/>
                      <a:pt x="189" y="153"/>
                      <a:pt x="189" y="153"/>
                    </a:cubicBezTo>
                    <a:cubicBezTo>
                      <a:pt x="188" y="150"/>
                      <a:pt x="188" y="150"/>
                      <a:pt x="188" y="150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8" y="148"/>
                      <a:pt x="191" y="149"/>
                      <a:pt x="191" y="149"/>
                    </a:cubicBezTo>
                    <a:cubicBezTo>
                      <a:pt x="191" y="149"/>
                      <a:pt x="191" y="151"/>
                      <a:pt x="192" y="151"/>
                    </a:cubicBezTo>
                    <a:cubicBezTo>
                      <a:pt x="193" y="150"/>
                      <a:pt x="193" y="149"/>
                      <a:pt x="193" y="149"/>
                    </a:cubicBezTo>
                    <a:cubicBezTo>
                      <a:pt x="193" y="149"/>
                      <a:pt x="193" y="147"/>
                      <a:pt x="194" y="147"/>
                    </a:cubicBezTo>
                    <a:cubicBezTo>
                      <a:pt x="196" y="148"/>
                      <a:pt x="197" y="146"/>
                      <a:pt x="197" y="146"/>
                    </a:cubicBezTo>
                    <a:cubicBezTo>
                      <a:pt x="197" y="146"/>
                      <a:pt x="199" y="144"/>
                      <a:pt x="199" y="144"/>
                    </a:cubicBezTo>
                    <a:cubicBezTo>
                      <a:pt x="199" y="144"/>
                      <a:pt x="199" y="141"/>
                      <a:pt x="198" y="141"/>
                    </a:cubicBezTo>
                    <a:cubicBezTo>
                      <a:pt x="197" y="141"/>
                      <a:pt x="197" y="141"/>
                      <a:pt x="196" y="140"/>
                    </a:cubicBezTo>
                    <a:cubicBezTo>
                      <a:pt x="196" y="139"/>
                      <a:pt x="197" y="139"/>
                      <a:pt x="198" y="138"/>
                    </a:cubicBezTo>
                    <a:cubicBezTo>
                      <a:pt x="199" y="138"/>
                      <a:pt x="199" y="139"/>
                      <a:pt x="200" y="138"/>
                    </a:cubicBezTo>
                    <a:cubicBezTo>
                      <a:pt x="201" y="137"/>
                      <a:pt x="202" y="136"/>
                      <a:pt x="202" y="136"/>
                    </a:cubicBezTo>
                    <a:cubicBezTo>
                      <a:pt x="202" y="135"/>
                      <a:pt x="204" y="135"/>
                      <a:pt x="204" y="135"/>
                    </a:cubicBezTo>
                    <a:cubicBezTo>
                      <a:pt x="207" y="134"/>
                      <a:pt x="207" y="134"/>
                      <a:pt x="207" y="134"/>
                    </a:cubicBezTo>
                    <a:cubicBezTo>
                      <a:pt x="207" y="132"/>
                      <a:pt x="207" y="132"/>
                      <a:pt x="207" y="132"/>
                    </a:cubicBezTo>
                    <a:cubicBezTo>
                      <a:pt x="207" y="132"/>
                      <a:pt x="209" y="132"/>
                      <a:pt x="209" y="132"/>
                    </a:cubicBezTo>
                    <a:cubicBezTo>
                      <a:pt x="209" y="132"/>
                      <a:pt x="210" y="133"/>
                      <a:pt x="210" y="133"/>
                    </a:cubicBezTo>
                    <a:cubicBezTo>
                      <a:pt x="210" y="133"/>
                      <a:pt x="211" y="133"/>
                      <a:pt x="212" y="132"/>
                    </a:cubicBezTo>
                    <a:cubicBezTo>
                      <a:pt x="212" y="132"/>
                      <a:pt x="211" y="131"/>
                      <a:pt x="212" y="131"/>
                    </a:cubicBezTo>
                    <a:cubicBezTo>
                      <a:pt x="213" y="132"/>
                      <a:pt x="213" y="132"/>
                      <a:pt x="213" y="132"/>
                    </a:cubicBezTo>
                    <a:cubicBezTo>
                      <a:pt x="213" y="133"/>
                      <a:pt x="214" y="133"/>
                      <a:pt x="214" y="133"/>
                    </a:cubicBezTo>
                    <a:cubicBezTo>
                      <a:pt x="214" y="133"/>
                      <a:pt x="215" y="134"/>
                      <a:pt x="215" y="134"/>
                    </a:cubicBezTo>
                    <a:cubicBezTo>
                      <a:pt x="216" y="134"/>
                      <a:pt x="216" y="135"/>
                      <a:pt x="216" y="136"/>
                    </a:cubicBezTo>
                    <a:cubicBezTo>
                      <a:pt x="216" y="136"/>
                      <a:pt x="216" y="136"/>
                      <a:pt x="216" y="137"/>
                    </a:cubicBezTo>
                    <a:cubicBezTo>
                      <a:pt x="216" y="138"/>
                      <a:pt x="216" y="138"/>
                      <a:pt x="216" y="138"/>
                    </a:cubicBezTo>
                    <a:cubicBezTo>
                      <a:pt x="216" y="138"/>
                      <a:pt x="218" y="140"/>
                      <a:pt x="218" y="139"/>
                    </a:cubicBezTo>
                    <a:cubicBezTo>
                      <a:pt x="218" y="139"/>
                      <a:pt x="218" y="139"/>
                      <a:pt x="218" y="138"/>
                    </a:cubicBezTo>
                    <a:cubicBezTo>
                      <a:pt x="218" y="136"/>
                      <a:pt x="218" y="136"/>
                      <a:pt x="218" y="135"/>
                    </a:cubicBezTo>
                    <a:cubicBezTo>
                      <a:pt x="218" y="134"/>
                      <a:pt x="216" y="132"/>
                      <a:pt x="217" y="132"/>
                    </a:cubicBezTo>
                    <a:cubicBezTo>
                      <a:pt x="217" y="132"/>
                      <a:pt x="217" y="131"/>
                      <a:pt x="218" y="131"/>
                    </a:cubicBezTo>
                    <a:cubicBezTo>
                      <a:pt x="219" y="131"/>
                      <a:pt x="218" y="130"/>
                      <a:pt x="219" y="131"/>
                    </a:cubicBezTo>
                    <a:cubicBezTo>
                      <a:pt x="220" y="132"/>
                      <a:pt x="220" y="132"/>
                      <a:pt x="221" y="133"/>
                    </a:cubicBezTo>
                    <a:cubicBezTo>
                      <a:pt x="221" y="133"/>
                      <a:pt x="221" y="132"/>
                      <a:pt x="221" y="133"/>
                    </a:cubicBezTo>
                    <a:cubicBezTo>
                      <a:pt x="222" y="133"/>
                      <a:pt x="222" y="134"/>
                      <a:pt x="222" y="135"/>
                    </a:cubicBezTo>
                    <a:cubicBezTo>
                      <a:pt x="222" y="135"/>
                      <a:pt x="222" y="136"/>
                      <a:pt x="222" y="136"/>
                    </a:cubicBezTo>
                    <a:cubicBezTo>
                      <a:pt x="222" y="137"/>
                      <a:pt x="224" y="139"/>
                      <a:pt x="224" y="139"/>
                    </a:cubicBezTo>
                    <a:cubicBezTo>
                      <a:pt x="224" y="139"/>
                      <a:pt x="225" y="137"/>
                      <a:pt x="225" y="137"/>
                    </a:cubicBezTo>
                    <a:cubicBezTo>
                      <a:pt x="225" y="137"/>
                      <a:pt x="225" y="136"/>
                      <a:pt x="225" y="135"/>
                    </a:cubicBezTo>
                    <a:cubicBezTo>
                      <a:pt x="225" y="135"/>
                      <a:pt x="225" y="134"/>
                      <a:pt x="225" y="134"/>
                    </a:cubicBezTo>
                    <a:cubicBezTo>
                      <a:pt x="225" y="134"/>
                      <a:pt x="223" y="131"/>
                      <a:pt x="223" y="131"/>
                    </a:cubicBezTo>
                    <a:cubicBezTo>
                      <a:pt x="223" y="131"/>
                      <a:pt x="223" y="131"/>
                      <a:pt x="224" y="130"/>
                    </a:cubicBezTo>
                    <a:cubicBezTo>
                      <a:pt x="224" y="130"/>
                      <a:pt x="224" y="129"/>
                      <a:pt x="225" y="12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1" y="113"/>
                      <a:pt x="211" y="113"/>
                      <a:pt x="211" y="113"/>
                    </a:cubicBezTo>
                    <a:cubicBezTo>
                      <a:pt x="211" y="108"/>
                      <a:pt x="211" y="108"/>
                      <a:pt x="211" y="108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09" y="105"/>
                      <a:pt x="209" y="101"/>
                      <a:pt x="210" y="100"/>
                    </a:cubicBezTo>
                    <a:cubicBezTo>
                      <a:pt x="211" y="100"/>
                      <a:pt x="211" y="98"/>
                      <a:pt x="212" y="97"/>
                    </a:cubicBezTo>
                    <a:cubicBezTo>
                      <a:pt x="211" y="96"/>
                      <a:pt x="211" y="94"/>
                      <a:pt x="211" y="92"/>
                    </a:cubicBezTo>
                    <a:cubicBezTo>
                      <a:pt x="211" y="92"/>
                      <a:pt x="212" y="88"/>
                      <a:pt x="212" y="88"/>
                    </a:cubicBezTo>
                    <a:cubicBezTo>
                      <a:pt x="211" y="85"/>
                      <a:pt x="211" y="85"/>
                      <a:pt x="211" y="85"/>
                    </a:cubicBezTo>
                    <a:cubicBezTo>
                      <a:pt x="202" y="73"/>
                      <a:pt x="202" y="73"/>
                      <a:pt x="202" y="73"/>
                    </a:cubicBezTo>
                    <a:cubicBezTo>
                      <a:pt x="202" y="67"/>
                      <a:pt x="202" y="67"/>
                      <a:pt x="202" y="67"/>
                    </a:cubicBezTo>
                    <a:cubicBezTo>
                      <a:pt x="201" y="66"/>
                      <a:pt x="201" y="66"/>
                      <a:pt x="201" y="66"/>
                    </a:cubicBezTo>
                    <a:cubicBezTo>
                      <a:pt x="201" y="65"/>
                      <a:pt x="201" y="64"/>
                      <a:pt x="201" y="63"/>
                    </a:cubicBezTo>
                    <a:cubicBezTo>
                      <a:pt x="199" y="63"/>
                      <a:pt x="199" y="63"/>
                      <a:pt x="199" y="63"/>
                    </a:cubicBezTo>
                    <a:cubicBezTo>
                      <a:pt x="196" y="59"/>
                      <a:pt x="196" y="59"/>
                      <a:pt x="196" y="59"/>
                    </a:cubicBezTo>
                    <a:cubicBezTo>
                      <a:pt x="197" y="54"/>
                      <a:pt x="197" y="54"/>
                      <a:pt x="197" y="54"/>
                    </a:cubicBezTo>
                    <a:cubicBezTo>
                      <a:pt x="195" y="44"/>
                      <a:pt x="195" y="44"/>
                      <a:pt x="195" y="44"/>
                    </a:cubicBezTo>
                    <a:cubicBezTo>
                      <a:pt x="196" y="40"/>
                      <a:pt x="196" y="40"/>
                      <a:pt x="196" y="40"/>
                    </a:cubicBezTo>
                    <a:cubicBezTo>
                      <a:pt x="193" y="39"/>
                      <a:pt x="193" y="39"/>
                      <a:pt x="193" y="39"/>
                    </a:cubicBezTo>
                    <a:cubicBezTo>
                      <a:pt x="190" y="35"/>
                      <a:pt x="190" y="35"/>
                      <a:pt x="190" y="35"/>
                    </a:cubicBezTo>
                    <a:cubicBezTo>
                      <a:pt x="190" y="35"/>
                      <a:pt x="190" y="35"/>
                      <a:pt x="190" y="35"/>
                    </a:cubicBezTo>
                    <a:cubicBezTo>
                      <a:pt x="189" y="35"/>
                      <a:pt x="188" y="35"/>
                      <a:pt x="188" y="34"/>
                    </a:cubicBezTo>
                    <a:cubicBezTo>
                      <a:pt x="188" y="34"/>
                      <a:pt x="187" y="33"/>
                      <a:pt x="183" y="27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71" y="23"/>
                      <a:pt x="171" y="23"/>
                      <a:pt x="171" y="23"/>
                    </a:cubicBezTo>
                    <a:cubicBezTo>
                      <a:pt x="170" y="24"/>
                      <a:pt x="170" y="24"/>
                      <a:pt x="169" y="24"/>
                    </a:cubicBezTo>
                    <a:cubicBezTo>
                      <a:pt x="168" y="24"/>
                      <a:pt x="167" y="24"/>
                      <a:pt x="166" y="22"/>
                    </a:cubicBezTo>
                    <a:cubicBezTo>
                      <a:pt x="166" y="21"/>
                      <a:pt x="165" y="21"/>
                      <a:pt x="165" y="20"/>
                    </a:cubicBezTo>
                    <a:cubicBezTo>
                      <a:pt x="162" y="21"/>
                      <a:pt x="162" y="21"/>
                      <a:pt x="162" y="21"/>
                    </a:cubicBezTo>
                    <a:cubicBezTo>
                      <a:pt x="159" y="18"/>
                      <a:pt x="159" y="18"/>
                      <a:pt x="159" y="18"/>
                    </a:cubicBezTo>
                    <a:cubicBezTo>
                      <a:pt x="159" y="17"/>
                      <a:pt x="159" y="17"/>
                      <a:pt x="158" y="17"/>
                    </a:cubicBezTo>
                    <a:cubicBezTo>
                      <a:pt x="157" y="17"/>
                      <a:pt x="155" y="16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3" y="11"/>
                      <a:pt x="153" y="11"/>
                      <a:pt x="153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45" y="8"/>
                      <a:pt x="145" y="8"/>
                      <a:pt x="145" y="8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2"/>
                      <a:pt x="139" y="1"/>
                      <a:pt x="139" y="0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34" y="1"/>
                      <a:pt x="134" y="1"/>
                      <a:pt x="134" y="1"/>
                    </a:cubicBezTo>
                    <a:cubicBezTo>
                      <a:pt x="134" y="1"/>
                      <a:pt x="133" y="2"/>
                      <a:pt x="133" y="2"/>
                    </a:cubicBezTo>
                    <a:cubicBezTo>
                      <a:pt x="133" y="3"/>
                      <a:pt x="136" y="10"/>
                      <a:pt x="136" y="12"/>
                    </a:cubicBezTo>
                    <a:cubicBezTo>
                      <a:pt x="137" y="13"/>
                      <a:pt x="137" y="18"/>
                      <a:pt x="134" y="23"/>
                    </a:cubicBezTo>
                    <a:cubicBezTo>
                      <a:pt x="137" y="25"/>
                      <a:pt x="137" y="25"/>
                      <a:pt x="137" y="25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31"/>
                      <a:pt x="124" y="30"/>
                      <a:pt x="123" y="29"/>
                    </a:cubicBezTo>
                    <a:cubicBezTo>
                      <a:pt x="122" y="28"/>
                      <a:pt x="119" y="26"/>
                      <a:pt x="117" y="27"/>
                    </a:cubicBezTo>
                    <a:cubicBezTo>
                      <a:pt x="116" y="27"/>
                      <a:pt x="105" y="27"/>
                      <a:pt x="105" y="27"/>
                    </a:cubicBezTo>
                    <a:cubicBezTo>
                      <a:pt x="102" y="30"/>
                      <a:pt x="104" y="47"/>
                      <a:pt x="104" y="49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98" y="52"/>
                      <a:pt x="98" y="52"/>
                      <a:pt x="98" y="52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5"/>
                      <a:pt x="84" y="58"/>
                      <a:pt x="84" y="59"/>
                    </a:cubicBezTo>
                    <a:cubicBezTo>
                      <a:pt x="84" y="60"/>
                      <a:pt x="82" y="63"/>
                      <a:pt x="82" y="64"/>
                    </a:cubicBezTo>
                    <a:cubicBezTo>
                      <a:pt x="82" y="64"/>
                      <a:pt x="83" y="70"/>
                      <a:pt x="83" y="70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6" y="80"/>
                      <a:pt x="79" y="85"/>
                      <a:pt x="80" y="86"/>
                    </a:cubicBezTo>
                    <a:cubicBezTo>
                      <a:pt x="81" y="87"/>
                      <a:pt x="82" y="94"/>
                      <a:pt x="82" y="94"/>
                    </a:cubicBezTo>
                    <a:cubicBezTo>
                      <a:pt x="82" y="94"/>
                      <a:pt x="80" y="99"/>
                      <a:pt x="79" y="101"/>
                    </a:cubicBezTo>
                    <a:cubicBezTo>
                      <a:pt x="78" y="103"/>
                      <a:pt x="72" y="111"/>
                      <a:pt x="72" y="111"/>
                    </a:cubicBezTo>
                    <a:cubicBezTo>
                      <a:pt x="68" y="121"/>
                      <a:pt x="68" y="121"/>
                      <a:pt x="68" y="121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67" y="133"/>
                      <a:pt x="67" y="133"/>
                      <a:pt x="67" y="133"/>
                    </a:cubicBezTo>
                    <a:cubicBezTo>
                      <a:pt x="62" y="138"/>
                      <a:pt x="62" y="138"/>
                      <a:pt x="62" y="138"/>
                    </a:cubicBezTo>
                    <a:cubicBezTo>
                      <a:pt x="54" y="139"/>
                      <a:pt x="54" y="139"/>
                      <a:pt x="54" y="139"/>
                    </a:cubicBezTo>
                    <a:cubicBezTo>
                      <a:pt x="52" y="142"/>
                      <a:pt x="52" y="142"/>
                      <a:pt x="52" y="142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54" y="161"/>
                      <a:pt x="54" y="161"/>
                      <a:pt x="54" y="161"/>
                    </a:cubicBezTo>
                    <a:cubicBezTo>
                      <a:pt x="53" y="167"/>
                      <a:pt x="53" y="167"/>
                      <a:pt x="53" y="167"/>
                    </a:cubicBezTo>
                    <a:cubicBezTo>
                      <a:pt x="53" y="167"/>
                      <a:pt x="52" y="172"/>
                      <a:pt x="53" y="173"/>
                    </a:cubicBezTo>
                    <a:cubicBezTo>
                      <a:pt x="54" y="174"/>
                      <a:pt x="54" y="178"/>
                      <a:pt x="54" y="178"/>
                    </a:cubicBezTo>
                    <a:cubicBezTo>
                      <a:pt x="51" y="180"/>
                      <a:pt x="51" y="180"/>
                      <a:pt x="51" y="180"/>
                    </a:cubicBezTo>
                    <a:cubicBezTo>
                      <a:pt x="52" y="185"/>
                      <a:pt x="52" y="185"/>
                      <a:pt x="52" y="185"/>
                    </a:cubicBezTo>
                    <a:cubicBezTo>
                      <a:pt x="39" y="205"/>
                      <a:pt x="39" y="205"/>
                      <a:pt x="39" y="205"/>
                    </a:cubicBezTo>
                    <a:cubicBezTo>
                      <a:pt x="42" y="210"/>
                      <a:pt x="42" y="210"/>
                      <a:pt x="42" y="210"/>
                    </a:cubicBezTo>
                    <a:cubicBezTo>
                      <a:pt x="49" y="211"/>
                      <a:pt x="49" y="211"/>
                      <a:pt x="49" y="211"/>
                    </a:cubicBezTo>
                    <a:cubicBezTo>
                      <a:pt x="50" y="224"/>
                      <a:pt x="50" y="224"/>
                      <a:pt x="50" y="224"/>
                    </a:cubicBezTo>
                    <a:cubicBezTo>
                      <a:pt x="47" y="230"/>
                      <a:pt x="47" y="230"/>
                      <a:pt x="47" y="230"/>
                    </a:cubicBezTo>
                    <a:cubicBezTo>
                      <a:pt x="46" y="231"/>
                      <a:pt x="46" y="231"/>
                      <a:pt x="46" y="231"/>
                    </a:cubicBezTo>
                    <a:cubicBezTo>
                      <a:pt x="27" y="233"/>
                      <a:pt x="27" y="233"/>
                      <a:pt x="27" y="233"/>
                    </a:cubicBezTo>
                    <a:cubicBezTo>
                      <a:pt x="16" y="246"/>
                      <a:pt x="16" y="246"/>
                      <a:pt x="16" y="246"/>
                    </a:cubicBezTo>
                    <a:cubicBezTo>
                      <a:pt x="15" y="254"/>
                      <a:pt x="15" y="254"/>
                      <a:pt x="15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15" y="259"/>
                      <a:pt x="12" y="263"/>
                      <a:pt x="11" y="264"/>
                    </a:cubicBezTo>
                    <a:cubicBezTo>
                      <a:pt x="11" y="265"/>
                      <a:pt x="11" y="270"/>
                      <a:pt x="11" y="270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15" y="281"/>
                      <a:pt x="15" y="281"/>
                      <a:pt x="15" y="281"/>
                    </a:cubicBezTo>
                    <a:cubicBezTo>
                      <a:pt x="13" y="284"/>
                      <a:pt x="13" y="284"/>
                      <a:pt x="13" y="284"/>
                    </a:cubicBezTo>
                    <a:cubicBezTo>
                      <a:pt x="14" y="289"/>
                      <a:pt x="14" y="289"/>
                      <a:pt x="14" y="289"/>
                    </a:cubicBezTo>
                    <a:cubicBezTo>
                      <a:pt x="14" y="289"/>
                      <a:pt x="15" y="291"/>
                      <a:pt x="14" y="292"/>
                    </a:cubicBezTo>
                    <a:cubicBezTo>
                      <a:pt x="13" y="293"/>
                      <a:pt x="13" y="295"/>
                      <a:pt x="13" y="296"/>
                    </a:cubicBezTo>
                    <a:cubicBezTo>
                      <a:pt x="13" y="297"/>
                      <a:pt x="19" y="308"/>
                      <a:pt x="19" y="308"/>
                    </a:cubicBezTo>
                    <a:cubicBezTo>
                      <a:pt x="20" y="333"/>
                      <a:pt x="20" y="333"/>
                      <a:pt x="20" y="333"/>
                    </a:cubicBezTo>
                    <a:cubicBezTo>
                      <a:pt x="22" y="339"/>
                      <a:pt x="22" y="339"/>
                      <a:pt x="22" y="339"/>
                    </a:cubicBezTo>
                    <a:cubicBezTo>
                      <a:pt x="28" y="343"/>
                      <a:pt x="28" y="343"/>
                      <a:pt x="28" y="343"/>
                    </a:cubicBezTo>
                    <a:cubicBezTo>
                      <a:pt x="32" y="348"/>
                      <a:pt x="32" y="348"/>
                      <a:pt x="32" y="348"/>
                    </a:cubicBezTo>
                    <a:cubicBezTo>
                      <a:pt x="33" y="354"/>
                      <a:pt x="33" y="354"/>
                      <a:pt x="33" y="354"/>
                    </a:cubicBezTo>
                    <a:cubicBezTo>
                      <a:pt x="33" y="354"/>
                      <a:pt x="32" y="360"/>
                      <a:pt x="32" y="361"/>
                    </a:cubicBezTo>
                    <a:cubicBezTo>
                      <a:pt x="32" y="362"/>
                      <a:pt x="28" y="361"/>
                      <a:pt x="28" y="361"/>
                    </a:cubicBezTo>
                    <a:cubicBezTo>
                      <a:pt x="24" y="362"/>
                      <a:pt x="24" y="362"/>
                      <a:pt x="24" y="362"/>
                    </a:cubicBezTo>
                    <a:cubicBezTo>
                      <a:pt x="20" y="366"/>
                      <a:pt x="20" y="366"/>
                      <a:pt x="20" y="366"/>
                    </a:cubicBezTo>
                    <a:cubicBezTo>
                      <a:pt x="21" y="371"/>
                      <a:pt x="21" y="371"/>
                      <a:pt x="21" y="371"/>
                    </a:cubicBezTo>
                    <a:cubicBezTo>
                      <a:pt x="24" y="378"/>
                      <a:pt x="24" y="378"/>
                      <a:pt x="24" y="378"/>
                    </a:cubicBezTo>
                    <a:cubicBezTo>
                      <a:pt x="29" y="384"/>
                      <a:pt x="29" y="384"/>
                      <a:pt x="29" y="384"/>
                    </a:cubicBezTo>
                    <a:cubicBezTo>
                      <a:pt x="30" y="389"/>
                      <a:pt x="30" y="389"/>
                      <a:pt x="30" y="389"/>
                    </a:cubicBezTo>
                    <a:cubicBezTo>
                      <a:pt x="28" y="394"/>
                      <a:pt x="28" y="394"/>
                      <a:pt x="28" y="394"/>
                    </a:cubicBezTo>
                    <a:cubicBezTo>
                      <a:pt x="26" y="396"/>
                      <a:pt x="26" y="396"/>
                      <a:pt x="26" y="396"/>
                    </a:cubicBezTo>
                    <a:cubicBezTo>
                      <a:pt x="28" y="400"/>
                      <a:pt x="28" y="400"/>
                      <a:pt x="28" y="400"/>
                    </a:cubicBezTo>
                    <a:cubicBezTo>
                      <a:pt x="28" y="404"/>
                      <a:pt x="28" y="404"/>
                      <a:pt x="28" y="404"/>
                    </a:cubicBezTo>
                    <a:cubicBezTo>
                      <a:pt x="28" y="404"/>
                      <a:pt x="26" y="407"/>
                      <a:pt x="26" y="407"/>
                    </a:cubicBezTo>
                    <a:cubicBezTo>
                      <a:pt x="26" y="408"/>
                      <a:pt x="23" y="410"/>
                      <a:pt x="23" y="410"/>
                    </a:cubicBezTo>
                    <a:cubicBezTo>
                      <a:pt x="21" y="413"/>
                      <a:pt x="21" y="413"/>
                      <a:pt x="21" y="413"/>
                    </a:cubicBezTo>
                    <a:cubicBezTo>
                      <a:pt x="18" y="414"/>
                      <a:pt x="18" y="414"/>
                      <a:pt x="18" y="414"/>
                    </a:cubicBezTo>
                    <a:cubicBezTo>
                      <a:pt x="18" y="414"/>
                      <a:pt x="17" y="413"/>
                      <a:pt x="16" y="413"/>
                    </a:cubicBezTo>
                    <a:cubicBezTo>
                      <a:pt x="15" y="414"/>
                      <a:pt x="14" y="415"/>
                      <a:pt x="14" y="415"/>
                    </a:cubicBezTo>
                    <a:cubicBezTo>
                      <a:pt x="14" y="418"/>
                      <a:pt x="14" y="418"/>
                      <a:pt x="14" y="418"/>
                    </a:cubicBezTo>
                    <a:cubicBezTo>
                      <a:pt x="16" y="420"/>
                      <a:pt x="16" y="420"/>
                      <a:pt x="16" y="420"/>
                    </a:cubicBezTo>
                    <a:cubicBezTo>
                      <a:pt x="15" y="424"/>
                      <a:pt x="15" y="424"/>
                      <a:pt x="15" y="424"/>
                    </a:cubicBezTo>
                    <a:cubicBezTo>
                      <a:pt x="13" y="426"/>
                      <a:pt x="13" y="426"/>
                      <a:pt x="13" y="426"/>
                    </a:cubicBezTo>
                    <a:cubicBezTo>
                      <a:pt x="10" y="427"/>
                      <a:pt x="10" y="427"/>
                      <a:pt x="10" y="427"/>
                    </a:cubicBezTo>
                    <a:cubicBezTo>
                      <a:pt x="11" y="432"/>
                      <a:pt x="11" y="432"/>
                      <a:pt x="11" y="432"/>
                    </a:cubicBezTo>
                    <a:cubicBezTo>
                      <a:pt x="15" y="437"/>
                      <a:pt x="15" y="437"/>
                      <a:pt x="15" y="437"/>
                    </a:cubicBezTo>
                    <a:cubicBezTo>
                      <a:pt x="15" y="442"/>
                      <a:pt x="15" y="442"/>
                      <a:pt x="15" y="442"/>
                    </a:cubicBezTo>
                    <a:cubicBezTo>
                      <a:pt x="12" y="447"/>
                      <a:pt x="12" y="447"/>
                      <a:pt x="12" y="447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1" y="457"/>
                      <a:pt x="11" y="457"/>
                      <a:pt x="11" y="457"/>
                    </a:cubicBezTo>
                    <a:cubicBezTo>
                      <a:pt x="10" y="458"/>
                      <a:pt x="10" y="458"/>
                      <a:pt x="10" y="458"/>
                    </a:cubicBezTo>
                    <a:cubicBezTo>
                      <a:pt x="7" y="458"/>
                      <a:pt x="7" y="458"/>
                      <a:pt x="7" y="458"/>
                    </a:cubicBezTo>
                    <a:cubicBezTo>
                      <a:pt x="7" y="458"/>
                      <a:pt x="7" y="453"/>
                      <a:pt x="6" y="453"/>
                    </a:cubicBezTo>
                    <a:cubicBezTo>
                      <a:pt x="6" y="452"/>
                      <a:pt x="1" y="448"/>
                      <a:pt x="1" y="448"/>
                    </a:cubicBezTo>
                    <a:cubicBezTo>
                      <a:pt x="0" y="452"/>
                      <a:pt x="0" y="452"/>
                      <a:pt x="0" y="452"/>
                    </a:cubicBezTo>
                    <a:cubicBezTo>
                      <a:pt x="0" y="458"/>
                      <a:pt x="0" y="458"/>
                      <a:pt x="0" y="458"/>
                    </a:cubicBezTo>
                    <a:cubicBezTo>
                      <a:pt x="0" y="458"/>
                      <a:pt x="1" y="461"/>
                      <a:pt x="1" y="462"/>
                    </a:cubicBezTo>
                    <a:cubicBezTo>
                      <a:pt x="2" y="463"/>
                      <a:pt x="3" y="468"/>
                      <a:pt x="3" y="468"/>
                    </a:cubicBezTo>
                    <a:cubicBezTo>
                      <a:pt x="2" y="474"/>
                      <a:pt x="2" y="474"/>
                      <a:pt x="2" y="474"/>
                    </a:cubicBezTo>
                    <a:cubicBezTo>
                      <a:pt x="2" y="474"/>
                      <a:pt x="3" y="478"/>
                      <a:pt x="4" y="478"/>
                    </a:cubicBezTo>
                    <a:cubicBezTo>
                      <a:pt x="4" y="479"/>
                      <a:pt x="4" y="482"/>
                      <a:pt x="4" y="482"/>
                    </a:cubicBezTo>
                    <a:cubicBezTo>
                      <a:pt x="7" y="481"/>
                      <a:pt x="7" y="481"/>
                      <a:pt x="7" y="481"/>
                    </a:cubicBezTo>
                    <a:cubicBezTo>
                      <a:pt x="7" y="479"/>
                      <a:pt x="7" y="479"/>
                      <a:pt x="7" y="479"/>
                    </a:cubicBezTo>
                    <a:cubicBezTo>
                      <a:pt x="9" y="482"/>
                      <a:pt x="9" y="482"/>
                      <a:pt x="9" y="482"/>
                    </a:cubicBezTo>
                    <a:cubicBezTo>
                      <a:pt x="9" y="482"/>
                      <a:pt x="8" y="483"/>
                      <a:pt x="9" y="483"/>
                    </a:cubicBezTo>
                    <a:cubicBezTo>
                      <a:pt x="10" y="482"/>
                      <a:pt x="12" y="481"/>
                      <a:pt x="12" y="481"/>
                    </a:cubicBezTo>
                    <a:cubicBezTo>
                      <a:pt x="11" y="483"/>
                      <a:pt x="11" y="483"/>
                      <a:pt x="11" y="483"/>
                    </a:cubicBezTo>
                    <a:cubicBezTo>
                      <a:pt x="9" y="486"/>
                      <a:pt x="9" y="486"/>
                      <a:pt x="9" y="486"/>
                    </a:cubicBezTo>
                    <a:cubicBezTo>
                      <a:pt x="10" y="487"/>
                      <a:pt x="10" y="487"/>
                      <a:pt x="10" y="487"/>
                    </a:cubicBezTo>
                    <a:cubicBezTo>
                      <a:pt x="12" y="488"/>
                      <a:pt x="12" y="488"/>
                      <a:pt x="12" y="488"/>
                    </a:cubicBezTo>
                    <a:cubicBezTo>
                      <a:pt x="9" y="492"/>
                      <a:pt x="9" y="492"/>
                      <a:pt x="9" y="492"/>
                    </a:cubicBezTo>
                    <a:cubicBezTo>
                      <a:pt x="9" y="492"/>
                      <a:pt x="11" y="494"/>
                      <a:pt x="11" y="495"/>
                    </a:cubicBezTo>
                    <a:cubicBezTo>
                      <a:pt x="11" y="495"/>
                      <a:pt x="15" y="492"/>
                      <a:pt x="15" y="492"/>
                    </a:cubicBezTo>
                    <a:cubicBezTo>
                      <a:pt x="15" y="492"/>
                      <a:pt x="15" y="493"/>
                      <a:pt x="15" y="494"/>
                    </a:cubicBezTo>
                    <a:cubicBezTo>
                      <a:pt x="15" y="495"/>
                      <a:pt x="12" y="497"/>
                      <a:pt x="13" y="498"/>
                    </a:cubicBezTo>
                    <a:cubicBezTo>
                      <a:pt x="13" y="499"/>
                      <a:pt x="18" y="498"/>
                      <a:pt x="17" y="498"/>
                    </a:cubicBezTo>
                    <a:cubicBezTo>
                      <a:pt x="16" y="499"/>
                      <a:pt x="16" y="501"/>
                      <a:pt x="16" y="501"/>
                    </a:cubicBezTo>
                    <a:cubicBezTo>
                      <a:pt x="16" y="501"/>
                      <a:pt x="14" y="503"/>
                      <a:pt x="15" y="504"/>
                    </a:cubicBezTo>
                    <a:cubicBezTo>
                      <a:pt x="16" y="504"/>
                      <a:pt x="18" y="505"/>
                      <a:pt x="18" y="506"/>
                    </a:cubicBezTo>
                    <a:cubicBezTo>
                      <a:pt x="17" y="506"/>
                      <a:pt x="15" y="508"/>
                      <a:pt x="15" y="508"/>
                    </a:cubicBezTo>
                    <a:cubicBezTo>
                      <a:pt x="15" y="508"/>
                      <a:pt x="14" y="510"/>
                      <a:pt x="15" y="510"/>
                    </a:cubicBezTo>
                    <a:cubicBezTo>
                      <a:pt x="16" y="511"/>
                      <a:pt x="18" y="511"/>
                      <a:pt x="18" y="511"/>
                    </a:cubicBezTo>
                    <a:cubicBezTo>
                      <a:pt x="18" y="511"/>
                      <a:pt x="18" y="510"/>
                      <a:pt x="18" y="510"/>
                    </a:cubicBezTo>
                    <a:cubicBezTo>
                      <a:pt x="18" y="511"/>
                      <a:pt x="17" y="513"/>
                      <a:pt x="17" y="513"/>
                    </a:cubicBezTo>
                    <a:cubicBezTo>
                      <a:pt x="17" y="513"/>
                      <a:pt x="17" y="514"/>
                      <a:pt x="17" y="515"/>
                    </a:cubicBezTo>
                    <a:cubicBezTo>
                      <a:pt x="18" y="515"/>
                      <a:pt x="20" y="515"/>
                      <a:pt x="20" y="515"/>
                    </a:cubicBezTo>
                    <a:cubicBezTo>
                      <a:pt x="20" y="515"/>
                      <a:pt x="20" y="516"/>
                      <a:pt x="20" y="517"/>
                    </a:cubicBezTo>
                    <a:cubicBezTo>
                      <a:pt x="20" y="518"/>
                      <a:pt x="20" y="520"/>
                      <a:pt x="19" y="521"/>
                    </a:cubicBezTo>
                    <a:cubicBezTo>
                      <a:pt x="19" y="521"/>
                      <a:pt x="20" y="523"/>
                      <a:pt x="20" y="523"/>
                    </a:cubicBezTo>
                    <a:cubicBezTo>
                      <a:pt x="20" y="523"/>
                      <a:pt x="19" y="524"/>
                      <a:pt x="21" y="524"/>
                    </a:cubicBezTo>
                    <a:cubicBezTo>
                      <a:pt x="23" y="524"/>
                      <a:pt x="23" y="523"/>
                      <a:pt x="24" y="523"/>
                    </a:cubicBezTo>
                    <a:cubicBezTo>
                      <a:pt x="24" y="523"/>
                      <a:pt x="25" y="524"/>
                      <a:pt x="25" y="525"/>
                    </a:cubicBezTo>
                    <a:cubicBezTo>
                      <a:pt x="25" y="526"/>
                      <a:pt x="26" y="527"/>
                      <a:pt x="26" y="528"/>
                    </a:cubicBezTo>
                    <a:cubicBezTo>
                      <a:pt x="26" y="529"/>
                      <a:pt x="29" y="537"/>
                      <a:pt x="29" y="537"/>
                    </a:cubicBezTo>
                    <a:cubicBezTo>
                      <a:pt x="29" y="537"/>
                      <a:pt x="30" y="540"/>
                      <a:pt x="31" y="541"/>
                    </a:cubicBezTo>
                    <a:cubicBezTo>
                      <a:pt x="31" y="542"/>
                      <a:pt x="32" y="543"/>
                      <a:pt x="32" y="543"/>
                    </a:cubicBezTo>
                    <a:cubicBezTo>
                      <a:pt x="33" y="544"/>
                      <a:pt x="35" y="546"/>
                      <a:pt x="35" y="546"/>
                    </a:cubicBezTo>
                    <a:cubicBezTo>
                      <a:pt x="37" y="547"/>
                      <a:pt x="37" y="547"/>
                      <a:pt x="37" y="547"/>
                    </a:cubicBezTo>
                    <a:cubicBezTo>
                      <a:pt x="40" y="553"/>
                      <a:pt x="40" y="553"/>
                      <a:pt x="40" y="553"/>
                    </a:cubicBezTo>
                    <a:cubicBezTo>
                      <a:pt x="40" y="553"/>
                      <a:pt x="42" y="555"/>
                      <a:pt x="43" y="555"/>
                    </a:cubicBezTo>
                    <a:cubicBezTo>
                      <a:pt x="43" y="555"/>
                      <a:pt x="45" y="553"/>
                      <a:pt x="45" y="553"/>
                    </a:cubicBezTo>
                    <a:cubicBezTo>
                      <a:pt x="45" y="553"/>
                      <a:pt x="47" y="554"/>
                      <a:pt x="47" y="555"/>
                    </a:cubicBezTo>
                    <a:cubicBezTo>
                      <a:pt x="47" y="555"/>
                      <a:pt x="45" y="559"/>
                      <a:pt x="46" y="560"/>
                    </a:cubicBezTo>
                    <a:cubicBezTo>
                      <a:pt x="46" y="560"/>
                      <a:pt x="46" y="562"/>
                      <a:pt x="46" y="562"/>
                    </a:cubicBezTo>
                    <a:cubicBezTo>
                      <a:pt x="45" y="563"/>
                      <a:pt x="45" y="563"/>
                      <a:pt x="45" y="563"/>
                    </a:cubicBezTo>
                    <a:cubicBezTo>
                      <a:pt x="43" y="564"/>
                      <a:pt x="43" y="564"/>
                      <a:pt x="43" y="564"/>
                    </a:cubicBezTo>
                    <a:cubicBezTo>
                      <a:pt x="40" y="563"/>
                      <a:pt x="40" y="563"/>
                      <a:pt x="40" y="563"/>
                    </a:cubicBezTo>
                    <a:cubicBezTo>
                      <a:pt x="39" y="566"/>
                      <a:pt x="39" y="566"/>
                      <a:pt x="39" y="566"/>
                    </a:cubicBezTo>
                    <a:cubicBezTo>
                      <a:pt x="42" y="568"/>
                      <a:pt x="42" y="568"/>
                      <a:pt x="42" y="568"/>
                    </a:cubicBezTo>
                    <a:cubicBezTo>
                      <a:pt x="42" y="568"/>
                      <a:pt x="44" y="570"/>
                      <a:pt x="44" y="570"/>
                    </a:cubicBezTo>
                    <a:cubicBezTo>
                      <a:pt x="44" y="571"/>
                      <a:pt x="45" y="574"/>
                      <a:pt x="44" y="574"/>
                    </a:cubicBezTo>
                    <a:cubicBezTo>
                      <a:pt x="44" y="574"/>
                      <a:pt x="40" y="573"/>
                      <a:pt x="40" y="573"/>
                    </a:cubicBezTo>
                    <a:cubicBezTo>
                      <a:pt x="40" y="573"/>
                      <a:pt x="39" y="576"/>
                      <a:pt x="39" y="576"/>
                    </a:cubicBezTo>
                    <a:cubicBezTo>
                      <a:pt x="39" y="577"/>
                      <a:pt x="38" y="577"/>
                      <a:pt x="39" y="579"/>
                    </a:cubicBezTo>
                    <a:cubicBezTo>
                      <a:pt x="41" y="581"/>
                      <a:pt x="45" y="586"/>
                      <a:pt x="45" y="586"/>
                    </a:cubicBezTo>
                    <a:cubicBezTo>
                      <a:pt x="45" y="586"/>
                      <a:pt x="48" y="591"/>
                      <a:pt x="48" y="591"/>
                    </a:cubicBezTo>
                    <a:cubicBezTo>
                      <a:pt x="48" y="591"/>
                      <a:pt x="50" y="594"/>
                      <a:pt x="50" y="595"/>
                    </a:cubicBezTo>
                    <a:cubicBezTo>
                      <a:pt x="51" y="595"/>
                      <a:pt x="51" y="598"/>
                      <a:pt x="51" y="598"/>
                    </a:cubicBezTo>
                    <a:cubicBezTo>
                      <a:pt x="50" y="599"/>
                      <a:pt x="50" y="599"/>
                      <a:pt x="50" y="599"/>
                    </a:cubicBezTo>
                    <a:cubicBezTo>
                      <a:pt x="49" y="602"/>
                      <a:pt x="49" y="602"/>
                      <a:pt x="49" y="602"/>
                    </a:cubicBezTo>
                    <a:cubicBezTo>
                      <a:pt x="49" y="604"/>
                      <a:pt x="49" y="604"/>
                      <a:pt x="49" y="604"/>
                    </a:cubicBezTo>
                    <a:cubicBezTo>
                      <a:pt x="49" y="606"/>
                      <a:pt x="49" y="606"/>
                      <a:pt x="49" y="606"/>
                    </a:cubicBezTo>
                    <a:cubicBezTo>
                      <a:pt x="49" y="608"/>
                      <a:pt x="49" y="608"/>
                      <a:pt x="49" y="608"/>
                    </a:cubicBezTo>
                    <a:cubicBezTo>
                      <a:pt x="47" y="610"/>
                      <a:pt x="47" y="610"/>
                      <a:pt x="47" y="610"/>
                    </a:cubicBezTo>
                    <a:cubicBezTo>
                      <a:pt x="51" y="611"/>
                      <a:pt x="51" y="611"/>
                      <a:pt x="51" y="611"/>
                    </a:cubicBezTo>
                    <a:cubicBezTo>
                      <a:pt x="56" y="610"/>
                      <a:pt x="56" y="610"/>
                      <a:pt x="56" y="610"/>
                    </a:cubicBezTo>
                    <a:cubicBezTo>
                      <a:pt x="56" y="610"/>
                      <a:pt x="56" y="611"/>
                      <a:pt x="57" y="612"/>
                    </a:cubicBezTo>
                    <a:cubicBezTo>
                      <a:pt x="58" y="612"/>
                      <a:pt x="61" y="612"/>
                      <a:pt x="61" y="612"/>
                    </a:cubicBezTo>
                    <a:cubicBezTo>
                      <a:pt x="65" y="610"/>
                      <a:pt x="65" y="610"/>
                      <a:pt x="65" y="610"/>
                    </a:cubicBezTo>
                    <a:cubicBezTo>
                      <a:pt x="67" y="609"/>
                      <a:pt x="67" y="609"/>
                      <a:pt x="67" y="609"/>
                    </a:cubicBezTo>
                    <a:cubicBezTo>
                      <a:pt x="67" y="606"/>
                      <a:pt x="67" y="606"/>
                      <a:pt x="67" y="606"/>
                    </a:cubicBezTo>
                    <a:cubicBezTo>
                      <a:pt x="67" y="606"/>
                      <a:pt x="68" y="604"/>
                      <a:pt x="69" y="604"/>
                    </a:cubicBezTo>
                    <a:cubicBezTo>
                      <a:pt x="69" y="604"/>
                      <a:pt x="72" y="605"/>
                      <a:pt x="72" y="605"/>
                    </a:cubicBezTo>
                    <a:cubicBezTo>
                      <a:pt x="72" y="605"/>
                      <a:pt x="74" y="605"/>
                      <a:pt x="74" y="606"/>
                    </a:cubicBezTo>
                    <a:cubicBezTo>
                      <a:pt x="74" y="606"/>
                      <a:pt x="76" y="607"/>
                      <a:pt x="76" y="607"/>
                    </a:cubicBezTo>
                    <a:cubicBezTo>
                      <a:pt x="79" y="607"/>
                      <a:pt x="79" y="607"/>
                      <a:pt x="79" y="607"/>
                    </a:cubicBezTo>
                    <a:cubicBezTo>
                      <a:pt x="81" y="607"/>
                      <a:pt x="81" y="607"/>
                      <a:pt x="81" y="607"/>
                    </a:cubicBezTo>
                    <a:cubicBezTo>
                      <a:pt x="84" y="606"/>
                      <a:pt x="84" y="606"/>
                      <a:pt x="84" y="606"/>
                    </a:cubicBezTo>
                    <a:cubicBezTo>
                      <a:pt x="84" y="606"/>
                      <a:pt x="83" y="604"/>
                      <a:pt x="84" y="604"/>
                    </a:cubicBezTo>
                    <a:cubicBezTo>
                      <a:pt x="85" y="604"/>
                      <a:pt x="87" y="605"/>
                      <a:pt x="87" y="605"/>
                    </a:cubicBezTo>
                    <a:cubicBezTo>
                      <a:pt x="87" y="605"/>
                      <a:pt x="88" y="606"/>
                      <a:pt x="88" y="606"/>
                    </a:cubicBezTo>
                    <a:cubicBezTo>
                      <a:pt x="89" y="606"/>
                      <a:pt x="91" y="604"/>
                      <a:pt x="90" y="603"/>
                    </a:cubicBezTo>
                    <a:cubicBezTo>
                      <a:pt x="89" y="602"/>
                      <a:pt x="86" y="601"/>
                      <a:pt x="86" y="601"/>
                    </a:cubicBezTo>
                    <a:cubicBezTo>
                      <a:pt x="86" y="601"/>
                      <a:pt x="84" y="599"/>
                      <a:pt x="84" y="598"/>
                    </a:cubicBezTo>
                    <a:cubicBezTo>
                      <a:pt x="84" y="597"/>
                      <a:pt x="83" y="595"/>
                      <a:pt x="82" y="594"/>
                    </a:cubicBezTo>
                    <a:cubicBezTo>
                      <a:pt x="81" y="594"/>
                      <a:pt x="81" y="593"/>
                      <a:pt x="81" y="591"/>
                    </a:cubicBezTo>
                    <a:cubicBezTo>
                      <a:pt x="81" y="589"/>
                      <a:pt x="82" y="588"/>
                      <a:pt x="82" y="588"/>
                    </a:cubicBezTo>
                    <a:cubicBezTo>
                      <a:pt x="82" y="587"/>
                      <a:pt x="81" y="584"/>
                      <a:pt x="81" y="584"/>
                    </a:cubicBezTo>
                    <a:cubicBezTo>
                      <a:pt x="81" y="584"/>
                      <a:pt x="81" y="583"/>
                      <a:pt x="83" y="581"/>
                    </a:cubicBezTo>
                    <a:cubicBezTo>
                      <a:pt x="85" y="579"/>
                      <a:pt x="86" y="578"/>
                      <a:pt x="86" y="579"/>
                    </a:cubicBezTo>
                    <a:cubicBezTo>
                      <a:pt x="87" y="579"/>
                      <a:pt x="89" y="581"/>
                      <a:pt x="89" y="581"/>
                    </a:cubicBezTo>
                    <a:cubicBezTo>
                      <a:pt x="90" y="582"/>
                      <a:pt x="91" y="582"/>
                      <a:pt x="91" y="583"/>
                    </a:cubicBezTo>
                    <a:cubicBezTo>
                      <a:pt x="91" y="583"/>
                      <a:pt x="91" y="584"/>
                      <a:pt x="92" y="584"/>
                    </a:cubicBezTo>
                    <a:cubicBezTo>
                      <a:pt x="93" y="584"/>
                      <a:pt x="94" y="584"/>
                      <a:pt x="94" y="584"/>
                    </a:cubicBezTo>
                    <a:cubicBezTo>
                      <a:pt x="94" y="584"/>
                      <a:pt x="96" y="584"/>
                      <a:pt x="96" y="583"/>
                    </a:cubicBezTo>
                    <a:cubicBezTo>
                      <a:pt x="95" y="583"/>
                      <a:pt x="95" y="580"/>
                      <a:pt x="94" y="580"/>
                    </a:cubicBezTo>
                    <a:cubicBezTo>
                      <a:pt x="94" y="580"/>
                      <a:pt x="93" y="578"/>
                      <a:pt x="93" y="578"/>
                    </a:cubicBezTo>
                    <a:cubicBezTo>
                      <a:pt x="93" y="578"/>
                      <a:pt x="94" y="578"/>
                      <a:pt x="92" y="577"/>
                    </a:cubicBezTo>
                    <a:cubicBezTo>
                      <a:pt x="90" y="575"/>
                      <a:pt x="89" y="575"/>
                      <a:pt x="91" y="574"/>
                    </a:cubicBezTo>
                    <a:cubicBezTo>
                      <a:pt x="92" y="573"/>
                      <a:pt x="95" y="573"/>
                      <a:pt x="95" y="573"/>
                    </a:cubicBezTo>
                    <a:cubicBezTo>
                      <a:pt x="98" y="573"/>
                      <a:pt x="98" y="573"/>
                      <a:pt x="98" y="573"/>
                    </a:cubicBezTo>
                    <a:cubicBezTo>
                      <a:pt x="98" y="573"/>
                      <a:pt x="99" y="572"/>
                      <a:pt x="101" y="572"/>
                    </a:cubicBezTo>
                    <a:cubicBezTo>
                      <a:pt x="102" y="573"/>
                      <a:pt x="105" y="573"/>
                      <a:pt x="105" y="573"/>
                    </a:cubicBezTo>
                    <a:cubicBezTo>
                      <a:pt x="109" y="573"/>
                      <a:pt x="109" y="573"/>
                      <a:pt x="109" y="573"/>
                    </a:cubicBezTo>
                    <a:cubicBezTo>
                      <a:pt x="111" y="571"/>
                      <a:pt x="111" y="571"/>
                      <a:pt x="111" y="571"/>
                    </a:cubicBezTo>
                    <a:cubicBezTo>
                      <a:pt x="114" y="573"/>
                      <a:pt x="114" y="573"/>
                      <a:pt x="114" y="573"/>
                    </a:cubicBezTo>
                    <a:cubicBezTo>
                      <a:pt x="114" y="573"/>
                      <a:pt x="114" y="573"/>
                      <a:pt x="116" y="573"/>
                    </a:cubicBezTo>
                    <a:cubicBezTo>
                      <a:pt x="118" y="574"/>
                      <a:pt x="120" y="572"/>
                      <a:pt x="121" y="572"/>
                    </a:cubicBezTo>
                    <a:cubicBezTo>
                      <a:pt x="121" y="571"/>
                      <a:pt x="124" y="566"/>
                      <a:pt x="124" y="566"/>
                    </a:cubicBezTo>
                    <a:cubicBezTo>
                      <a:pt x="127" y="549"/>
                      <a:pt x="127" y="549"/>
                      <a:pt x="127" y="549"/>
                    </a:cubicBezTo>
                    <a:cubicBezTo>
                      <a:pt x="127" y="549"/>
                      <a:pt x="129" y="547"/>
                      <a:pt x="129" y="547"/>
                    </a:cubicBezTo>
                    <a:cubicBezTo>
                      <a:pt x="129" y="546"/>
                      <a:pt x="129" y="540"/>
                      <a:pt x="129" y="540"/>
                    </a:cubicBezTo>
                    <a:cubicBezTo>
                      <a:pt x="129" y="539"/>
                      <a:pt x="131" y="533"/>
                      <a:pt x="131" y="533"/>
                    </a:cubicBezTo>
                    <a:cubicBezTo>
                      <a:pt x="131" y="533"/>
                      <a:pt x="134" y="531"/>
                      <a:pt x="133" y="528"/>
                    </a:cubicBezTo>
                    <a:cubicBezTo>
                      <a:pt x="131" y="526"/>
                      <a:pt x="130" y="523"/>
                      <a:pt x="130" y="523"/>
                    </a:cubicBezTo>
                    <a:cubicBezTo>
                      <a:pt x="130" y="523"/>
                      <a:pt x="129" y="518"/>
                      <a:pt x="130" y="518"/>
                    </a:cubicBezTo>
                    <a:cubicBezTo>
                      <a:pt x="130" y="517"/>
                      <a:pt x="133" y="513"/>
                      <a:pt x="133" y="513"/>
                    </a:cubicBezTo>
                    <a:cubicBezTo>
                      <a:pt x="130" y="505"/>
                      <a:pt x="130" y="505"/>
                      <a:pt x="130" y="505"/>
                    </a:cubicBezTo>
                    <a:cubicBezTo>
                      <a:pt x="130" y="505"/>
                      <a:pt x="132" y="503"/>
                      <a:pt x="132" y="502"/>
                    </a:cubicBezTo>
                    <a:cubicBezTo>
                      <a:pt x="132" y="502"/>
                      <a:pt x="131" y="495"/>
                      <a:pt x="131" y="495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0" y="492"/>
                      <a:pt x="133" y="489"/>
                      <a:pt x="133" y="488"/>
                    </a:cubicBezTo>
                    <a:cubicBezTo>
                      <a:pt x="133" y="487"/>
                      <a:pt x="132" y="483"/>
                      <a:pt x="132" y="483"/>
                    </a:cubicBezTo>
                    <a:cubicBezTo>
                      <a:pt x="131" y="478"/>
                      <a:pt x="131" y="478"/>
                      <a:pt x="131" y="478"/>
                    </a:cubicBezTo>
                    <a:cubicBezTo>
                      <a:pt x="131" y="478"/>
                      <a:pt x="132" y="477"/>
                      <a:pt x="132" y="476"/>
                    </a:cubicBezTo>
                    <a:cubicBezTo>
                      <a:pt x="131" y="475"/>
                      <a:pt x="130" y="474"/>
                      <a:pt x="130" y="474"/>
                    </a:cubicBezTo>
                    <a:cubicBezTo>
                      <a:pt x="129" y="472"/>
                      <a:pt x="129" y="472"/>
                      <a:pt x="129" y="472"/>
                    </a:cubicBezTo>
                    <a:cubicBezTo>
                      <a:pt x="130" y="471"/>
                      <a:pt x="130" y="471"/>
                      <a:pt x="130" y="471"/>
                    </a:cubicBezTo>
                    <a:cubicBezTo>
                      <a:pt x="133" y="469"/>
                      <a:pt x="133" y="469"/>
                      <a:pt x="133" y="469"/>
                    </a:cubicBezTo>
                    <a:cubicBezTo>
                      <a:pt x="131" y="465"/>
                      <a:pt x="131" y="465"/>
                      <a:pt x="131" y="465"/>
                    </a:cubicBezTo>
                    <a:cubicBezTo>
                      <a:pt x="128" y="464"/>
                      <a:pt x="128" y="464"/>
                      <a:pt x="128" y="464"/>
                    </a:cubicBezTo>
                    <a:cubicBezTo>
                      <a:pt x="128" y="464"/>
                      <a:pt x="128" y="462"/>
                      <a:pt x="129" y="462"/>
                    </a:cubicBezTo>
                    <a:cubicBezTo>
                      <a:pt x="130" y="462"/>
                      <a:pt x="136" y="459"/>
                      <a:pt x="136" y="459"/>
                    </a:cubicBezTo>
                    <a:cubicBezTo>
                      <a:pt x="136" y="459"/>
                      <a:pt x="138" y="456"/>
                      <a:pt x="138" y="456"/>
                    </a:cubicBezTo>
                    <a:cubicBezTo>
                      <a:pt x="139" y="456"/>
                      <a:pt x="145" y="452"/>
                      <a:pt x="145" y="452"/>
                    </a:cubicBezTo>
                    <a:cubicBezTo>
                      <a:pt x="145" y="452"/>
                      <a:pt x="145" y="449"/>
                      <a:pt x="145" y="449"/>
                    </a:cubicBezTo>
                    <a:cubicBezTo>
                      <a:pt x="146" y="448"/>
                      <a:pt x="146" y="447"/>
                      <a:pt x="146" y="446"/>
                    </a:cubicBezTo>
                    <a:cubicBezTo>
                      <a:pt x="146" y="446"/>
                      <a:pt x="145" y="439"/>
                      <a:pt x="145" y="436"/>
                    </a:cubicBezTo>
                    <a:cubicBezTo>
                      <a:pt x="146" y="434"/>
                      <a:pt x="147" y="438"/>
                      <a:pt x="147" y="438"/>
                    </a:cubicBezTo>
                    <a:cubicBezTo>
                      <a:pt x="149" y="440"/>
                      <a:pt x="149" y="440"/>
                      <a:pt x="149" y="440"/>
                    </a:cubicBezTo>
                    <a:cubicBezTo>
                      <a:pt x="148" y="446"/>
                      <a:pt x="148" y="446"/>
                      <a:pt x="148" y="446"/>
                    </a:cubicBezTo>
                    <a:cubicBezTo>
                      <a:pt x="151" y="446"/>
                      <a:pt x="151" y="446"/>
                      <a:pt x="151" y="446"/>
                    </a:cubicBezTo>
                    <a:cubicBezTo>
                      <a:pt x="151" y="449"/>
                      <a:pt x="151" y="449"/>
                      <a:pt x="151" y="449"/>
                    </a:cubicBezTo>
                    <a:cubicBezTo>
                      <a:pt x="151" y="449"/>
                      <a:pt x="150" y="451"/>
                      <a:pt x="151" y="451"/>
                    </a:cubicBezTo>
                    <a:cubicBezTo>
                      <a:pt x="152" y="450"/>
                      <a:pt x="153" y="450"/>
                      <a:pt x="153" y="450"/>
                    </a:cubicBezTo>
                    <a:cubicBezTo>
                      <a:pt x="153" y="445"/>
                      <a:pt x="153" y="445"/>
                      <a:pt x="153" y="445"/>
                    </a:cubicBezTo>
                    <a:cubicBezTo>
                      <a:pt x="153" y="445"/>
                      <a:pt x="156" y="445"/>
                      <a:pt x="156" y="444"/>
                    </a:cubicBezTo>
                    <a:cubicBezTo>
                      <a:pt x="156" y="443"/>
                      <a:pt x="155" y="441"/>
                      <a:pt x="156" y="441"/>
                    </a:cubicBezTo>
                    <a:cubicBezTo>
                      <a:pt x="161" y="441"/>
                      <a:pt x="158" y="441"/>
                      <a:pt x="161" y="439"/>
                    </a:cubicBezTo>
                    <a:cubicBezTo>
                      <a:pt x="161" y="439"/>
                      <a:pt x="163" y="436"/>
                      <a:pt x="163" y="435"/>
                    </a:cubicBezTo>
                    <a:cubicBezTo>
                      <a:pt x="163" y="435"/>
                      <a:pt x="164" y="433"/>
                      <a:pt x="164" y="433"/>
                    </a:cubicBezTo>
                    <a:lnTo>
                      <a:pt x="162" y="432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8">
                <a:extLst>
                  <a:ext uri="{FF2B5EF4-FFF2-40B4-BE49-F238E27FC236}">
                    <a16:creationId xmlns:a16="http://schemas.microsoft.com/office/drawing/2014/main" id="{9A2E8FBB-65FB-F600-0FD7-191367D49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4" y="1606"/>
                <a:ext cx="287" cy="219"/>
              </a:xfrm>
              <a:custGeom>
                <a:avLst/>
                <a:gdLst>
                  <a:gd name="T0" fmla="*/ 84 w 143"/>
                  <a:gd name="T1" fmla="*/ 108 h 109"/>
                  <a:gd name="T2" fmla="*/ 103 w 143"/>
                  <a:gd name="T3" fmla="*/ 104 h 109"/>
                  <a:gd name="T4" fmla="*/ 107 w 143"/>
                  <a:gd name="T5" fmla="*/ 97 h 109"/>
                  <a:gd name="T6" fmla="*/ 113 w 143"/>
                  <a:gd name="T7" fmla="*/ 93 h 109"/>
                  <a:gd name="T8" fmla="*/ 115 w 143"/>
                  <a:gd name="T9" fmla="*/ 90 h 109"/>
                  <a:gd name="T10" fmla="*/ 123 w 143"/>
                  <a:gd name="T11" fmla="*/ 85 h 109"/>
                  <a:gd name="T12" fmla="*/ 124 w 143"/>
                  <a:gd name="T13" fmla="*/ 72 h 109"/>
                  <a:gd name="T14" fmla="*/ 124 w 143"/>
                  <a:gd name="T15" fmla="*/ 59 h 109"/>
                  <a:gd name="T16" fmla="*/ 132 w 143"/>
                  <a:gd name="T17" fmla="*/ 47 h 109"/>
                  <a:gd name="T18" fmla="*/ 140 w 143"/>
                  <a:gd name="T19" fmla="*/ 41 h 109"/>
                  <a:gd name="T20" fmla="*/ 135 w 143"/>
                  <a:gd name="T21" fmla="*/ 39 h 109"/>
                  <a:gd name="T22" fmla="*/ 135 w 143"/>
                  <a:gd name="T23" fmla="*/ 23 h 109"/>
                  <a:gd name="T24" fmla="*/ 130 w 143"/>
                  <a:gd name="T25" fmla="*/ 22 h 109"/>
                  <a:gd name="T26" fmla="*/ 123 w 143"/>
                  <a:gd name="T27" fmla="*/ 17 h 109"/>
                  <a:gd name="T28" fmla="*/ 116 w 143"/>
                  <a:gd name="T29" fmla="*/ 11 h 109"/>
                  <a:gd name="T30" fmla="*/ 109 w 143"/>
                  <a:gd name="T31" fmla="*/ 8 h 109"/>
                  <a:gd name="T32" fmla="*/ 97 w 143"/>
                  <a:gd name="T33" fmla="*/ 10 h 109"/>
                  <a:gd name="T34" fmla="*/ 90 w 143"/>
                  <a:gd name="T35" fmla="*/ 4 h 109"/>
                  <a:gd name="T36" fmla="*/ 82 w 143"/>
                  <a:gd name="T37" fmla="*/ 7 h 109"/>
                  <a:gd name="T38" fmla="*/ 74 w 143"/>
                  <a:gd name="T39" fmla="*/ 11 h 109"/>
                  <a:gd name="T40" fmla="*/ 60 w 143"/>
                  <a:gd name="T41" fmla="*/ 10 h 109"/>
                  <a:gd name="T42" fmla="*/ 50 w 143"/>
                  <a:gd name="T43" fmla="*/ 11 h 109"/>
                  <a:gd name="T44" fmla="*/ 42 w 143"/>
                  <a:gd name="T45" fmla="*/ 11 h 109"/>
                  <a:gd name="T46" fmla="*/ 27 w 143"/>
                  <a:gd name="T47" fmla="*/ 15 h 109"/>
                  <a:gd name="T48" fmla="*/ 15 w 143"/>
                  <a:gd name="T49" fmla="*/ 21 h 109"/>
                  <a:gd name="T50" fmla="*/ 7 w 143"/>
                  <a:gd name="T51" fmla="*/ 26 h 109"/>
                  <a:gd name="T52" fmla="*/ 1 w 143"/>
                  <a:gd name="T53" fmla="*/ 34 h 109"/>
                  <a:gd name="T54" fmla="*/ 3 w 143"/>
                  <a:gd name="T55" fmla="*/ 43 h 109"/>
                  <a:gd name="T56" fmla="*/ 9 w 143"/>
                  <a:gd name="T57" fmla="*/ 55 h 109"/>
                  <a:gd name="T58" fmla="*/ 12 w 143"/>
                  <a:gd name="T59" fmla="*/ 64 h 109"/>
                  <a:gd name="T60" fmla="*/ 14 w 143"/>
                  <a:gd name="T61" fmla="*/ 64 h 109"/>
                  <a:gd name="T62" fmla="*/ 16 w 143"/>
                  <a:gd name="T63" fmla="*/ 65 h 109"/>
                  <a:gd name="T64" fmla="*/ 26 w 143"/>
                  <a:gd name="T65" fmla="*/ 70 h 109"/>
                  <a:gd name="T66" fmla="*/ 39 w 143"/>
                  <a:gd name="T67" fmla="*/ 68 h 109"/>
                  <a:gd name="T68" fmla="*/ 50 w 143"/>
                  <a:gd name="T69" fmla="*/ 70 h 109"/>
                  <a:gd name="T70" fmla="*/ 56 w 143"/>
                  <a:gd name="T71" fmla="*/ 76 h 109"/>
                  <a:gd name="T72" fmla="*/ 55 w 143"/>
                  <a:gd name="T73" fmla="*/ 83 h 109"/>
                  <a:gd name="T74" fmla="*/ 57 w 143"/>
                  <a:gd name="T75" fmla="*/ 95 h 109"/>
                  <a:gd name="T76" fmla="*/ 58 w 143"/>
                  <a:gd name="T77" fmla="*/ 95 h 109"/>
                  <a:gd name="T78" fmla="*/ 60 w 143"/>
                  <a:gd name="T79" fmla="*/ 93 h 109"/>
                  <a:gd name="T80" fmla="*/ 63 w 143"/>
                  <a:gd name="T81" fmla="*/ 94 h 109"/>
                  <a:gd name="T82" fmla="*/ 65 w 143"/>
                  <a:gd name="T83" fmla="*/ 97 h 109"/>
                  <a:gd name="T84" fmla="*/ 69 w 143"/>
                  <a:gd name="T85" fmla="*/ 97 h 109"/>
                  <a:gd name="T86" fmla="*/ 79 w 143"/>
                  <a:gd name="T87" fmla="*/ 10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3" h="109">
                    <a:moveTo>
                      <a:pt x="79" y="106"/>
                    </a:moveTo>
                    <a:cubicBezTo>
                      <a:pt x="80" y="109"/>
                      <a:pt x="80" y="109"/>
                      <a:pt x="80" y="109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93" y="104"/>
                      <a:pt x="93" y="104"/>
                      <a:pt x="93" y="104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103" y="104"/>
                      <a:pt x="103" y="104"/>
                      <a:pt x="103" y="104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7" y="96"/>
                      <a:pt x="108" y="93"/>
                      <a:pt x="111" y="93"/>
                    </a:cubicBezTo>
                    <a:cubicBezTo>
                      <a:pt x="112" y="93"/>
                      <a:pt x="112" y="93"/>
                      <a:pt x="113" y="93"/>
                    </a:cubicBezTo>
                    <a:cubicBezTo>
                      <a:pt x="114" y="93"/>
                      <a:pt x="114" y="93"/>
                      <a:pt x="114" y="93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5" y="90"/>
                      <a:pt x="115" y="90"/>
                      <a:pt x="115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5"/>
                      <a:pt x="123" y="85"/>
                      <a:pt x="123" y="85"/>
                    </a:cubicBezTo>
                    <a:cubicBezTo>
                      <a:pt x="123" y="85"/>
                      <a:pt x="123" y="85"/>
                      <a:pt x="123" y="85"/>
                    </a:cubicBezTo>
                    <a:cubicBezTo>
                      <a:pt x="123" y="84"/>
                      <a:pt x="122" y="83"/>
                      <a:pt x="123" y="82"/>
                    </a:cubicBezTo>
                    <a:cubicBezTo>
                      <a:pt x="124" y="76"/>
                      <a:pt x="124" y="76"/>
                      <a:pt x="124" y="76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23" y="65"/>
                      <a:pt x="123" y="65"/>
                      <a:pt x="123" y="65"/>
                    </a:cubicBez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6" y="55"/>
                      <a:pt x="126" y="55"/>
                      <a:pt x="126" y="55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47"/>
                      <a:pt x="132" y="47"/>
                      <a:pt x="132" y="47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41" y="43"/>
                      <a:pt x="141" y="43"/>
                      <a:pt x="141" y="43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3" y="40"/>
                      <a:pt x="143" y="40"/>
                      <a:pt x="143" y="40"/>
                    </a:cubicBezTo>
                    <a:cubicBezTo>
                      <a:pt x="139" y="41"/>
                      <a:pt x="139" y="41"/>
                      <a:pt x="139" y="41"/>
                    </a:cubicBezTo>
                    <a:cubicBezTo>
                      <a:pt x="135" y="39"/>
                      <a:pt x="135" y="39"/>
                      <a:pt x="135" y="39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6" y="29"/>
                      <a:pt x="136" y="29"/>
                      <a:pt x="136" y="29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5" y="23"/>
                      <a:pt x="135" y="22"/>
                      <a:pt x="135" y="22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27" y="21"/>
                      <a:pt x="127" y="21"/>
                      <a:pt x="127" y="21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12" y="11"/>
                      <a:pt x="112" y="11"/>
                      <a:pt x="112" y="11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9" y="8"/>
                      <a:pt x="109" y="8"/>
                      <a:pt x="109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0" y="4"/>
                      <a:pt x="90" y="4"/>
                      <a:pt x="90" y="4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5" y="2"/>
                      <a:pt x="85" y="2"/>
                    </a:cubicBezTo>
                    <a:cubicBezTo>
                      <a:pt x="84" y="2"/>
                      <a:pt x="82" y="7"/>
                      <a:pt x="82" y="7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8"/>
                      <a:pt x="74" y="11"/>
                      <a:pt x="74" y="11"/>
                    </a:cubicBezTo>
                    <a:cubicBezTo>
                      <a:pt x="73" y="12"/>
                      <a:pt x="70" y="10"/>
                      <a:pt x="70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0" y="10"/>
                      <a:pt x="60" y="10"/>
                    </a:cubicBezTo>
                    <a:cubicBezTo>
                      <a:pt x="59" y="9"/>
                      <a:pt x="59" y="11"/>
                      <a:pt x="59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49" y="15"/>
                      <a:pt x="48" y="16"/>
                    </a:cubicBezTo>
                    <a:cubicBezTo>
                      <a:pt x="47" y="16"/>
                      <a:pt x="45" y="13"/>
                      <a:pt x="44" y="12"/>
                    </a:cubicBezTo>
                    <a:cubicBezTo>
                      <a:pt x="44" y="12"/>
                      <a:pt x="42" y="11"/>
                      <a:pt x="42" y="11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3" y="14"/>
                      <a:pt x="32" y="14"/>
                    </a:cubicBezTo>
                    <a:cubicBezTo>
                      <a:pt x="32" y="14"/>
                      <a:pt x="27" y="15"/>
                      <a:pt x="27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3" y="33"/>
                      <a:pt x="1" y="34"/>
                    </a:cubicBezTo>
                    <a:cubicBezTo>
                      <a:pt x="0" y="34"/>
                      <a:pt x="2" y="35"/>
                      <a:pt x="2" y="35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5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1" y="71"/>
                      <a:pt x="53" y="73"/>
                      <a:pt x="54" y="74"/>
                    </a:cubicBezTo>
                    <a:cubicBezTo>
                      <a:pt x="55" y="75"/>
                      <a:pt x="56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8" y="95"/>
                      <a:pt x="58" y="95"/>
                      <a:pt x="58" y="95"/>
                    </a:cubicBezTo>
                    <a:cubicBezTo>
                      <a:pt x="59" y="94"/>
                      <a:pt x="59" y="94"/>
                      <a:pt x="60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62" y="93"/>
                      <a:pt x="63" y="94"/>
                      <a:pt x="63" y="94"/>
                    </a:cubicBezTo>
                    <a:cubicBezTo>
                      <a:pt x="64" y="95"/>
                      <a:pt x="64" y="95"/>
                      <a:pt x="64" y="95"/>
                    </a:cubicBezTo>
                    <a:cubicBezTo>
                      <a:pt x="64" y="95"/>
                      <a:pt x="64" y="95"/>
                      <a:pt x="64" y="95"/>
                    </a:cubicBezTo>
                    <a:cubicBezTo>
                      <a:pt x="64" y="96"/>
                      <a:pt x="64" y="96"/>
                      <a:pt x="65" y="97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6" y="97"/>
                      <a:pt x="67" y="97"/>
                      <a:pt x="69" y="97"/>
                    </a:cubicBezTo>
                    <a:cubicBezTo>
                      <a:pt x="72" y="97"/>
                      <a:pt x="74" y="97"/>
                      <a:pt x="75" y="99"/>
                    </a:cubicBezTo>
                    <a:cubicBezTo>
                      <a:pt x="75" y="100"/>
                      <a:pt x="75" y="101"/>
                      <a:pt x="76" y="103"/>
                    </a:cubicBezTo>
                    <a:lnTo>
                      <a:pt x="79" y="1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Freeform 9">
                <a:extLst>
                  <a:ext uri="{FF2B5EF4-FFF2-40B4-BE49-F238E27FC236}">
                    <a16:creationId xmlns:a16="http://schemas.microsoft.com/office/drawing/2014/main" id="{6A964082-3E4C-405B-B2ED-237C7DAFC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6" y="2544"/>
                <a:ext cx="28" cy="4"/>
              </a:xfrm>
              <a:custGeom>
                <a:avLst/>
                <a:gdLst>
                  <a:gd name="T0" fmla="*/ 12 w 14"/>
                  <a:gd name="T1" fmla="*/ 2 h 2"/>
                  <a:gd name="T2" fmla="*/ 12 w 14"/>
                  <a:gd name="T3" fmla="*/ 2 h 2"/>
                  <a:gd name="T4" fmla="*/ 12 w 14"/>
                  <a:gd name="T5" fmla="*/ 2 h 2"/>
                  <a:gd name="T6" fmla="*/ 12 w 14"/>
                  <a:gd name="T7" fmla="*/ 2 h 2"/>
                  <a:gd name="T8" fmla="*/ 13 w 14"/>
                  <a:gd name="T9" fmla="*/ 2 h 2"/>
                  <a:gd name="T10" fmla="*/ 13 w 14"/>
                  <a:gd name="T11" fmla="*/ 2 h 2"/>
                  <a:gd name="T12" fmla="*/ 13 w 14"/>
                  <a:gd name="T13" fmla="*/ 1 h 2"/>
                  <a:gd name="T14" fmla="*/ 13 w 14"/>
                  <a:gd name="T15" fmla="*/ 1 h 2"/>
                  <a:gd name="T16" fmla="*/ 13 w 14"/>
                  <a:gd name="T17" fmla="*/ 1 h 2"/>
                  <a:gd name="T18" fmla="*/ 13 w 14"/>
                  <a:gd name="T19" fmla="*/ 1 h 2"/>
                  <a:gd name="T20" fmla="*/ 13 w 14"/>
                  <a:gd name="T21" fmla="*/ 1 h 2"/>
                  <a:gd name="T22" fmla="*/ 13 w 14"/>
                  <a:gd name="T23" fmla="*/ 1 h 2"/>
                  <a:gd name="T24" fmla="*/ 13 w 14"/>
                  <a:gd name="T25" fmla="*/ 1 h 2"/>
                  <a:gd name="T26" fmla="*/ 13 w 14"/>
                  <a:gd name="T27" fmla="*/ 1 h 2"/>
                  <a:gd name="T28" fmla="*/ 13 w 14"/>
                  <a:gd name="T29" fmla="*/ 1 h 2"/>
                  <a:gd name="T30" fmla="*/ 13 w 14"/>
                  <a:gd name="T31" fmla="*/ 1 h 2"/>
                  <a:gd name="T32" fmla="*/ 13 w 14"/>
                  <a:gd name="T33" fmla="*/ 1 h 2"/>
                  <a:gd name="T34" fmla="*/ 13 w 14"/>
                  <a:gd name="T35" fmla="*/ 1 h 2"/>
                  <a:gd name="T36" fmla="*/ 13 w 14"/>
                  <a:gd name="T37" fmla="*/ 1 h 2"/>
                  <a:gd name="T38" fmla="*/ 13 w 14"/>
                  <a:gd name="T39" fmla="*/ 1 h 2"/>
                  <a:gd name="T40" fmla="*/ 13 w 14"/>
                  <a:gd name="T41" fmla="*/ 1 h 2"/>
                  <a:gd name="T42" fmla="*/ 13 w 14"/>
                  <a:gd name="T43" fmla="*/ 1 h 2"/>
                  <a:gd name="T44" fmla="*/ 13 w 14"/>
                  <a:gd name="T45" fmla="*/ 1 h 2"/>
                  <a:gd name="T46" fmla="*/ 14 w 14"/>
                  <a:gd name="T47" fmla="*/ 1 h 2"/>
                  <a:gd name="T48" fmla="*/ 14 w 14"/>
                  <a:gd name="T49" fmla="*/ 1 h 2"/>
                  <a:gd name="T50" fmla="*/ 14 w 14"/>
                  <a:gd name="T51" fmla="*/ 1 h 2"/>
                  <a:gd name="T52" fmla="*/ 14 w 14"/>
                  <a:gd name="T53" fmla="*/ 1 h 2"/>
                  <a:gd name="T54" fmla="*/ 0 w 14"/>
                  <a:gd name="T55" fmla="*/ 0 h 2"/>
                  <a:gd name="T56" fmla="*/ 0 w 14"/>
                  <a:gd name="T57" fmla="*/ 1 h 2"/>
                  <a:gd name="T58" fmla="*/ 12 w 14"/>
                  <a:gd name="T5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" h="2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9" y="2"/>
                      <a:pt x="1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Freeform 10">
                <a:extLst>
                  <a:ext uri="{FF2B5EF4-FFF2-40B4-BE49-F238E27FC236}">
                    <a16:creationId xmlns:a16="http://schemas.microsoft.com/office/drawing/2014/main" id="{CE2195E3-B1FC-60B0-F42D-B9C981ABB4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8" y="2572"/>
                <a:ext cx="1280" cy="688"/>
              </a:xfrm>
              <a:custGeom>
                <a:avLst/>
                <a:gdLst>
                  <a:gd name="T0" fmla="*/ 608 w 638"/>
                  <a:gd name="T1" fmla="*/ 105 h 343"/>
                  <a:gd name="T2" fmla="*/ 576 w 638"/>
                  <a:gd name="T3" fmla="*/ 69 h 343"/>
                  <a:gd name="T4" fmla="*/ 578 w 638"/>
                  <a:gd name="T5" fmla="*/ 46 h 343"/>
                  <a:gd name="T6" fmla="*/ 553 w 638"/>
                  <a:gd name="T7" fmla="*/ 49 h 343"/>
                  <a:gd name="T8" fmla="*/ 544 w 638"/>
                  <a:gd name="T9" fmla="*/ 36 h 343"/>
                  <a:gd name="T10" fmla="*/ 541 w 638"/>
                  <a:gd name="T11" fmla="*/ 15 h 343"/>
                  <a:gd name="T12" fmla="*/ 523 w 638"/>
                  <a:gd name="T13" fmla="*/ 11 h 343"/>
                  <a:gd name="T14" fmla="*/ 501 w 638"/>
                  <a:gd name="T15" fmla="*/ 6 h 343"/>
                  <a:gd name="T16" fmla="*/ 465 w 638"/>
                  <a:gd name="T17" fmla="*/ 12 h 343"/>
                  <a:gd name="T18" fmla="*/ 448 w 638"/>
                  <a:gd name="T19" fmla="*/ 35 h 343"/>
                  <a:gd name="T20" fmla="*/ 426 w 638"/>
                  <a:gd name="T21" fmla="*/ 49 h 343"/>
                  <a:gd name="T22" fmla="*/ 401 w 638"/>
                  <a:gd name="T23" fmla="*/ 56 h 343"/>
                  <a:gd name="T24" fmla="*/ 378 w 638"/>
                  <a:gd name="T25" fmla="*/ 69 h 343"/>
                  <a:gd name="T26" fmla="*/ 355 w 638"/>
                  <a:gd name="T27" fmla="*/ 68 h 343"/>
                  <a:gd name="T28" fmla="*/ 330 w 638"/>
                  <a:gd name="T29" fmla="*/ 68 h 343"/>
                  <a:gd name="T30" fmla="*/ 304 w 638"/>
                  <a:gd name="T31" fmla="*/ 66 h 343"/>
                  <a:gd name="T32" fmla="*/ 274 w 638"/>
                  <a:gd name="T33" fmla="*/ 64 h 343"/>
                  <a:gd name="T34" fmla="*/ 240 w 638"/>
                  <a:gd name="T35" fmla="*/ 66 h 343"/>
                  <a:gd name="T36" fmla="*/ 178 w 638"/>
                  <a:gd name="T37" fmla="*/ 99 h 343"/>
                  <a:gd name="T38" fmla="*/ 162 w 638"/>
                  <a:gd name="T39" fmla="*/ 125 h 343"/>
                  <a:gd name="T40" fmla="*/ 107 w 638"/>
                  <a:gd name="T41" fmla="*/ 130 h 343"/>
                  <a:gd name="T42" fmla="*/ 64 w 638"/>
                  <a:gd name="T43" fmla="*/ 124 h 343"/>
                  <a:gd name="T44" fmla="*/ 45 w 638"/>
                  <a:gd name="T45" fmla="*/ 109 h 343"/>
                  <a:gd name="T46" fmla="*/ 18 w 638"/>
                  <a:gd name="T47" fmla="*/ 115 h 343"/>
                  <a:gd name="T48" fmla="*/ 1 w 638"/>
                  <a:gd name="T49" fmla="*/ 129 h 343"/>
                  <a:gd name="T50" fmla="*/ 8 w 638"/>
                  <a:gd name="T51" fmla="*/ 131 h 343"/>
                  <a:gd name="T52" fmla="*/ 19 w 638"/>
                  <a:gd name="T53" fmla="*/ 147 h 343"/>
                  <a:gd name="T54" fmla="*/ 10 w 638"/>
                  <a:gd name="T55" fmla="*/ 173 h 343"/>
                  <a:gd name="T56" fmla="*/ 8 w 638"/>
                  <a:gd name="T57" fmla="*/ 180 h 343"/>
                  <a:gd name="T58" fmla="*/ 18 w 638"/>
                  <a:gd name="T59" fmla="*/ 184 h 343"/>
                  <a:gd name="T60" fmla="*/ 11 w 638"/>
                  <a:gd name="T61" fmla="*/ 204 h 343"/>
                  <a:gd name="T62" fmla="*/ 24 w 638"/>
                  <a:gd name="T63" fmla="*/ 184 h 343"/>
                  <a:gd name="T64" fmla="*/ 54 w 638"/>
                  <a:gd name="T65" fmla="*/ 150 h 343"/>
                  <a:gd name="T66" fmla="*/ 103 w 638"/>
                  <a:gd name="T67" fmla="*/ 143 h 343"/>
                  <a:gd name="T68" fmla="*/ 107 w 638"/>
                  <a:gd name="T69" fmla="*/ 151 h 343"/>
                  <a:gd name="T70" fmla="*/ 104 w 638"/>
                  <a:gd name="T71" fmla="*/ 162 h 343"/>
                  <a:gd name="T72" fmla="*/ 73 w 638"/>
                  <a:gd name="T73" fmla="*/ 173 h 343"/>
                  <a:gd name="T74" fmla="*/ 60 w 638"/>
                  <a:gd name="T75" fmla="*/ 170 h 343"/>
                  <a:gd name="T76" fmla="*/ 46 w 638"/>
                  <a:gd name="T77" fmla="*/ 178 h 343"/>
                  <a:gd name="T78" fmla="*/ 27 w 638"/>
                  <a:gd name="T79" fmla="*/ 184 h 343"/>
                  <a:gd name="T80" fmla="*/ 15 w 638"/>
                  <a:gd name="T81" fmla="*/ 209 h 343"/>
                  <a:gd name="T82" fmla="*/ 23 w 638"/>
                  <a:gd name="T83" fmla="*/ 228 h 343"/>
                  <a:gd name="T84" fmla="*/ 38 w 638"/>
                  <a:gd name="T85" fmla="*/ 230 h 343"/>
                  <a:gd name="T86" fmla="*/ 48 w 638"/>
                  <a:gd name="T87" fmla="*/ 248 h 343"/>
                  <a:gd name="T88" fmla="*/ 46 w 638"/>
                  <a:gd name="T89" fmla="*/ 260 h 343"/>
                  <a:gd name="T90" fmla="*/ 46 w 638"/>
                  <a:gd name="T91" fmla="*/ 267 h 343"/>
                  <a:gd name="T92" fmla="*/ 39 w 638"/>
                  <a:gd name="T93" fmla="*/ 271 h 343"/>
                  <a:gd name="T94" fmla="*/ 46 w 638"/>
                  <a:gd name="T95" fmla="*/ 284 h 343"/>
                  <a:gd name="T96" fmla="*/ 71 w 638"/>
                  <a:gd name="T97" fmla="*/ 285 h 343"/>
                  <a:gd name="T98" fmla="*/ 69 w 638"/>
                  <a:gd name="T99" fmla="*/ 300 h 343"/>
                  <a:gd name="T100" fmla="*/ 80 w 638"/>
                  <a:gd name="T101" fmla="*/ 321 h 343"/>
                  <a:gd name="T102" fmla="*/ 103 w 638"/>
                  <a:gd name="T103" fmla="*/ 331 h 343"/>
                  <a:gd name="T104" fmla="*/ 142 w 638"/>
                  <a:gd name="T105" fmla="*/ 335 h 343"/>
                  <a:gd name="T106" fmla="*/ 209 w 638"/>
                  <a:gd name="T107" fmla="*/ 303 h 343"/>
                  <a:gd name="T108" fmla="*/ 300 w 638"/>
                  <a:gd name="T109" fmla="*/ 302 h 343"/>
                  <a:gd name="T110" fmla="*/ 352 w 638"/>
                  <a:gd name="T111" fmla="*/ 267 h 343"/>
                  <a:gd name="T112" fmla="*/ 379 w 638"/>
                  <a:gd name="T113" fmla="*/ 299 h 343"/>
                  <a:gd name="T114" fmla="*/ 400 w 638"/>
                  <a:gd name="T115" fmla="*/ 256 h 343"/>
                  <a:gd name="T116" fmla="*/ 504 w 638"/>
                  <a:gd name="T117" fmla="*/ 205 h 343"/>
                  <a:gd name="T118" fmla="*/ 562 w 638"/>
                  <a:gd name="T119" fmla="*/ 178 h 343"/>
                  <a:gd name="T120" fmla="*/ 619 w 638"/>
                  <a:gd name="T121" fmla="*/ 15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8" h="343">
                    <a:moveTo>
                      <a:pt x="636" y="140"/>
                    </a:moveTo>
                    <a:cubicBezTo>
                      <a:pt x="632" y="139"/>
                      <a:pt x="626" y="140"/>
                      <a:pt x="626" y="138"/>
                    </a:cubicBezTo>
                    <a:cubicBezTo>
                      <a:pt x="629" y="133"/>
                      <a:pt x="621" y="135"/>
                      <a:pt x="623" y="132"/>
                    </a:cubicBezTo>
                    <a:cubicBezTo>
                      <a:pt x="624" y="128"/>
                      <a:pt x="619" y="126"/>
                      <a:pt x="620" y="125"/>
                    </a:cubicBezTo>
                    <a:cubicBezTo>
                      <a:pt x="619" y="124"/>
                      <a:pt x="608" y="126"/>
                      <a:pt x="607" y="123"/>
                    </a:cubicBezTo>
                    <a:cubicBezTo>
                      <a:pt x="605" y="111"/>
                      <a:pt x="606" y="118"/>
                      <a:pt x="607" y="109"/>
                    </a:cubicBezTo>
                    <a:cubicBezTo>
                      <a:pt x="607" y="106"/>
                      <a:pt x="607" y="105"/>
                      <a:pt x="608" y="105"/>
                    </a:cubicBezTo>
                    <a:cubicBezTo>
                      <a:pt x="608" y="105"/>
                      <a:pt x="607" y="105"/>
                      <a:pt x="607" y="104"/>
                    </a:cubicBezTo>
                    <a:cubicBezTo>
                      <a:pt x="601" y="103"/>
                      <a:pt x="601" y="103"/>
                      <a:pt x="601" y="103"/>
                    </a:cubicBezTo>
                    <a:cubicBezTo>
                      <a:pt x="596" y="92"/>
                      <a:pt x="596" y="92"/>
                      <a:pt x="596" y="92"/>
                    </a:cubicBezTo>
                    <a:cubicBezTo>
                      <a:pt x="589" y="84"/>
                      <a:pt x="589" y="84"/>
                      <a:pt x="589" y="84"/>
                    </a:cubicBezTo>
                    <a:cubicBezTo>
                      <a:pt x="586" y="75"/>
                      <a:pt x="586" y="75"/>
                      <a:pt x="586" y="75"/>
                    </a:cubicBezTo>
                    <a:cubicBezTo>
                      <a:pt x="581" y="74"/>
                      <a:pt x="581" y="74"/>
                      <a:pt x="581" y="74"/>
                    </a:cubicBezTo>
                    <a:cubicBezTo>
                      <a:pt x="576" y="69"/>
                      <a:pt x="576" y="69"/>
                      <a:pt x="576" y="69"/>
                    </a:cubicBezTo>
                    <a:cubicBezTo>
                      <a:pt x="576" y="67"/>
                      <a:pt x="576" y="67"/>
                      <a:pt x="576" y="67"/>
                    </a:cubicBezTo>
                    <a:cubicBezTo>
                      <a:pt x="584" y="63"/>
                      <a:pt x="584" y="63"/>
                      <a:pt x="584" y="63"/>
                    </a:cubicBezTo>
                    <a:cubicBezTo>
                      <a:pt x="584" y="63"/>
                      <a:pt x="587" y="60"/>
                      <a:pt x="587" y="58"/>
                    </a:cubicBezTo>
                    <a:cubicBezTo>
                      <a:pt x="586" y="57"/>
                      <a:pt x="584" y="55"/>
                      <a:pt x="583" y="54"/>
                    </a:cubicBezTo>
                    <a:cubicBezTo>
                      <a:pt x="583" y="54"/>
                      <a:pt x="584" y="52"/>
                      <a:pt x="584" y="50"/>
                    </a:cubicBezTo>
                    <a:cubicBezTo>
                      <a:pt x="584" y="49"/>
                      <a:pt x="582" y="48"/>
                      <a:pt x="582" y="48"/>
                    </a:cubicBezTo>
                    <a:cubicBezTo>
                      <a:pt x="582" y="48"/>
                      <a:pt x="579" y="46"/>
                      <a:pt x="578" y="46"/>
                    </a:cubicBezTo>
                    <a:cubicBezTo>
                      <a:pt x="577" y="46"/>
                      <a:pt x="575" y="46"/>
                      <a:pt x="574" y="46"/>
                    </a:cubicBezTo>
                    <a:cubicBezTo>
                      <a:pt x="573" y="46"/>
                      <a:pt x="569" y="46"/>
                      <a:pt x="569" y="46"/>
                    </a:cubicBezTo>
                    <a:cubicBezTo>
                      <a:pt x="565" y="48"/>
                      <a:pt x="565" y="48"/>
                      <a:pt x="565" y="48"/>
                    </a:cubicBezTo>
                    <a:cubicBezTo>
                      <a:pt x="565" y="48"/>
                      <a:pt x="564" y="49"/>
                      <a:pt x="563" y="49"/>
                    </a:cubicBezTo>
                    <a:cubicBezTo>
                      <a:pt x="561" y="49"/>
                      <a:pt x="560" y="50"/>
                      <a:pt x="560" y="50"/>
                    </a:cubicBezTo>
                    <a:cubicBezTo>
                      <a:pt x="560" y="50"/>
                      <a:pt x="557" y="49"/>
                      <a:pt x="556" y="49"/>
                    </a:cubicBezTo>
                    <a:cubicBezTo>
                      <a:pt x="555" y="49"/>
                      <a:pt x="555" y="49"/>
                      <a:pt x="553" y="49"/>
                    </a:cubicBezTo>
                    <a:cubicBezTo>
                      <a:pt x="552" y="49"/>
                      <a:pt x="548" y="49"/>
                      <a:pt x="548" y="49"/>
                    </a:cubicBezTo>
                    <a:cubicBezTo>
                      <a:pt x="550" y="46"/>
                      <a:pt x="550" y="46"/>
                      <a:pt x="550" y="46"/>
                    </a:cubicBezTo>
                    <a:cubicBezTo>
                      <a:pt x="550" y="46"/>
                      <a:pt x="551" y="45"/>
                      <a:pt x="550" y="44"/>
                    </a:cubicBezTo>
                    <a:cubicBezTo>
                      <a:pt x="550" y="44"/>
                      <a:pt x="549" y="43"/>
                      <a:pt x="548" y="42"/>
                    </a:cubicBezTo>
                    <a:cubicBezTo>
                      <a:pt x="548" y="42"/>
                      <a:pt x="546" y="41"/>
                      <a:pt x="546" y="41"/>
                    </a:cubicBezTo>
                    <a:cubicBezTo>
                      <a:pt x="546" y="41"/>
                      <a:pt x="546" y="40"/>
                      <a:pt x="545" y="39"/>
                    </a:cubicBezTo>
                    <a:cubicBezTo>
                      <a:pt x="545" y="38"/>
                      <a:pt x="544" y="36"/>
                      <a:pt x="544" y="36"/>
                    </a:cubicBezTo>
                    <a:cubicBezTo>
                      <a:pt x="543" y="35"/>
                      <a:pt x="543" y="35"/>
                      <a:pt x="543" y="35"/>
                    </a:cubicBezTo>
                    <a:cubicBezTo>
                      <a:pt x="543" y="35"/>
                      <a:pt x="541" y="33"/>
                      <a:pt x="541" y="32"/>
                    </a:cubicBezTo>
                    <a:cubicBezTo>
                      <a:pt x="542" y="30"/>
                      <a:pt x="544" y="26"/>
                      <a:pt x="544" y="26"/>
                    </a:cubicBezTo>
                    <a:cubicBezTo>
                      <a:pt x="545" y="21"/>
                      <a:pt x="545" y="21"/>
                      <a:pt x="545" y="21"/>
                    </a:cubicBezTo>
                    <a:cubicBezTo>
                      <a:pt x="544" y="19"/>
                      <a:pt x="544" y="19"/>
                      <a:pt x="544" y="19"/>
                    </a:cubicBezTo>
                    <a:cubicBezTo>
                      <a:pt x="542" y="17"/>
                      <a:pt x="542" y="17"/>
                      <a:pt x="542" y="17"/>
                    </a:cubicBezTo>
                    <a:cubicBezTo>
                      <a:pt x="542" y="17"/>
                      <a:pt x="541" y="17"/>
                      <a:pt x="541" y="15"/>
                    </a:cubicBezTo>
                    <a:cubicBezTo>
                      <a:pt x="541" y="14"/>
                      <a:pt x="540" y="14"/>
                      <a:pt x="540" y="13"/>
                    </a:cubicBezTo>
                    <a:cubicBezTo>
                      <a:pt x="540" y="13"/>
                      <a:pt x="539" y="12"/>
                      <a:pt x="539" y="12"/>
                    </a:cubicBezTo>
                    <a:cubicBezTo>
                      <a:pt x="536" y="13"/>
                      <a:pt x="536" y="13"/>
                      <a:pt x="536" y="13"/>
                    </a:cubicBezTo>
                    <a:cubicBezTo>
                      <a:pt x="532" y="11"/>
                      <a:pt x="532" y="11"/>
                      <a:pt x="532" y="11"/>
                    </a:cubicBezTo>
                    <a:cubicBezTo>
                      <a:pt x="528" y="12"/>
                      <a:pt x="528" y="12"/>
                      <a:pt x="528" y="12"/>
                    </a:cubicBezTo>
                    <a:cubicBezTo>
                      <a:pt x="523" y="12"/>
                      <a:pt x="523" y="12"/>
                      <a:pt x="523" y="12"/>
                    </a:cubicBezTo>
                    <a:cubicBezTo>
                      <a:pt x="523" y="12"/>
                      <a:pt x="523" y="12"/>
                      <a:pt x="523" y="11"/>
                    </a:cubicBezTo>
                    <a:cubicBezTo>
                      <a:pt x="522" y="10"/>
                      <a:pt x="520" y="8"/>
                      <a:pt x="520" y="8"/>
                    </a:cubicBezTo>
                    <a:cubicBezTo>
                      <a:pt x="516" y="6"/>
                      <a:pt x="516" y="6"/>
                      <a:pt x="516" y="6"/>
                    </a:cubicBezTo>
                    <a:cubicBezTo>
                      <a:pt x="512" y="3"/>
                      <a:pt x="512" y="3"/>
                      <a:pt x="512" y="3"/>
                    </a:cubicBezTo>
                    <a:cubicBezTo>
                      <a:pt x="510" y="1"/>
                      <a:pt x="510" y="1"/>
                      <a:pt x="510" y="1"/>
                    </a:cubicBezTo>
                    <a:cubicBezTo>
                      <a:pt x="510" y="1"/>
                      <a:pt x="508" y="0"/>
                      <a:pt x="506" y="0"/>
                    </a:cubicBezTo>
                    <a:cubicBezTo>
                      <a:pt x="505" y="1"/>
                      <a:pt x="500" y="3"/>
                      <a:pt x="500" y="3"/>
                    </a:cubicBezTo>
                    <a:cubicBezTo>
                      <a:pt x="501" y="6"/>
                      <a:pt x="501" y="6"/>
                      <a:pt x="501" y="6"/>
                    </a:cubicBezTo>
                    <a:cubicBezTo>
                      <a:pt x="501" y="6"/>
                      <a:pt x="500" y="7"/>
                      <a:pt x="498" y="9"/>
                    </a:cubicBezTo>
                    <a:cubicBezTo>
                      <a:pt x="496" y="10"/>
                      <a:pt x="487" y="11"/>
                      <a:pt x="487" y="11"/>
                    </a:cubicBezTo>
                    <a:cubicBezTo>
                      <a:pt x="483" y="12"/>
                      <a:pt x="483" y="12"/>
                      <a:pt x="483" y="12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9" y="13"/>
                      <a:pt x="472" y="16"/>
                      <a:pt x="470" y="15"/>
                    </a:cubicBezTo>
                    <a:cubicBezTo>
                      <a:pt x="468" y="15"/>
                      <a:pt x="467" y="13"/>
                      <a:pt x="466" y="12"/>
                    </a:cubicBezTo>
                    <a:cubicBezTo>
                      <a:pt x="466" y="12"/>
                      <a:pt x="465" y="12"/>
                      <a:pt x="465" y="12"/>
                    </a:cubicBezTo>
                    <a:cubicBezTo>
                      <a:pt x="462" y="12"/>
                      <a:pt x="464" y="14"/>
                      <a:pt x="463" y="16"/>
                    </a:cubicBezTo>
                    <a:cubicBezTo>
                      <a:pt x="461" y="18"/>
                      <a:pt x="462" y="19"/>
                      <a:pt x="462" y="21"/>
                    </a:cubicBezTo>
                    <a:cubicBezTo>
                      <a:pt x="461" y="22"/>
                      <a:pt x="460" y="23"/>
                      <a:pt x="459" y="25"/>
                    </a:cubicBezTo>
                    <a:cubicBezTo>
                      <a:pt x="457" y="26"/>
                      <a:pt x="456" y="27"/>
                      <a:pt x="455" y="28"/>
                    </a:cubicBezTo>
                    <a:cubicBezTo>
                      <a:pt x="453" y="29"/>
                      <a:pt x="454" y="28"/>
                      <a:pt x="454" y="30"/>
                    </a:cubicBezTo>
                    <a:cubicBezTo>
                      <a:pt x="454" y="31"/>
                      <a:pt x="452" y="32"/>
                      <a:pt x="451" y="33"/>
                    </a:cubicBezTo>
                    <a:cubicBezTo>
                      <a:pt x="450" y="33"/>
                      <a:pt x="449" y="35"/>
                      <a:pt x="448" y="35"/>
                    </a:cubicBezTo>
                    <a:cubicBezTo>
                      <a:pt x="447" y="35"/>
                      <a:pt x="447" y="37"/>
                      <a:pt x="447" y="39"/>
                    </a:cubicBezTo>
                    <a:cubicBezTo>
                      <a:pt x="447" y="40"/>
                      <a:pt x="446" y="39"/>
                      <a:pt x="445" y="40"/>
                    </a:cubicBezTo>
                    <a:cubicBezTo>
                      <a:pt x="443" y="40"/>
                      <a:pt x="443" y="41"/>
                      <a:pt x="441" y="42"/>
                    </a:cubicBezTo>
                    <a:cubicBezTo>
                      <a:pt x="439" y="43"/>
                      <a:pt x="439" y="45"/>
                      <a:pt x="439" y="45"/>
                    </a:cubicBezTo>
                    <a:cubicBezTo>
                      <a:pt x="439" y="45"/>
                      <a:pt x="437" y="48"/>
                      <a:pt x="434" y="50"/>
                    </a:cubicBezTo>
                    <a:cubicBezTo>
                      <a:pt x="431" y="52"/>
                      <a:pt x="430" y="51"/>
                      <a:pt x="430" y="51"/>
                    </a:cubicBezTo>
                    <a:cubicBezTo>
                      <a:pt x="429" y="51"/>
                      <a:pt x="427" y="50"/>
                      <a:pt x="426" y="49"/>
                    </a:cubicBezTo>
                    <a:cubicBezTo>
                      <a:pt x="425" y="49"/>
                      <a:pt x="423" y="53"/>
                      <a:pt x="421" y="53"/>
                    </a:cubicBezTo>
                    <a:cubicBezTo>
                      <a:pt x="420" y="54"/>
                      <a:pt x="415" y="53"/>
                      <a:pt x="415" y="53"/>
                    </a:cubicBezTo>
                    <a:cubicBezTo>
                      <a:pt x="408" y="52"/>
                      <a:pt x="408" y="52"/>
                      <a:pt x="408" y="52"/>
                    </a:cubicBezTo>
                    <a:cubicBezTo>
                      <a:pt x="407" y="53"/>
                      <a:pt x="407" y="53"/>
                      <a:pt x="407" y="53"/>
                    </a:cubicBezTo>
                    <a:cubicBezTo>
                      <a:pt x="404" y="54"/>
                      <a:pt x="404" y="54"/>
                      <a:pt x="404" y="54"/>
                    </a:cubicBezTo>
                    <a:cubicBezTo>
                      <a:pt x="403" y="54"/>
                      <a:pt x="403" y="54"/>
                      <a:pt x="403" y="54"/>
                    </a:cubicBezTo>
                    <a:cubicBezTo>
                      <a:pt x="403" y="54"/>
                      <a:pt x="402" y="55"/>
                      <a:pt x="401" y="56"/>
                    </a:cubicBezTo>
                    <a:cubicBezTo>
                      <a:pt x="400" y="56"/>
                      <a:pt x="399" y="58"/>
                      <a:pt x="399" y="58"/>
                    </a:cubicBezTo>
                    <a:cubicBezTo>
                      <a:pt x="399" y="58"/>
                      <a:pt x="394" y="59"/>
                      <a:pt x="393" y="59"/>
                    </a:cubicBezTo>
                    <a:cubicBezTo>
                      <a:pt x="392" y="59"/>
                      <a:pt x="392" y="60"/>
                      <a:pt x="392" y="60"/>
                    </a:cubicBezTo>
                    <a:cubicBezTo>
                      <a:pt x="392" y="60"/>
                      <a:pt x="392" y="62"/>
                      <a:pt x="390" y="63"/>
                    </a:cubicBezTo>
                    <a:cubicBezTo>
                      <a:pt x="387" y="64"/>
                      <a:pt x="387" y="64"/>
                      <a:pt x="387" y="64"/>
                    </a:cubicBezTo>
                    <a:cubicBezTo>
                      <a:pt x="387" y="64"/>
                      <a:pt x="383" y="67"/>
                      <a:pt x="380" y="68"/>
                    </a:cubicBezTo>
                    <a:cubicBezTo>
                      <a:pt x="378" y="69"/>
                      <a:pt x="377" y="69"/>
                      <a:pt x="378" y="69"/>
                    </a:cubicBezTo>
                    <a:cubicBezTo>
                      <a:pt x="378" y="69"/>
                      <a:pt x="378" y="69"/>
                      <a:pt x="378" y="69"/>
                    </a:cubicBezTo>
                    <a:cubicBezTo>
                      <a:pt x="378" y="69"/>
                      <a:pt x="378" y="69"/>
                      <a:pt x="378" y="69"/>
                    </a:cubicBezTo>
                    <a:cubicBezTo>
                      <a:pt x="376" y="70"/>
                      <a:pt x="370" y="70"/>
                      <a:pt x="369" y="70"/>
                    </a:cubicBezTo>
                    <a:cubicBezTo>
                      <a:pt x="368" y="70"/>
                      <a:pt x="365" y="69"/>
                      <a:pt x="364" y="69"/>
                    </a:cubicBezTo>
                    <a:cubicBezTo>
                      <a:pt x="363" y="68"/>
                      <a:pt x="359" y="68"/>
                      <a:pt x="359" y="68"/>
                    </a:cubicBezTo>
                    <a:cubicBezTo>
                      <a:pt x="358" y="67"/>
                      <a:pt x="359" y="68"/>
                      <a:pt x="356" y="68"/>
                    </a:cubicBezTo>
                    <a:cubicBezTo>
                      <a:pt x="354" y="68"/>
                      <a:pt x="355" y="68"/>
                      <a:pt x="355" y="68"/>
                    </a:cubicBezTo>
                    <a:cubicBezTo>
                      <a:pt x="355" y="68"/>
                      <a:pt x="355" y="71"/>
                      <a:pt x="354" y="72"/>
                    </a:cubicBezTo>
                    <a:cubicBezTo>
                      <a:pt x="354" y="72"/>
                      <a:pt x="352" y="73"/>
                      <a:pt x="352" y="73"/>
                    </a:cubicBezTo>
                    <a:cubicBezTo>
                      <a:pt x="345" y="71"/>
                      <a:pt x="345" y="71"/>
                      <a:pt x="345" y="71"/>
                    </a:cubicBezTo>
                    <a:cubicBezTo>
                      <a:pt x="342" y="71"/>
                      <a:pt x="342" y="71"/>
                      <a:pt x="342" y="71"/>
                    </a:cubicBezTo>
                    <a:cubicBezTo>
                      <a:pt x="337" y="72"/>
                      <a:pt x="337" y="72"/>
                      <a:pt x="337" y="72"/>
                    </a:cubicBezTo>
                    <a:cubicBezTo>
                      <a:pt x="337" y="72"/>
                      <a:pt x="333" y="70"/>
                      <a:pt x="333" y="69"/>
                    </a:cubicBezTo>
                    <a:cubicBezTo>
                      <a:pt x="333" y="69"/>
                      <a:pt x="330" y="68"/>
                      <a:pt x="330" y="68"/>
                    </a:cubicBezTo>
                    <a:cubicBezTo>
                      <a:pt x="330" y="68"/>
                      <a:pt x="326" y="67"/>
                      <a:pt x="323" y="67"/>
                    </a:cubicBezTo>
                    <a:cubicBezTo>
                      <a:pt x="321" y="68"/>
                      <a:pt x="320" y="69"/>
                      <a:pt x="320" y="69"/>
                    </a:cubicBezTo>
                    <a:cubicBezTo>
                      <a:pt x="319" y="75"/>
                      <a:pt x="319" y="75"/>
                      <a:pt x="319" y="75"/>
                    </a:cubicBezTo>
                    <a:cubicBezTo>
                      <a:pt x="319" y="75"/>
                      <a:pt x="314" y="74"/>
                      <a:pt x="313" y="74"/>
                    </a:cubicBezTo>
                    <a:cubicBezTo>
                      <a:pt x="312" y="73"/>
                      <a:pt x="309" y="72"/>
                      <a:pt x="309" y="72"/>
                    </a:cubicBezTo>
                    <a:cubicBezTo>
                      <a:pt x="304" y="69"/>
                      <a:pt x="304" y="69"/>
                      <a:pt x="304" y="69"/>
                    </a:cubicBezTo>
                    <a:cubicBezTo>
                      <a:pt x="304" y="69"/>
                      <a:pt x="304" y="67"/>
                      <a:pt x="304" y="66"/>
                    </a:cubicBezTo>
                    <a:cubicBezTo>
                      <a:pt x="305" y="65"/>
                      <a:pt x="302" y="62"/>
                      <a:pt x="302" y="62"/>
                    </a:cubicBezTo>
                    <a:cubicBezTo>
                      <a:pt x="301" y="62"/>
                      <a:pt x="299" y="59"/>
                      <a:pt x="299" y="59"/>
                    </a:cubicBezTo>
                    <a:cubicBezTo>
                      <a:pt x="299" y="59"/>
                      <a:pt x="293" y="61"/>
                      <a:pt x="291" y="62"/>
                    </a:cubicBezTo>
                    <a:cubicBezTo>
                      <a:pt x="289" y="63"/>
                      <a:pt x="288" y="64"/>
                      <a:pt x="287" y="64"/>
                    </a:cubicBezTo>
                    <a:cubicBezTo>
                      <a:pt x="287" y="65"/>
                      <a:pt x="283" y="66"/>
                      <a:pt x="283" y="66"/>
                    </a:cubicBezTo>
                    <a:cubicBezTo>
                      <a:pt x="283" y="66"/>
                      <a:pt x="279" y="65"/>
                      <a:pt x="278" y="64"/>
                    </a:cubicBezTo>
                    <a:cubicBezTo>
                      <a:pt x="277" y="64"/>
                      <a:pt x="275" y="64"/>
                      <a:pt x="274" y="64"/>
                    </a:cubicBezTo>
                    <a:cubicBezTo>
                      <a:pt x="274" y="63"/>
                      <a:pt x="271" y="62"/>
                      <a:pt x="269" y="61"/>
                    </a:cubicBezTo>
                    <a:cubicBezTo>
                      <a:pt x="266" y="60"/>
                      <a:pt x="267" y="59"/>
                      <a:pt x="267" y="58"/>
                    </a:cubicBezTo>
                    <a:cubicBezTo>
                      <a:pt x="267" y="58"/>
                      <a:pt x="268" y="55"/>
                      <a:pt x="268" y="55"/>
                    </a:cubicBezTo>
                    <a:cubicBezTo>
                      <a:pt x="261" y="54"/>
                      <a:pt x="261" y="54"/>
                      <a:pt x="261" y="54"/>
                    </a:cubicBezTo>
                    <a:cubicBezTo>
                      <a:pt x="260" y="57"/>
                      <a:pt x="260" y="57"/>
                      <a:pt x="260" y="57"/>
                    </a:cubicBezTo>
                    <a:cubicBezTo>
                      <a:pt x="254" y="62"/>
                      <a:pt x="254" y="62"/>
                      <a:pt x="254" y="62"/>
                    </a:cubicBezTo>
                    <a:cubicBezTo>
                      <a:pt x="240" y="66"/>
                      <a:pt x="240" y="66"/>
                      <a:pt x="240" y="66"/>
                    </a:cubicBezTo>
                    <a:cubicBezTo>
                      <a:pt x="240" y="66"/>
                      <a:pt x="218" y="69"/>
                      <a:pt x="215" y="70"/>
                    </a:cubicBezTo>
                    <a:cubicBezTo>
                      <a:pt x="211" y="70"/>
                      <a:pt x="211" y="71"/>
                      <a:pt x="210" y="73"/>
                    </a:cubicBezTo>
                    <a:cubicBezTo>
                      <a:pt x="208" y="74"/>
                      <a:pt x="203" y="79"/>
                      <a:pt x="201" y="79"/>
                    </a:cubicBezTo>
                    <a:cubicBezTo>
                      <a:pt x="199" y="78"/>
                      <a:pt x="191" y="85"/>
                      <a:pt x="189" y="85"/>
                    </a:cubicBezTo>
                    <a:cubicBezTo>
                      <a:pt x="187" y="86"/>
                      <a:pt x="184" y="92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2" y="95"/>
                      <a:pt x="178" y="99"/>
                      <a:pt x="178" y="99"/>
                    </a:cubicBezTo>
                    <a:cubicBezTo>
                      <a:pt x="177" y="99"/>
                      <a:pt x="176" y="102"/>
                      <a:pt x="175" y="103"/>
                    </a:cubicBezTo>
                    <a:cubicBezTo>
                      <a:pt x="175" y="103"/>
                      <a:pt x="173" y="106"/>
                      <a:pt x="173" y="106"/>
                    </a:cubicBezTo>
                    <a:cubicBezTo>
                      <a:pt x="172" y="107"/>
                      <a:pt x="170" y="109"/>
                      <a:pt x="168" y="111"/>
                    </a:cubicBezTo>
                    <a:cubicBezTo>
                      <a:pt x="166" y="112"/>
                      <a:pt x="165" y="113"/>
                      <a:pt x="163" y="114"/>
                    </a:cubicBezTo>
                    <a:cubicBezTo>
                      <a:pt x="161" y="115"/>
                      <a:pt x="162" y="116"/>
                      <a:pt x="162" y="116"/>
                    </a:cubicBezTo>
                    <a:cubicBezTo>
                      <a:pt x="162" y="116"/>
                      <a:pt x="163" y="118"/>
                      <a:pt x="163" y="120"/>
                    </a:cubicBezTo>
                    <a:cubicBezTo>
                      <a:pt x="164" y="122"/>
                      <a:pt x="162" y="125"/>
                      <a:pt x="162" y="125"/>
                    </a:cubicBezTo>
                    <a:cubicBezTo>
                      <a:pt x="162" y="125"/>
                      <a:pt x="155" y="127"/>
                      <a:pt x="154" y="127"/>
                    </a:cubicBezTo>
                    <a:cubicBezTo>
                      <a:pt x="153" y="127"/>
                      <a:pt x="144" y="129"/>
                      <a:pt x="144" y="129"/>
                    </a:cubicBezTo>
                    <a:cubicBezTo>
                      <a:pt x="135" y="119"/>
                      <a:pt x="135" y="119"/>
                      <a:pt x="135" y="119"/>
                    </a:cubicBezTo>
                    <a:cubicBezTo>
                      <a:pt x="128" y="123"/>
                      <a:pt x="128" y="123"/>
                      <a:pt x="128" y="123"/>
                    </a:cubicBezTo>
                    <a:cubicBezTo>
                      <a:pt x="124" y="126"/>
                      <a:pt x="124" y="126"/>
                      <a:pt x="124" y="126"/>
                    </a:cubicBezTo>
                    <a:cubicBezTo>
                      <a:pt x="124" y="126"/>
                      <a:pt x="117" y="128"/>
                      <a:pt x="115" y="128"/>
                    </a:cubicBezTo>
                    <a:cubicBezTo>
                      <a:pt x="113" y="127"/>
                      <a:pt x="109" y="129"/>
                      <a:pt x="107" y="130"/>
                    </a:cubicBezTo>
                    <a:cubicBezTo>
                      <a:pt x="106" y="130"/>
                      <a:pt x="101" y="131"/>
                      <a:pt x="99" y="130"/>
                    </a:cubicBezTo>
                    <a:cubicBezTo>
                      <a:pt x="98" y="130"/>
                      <a:pt x="95" y="129"/>
                      <a:pt x="95" y="129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85" y="126"/>
                      <a:pt x="85" y="126"/>
                      <a:pt x="85" y="126"/>
                    </a:cubicBezTo>
                    <a:cubicBezTo>
                      <a:pt x="75" y="128"/>
                      <a:pt x="75" y="128"/>
                      <a:pt x="75" y="128"/>
                    </a:cubicBezTo>
                    <a:cubicBezTo>
                      <a:pt x="75" y="128"/>
                      <a:pt x="69" y="125"/>
                      <a:pt x="69" y="125"/>
                    </a:cubicBezTo>
                    <a:cubicBezTo>
                      <a:pt x="69" y="124"/>
                      <a:pt x="64" y="124"/>
                      <a:pt x="64" y="124"/>
                    </a:cubicBezTo>
                    <a:cubicBezTo>
                      <a:pt x="64" y="124"/>
                      <a:pt x="59" y="121"/>
                      <a:pt x="58" y="120"/>
                    </a:cubicBezTo>
                    <a:cubicBezTo>
                      <a:pt x="58" y="119"/>
                      <a:pt x="59" y="118"/>
                      <a:pt x="58" y="117"/>
                    </a:cubicBezTo>
                    <a:cubicBezTo>
                      <a:pt x="50" y="112"/>
                      <a:pt x="54" y="120"/>
                      <a:pt x="52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1" y="105"/>
                      <a:pt x="47" y="107"/>
                      <a:pt x="47" y="107"/>
                    </a:cubicBezTo>
                    <a:cubicBezTo>
                      <a:pt x="45" y="109"/>
                      <a:pt x="45" y="109"/>
                      <a:pt x="45" y="109"/>
                    </a:cubicBezTo>
                    <a:cubicBezTo>
                      <a:pt x="45" y="109"/>
                      <a:pt x="43" y="108"/>
                      <a:pt x="42" y="109"/>
                    </a:cubicBezTo>
                    <a:cubicBezTo>
                      <a:pt x="40" y="110"/>
                      <a:pt x="36" y="112"/>
                      <a:pt x="36" y="112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0" y="111"/>
                      <a:pt x="20" y="111"/>
                      <a:pt x="20" y="111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18" y="115"/>
                      <a:pt x="12" y="117"/>
                      <a:pt x="10" y="117"/>
                    </a:cubicBezTo>
                    <a:cubicBezTo>
                      <a:pt x="9" y="118"/>
                      <a:pt x="6" y="121"/>
                      <a:pt x="6" y="121"/>
                    </a:cubicBezTo>
                    <a:cubicBezTo>
                      <a:pt x="7" y="124"/>
                      <a:pt x="7" y="124"/>
                      <a:pt x="7" y="124"/>
                    </a:cubicBezTo>
                    <a:cubicBezTo>
                      <a:pt x="4" y="126"/>
                      <a:pt x="4" y="126"/>
                      <a:pt x="4" y="126"/>
                    </a:cubicBezTo>
                    <a:cubicBezTo>
                      <a:pt x="4" y="126"/>
                      <a:pt x="1" y="127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2" y="129"/>
                      <a:pt x="2" y="129"/>
                    </a:cubicBezTo>
                    <a:cubicBezTo>
                      <a:pt x="3" y="129"/>
                      <a:pt x="4" y="130"/>
                      <a:pt x="5" y="130"/>
                    </a:cubicBezTo>
                    <a:cubicBezTo>
                      <a:pt x="7" y="130"/>
                      <a:pt x="8" y="130"/>
                      <a:pt x="8" y="131"/>
                    </a:cubicBezTo>
                    <a:cubicBezTo>
                      <a:pt x="9" y="131"/>
                      <a:pt x="13" y="133"/>
                      <a:pt x="14" y="133"/>
                    </a:cubicBezTo>
                    <a:cubicBezTo>
                      <a:pt x="14" y="133"/>
                      <a:pt x="14" y="133"/>
                      <a:pt x="14" y="133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34"/>
                      <a:pt x="16" y="140"/>
                      <a:pt x="16" y="140"/>
                    </a:cubicBezTo>
                    <a:cubicBezTo>
                      <a:pt x="16" y="140"/>
                      <a:pt x="17" y="140"/>
                      <a:pt x="17" y="141"/>
                    </a:cubicBezTo>
                    <a:cubicBezTo>
                      <a:pt x="19" y="143"/>
                      <a:pt x="20" y="145"/>
                      <a:pt x="19" y="146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17" y="148"/>
                      <a:pt x="15" y="148"/>
                      <a:pt x="14" y="149"/>
                    </a:cubicBezTo>
                    <a:cubicBezTo>
                      <a:pt x="13" y="150"/>
                      <a:pt x="13" y="150"/>
                      <a:pt x="13" y="150"/>
                    </a:cubicBezTo>
                    <a:cubicBezTo>
                      <a:pt x="12" y="151"/>
                      <a:pt x="12" y="152"/>
                      <a:pt x="11" y="153"/>
                    </a:cubicBezTo>
                    <a:cubicBezTo>
                      <a:pt x="12" y="154"/>
                      <a:pt x="11" y="156"/>
                      <a:pt x="11" y="157"/>
                    </a:cubicBezTo>
                    <a:cubicBezTo>
                      <a:pt x="15" y="167"/>
                      <a:pt x="15" y="167"/>
                      <a:pt x="15" y="167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6" y="177"/>
                      <a:pt x="6" y="177"/>
                      <a:pt x="6" y="177"/>
                    </a:cubicBezTo>
                    <a:cubicBezTo>
                      <a:pt x="4" y="177"/>
                      <a:pt x="4" y="177"/>
                      <a:pt x="4" y="177"/>
                    </a:cubicBezTo>
                    <a:cubicBezTo>
                      <a:pt x="4" y="177"/>
                      <a:pt x="4" y="177"/>
                      <a:pt x="4" y="177"/>
                    </a:cubicBezTo>
                    <a:cubicBezTo>
                      <a:pt x="3" y="177"/>
                      <a:pt x="1" y="177"/>
                      <a:pt x="0" y="177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3" y="181"/>
                      <a:pt x="5" y="180"/>
                    </a:cubicBezTo>
                    <a:cubicBezTo>
                      <a:pt x="6" y="180"/>
                      <a:pt x="7" y="180"/>
                      <a:pt x="8" y="180"/>
                    </a:cubicBezTo>
                    <a:cubicBezTo>
                      <a:pt x="9" y="180"/>
                      <a:pt x="15" y="178"/>
                      <a:pt x="15" y="178"/>
                    </a:cubicBezTo>
                    <a:cubicBezTo>
                      <a:pt x="15" y="178"/>
                      <a:pt x="18" y="177"/>
                      <a:pt x="20" y="176"/>
                    </a:cubicBezTo>
                    <a:cubicBezTo>
                      <a:pt x="22" y="176"/>
                      <a:pt x="25" y="174"/>
                      <a:pt x="27" y="174"/>
                    </a:cubicBezTo>
                    <a:cubicBezTo>
                      <a:pt x="29" y="174"/>
                      <a:pt x="28" y="175"/>
                      <a:pt x="28" y="176"/>
                    </a:cubicBezTo>
                    <a:cubicBezTo>
                      <a:pt x="28" y="177"/>
                      <a:pt x="25" y="179"/>
                      <a:pt x="24" y="179"/>
                    </a:cubicBezTo>
                    <a:cubicBezTo>
                      <a:pt x="24" y="180"/>
                      <a:pt x="23" y="181"/>
                      <a:pt x="21" y="182"/>
                    </a:cubicBezTo>
                    <a:cubicBezTo>
                      <a:pt x="19" y="184"/>
                      <a:pt x="19" y="183"/>
                      <a:pt x="18" y="184"/>
                    </a:cubicBezTo>
                    <a:cubicBezTo>
                      <a:pt x="16" y="184"/>
                      <a:pt x="17" y="185"/>
                      <a:pt x="16" y="187"/>
                    </a:cubicBezTo>
                    <a:cubicBezTo>
                      <a:pt x="14" y="188"/>
                      <a:pt x="14" y="188"/>
                      <a:pt x="13" y="189"/>
                    </a:cubicBezTo>
                    <a:cubicBezTo>
                      <a:pt x="12" y="190"/>
                      <a:pt x="13" y="190"/>
                      <a:pt x="12" y="192"/>
                    </a:cubicBezTo>
                    <a:cubicBezTo>
                      <a:pt x="11" y="195"/>
                      <a:pt x="12" y="193"/>
                      <a:pt x="12" y="193"/>
                    </a:cubicBezTo>
                    <a:cubicBezTo>
                      <a:pt x="13" y="197"/>
                      <a:pt x="13" y="197"/>
                      <a:pt x="13" y="197"/>
                    </a:cubicBezTo>
                    <a:cubicBezTo>
                      <a:pt x="13" y="197"/>
                      <a:pt x="13" y="199"/>
                      <a:pt x="12" y="199"/>
                    </a:cubicBezTo>
                    <a:cubicBezTo>
                      <a:pt x="11" y="200"/>
                      <a:pt x="11" y="203"/>
                      <a:pt x="11" y="204"/>
                    </a:cubicBezTo>
                    <a:cubicBezTo>
                      <a:pt x="11" y="205"/>
                      <a:pt x="13" y="203"/>
                      <a:pt x="13" y="203"/>
                    </a:cubicBezTo>
                    <a:cubicBezTo>
                      <a:pt x="13" y="200"/>
                      <a:pt x="13" y="200"/>
                      <a:pt x="13" y="200"/>
                    </a:cubicBezTo>
                    <a:cubicBezTo>
                      <a:pt x="15" y="198"/>
                      <a:pt x="15" y="198"/>
                      <a:pt x="15" y="198"/>
                    </a:cubicBezTo>
                    <a:cubicBezTo>
                      <a:pt x="15" y="198"/>
                      <a:pt x="17" y="194"/>
                      <a:pt x="18" y="193"/>
                    </a:cubicBezTo>
                    <a:cubicBezTo>
                      <a:pt x="18" y="192"/>
                      <a:pt x="20" y="188"/>
                      <a:pt x="20" y="188"/>
                    </a:cubicBezTo>
                    <a:cubicBezTo>
                      <a:pt x="20" y="188"/>
                      <a:pt x="23" y="184"/>
                      <a:pt x="23" y="183"/>
                    </a:cubicBezTo>
                    <a:cubicBezTo>
                      <a:pt x="23" y="183"/>
                      <a:pt x="24" y="184"/>
                      <a:pt x="24" y="184"/>
                    </a:cubicBezTo>
                    <a:cubicBezTo>
                      <a:pt x="24" y="184"/>
                      <a:pt x="30" y="179"/>
                      <a:pt x="30" y="179"/>
                    </a:cubicBezTo>
                    <a:cubicBezTo>
                      <a:pt x="31" y="178"/>
                      <a:pt x="34" y="175"/>
                      <a:pt x="34" y="175"/>
                    </a:cubicBezTo>
                    <a:cubicBezTo>
                      <a:pt x="39" y="171"/>
                      <a:pt x="39" y="171"/>
                      <a:pt x="39" y="171"/>
                    </a:cubicBezTo>
                    <a:cubicBezTo>
                      <a:pt x="39" y="171"/>
                      <a:pt x="43" y="166"/>
                      <a:pt x="43" y="164"/>
                    </a:cubicBezTo>
                    <a:cubicBezTo>
                      <a:pt x="43" y="163"/>
                      <a:pt x="44" y="157"/>
                      <a:pt x="46" y="156"/>
                    </a:cubicBezTo>
                    <a:cubicBezTo>
                      <a:pt x="47" y="155"/>
                      <a:pt x="49" y="154"/>
                      <a:pt x="51" y="153"/>
                    </a:cubicBezTo>
                    <a:cubicBezTo>
                      <a:pt x="53" y="152"/>
                      <a:pt x="54" y="150"/>
                      <a:pt x="54" y="150"/>
                    </a:cubicBezTo>
                    <a:cubicBezTo>
                      <a:pt x="54" y="150"/>
                      <a:pt x="58" y="151"/>
                      <a:pt x="60" y="150"/>
                    </a:cubicBezTo>
                    <a:cubicBezTo>
                      <a:pt x="61" y="149"/>
                      <a:pt x="65" y="145"/>
                      <a:pt x="65" y="145"/>
                    </a:cubicBezTo>
                    <a:cubicBezTo>
                      <a:pt x="66" y="144"/>
                      <a:pt x="70" y="143"/>
                      <a:pt x="71" y="143"/>
                    </a:cubicBezTo>
                    <a:cubicBezTo>
                      <a:pt x="71" y="143"/>
                      <a:pt x="76" y="144"/>
                      <a:pt x="78" y="144"/>
                    </a:cubicBezTo>
                    <a:cubicBezTo>
                      <a:pt x="80" y="144"/>
                      <a:pt x="89" y="143"/>
                      <a:pt x="89" y="143"/>
                    </a:cubicBezTo>
                    <a:cubicBezTo>
                      <a:pt x="89" y="143"/>
                      <a:pt x="95" y="141"/>
                      <a:pt x="96" y="141"/>
                    </a:cubicBezTo>
                    <a:cubicBezTo>
                      <a:pt x="96" y="141"/>
                      <a:pt x="101" y="141"/>
                      <a:pt x="103" y="143"/>
                    </a:cubicBezTo>
                    <a:cubicBezTo>
                      <a:pt x="105" y="145"/>
                      <a:pt x="107" y="146"/>
                      <a:pt x="108" y="146"/>
                    </a:cubicBezTo>
                    <a:cubicBezTo>
                      <a:pt x="109" y="146"/>
                      <a:pt x="116" y="145"/>
                      <a:pt x="119" y="143"/>
                    </a:cubicBezTo>
                    <a:cubicBezTo>
                      <a:pt x="123" y="140"/>
                      <a:pt x="121" y="142"/>
                      <a:pt x="123" y="142"/>
                    </a:cubicBezTo>
                    <a:cubicBezTo>
                      <a:pt x="125" y="141"/>
                      <a:pt x="127" y="142"/>
                      <a:pt x="128" y="142"/>
                    </a:cubicBezTo>
                    <a:cubicBezTo>
                      <a:pt x="128" y="142"/>
                      <a:pt x="126" y="144"/>
                      <a:pt x="122" y="145"/>
                    </a:cubicBezTo>
                    <a:cubicBezTo>
                      <a:pt x="118" y="146"/>
                      <a:pt x="118" y="146"/>
                      <a:pt x="117" y="146"/>
                    </a:cubicBezTo>
                    <a:cubicBezTo>
                      <a:pt x="116" y="146"/>
                      <a:pt x="110" y="150"/>
                      <a:pt x="107" y="151"/>
                    </a:cubicBezTo>
                    <a:cubicBezTo>
                      <a:pt x="103" y="153"/>
                      <a:pt x="103" y="153"/>
                      <a:pt x="102" y="154"/>
                    </a:cubicBezTo>
                    <a:cubicBezTo>
                      <a:pt x="100" y="154"/>
                      <a:pt x="100" y="155"/>
                      <a:pt x="99" y="156"/>
                    </a:cubicBezTo>
                    <a:cubicBezTo>
                      <a:pt x="97" y="156"/>
                      <a:pt x="97" y="157"/>
                      <a:pt x="96" y="158"/>
                    </a:cubicBezTo>
                    <a:cubicBezTo>
                      <a:pt x="94" y="159"/>
                      <a:pt x="95" y="159"/>
                      <a:pt x="94" y="161"/>
                    </a:cubicBezTo>
                    <a:cubicBezTo>
                      <a:pt x="93" y="162"/>
                      <a:pt x="96" y="162"/>
                      <a:pt x="96" y="162"/>
                    </a:cubicBezTo>
                    <a:cubicBezTo>
                      <a:pt x="96" y="163"/>
                      <a:pt x="100" y="162"/>
                      <a:pt x="100" y="162"/>
                    </a:cubicBezTo>
                    <a:cubicBezTo>
                      <a:pt x="104" y="162"/>
                      <a:pt x="104" y="162"/>
                      <a:pt x="104" y="162"/>
                    </a:cubicBezTo>
                    <a:cubicBezTo>
                      <a:pt x="106" y="163"/>
                      <a:pt x="106" y="163"/>
                      <a:pt x="106" y="163"/>
                    </a:cubicBezTo>
                    <a:cubicBezTo>
                      <a:pt x="106" y="163"/>
                      <a:pt x="104" y="165"/>
                      <a:pt x="103" y="166"/>
                    </a:cubicBezTo>
                    <a:cubicBezTo>
                      <a:pt x="103" y="167"/>
                      <a:pt x="101" y="166"/>
                      <a:pt x="99" y="166"/>
                    </a:cubicBezTo>
                    <a:cubicBezTo>
                      <a:pt x="97" y="165"/>
                      <a:pt x="90" y="170"/>
                      <a:pt x="90" y="170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7" y="172"/>
                      <a:pt x="74" y="173"/>
                      <a:pt x="73" y="173"/>
                    </a:cubicBezTo>
                    <a:cubicBezTo>
                      <a:pt x="72" y="174"/>
                      <a:pt x="72" y="175"/>
                      <a:pt x="72" y="175"/>
                    </a:cubicBezTo>
                    <a:cubicBezTo>
                      <a:pt x="72" y="175"/>
                      <a:pt x="68" y="176"/>
                      <a:pt x="67" y="176"/>
                    </a:cubicBezTo>
                    <a:cubicBezTo>
                      <a:pt x="67" y="176"/>
                      <a:pt x="67" y="175"/>
                      <a:pt x="67" y="174"/>
                    </a:cubicBezTo>
                    <a:cubicBezTo>
                      <a:pt x="66" y="174"/>
                      <a:pt x="67" y="173"/>
                      <a:pt x="68" y="173"/>
                    </a:cubicBezTo>
                    <a:cubicBezTo>
                      <a:pt x="69" y="172"/>
                      <a:pt x="68" y="170"/>
                      <a:pt x="68" y="170"/>
                    </a:cubicBezTo>
                    <a:cubicBezTo>
                      <a:pt x="68" y="170"/>
                      <a:pt x="65" y="170"/>
                      <a:pt x="63" y="170"/>
                    </a:cubicBezTo>
                    <a:cubicBezTo>
                      <a:pt x="62" y="170"/>
                      <a:pt x="61" y="170"/>
                      <a:pt x="60" y="170"/>
                    </a:cubicBezTo>
                    <a:cubicBezTo>
                      <a:pt x="60" y="170"/>
                      <a:pt x="58" y="174"/>
                      <a:pt x="58" y="174"/>
                    </a:cubicBezTo>
                    <a:cubicBezTo>
                      <a:pt x="58" y="175"/>
                      <a:pt x="58" y="175"/>
                      <a:pt x="58" y="175"/>
                    </a:cubicBezTo>
                    <a:cubicBezTo>
                      <a:pt x="58" y="175"/>
                      <a:pt x="63" y="176"/>
                      <a:pt x="63" y="176"/>
                    </a:cubicBezTo>
                    <a:cubicBezTo>
                      <a:pt x="64" y="176"/>
                      <a:pt x="63" y="178"/>
                      <a:pt x="63" y="178"/>
                    </a:cubicBezTo>
                    <a:cubicBezTo>
                      <a:pt x="59" y="180"/>
                      <a:pt x="59" y="180"/>
                      <a:pt x="59" y="180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46" y="178"/>
                      <a:pt x="46" y="178"/>
                    </a:cubicBezTo>
                    <a:cubicBezTo>
                      <a:pt x="46" y="177"/>
                      <a:pt x="44" y="178"/>
                      <a:pt x="43" y="179"/>
                    </a:cubicBezTo>
                    <a:cubicBezTo>
                      <a:pt x="41" y="179"/>
                      <a:pt x="40" y="179"/>
                      <a:pt x="40" y="179"/>
                    </a:cubicBezTo>
                    <a:cubicBezTo>
                      <a:pt x="39" y="179"/>
                      <a:pt x="37" y="180"/>
                      <a:pt x="37" y="180"/>
                    </a:cubicBezTo>
                    <a:cubicBezTo>
                      <a:pt x="35" y="180"/>
                      <a:pt x="35" y="180"/>
                      <a:pt x="35" y="180"/>
                    </a:cubicBezTo>
                    <a:cubicBezTo>
                      <a:pt x="34" y="182"/>
                      <a:pt x="34" y="182"/>
                      <a:pt x="34" y="182"/>
                    </a:cubicBezTo>
                    <a:cubicBezTo>
                      <a:pt x="34" y="182"/>
                      <a:pt x="31" y="184"/>
                      <a:pt x="31" y="184"/>
                    </a:cubicBezTo>
                    <a:cubicBezTo>
                      <a:pt x="30" y="184"/>
                      <a:pt x="27" y="184"/>
                      <a:pt x="27" y="184"/>
                    </a:cubicBezTo>
                    <a:cubicBezTo>
                      <a:pt x="25" y="187"/>
                      <a:pt x="25" y="187"/>
                      <a:pt x="25" y="187"/>
                    </a:cubicBezTo>
                    <a:cubicBezTo>
                      <a:pt x="25" y="187"/>
                      <a:pt x="20" y="192"/>
                      <a:pt x="19" y="193"/>
                    </a:cubicBezTo>
                    <a:cubicBezTo>
                      <a:pt x="19" y="193"/>
                      <a:pt x="17" y="196"/>
                      <a:pt x="17" y="197"/>
                    </a:cubicBezTo>
                    <a:cubicBezTo>
                      <a:pt x="17" y="197"/>
                      <a:pt x="16" y="200"/>
                      <a:pt x="16" y="200"/>
                    </a:cubicBezTo>
                    <a:cubicBezTo>
                      <a:pt x="15" y="202"/>
                      <a:pt x="15" y="202"/>
                      <a:pt x="15" y="202"/>
                    </a:cubicBezTo>
                    <a:cubicBezTo>
                      <a:pt x="14" y="205"/>
                      <a:pt x="14" y="205"/>
                      <a:pt x="14" y="205"/>
                    </a:cubicBezTo>
                    <a:cubicBezTo>
                      <a:pt x="15" y="209"/>
                      <a:pt x="15" y="209"/>
                      <a:pt x="15" y="209"/>
                    </a:cubicBezTo>
                    <a:cubicBezTo>
                      <a:pt x="15" y="209"/>
                      <a:pt x="16" y="212"/>
                      <a:pt x="16" y="213"/>
                    </a:cubicBezTo>
                    <a:cubicBezTo>
                      <a:pt x="16" y="214"/>
                      <a:pt x="16" y="218"/>
                      <a:pt x="16" y="218"/>
                    </a:cubicBezTo>
                    <a:cubicBezTo>
                      <a:pt x="16" y="219"/>
                      <a:pt x="17" y="222"/>
                      <a:pt x="18" y="222"/>
                    </a:cubicBezTo>
                    <a:cubicBezTo>
                      <a:pt x="18" y="223"/>
                      <a:pt x="16" y="224"/>
                      <a:pt x="16" y="224"/>
                    </a:cubicBezTo>
                    <a:cubicBezTo>
                      <a:pt x="16" y="224"/>
                      <a:pt x="15" y="229"/>
                      <a:pt x="16" y="230"/>
                    </a:cubicBezTo>
                    <a:cubicBezTo>
                      <a:pt x="16" y="230"/>
                      <a:pt x="19" y="230"/>
                      <a:pt x="19" y="230"/>
                    </a:cubicBezTo>
                    <a:cubicBezTo>
                      <a:pt x="19" y="230"/>
                      <a:pt x="23" y="228"/>
                      <a:pt x="23" y="228"/>
                    </a:cubicBezTo>
                    <a:cubicBezTo>
                      <a:pt x="24" y="228"/>
                      <a:pt x="26" y="226"/>
                      <a:pt x="26" y="226"/>
                    </a:cubicBezTo>
                    <a:cubicBezTo>
                      <a:pt x="27" y="225"/>
                      <a:pt x="30" y="224"/>
                      <a:pt x="31" y="224"/>
                    </a:cubicBezTo>
                    <a:cubicBezTo>
                      <a:pt x="31" y="224"/>
                      <a:pt x="34" y="223"/>
                      <a:pt x="34" y="223"/>
                    </a:cubicBezTo>
                    <a:cubicBezTo>
                      <a:pt x="34" y="223"/>
                      <a:pt x="37" y="220"/>
                      <a:pt x="37" y="220"/>
                    </a:cubicBezTo>
                    <a:cubicBezTo>
                      <a:pt x="38" y="220"/>
                      <a:pt x="43" y="220"/>
                      <a:pt x="43" y="220"/>
                    </a:cubicBezTo>
                    <a:cubicBezTo>
                      <a:pt x="43" y="220"/>
                      <a:pt x="42" y="225"/>
                      <a:pt x="39" y="227"/>
                    </a:cubicBezTo>
                    <a:cubicBezTo>
                      <a:pt x="37" y="229"/>
                      <a:pt x="38" y="230"/>
                      <a:pt x="38" y="230"/>
                    </a:cubicBezTo>
                    <a:cubicBezTo>
                      <a:pt x="38" y="231"/>
                      <a:pt x="38" y="233"/>
                      <a:pt x="38" y="234"/>
                    </a:cubicBezTo>
                    <a:cubicBezTo>
                      <a:pt x="38" y="234"/>
                      <a:pt x="43" y="237"/>
                      <a:pt x="43" y="237"/>
                    </a:cubicBezTo>
                    <a:cubicBezTo>
                      <a:pt x="43" y="237"/>
                      <a:pt x="44" y="239"/>
                      <a:pt x="44" y="239"/>
                    </a:cubicBezTo>
                    <a:cubicBezTo>
                      <a:pt x="45" y="240"/>
                      <a:pt x="45" y="241"/>
                      <a:pt x="45" y="241"/>
                    </a:cubicBezTo>
                    <a:cubicBezTo>
                      <a:pt x="45" y="241"/>
                      <a:pt x="45" y="243"/>
                      <a:pt x="45" y="244"/>
                    </a:cubicBezTo>
                    <a:cubicBezTo>
                      <a:pt x="44" y="244"/>
                      <a:pt x="45" y="246"/>
                      <a:pt x="45" y="247"/>
                    </a:cubicBezTo>
                    <a:cubicBezTo>
                      <a:pt x="46" y="247"/>
                      <a:pt x="47" y="248"/>
                      <a:pt x="48" y="248"/>
                    </a:cubicBezTo>
                    <a:cubicBezTo>
                      <a:pt x="48" y="248"/>
                      <a:pt x="53" y="246"/>
                      <a:pt x="54" y="246"/>
                    </a:cubicBezTo>
                    <a:cubicBezTo>
                      <a:pt x="55" y="246"/>
                      <a:pt x="53" y="249"/>
                      <a:pt x="53" y="249"/>
                    </a:cubicBezTo>
                    <a:cubicBezTo>
                      <a:pt x="52" y="253"/>
                      <a:pt x="52" y="253"/>
                      <a:pt x="52" y="253"/>
                    </a:cubicBezTo>
                    <a:cubicBezTo>
                      <a:pt x="52" y="253"/>
                      <a:pt x="49" y="254"/>
                      <a:pt x="49" y="254"/>
                    </a:cubicBezTo>
                    <a:cubicBezTo>
                      <a:pt x="48" y="254"/>
                      <a:pt x="46" y="255"/>
                      <a:pt x="46" y="255"/>
                    </a:cubicBezTo>
                    <a:cubicBezTo>
                      <a:pt x="45" y="255"/>
                      <a:pt x="45" y="257"/>
                      <a:pt x="45" y="258"/>
                    </a:cubicBezTo>
                    <a:cubicBezTo>
                      <a:pt x="45" y="258"/>
                      <a:pt x="46" y="260"/>
                      <a:pt x="46" y="260"/>
                    </a:cubicBezTo>
                    <a:cubicBezTo>
                      <a:pt x="46" y="260"/>
                      <a:pt x="48" y="261"/>
                      <a:pt x="49" y="262"/>
                    </a:cubicBezTo>
                    <a:cubicBezTo>
                      <a:pt x="49" y="262"/>
                      <a:pt x="50" y="263"/>
                      <a:pt x="51" y="263"/>
                    </a:cubicBezTo>
                    <a:cubicBezTo>
                      <a:pt x="51" y="264"/>
                      <a:pt x="56" y="267"/>
                      <a:pt x="56" y="267"/>
                    </a:cubicBezTo>
                    <a:cubicBezTo>
                      <a:pt x="56" y="267"/>
                      <a:pt x="55" y="271"/>
                      <a:pt x="54" y="271"/>
                    </a:cubicBezTo>
                    <a:cubicBezTo>
                      <a:pt x="53" y="271"/>
                      <a:pt x="52" y="270"/>
                      <a:pt x="50" y="270"/>
                    </a:cubicBezTo>
                    <a:cubicBezTo>
                      <a:pt x="49" y="269"/>
                      <a:pt x="48" y="271"/>
                      <a:pt x="48" y="271"/>
                    </a:cubicBezTo>
                    <a:cubicBezTo>
                      <a:pt x="47" y="270"/>
                      <a:pt x="46" y="267"/>
                      <a:pt x="46" y="267"/>
                    </a:cubicBezTo>
                    <a:cubicBezTo>
                      <a:pt x="46" y="267"/>
                      <a:pt x="43" y="264"/>
                      <a:pt x="43" y="264"/>
                    </a:cubicBezTo>
                    <a:cubicBezTo>
                      <a:pt x="42" y="264"/>
                      <a:pt x="41" y="262"/>
                      <a:pt x="41" y="262"/>
                    </a:cubicBezTo>
                    <a:cubicBezTo>
                      <a:pt x="39" y="261"/>
                      <a:pt x="39" y="261"/>
                      <a:pt x="39" y="261"/>
                    </a:cubicBezTo>
                    <a:cubicBezTo>
                      <a:pt x="38" y="261"/>
                      <a:pt x="39" y="261"/>
                      <a:pt x="38" y="261"/>
                    </a:cubicBezTo>
                    <a:cubicBezTo>
                      <a:pt x="37" y="260"/>
                      <a:pt x="34" y="263"/>
                      <a:pt x="35" y="266"/>
                    </a:cubicBezTo>
                    <a:cubicBezTo>
                      <a:pt x="35" y="267"/>
                      <a:pt x="37" y="268"/>
                      <a:pt x="37" y="268"/>
                    </a:cubicBezTo>
                    <a:cubicBezTo>
                      <a:pt x="37" y="268"/>
                      <a:pt x="38" y="270"/>
                      <a:pt x="39" y="271"/>
                    </a:cubicBezTo>
                    <a:cubicBezTo>
                      <a:pt x="39" y="272"/>
                      <a:pt x="42" y="272"/>
                      <a:pt x="41" y="272"/>
                    </a:cubicBezTo>
                    <a:cubicBezTo>
                      <a:pt x="40" y="272"/>
                      <a:pt x="40" y="277"/>
                      <a:pt x="40" y="277"/>
                    </a:cubicBezTo>
                    <a:cubicBezTo>
                      <a:pt x="40" y="277"/>
                      <a:pt x="35" y="275"/>
                      <a:pt x="36" y="275"/>
                    </a:cubicBezTo>
                    <a:cubicBezTo>
                      <a:pt x="37" y="275"/>
                      <a:pt x="34" y="279"/>
                      <a:pt x="34" y="279"/>
                    </a:cubicBezTo>
                    <a:cubicBezTo>
                      <a:pt x="34" y="279"/>
                      <a:pt x="37" y="280"/>
                      <a:pt x="37" y="281"/>
                    </a:cubicBezTo>
                    <a:cubicBezTo>
                      <a:pt x="38" y="282"/>
                      <a:pt x="41" y="282"/>
                      <a:pt x="42" y="282"/>
                    </a:cubicBezTo>
                    <a:cubicBezTo>
                      <a:pt x="43" y="281"/>
                      <a:pt x="45" y="283"/>
                      <a:pt x="46" y="284"/>
                    </a:cubicBezTo>
                    <a:cubicBezTo>
                      <a:pt x="49" y="287"/>
                      <a:pt x="49" y="284"/>
                      <a:pt x="49" y="283"/>
                    </a:cubicBezTo>
                    <a:cubicBezTo>
                      <a:pt x="49" y="283"/>
                      <a:pt x="49" y="279"/>
                      <a:pt x="49" y="280"/>
                    </a:cubicBezTo>
                    <a:cubicBezTo>
                      <a:pt x="49" y="280"/>
                      <a:pt x="52" y="279"/>
                      <a:pt x="52" y="279"/>
                    </a:cubicBezTo>
                    <a:cubicBezTo>
                      <a:pt x="56" y="281"/>
                      <a:pt x="56" y="281"/>
                      <a:pt x="56" y="281"/>
                    </a:cubicBezTo>
                    <a:cubicBezTo>
                      <a:pt x="56" y="281"/>
                      <a:pt x="58" y="282"/>
                      <a:pt x="59" y="283"/>
                    </a:cubicBezTo>
                    <a:cubicBezTo>
                      <a:pt x="61" y="284"/>
                      <a:pt x="60" y="284"/>
                      <a:pt x="60" y="284"/>
                    </a:cubicBezTo>
                    <a:cubicBezTo>
                      <a:pt x="71" y="285"/>
                      <a:pt x="71" y="285"/>
                      <a:pt x="71" y="285"/>
                    </a:cubicBezTo>
                    <a:cubicBezTo>
                      <a:pt x="71" y="285"/>
                      <a:pt x="72" y="285"/>
                      <a:pt x="73" y="286"/>
                    </a:cubicBezTo>
                    <a:cubicBezTo>
                      <a:pt x="74" y="287"/>
                      <a:pt x="73" y="287"/>
                      <a:pt x="73" y="288"/>
                    </a:cubicBezTo>
                    <a:cubicBezTo>
                      <a:pt x="72" y="293"/>
                      <a:pt x="76" y="295"/>
                      <a:pt x="76" y="296"/>
                    </a:cubicBezTo>
                    <a:cubicBezTo>
                      <a:pt x="76" y="296"/>
                      <a:pt x="72" y="297"/>
                      <a:pt x="71" y="297"/>
                    </a:cubicBezTo>
                    <a:cubicBezTo>
                      <a:pt x="70" y="297"/>
                      <a:pt x="70" y="297"/>
                      <a:pt x="70" y="297"/>
                    </a:cubicBezTo>
                    <a:cubicBezTo>
                      <a:pt x="70" y="297"/>
                      <a:pt x="70" y="297"/>
                      <a:pt x="70" y="297"/>
                    </a:cubicBezTo>
                    <a:cubicBezTo>
                      <a:pt x="70" y="298"/>
                      <a:pt x="69" y="299"/>
                      <a:pt x="69" y="300"/>
                    </a:cubicBezTo>
                    <a:cubicBezTo>
                      <a:pt x="70" y="300"/>
                      <a:pt x="70" y="300"/>
                      <a:pt x="70" y="300"/>
                    </a:cubicBezTo>
                    <a:cubicBezTo>
                      <a:pt x="78" y="302"/>
                      <a:pt x="74" y="302"/>
                      <a:pt x="76" y="308"/>
                    </a:cubicBezTo>
                    <a:cubicBezTo>
                      <a:pt x="80" y="319"/>
                      <a:pt x="79" y="304"/>
                      <a:pt x="81" y="308"/>
                    </a:cubicBezTo>
                    <a:cubicBezTo>
                      <a:pt x="81" y="309"/>
                      <a:pt x="84" y="308"/>
                      <a:pt x="86" y="311"/>
                    </a:cubicBezTo>
                    <a:cubicBezTo>
                      <a:pt x="87" y="314"/>
                      <a:pt x="91" y="306"/>
                      <a:pt x="93" y="315"/>
                    </a:cubicBezTo>
                    <a:cubicBezTo>
                      <a:pt x="94" y="317"/>
                      <a:pt x="89" y="319"/>
                      <a:pt x="87" y="320"/>
                    </a:cubicBezTo>
                    <a:cubicBezTo>
                      <a:pt x="83" y="322"/>
                      <a:pt x="83" y="320"/>
                      <a:pt x="80" y="321"/>
                    </a:cubicBezTo>
                    <a:cubicBezTo>
                      <a:pt x="80" y="321"/>
                      <a:pt x="78" y="327"/>
                      <a:pt x="82" y="327"/>
                    </a:cubicBezTo>
                    <a:cubicBezTo>
                      <a:pt x="83" y="327"/>
                      <a:pt x="83" y="325"/>
                      <a:pt x="85" y="325"/>
                    </a:cubicBezTo>
                    <a:cubicBezTo>
                      <a:pt x="88" y="324"/>
                      <a:pt x="88" y="327"/>
                      <a:pt x="90" y="326"/>
                    </a:cubicBezTo>
                    <a:cubicBezTo>
                      <a:pt x="94" y="326"/>
                      <a:pt x="94" y="325"/>
                      <a:pt x="100" y="323"/>
                    </a:cubicBezTo>
                    <a:cubicBezTo>
                      <a:pt x="104" y="322"/>
                      <a:pt x="108" y="315"/>
                      <a:pt x="109" y="315"/>
                    </a:cubicBezTo>
                    <a:cubicBezTo>
                      <a:pt x="110" y="315"/>
                      <a:pt x="118" y="319"/>
                      <a:pt x="118" y="321"/>
                    </a:cubicBezTo>
                    <a:cubicBezTo>
                      <a:pt x="118" y="322"/>
                      <a:pt x="105" y="331"/>
                      <a:pt x="103" y="331"/>
                    </a:cubicBezTo>
                    <a:cubicBezTo>
                      <a:pt x="93" y="334"/>
                      <a:pt x="102" y="336"/>
                      <a:pt x="104" y="335"/>
                    </a:cubicBezTo>
                    <a:cubicBezTo>
                      <a:pt x="111" y="331"/>
                      <a:pt x="110" y="336"/>
                      <a:pt x="113" y="334"/>
                    </a:cubicBezTo>
                    <a:cubicBezTo>
                      <a:pt x="115" y="333"/>
                      <a:pt x="114" y="339"/>
                      <a:pt x="116" y="338"/>
                    </a:cubicBezTo>
                    <a:cubicBezTo>
                      <a:pt x="118" y="337"/>
                      <a:pt x="121" y="330"/>
                      <a:pt x="123" y="328"/>
                    </a:cubicBezTo>
                    <a:cubicBezTo>
                      <a:pt x="127" y="324"/>
                      <a:pt x="130" y="323"/>
                      <a:pt x="131" y="324"/>
                    </a:cubicBezTo>
                    <a:cubicBezTo>
                      <a:pt x="132" y="325"/>
                      <a:pt x="132" y="322"/>
                      <a:pt x="138" y="324"/>
                    </a:cubicBezTo>
                    <a:cubicBezTo>
                      <a:pt x="141" y="325"/>
                      <a:pt x="139" y="324"/>
                      <a:pt x="142" y="335"/>
                    </a:cubicBezTo>
                    <a:cubicBezTo>
                      <a:pt x="143" y="337"/>
                      <a:pt x="151" y="343"/>
                      <a:pt x="151" y="341"/>
                    </a:cubicBezTo>
                    <a:cubicBezTo>
                      <a:pt x="165" y="342"/>
                      <a:pt x="165" y="342"/>
                      <a:pt x="165" y="342"/>
                    </a:cubicBezTo>
                    <a:cubicBezTo>
                      <a:pt x="173" y="336"/>
                      <a:pt x="173" y="336"/>
                      <a:pt x="173" y="336"/>
                    </a:cubicBezTo>
                    <a:cubicBezTo>
                      <a:pt x="187" y="334"/>
                      <a:pt x="187" y="334"/>
                      <a:pt x="187" y="334"/>
                    </a:cubicBezTo>
                    <a:cubicBezTo>
                      <a:pt x="191" y="331"/>
                      <a:pt x="186" y="320"/>
                      <a:pt x="190" y="319"/>
                    </a:cubicBezTo>
                    <a:cubicBezTo>
                      <a:pt x="190" y="309"/>
                      <a:pt x="191" y="315"/>
                      <a:pt x="189" y="306"/>
                    </a:cubicBezTo>
                    <a:cubicBezTo>
                      <a:pt x="192" y="305"/>
                      <a:pt x="207" y="303"/>
                      <a:pt x="209" y="303"/>
                    </a:cubicBezTo>
                    <a:cubicBezTo>
                      <a:pt x="217" y="303"/>
                      <a:pt x="217" y="303"/>
                      <a:pt x="217" y="303"/>
                    </a:cubicBezTo>
                    <a:cubicBezTo>
                      <a:pt x="230" y="307"/>
                      <a:pt x="230" y="307"/>
                      <a:pt x="230" y="307"/>
                    </a:cubicBezTo>
                    <a:cubicBezTo>
                      <a:pt x="235" y="313"/>
                      <a:pt x="240" y="305"/>
                      <a:pt x="241" y="311"/>
                    </a:cubicBezTo>
                    <a:cubicBezTo>
                      <a:pt x="243" y="317"/>
                      <a:pt x="261" y="322"/>
                      <a:pt x="267" y="323"/>
                    </a:cubicBezTo>
                    <a:cubicBezTo>
                      <a:pt x="268" y="322"/>
                      <a:pt x="277" y="315"/>
                      <a:pt x="279" y="315"/>
                    </a:cubicBezTo>
                    <a:cubicBezTo>
                      <a:pt x="283" y="315"/>
                      <a:pt x="288" y="311"/>
                      <a:pt x="291" y="310"/>
                    </a:cubicBezTo>
                    <a:cubicBezTo>
                      <a:pt x="297" y="309"/>
                      <a:pt x="298" y="303"/>
                      <a:pt x="300" y="302"/>
                    </a:cubicBezTo>
                    <a:cubicBezTo>
                      <a:pt x="304" y="301"/>
                      <a:pt x="297" y="298"/>
                      <a:pt x="306" y="295"/>
                    </a:cubicBezTo>
                    <a:cubicBezTo>
                      <a:pt x="312" y="286"/>
                      <a:pt x="312" y="286"/>
                      <a:pt x="312" y="286"/>
                    </a:cubicBezTo>
                    <a:cubicBezTo>
                      <a:pt x="314" y="284"/>
                      <a:pt x="315" y="279"/>
                      <a:pt x="317" y="275"/>
                    </a:cubicBezTo>
                    <a:cubicBezTo>
                      <a:pt x="324" y="271"/>
                      <a:pt x="324" y="271"/>
                      <a:pt x="324" y="271"/>
                    </a:cubicBezTo>
                    <a:cubicBezTo>
                      <a:pt x="327" y="272"/>
                      <a:pt x="334" y="273"/>
                      <a:pt x="340" y="276"/>
                    </a:cubicBezTo>
                    <a:cubicBezTo>
                      <a:pt x="345" y="278"/>
                      <a:pt x="350" y="273"/>
                      <a:pt x="351" y="274"/>
                    </a:cubicBezTo>
                    <a:cubicBezTo>
                      <a:pt x="355" y="275"/>
                      <a:pt x="345" y="267"/>
                      <a:pt x="352" y="267"/>
                    </a:cubicBezTo>
                    <a:cubicBezTo>
                      <a:pt x="358" y="263"/>
                      <a:pt x="358" y="263"/>
                      <a:pt x="358" y="263"/>
                    </a:cubicBezTo>
                    <a:cubicBezTo>
                      <a:pt x="363" y="254"/>
                      <a:pt x="363" y="254"/>
                      <a:pt x="363" y="254"/>
                    </a:cubicBezTo>
                    <a:cubicBezTo>
                      <a:pt x="364" y="256"/>
                      <a:pt x="371" y="258"/>
                      <a:pt x="372" y="260"/>
                    </a:cubicBezTo>
                    <a:cubicBezTo>
                      <a:pt x="373" y="265"/>
                      <a:pt x="374" y="264"/>
                      <a:pt x="373" y="267"/>
                    </a:cubicBezTo>
                    <a:cubicBezTo>
                      <a:pt x="373" y="268"/>
                      <a:pt x="363" y="280"/>
                      <a:pt x="365" y="284"/>
                    </a:cubicBezTo>
                    <a:cubicBezTo>
                      <a:pt x="366" y="287"/>
                      <a:pt x="371" y="289"/>
                      <a:pt x="373" y="292"/>
                    </a:cubicBezTo>
                    <a:cubicBezTo>
                      <a:pt x="375" y="295"/>
                      <a:pt x="377" y="297"/>
                      <a:pt x="379" y="299"/>
                    </a:cubicBezTo>
                    <a:cubicBezTo>
                      <a:pt x="382" y="301"/>
                      <a:pt x="387" y="291"/>
                      <a:pt x="387" y="291"/>
                    </a:cubicBezTo>
                    <a:cubicBezTo>
                      <a:pt x="388" y="291"/>
                      <a:pt x="383" y="282"/>
                      <a:pt x="386" y="280"/>
                    </a:cubicBezTo>
                    <a:cubicBezTo>
                      <a:pt x="388" y="278"/>
                      <a:pt x="393" y="278"/>
                      <a:pt x="393" y="276"/>
                    </a:cubicBezTo>
                    <a:cubicBezTo>
                      <a:pt x="394" y="273"/>
                      <a:pt x="387" y="271"/>
                      <a:pt x="387" y="268"/>
                    </a:cubicBezTo>
                    <a:cubicBezTo>
                      <a:pt x="386" y="265"/>
                      <a:pt x="388" y="264"/>
                      <a:pt x="386" y="261"/>
                    </a:cubicBezTo>
                    <a:cubicBezTo>
                      <a:pt x="382" y="256"/>
                      <a:pt x="386" y="251"/>
                      <a:pt x="393" y="251"/>
                    </a:cubicBezTo>
                    <a:cubicBezTo>
                      <a:pt x="400" y="256"/>
                      <a:pt x="400" y="256"/>
                      <a:pt x="400" y="256"/>
                    </a:cubicBezTo>
                    <a:cubicBezTo>
                      <a:pt x="405" y="256"/>
                      <a:pt x="410" y="254"/>
                      <a:pt x="414" y="251"/>
                    </a:cubicBezTo>
                    <a:cubicBezTo>
                      <a:pt x="425" y="242"/>
                      <a:pt x="425" y="242"/>
                      <a:pt x="425" y="242"/>
                    </a:cubicBezTo>
                    <a:cubicBezTo>
                      <a:pt x="425" y="242"/>
                      <a:pt x="433" y="233"/>
                      <a:pt x="435" y="233"/>
                    </a:cubicBezTo>
                    <a:cubicBezTo>
                      <a:pt x="438" y="232"/>
                      <a:pt x="443" y="231"/>
                      <a:pt x="443" y="231"/>
                    </a:cubicBezTo>
                    <a:cubicBezTo>
                      <a:pt x="453" y="236"/>
                      <a:pt x="453" y="236"/>
                      <a:pt x="453" y="236"/>
                    </a:cubicBezTo>
                    <a:cubicBezTo>
                      <a:pt x="466" y="233"/>
                      <a:pt x="480" y="230"/>
                      <a:pt x="489" y="221"/>
                    </a:cubicBezTo>
                    <a:cubicBezTo>
                      <a:pt x="502" y="209"/>
                      <a:pt x="490" y="209"/>
                      <a:pt x="504" y="205"/>
                    </a:cubicBezTo>
                    <a:cubicBezTo>
                      <a:pt x="512" y="197"/>
                      <a:pt x="512" y="197"/>
                      <a:pt x="512" y="197"/>
                    </a:cubicBezTo>
                    <a:cubicBezTo>
                      <a:pt x="530" y="192"/>
                      <a:pt x="530" y="192"/>
                      <a:pt x="530" y="192"/>
                    </a:cubicBezTo>
                    <a:cubicBezTo>
                      <a:pt x="538" y="187"/>
                      <a:pt x="538" y="187"/>
                      <a:pt x="538" y="187"/>
                    </a:cubicBezTo>
                    <a:cubicBezTo>
                      <a:pt x="550" y="182"/>
                      <a:pt x="550" y="182"/>
                      <a:pt x="550" y="182"/>
                    </a:cubicBezTo>
                    <a:cubicBezTo>
                      <a:pt x="554" y="173"/>
                      <a:pt x="554" y="173"/>
                      <a:pt x="554" y="173"/>
                    </a:cubicBezTo>
                    <a:cubicBezTo>
                      <a:pt x="559" y="174"/>
                      <a:pt x="559" y="174"/>
                      <a:pt x="559" y="174"/>
                    </a:cubicBezTo>
                    <a:cubicBezTo>
                      <a:pt x="560" y="174"/>
                      <a:pt x="556" y="177"/>
                      <a:pt x="562" y="178"/>
                    </a:cubicBezTo>
                    <a:cubicBezTo>
                      <a:pt x="564" y="178"/>
                      <a:pt x="565" y="176"/>
                      <a:pt x="567" y="175"/>
                    </a:cubicBezTo>
                    <a:cubicBezTo>
                      <a:pt x="571" y="173"/>
                      <a:pt x="570" y="163"/>
                      <a:pt x="571" y="163"/>
                    </a:cubicBezTo>
                    <a:cubicBezTo>
                      <a:pt x="579" y="164"/>
                      <a:pt x="573" y="163"/>
                      <a:pt x="580" y="162"/>
                    </a:cubicBezTo>
                    <a:cubicBezTo>
                      <a:pt x="583" y="155"/>
                      <a:pt x="586" y="162"/>
                      <a:pt x="592" y="159"/>
                    </a:cubicBezTo>
                    <a:cubicBezTo>
                      <a:pt x="608" y="157"/>
                      <a:pt x="608" y="157"/>
                      <a:pt x="608" y="157"/>
                    </a:cubicBezTo>
                    <a:cubicBezTo>
                      <a:pt x="611" y="151"/>
                      <a:pt x="611" y="151"/>
                      <a:pt x="611" y="151"/>
                    </a:cubicBezTo>
                    <a:cubicBezTo>
                      <a:pt x="619" y="150"/>
                      <a:pt x="619" y="150"/>
                      <a:pt x="619" y="150"/>
                    </a:cubicBezTo>
                    <a:cubicBezTo>
                      <a:pt x="620" y="157"/>
                      <a:pt x="620" y="157"/>
                      <a:pt x="620" y="157"/>
                    </a:cubicBezTo>
                    <a:cubicBezTo>
                      <a:pt x="626" y="160"/>
                      <a:pt x="626" y="160"/>
                      <a:pt x="626" y="160"/>
                    </a:cubicBezTo>
                    <a:cubicBezTo>
                      <a:pt x="627" y="159"/>
                      <a:pt x="628" y="158"/>
                      <a:pt x="629" y="156"/>
                    </a:cubicBezTo>
                    <a:cubicBezTo>
                      <a:pt x="629" y="155"/>
                      <a:pt x="626" y="153"/>
                      <a:pt x="631" y="149"/>
                    </a:cubicBezTo>
                    <a:cubicBezTo>
                      <a:pt x="635" y="146"/>
                      <a:pt x="635" y="148"/>
                      <a:pt x="637" y="145"/>
                    </a:cubicBezTo>
                    <a:cubicBezTo>
                      <a:pt x="638" y="145"/>
                      <a:pt x="638" y="141"/>
                      <a:pt x="636" y="14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2A3B56F6-F9E9-CE25-15B5-125E97A01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8" y="2538"/>
                <a:ext cx="293" cy="315"/>
              </a:xfrm>
              <a:custGeom>
                <a:avLst/>
                <a:gdLst>
                  <a:gd name="T0" fmla="*/ 135 w 146"/>
                  <a:gd name="T1" fmla="*/ 101 h 157"/>
                  <a:gd name="T2" fmla="*/ 121 w 146"/>
                  <a:gd name="T3" fmla="*/ 88 h 157"/>
                  <a:gd name="T4" fmla="*/ 125 w 146"/>
                  <a:gd name="T5" fmla="*/ 73 h 157"/>
                  <a:gd name="T6" fmla="*/ 124 w 146"/>
                  <a:gd name="T7" fmla="*/ 63 h 157"/>
                  <a:gd name="T8" fmla="*/ 120 w 146"/>
                  <a:gd name="T9" fmla="*/ 54 h 157"/>
                  <a:gd name="T10" fmla="*/ 124 w 146"/>
                  <a:gd name="T11" fmla="*/ 50 h 157"/>
                  <a:gd name="T12" fmla="*/ 111 w 146"/>
                  <a:gd name="T13" fmla="*/ 51 h 157"/>
                  <a:gd name="T14" fmla="*/ 102 w 146"/>
                  <a:gd name="T15" fmla="*/ 55 h 157"/>
                  <a:gd name="T16" fmla="*/ 91 w 146"/>
                  <a:gd name="T17" fmla="*/ 54 h 157"/>
                  <a:gd name="T18" fmla="*/ 81 w 146"/>
                  <a:gd name="T19" fmla="*/ 46 h 157"/>
                  <a:gd name="T20" fmla="*/ 79 w 146"/>
                  <a:gd name="T21" fmla="*/ 40 h 157"/>
                  <a:gd name="T22" fmla="*/ 81 w 146"/>
                  <a:gd name="T23" fmla="*/ 32 h 157"/>
                  <a:gd name="T24" fmla="*/ 71 w 146"/>
                  <a:gd name="T25" fmla="*/ 30 h 157"/>
                  <a:gd name="T26" fmla="*/ 59 w 146"/>
                  <a:gd name="T27" fmla="*/ 24 h 157"/>
                  <a:gd name="T28" fmla="*/ 57 w 146"/>
                  <a:gd name="T29" fmla="*/ 14 h 157"/>
                  <a:gd name="T30" fmla="*/ 47 w 146"/>
                  <a:gd name="T31" fmla="*/ 5 h 157"/>
                  <a:gd name="T32" fmla="*/ 38 w 146"/>
                  <a:gd name="T33" fmla="*/ 1 h 157"/>
                  <a:gd name="T34" fmla="*/ 27 w 146"/>
                  <a:gd name="T35" fmla="*/ 1 h 157"/>
                  <a:gd name="T36" fmla="*/ 18 w 146"/>
                  <a:gd name="T37" fmla="*/ 3 h 157"/>
                  <a:gd name="T38" fmla="*/ 8 w 146"/>
                  <a:gd name="T39" fmla="*/ 11 h 157"/>
                  <a:gd name="T40" fmla="*/ 4 w 146"/>
                  <a:gd name="T41" fmla="*/ 12 h 157"/>
                  <a:gd name="T42" fmla="*/ 3 w 146"/>
                  <a:gd name="T43" fmla="*/ 25 h 157"/>
                  <a:gd name="T44" fmla="*/ 7 w 146"/>
                  <a:gd name="T45" fmla="*/ 33 h 157"/>
                  <a:gd name="T46" fmla="*/ 9 w 146"/>
                  <a:gd name="T47" fmla="*/ 37 h 157"/>
                  <a:gd name="T48" fmla="*/ 14 w 146"/>
                  <a:gd name="T49" fmla="*/ 39 h 157"/>
                  <a:gd name="T50" fmla="*/ 21 w 146"/>
                  <a:gd name="T51" fmla="*/ 41 h 157"/>
                  <a:gd name="T52" fmla="*/ 12 w 146"/>
                  <a:gd name="T53" fmla="*/ 47 h 157"/>
                  <a:gd name="T54" fmla="*/ 12 w 146"/>
                  <a:gd name="T55" fmla="*/ 53 h 157"/>
                  <a:gd name="T56" fmla="*/ 18 w 146"/>
                  <a:gd name="T57" fmla="*/ 69 h 157"/>
                  <a:gd name="T58" fmla="*/ 16 w 146"/>
                  <a:gd name="T59" fmla="*/ 75 h 157"/>
                  <a:gd name="T60" fmla="*/ 23 w 146"/>
                  <a:gd name="T61" fmla="*/ 82 h 157"/>
                  <a:gd name="T62" fmla="*/ 30 w 146"/>
                  <a:gd name="T63" fmla="*/ 88 h 157"/>
                  <a:gd name="T64" fmla="*/ 33 w 146"/>
                  <a:gd name="T65" fmla="*/ 94 h 157"/>
                  <a:gd name="T66" fmla="*/ 30 w 146"/>
                  <a:gd name="T67" fmla="*/ 102 h 157"/>
                  <a:gd name="T68" fmla="*/ 31 w 146"/>
                  <a:gd name="T69" fmla="*/ 114 h 157"/>
                  <a:gd name="T70" fmla="*/ 26 w 146"/>
                  <a:gd name="T71" fmla="*/ 115 h 157"/>
                  <a:gd name="T72" fmla="*/ 29 w 146"/>
                  <a:gd name="T73" fmla="*/ 118 h 157"/>
                  <a:gd name="T74" fmla="*/ 32 w 146"/>
                  <a:gd name="T75" fmla="*/ 120 h 157"/>
                  <a:gd name="T76" fmla="*/ 37 w 146"/>
                  <a:gd name="T77" fmla="*/ 124 h 157"/>
                  <a:gd name="T78" fmla="*/ 43 w 146"/>
                  <a:gd name="T79" fmla="*/ 126 h 157"/>
                  <a:gd name="T80" fmla="*/ 48 w 146"/>
                  <a:gd name="T81" fmla="*/ 126 h 157"/>
                  <a:gd name="T82" fmla="*/ 53 w 146"/>
                  <a:gd name="T83" fmla="*/ 128 h 157"/>
                  <a:gd name="T84" fmla="*/ 60 w 146"/>
                  <a:gd name="T85" fmla="*/ 132 h 157"/>
                  <a:gd name="T86" fmla="*/ 68 w 146"/>
                  <a:gd name="T87" fmla="*/ 138 h 157"/>
                  <a:gd name="T88" fmla="*/ 73 w 146"/>
                  <a:gd name="T89" fmla="*/ 126 h 157"/>
                  <a:gd name="T90" fmla="*/ 76 w 146"/>
                  <a:gd name="T91" fmla="*/ 118 h 157"/>
                  <a:gd name="T92" fmla="*/ 90 w 146"/>
                  <a:gd name="T93" fmla="*/ 126 h 157"/>
                  <a:gd name="T94" fmla="*/ 104 w 146"/>
                  <a:gd name="T95" fmla="*/ 136 h 157"/>
                  <a:gd name="T96" fmla="*/ 112 w 146"/>
                  <a:gd name="T97" fmla="*/ 140 h 157"/>
                  <a:gd name="T98" fmla="*/ 109 w 146"/>
                  <a:gd name="T99" fmla="*/ 150 h 157"/>
                  <a:gd name="T100" fmla="*/ 109 w 146"/>
                  <a:gd name="T101" fmla="*/ 156 h 157"/>
                  <a:gd name="T102" fmla="*/ 113 w 146"/>
                  <a:gd name="T103" fmla="*/ 156 h 157"/>
                  <a:gd name="T104" fmla="*/ 124 w 146"/>
                  <a:gd name="T105" fmla="*/ 151 h 157"/>
                  <a:gd name="T106" fmla="*/ 134 w 146"/>
                  <a:gd name="T107" fmla="*/ 148 h 157"/>
                  <a:gd name="T108" fmla="*/ 133 w 146"/>
                  <a:gd name="T109" fmla="*/ 131 h 157"/>
                  <a:gd name="T110" fmla="*/ 140 w 146"/>
                  <a:gd name="T111" fmla="*/ 12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6" h="157">
                    <a:moveTo>
                      <a:pt x="146" y="107"/>
                    </a:moveTo>
                    <a:cubicBezTo>
                      <a:pt x="143" y="107"/>
                      <a:pt x="143" y="107"/>
                      <a:pt x="143" y="107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39" y="105"/>
                      <a:pt x="137" y="102"/>
                      <a:pt x="136" y="101"/>
                    </a:cubicBezTo>
                    <a:cubicBezTo>
                      <a:pt x="136" y="101"/>
                      <a:pt x="136" y="101"/>
                      <a:pt x="135" y="101"/>
                    </a:cubicBezTo>
                    <a:cubicBezTo>
                      <a:pt x="134" y="100"/>
                      <a:pt x="132" y="100"/>
                      <a:pt x="132" y="99"/>
                    </a:cubicBezTo>
                    <a:cubicBezTo>
                      <a:pt x="131" y="99"/>
                      <a:pt x="129" y="98"/>
                      <a:pt x="128" y="98"/>
                    </a:cubicBezTo>
                    <a:cubicBezTo>
                      <a:pt x="128" y="98"/>
                      <a:pt x="125" y="94"/>
                      <a:pt x="125" y="93"/>
                    </a:cubicBezTo>
                    <a:cubicBezTo>
                      <a:pt x="124" y="91"/>
                      <a:pt x="123" y="91"/>
                      <a:pt x="123" y="91"/>
                    </a:cubicBezTo>
                    <a:cubicBezTo>
                      <a:pt x="123" y="91"/>
                      <a:pt x="122" y="89"/>
                      <a:pt x="121" y="88"/>
                    </a:cubicBezTo>
                    <a:cubicBezTo>
                      <a:pt x="121" y="87"/>
                      <a:pt x="120" y="85"/>
                      <a:pt x="120" y="85"/>
                    </a:cubicBezTo>
                    <a:cubicBezTo>
                      <a:pt x="120" y="85"/>
                      <a:pt x="121" y="83"/>
                      <a:pt x="121" y="82"/>
                    </a:cubicBezTo>
                    <a:cubicBezTo>
                      <a:pt x="120" y="81"/>
                      <a:pt x="120" y="77"/>
                      <a:pt x="120" y="77"/>
                    </a:cubicBezTo>
                    <a:cubicBezTo>
                      <a:pt x="122" y="74"/>
                      <a:pt x="122" y="74"/>
                      <a:pt x="122" y="74"/>
                    </a:cubicBezTo>
                    <a:cubicBezTo>
                      <a:pt x="122" y="74"/>
                      <a:pt x="124" y="73"/>
                      <a:pt x="125" y="73"/>
                    </a:cubicBezTo>
                    <a:cubicBezTo>
                      <a:pt x="126" y="72"/>
                      <a:pt x="126" y="72"/>
                      <a:pt x="125" y="71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5" y="62"/>
                      <a:pt x="125" y="62"/>
                      <a:pt x="125" y="62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4" y="63"/>
                      <a:pt x="124" y="63"/>
                      <a:pt x="124" y="63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1" y="61"/>
                      <a:pt x="121" y="60"/>
                    </a:cubicBezTo>
                    <a:cubicBezTo>
                      <a:pt x="121" y="60"/>
                      <a:pt x="119" y="59"/>
                      <a:pt x="118" y="58"/>
                    </a:cubicBezTo>
                    <a:cubicBezTo>
                      <a:pt x="116" y="56"/>
                      <a:pt x="116" y="56"/>
                      <a:pt x="116" y="56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0" y="54"/>
                      <a:pt x="120" y="52"/>
                      <a:pt x="120" y="52"/>
                    </a:cubicBezTo>
                    <a:cubicBezTo>
                      <a:pt x="121" y="51"/>
                      <a:pt x="122" y="52"/>
                      <a:pt x="122" y="52"/>
                    </a:cubicBezTo>
                    <a:cubicBezTo>
                      <a:pt x="123" y="52"/>
                      <a:pt x="124" y="53"/>
                      <a:pt x="124" y="53"/>
                    </a:cubicBezTo>
                    <a:cubicBezTo>
                      <a:pt x="125" y="53"/>
                      <a:pt x="126" y="52"/>
                      <a:pt x="126" y="51"/>
                    </a:cubicBezTo>
                    <a:cubicBezTo>
                      <a:pt x="126" y="51"/>
                      <a:pt x="125" y="51"/>
                      <a:pt x="124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18" y="48"/>
                      <a:pt x="116" y="47"/>
                    </a:cubicBezTo>
                    <a:cubicBezTo>
                      <a:pt x="116" y="47"/>
                      <a:pt x="115" y="47"/>
                      <a:pt x="115" y="47"/>
                    </a:cubicBezTo>
                    <a:cubicBezTo>
                      <a:pt x="114" y="48"/>
                      <a:pt x="112" y="49"/>
                      <a:pt x="112" y="49"/>
                    </a:cubicBezTo>
                    <a:cubicBezTo>
                      <a:pt x="112" y="50"/>
                      <a:pt x="111" y="50"/>
                      <a:pt x="111" y="51"/>
                    </a:cubicBezTo>
                    <a:cubicBezTo>
                      <a:pt x="111" y="52"/>
                      <a:pt x="110" y="52"/>
                      <a:pt x="110" y="53"/>
                    </a:cubicBezTo>
                    <a:cubicBezTo>
                      <a:pt x="109" y="54"/>
                      <a:pt x="108" y="56"/>
                      <a:pt x="108" y="56"/>
                    </a:cubicBezTo>
                    <a:cubicBezTo>
                      <a:pt x="108" y="56"/>
                      <a:pt x="107" y="57"/>
                      <a:pt x="107" y="57"/>
                    </a:cubicBezTo>
                    <a:cubicBezTo>
                      <a:pt x="107" y="57"/>
                      <a:pt x="107" y="58"/>
                      <a:pt x="107" y="58"/>
                    </a:cubicBezTo>
                    <a:cubicBezTo>
                      <a:pt x="106" y="58"/>
                      <a:pt x="103" y="57"/>
                      <a:pt x="102" y="55"/>
                    </a:cubicBezTo>
                    <a:cubicBezTo>
                      <a:pt x="102" y="53"/>
                      <a:pt x="101" y="53"/>
                      <a:pt x="101" y="53"/>
                    </a:cubicBezTo>
                    <a:cubicBezTo>
                      <a:pt x="101" y="53"/>
                      <a:pt x="97" y="53"/>
                      <a:pt x="96" y="53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3"/>
                      <a:pt x="94" y="53"/>
                      <a:pt x="94" y="53"/>
                    </a:cubicBezTo>
                    <a:cubicBezTo>
                      <a:pt x="93" y="53"/>
                      <a:pt x="92" y="53"/>
                      <a:pt x="91" y="54"/>
                    </a:cubicBezTo>
                    <a:cubicBezTo>
                      <a:pt x="90" y="54"/>
                      <a:pt x="89" y="53"/>
                      <a:pt x="89" y="51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7" y="50"/>
                      <a:pt x="86" y="49"/>
                      <a:pt x="85" y="49"/>
                    </a:cubicBezTo>
                    <a:cubicBezTo>
                      <a:pt x="84" y="49"/>
                      <a:pt x="83" y="50"/>
                      <a:pt x="82" y="49"/>
                    </a:cubicBezTo>
                    <a:cubicBezTo>
                      <a:pt x="81" y="48"/>
                      <a:pt x="81" y="46"/>
                      <a:pt x="81" y="46"/>
                    </a:cubicBezTo>
                    <a:cubicBezTo>
                      <a:pt x="82" y="46"/>
                      <a:pt x="84" y="46"/>
                      <a:pt x="84" y="45"/>
                    </a:cubicBezTo>
                    <a:cubicBezTo>
                      <a:pt x="85" y="45"/>
                      <a:pt x="86" y="44"/>
                      <a:pt x="87" y="43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1"/>
                      <a:pt x="81" y="41"/>
                      <a:pt x="79" y="40"/>
                    </a:cubicBezTo>
                    <a:cubicBezTo>
                      <a:pt x="79" y="40"/>
                      <a:pt x="78" y="40"/>
                      <a:pt x="78" y="39"/>
                    </a:cubicBezTo>
                    <a:cubicBezTo>
                      <a:pt x="78" y="39"/>
                      <a:pt x="79" y="38"/>
                      <a:pt x="80" y="38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0" y="31"/>
                      <a:pt x="78" y="31"/>
                    </a:cubicBezTo>
                    <a:cubicBezTo>
                      <a:pt x="77" y="31"/>
                      <a:pt x="77" y="31"/>
                      <a:pt x="76" y="31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5" y="31"/>
                      <a:pt x="74" y="31"/>
                      <a:pt x="72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9" y="29"/>
                      <a:pt x="68" y="28"/>
                      <a:pt x="67" y="28"/>
                    </a:cubicBezTo>
                    <a:cubicBezTo>
                      <a:pt x="67" y="28"/>
                      <a:pt x="66" y="28"/>
                      <a:pt x="65" y="27"/>
                    </a:cubicBezTo>
                    <a:cubicBezTo>
                      <a:pt x="63" y="26"/>
                      <a:pt x="62" y="26"/>
                      <a:pt x="61" y="26"/>
                    </a:cubicBezTo>
                    <a:cubicBezTo>
                      <a:pt x="61" y="26"/>
                      <a:pt x="59" y="25"/>
                      <a:pt x="59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2"/>
                      <a:pt x="58" y="22"/>
                    </a:cubicBezTo>
                    <a:cubicBezTo>
                      <a:pt x="58" y="21"/>
                      <a:pt x="57" y="20"/>
                      <a:pt x="57" y="20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4"/>
                      <a:pt x="57" y="14"/>
                    </a:cubicBezTo>
                    <a:cubicBezTo>
                      <a:pt x="57" y="13"/>
                      <a:pt x="56" y="12"/>
                      <a:pt x="56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4" y="11"/>
                      <a:pt x="53" y="11"/>
                      <a:pt x="53" y="10"/>
                    </a:cubicBezTo>
                    <a:cubicBezTo>
                      <a:pt x="53" y="10"/>
                      <a:pt x="52" y="10"/>
                      <a:pt x="52" y="10"/>
                    </a:cubicBezTo>
                    <a:cubicBezTo>
                      <a:pt x="51" y="9"/>
                      <a:pt x="47" y="6"/>
                      <a:pt x="47" y="5"/>
                    </a:cubicBezTo>
                    <a:cubicBezTo>
                      <a:pt x="47" y="5"/>
                      <a:pt x="45" y="4"/>
                      <a:pt x="44" y="4"/>
                    </a:cubicBezTo>
                    <a:cubicBezTo>
                      <a:pt x="44" y="4"/>
                      <a:pt x="43" y="4"/>
                      <a:pt x="42" y="3"/>
                    </a:cubicBezTo>
                    <a:cubicBezTo>
                      <a:pt x="42" y="3"/>
                      <a:pt x="41" y="3"/>
                      <a:pt x="41" y="3"/>
                    </a:cubicBezTo>
                    <a:cubicBezTo>
                      <a:pt x="40" y="3"/>
                      <a:pt x="39" y="2"/>
                      <a:pt x="39" y="2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8" y="4"/>
                      <a:pt x="16" y="5"/>
                      <a:pt x="16" y="5"/>
                    </a:cubicBezTo>
                    <a:cubicBezTo>
                      <a:pt x="16" y="5"/>
                      <a:pt x="14" y="6"/>
                      <a:pt x="14" y="7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1"/>
                      <a:pt x="9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6"/>
                      <a:pt x="3" y="26"/>
                      <a:pt x="3" y="27"/>
                    </a:cubicBezTo>
                    <a:cubicBezTo>
                      <a:pt x="3" y="27"/>
                      <a:pt x="3" y="27"/>
                      <a:pt x="4" y="27"/>
                    </a:cubicBezTo>
                    <a:cubicBezTo>
                      <a:pt x="5" y="27"/>
                      <a:pt x="7" y="27"/>
                      <a:pt x="8" y="29"/>
                    </a:cubicBezTo>
                    <a:cubicBezTo>
                      <a:pt x="8" y="30"/>
                      <a:pt x="8" y="31"/>
                      <a:pt x="7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5"/>
                      <a:pt x="7" y="35"/>
                      <a:pt x="8" y="37"/>
                    </a:cubicBezTo>
                    <a:cubicBezTo>
                      <a:pt x="8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0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3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5" y="39"/>
                      <a:pt x="15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8" y="38"/>
                      <a:pt x="19" y="40"/>
                      <a:pt x="20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4"/>
                      <a:pt x="17" y="46"/>
                      <a:pt x="15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4" y="47"/>
                      <a:pt x="14" y="47"/>
                      <a:pt x="13" y="47"/>
                    </a:cubicBezTo>
                    <a:cubicBezTo>
                      <a:pt x="13" y="47"/>
                      <a:pt x="13" y="47"/>
                      <a:pt x="12" y="47"/>
                    </a:cubicBezTo>
                    <a:cubicBezTo>
                      <a:pt x="12" y="47"/>
                      <a:pt x="11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9"/>
                      <a:pt x="12" y="51"/>
                      <a:pt x="12" y="51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8" y="70"/>
                      <a:pt x="18" y="71"/>
                    </a:cubicBezTo>
                    <a:cubicBezTo>
                      <a:pt x="18" y="71"/>
                      <a:pt x="18" y="72"/>
                      <a:pt x="17" y="73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7" y="76"/>
                      <a:pt x="17" y="79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1" y="81"/>
                      <a:pt x="22" y="81"/>
                      <a:pt x="23" y="82"/>
                    </a:cubicBezTo>
                    <a:cubicBezTo>
                      <a:pt x="25" y="83"/>
                      <a:pt x="25" y="84"/>
                      <a:pt x="25" y="84"/>
                    </a:cubicBezTo>
                    <a:cubicBezTo>
                      <a:pt x="25" y="85"/>
                      <a:pt x="25" y="85"/>
                      <a:pt x="26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5"/>
                      <a:pt x="30" y="87"/>
                      <a:pt x="30" y="88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30" y="88"/>
                      <a:pt x="30" y="88"/>
                      <a:pt x="31" y="88"/>
                    </a:cubicBezTo>
                    <a:cubicBezTo>
                      <a:pt x="32" y="89"/>
                      <a:pt x="33" y="89"/>
                      <a:pt x="34" y="90"/>
                    </a:cubicBezTo>
                    <a:cubicBezTo>
                      <a:pt x="34" y="91"/>
                      <a:pt x="34" y="92"/>
                      <a:pt x="34" y="93"/>
                    </a:cubicBezTo>
                    <a:cubicBezTo>
                      <a:pt x="34" y="94"/>
                      <a:pt x="33" y="94"/>
                      <a:pt x="33" y="94"/>
                    </a:cubicBezTo>
                    <a:cubicBezTo>
                      <a:pt x="32" y="95"/>
                      <a:pt x="32" y="96"/>
                      <a:pt x="30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9"/>
                      <a:pt x="28" y="100"/>
                      <a:pt x="29" y="100"/>
                    </a:cubicBezTo>
                    <a:cubicBezTo>
                      <a:pt x="29" y="101"/>
                      <a:pt x="30" y="102"/>
                      <a:pt x="30" y="102"/>
                    </a:cubicBez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6"/>
                      <a:pt x="33" y="106"/>
                      <a:pt x="33" y="106"/>
                    </a:cubicBezTo>
                    <a:cubicBezTo>
                      <a:pt x="34" y="107"/>
                      <a:pt x="34" y="108"/>
                      <a:pt x="34" y="111"/>
                    </a:cubicBezTo>
                    <a:cubicBezTo>
                      <a:pt x="34" y="114"/>
                      <a:pt x="32" y="114"/>
                      <a:pt x="31" y="114"/>
                    </a:cubicBezTo>
                    <a:cubicBezTo>
                      <a:pt x="31" y="114"/>
                      <a:pt x="31" y="114"/>
                      <a:pt x="31" y="114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28" y="114"/>
                      <a:pt x="28" y="114"/>
                      <a:pt x="27" y="11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6" y="115"/>
                      <a:pt x="26" y="115"/>
                      <a:pt x="26" y="115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8" y="117"/>
                      <a:pt x="28" y="117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0" y="118"/>
                      <a:pt x="31" y="119"/>
                      <a:pt x="31" y="119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120"/>
                      <a:pt x="33" y="120"/>
                      <a:pt x="33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5" y="120"/>
                      <a:pt x="35" y="122"/>
                      <a:pt x="35" y="123"/>
                    </a:cubicBezTo>
                    <a:cubicBezTo>
                      <a:pt x="35" y="123"/>
                      <a:pt x="36" y="123"/>
                      <a:pt x="36" y="123"/>
                    </a:cubicBezTo>
                    <a:cubicBezTo>
                      <a:pt x="36" y="123"/>
                      <a:pt x="37" y="123"/>
                      <a:pt x="37" y="124"/>
                    </a:cubicBezTo>
                    <a:cubicBezTo>
                      <a:pt x="39" y="125"/>
                      <a:pt x="39" y="125"/>
                      <a:pt x="39" y="125"/>
                    </a:cubicBezTo>
                    <a:cubicBezTo>
                      <a:pt x="39" y="125"/>
                      <a:pt x="39" y="126"/>
                      <a:pt x="39" y="126"/>
                    </a:cubicBezTo>
                    <a:cubicBezTo>
                      <a:pt x="40" y="125"/>
                      <a:pt x="40" y="125"/>
                      <a:pt x="41" y="125"/>
                    </a:cubicBezTo>
                    <a:cubicBezTo>
                      <a:pt x="42" y="125"/>
                      <a:pt x="42" y="125"/>
                      <a:pt x="42" y="125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6" y="126"/>
                      <a:pt x="47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9" y="126"/>
                      <a:pt x="49" y="126"/>
                      <a:pt x="50" y="126"/>
                    </a:cubicBezTo>
                    <a:cubicBezTo>
                      <a:pt x="50" y="126"/>
                      <a:pt x="50" y="126"/>
                      <a:pt x="50" y="126"/>
                    </a:cubicBezTo>
                    <a:cubicBezTo>
                      <a:pt x="51" y="128"/>
                      <a:pt x="51" y="128"/>
                      <a:pt x="51" y="128"/>
                    </a:cubicBezTo>
                    <a:cubicBezTo>
                      <a:pt x="51" y="128"/>
                      <a:pt x="53" y="128"/>
                      <a:pt x="53" y="128"/>
                    </a:cubicBezTo>
                    <a:cubicBezTo>
                      <a:pt x="53" y="128"/>
                      <a:pt x="54" y="129"/>
                      <a:pt x="56" y="131"/>
                    </a:cubicBezTo>
                    <a:cubicBezTo>
                      <a:pt x="57" y="131"/>
                      <a:pt x="57" y="131"/>
                      <a:pt x="57" y="131"/>
                    </a:cubicBezTo>
                    <a:cubicBezTo>
                      <a:pt x="57" y="131"/>
                      <a:pt x="57" y="131"/>
                      <a:pt x="57" y="131"/>
                    </a:cubicBezTo>
                    <a:cubicBezTo>
                      <a:pt x="58" y="131"/>
                      <a:pt x="58" y="131"/>
                      <a:pt x="58" y="131"/>
                    </a:cubicBezTo>
                    <a:cubicBezTo>
                      <a:pt x="59" y="131"/>
                      <a:pt x="60" y="132"/>
                      <a:pt x="60" y="132"/>
                    </a:cubicBezTo>
                    <a:cubicBezTo>
                      <a:pt x="62" y="132"/>
                      <a:pt x="63" y="133"/>
                      <a:pt x="63" y="134"/>
                    </a:cubicBezTo>
                    <a:cubicBezTo>
                      <a:pt x="64" y="134"/>
                      <a:pt x="64" y="135"/>
                      <a:pt x="65" y="135"/>
                    </a:cubicBezTo>
                    <a:cubicBezTo>
                      <a:pt x="66" y="136"/>
                      <a:pt x="67" y="137"/>
                      <a:pt x="67" y="137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9" y="137"/>
                      <a:pt x="69" y="137"/>
                      <a:pt x="69" y="137"/>
                    </a:cubicBezTo>
                    <a:cubicBezTo>
                      <a:pt x="67" y="134"/>
                      <a:pt x="67" y="134"/>
                      <a:pt x="67" y="134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3" y="126"/>
                      <a:pt x="73" y="126"/>
                      <a:pt x="73" y="126"/>
                    </a:cubicBezTo>
                    <a:cubicBezTo>
                      <a:pt x="73" y="126"/>
                      <a:pt x="73" y="126"/>
                      <a:pt x="73" y="126"/>
                    </a:cubicBezTo>
                    <a:cubicBezTo>
                      <a:pt x="73" y="126"/>
                      <a:pt x="72" y="125"/>
                      <a:pt x="71" y="124"/>
                    </a:cubicBezTo>
                    <a:cubicBezTo>
                      <a:pt x="70" y="123"/>
                      <a:pt x="70" y="122"/>
                      <a:pt x="71" y="122"/>
                    </a:cubicBezTo>
                    <a:cubicBezTo>
                      <a:pt x="71" y="121"/>
                      <a:pt x="72" y="121"/>
                      <a:pt x="72" y="121"/>
                    </a:cubicBezTo>
                    <a:cubicBezTo>
                      <a:pt x="73" y="120"/>
                      <a:pt x="73" y="120"/>
                      <a:pt x="74" y="120"/>
                    </a:cubicBezTo>
                    <a:cubicBezTo>
                      <a:pt x="75" y="119"/>
                      <a:pt x="76" y="119"/>
                      <a:pt x="76" y="118"/>
                    </a:cubicBezTo>
                    <a:cubicBezTo>
                      <a:pt x="78" y="117"/>
                      <a:pt x="79" y="119"/>
                      <a:pt x="79" y="119"/>
                    </a:cubicBezTo>
                    <a:cubicBezTo>
                      <a:pt x="79" y="119"/>
                      <a:pt x="79" y="122"/>
                      <a:pt x="81" y="122"/>
                    </a:cubicBezTo>
                    <a:cubicBezTo>
                      <a:pt x="82" y="123"/>
                      <a:pt x="83" y="123"/>
                      <a:pt x="83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0" y="126"/>
                      <a:pt x="90" y="126"/>
                      <a:pt x="90" y="126"/>
                    </a:cubicBezTo>
                    <a:cubicBezTo>
                      <a:pt x="90" y="126"/>
                      <a:pt x="91" y="127"/>
                      <a:pt x="91" y="127"/>
                    </a:cubicBezTo>
                    <a:cubicBezTo>
                      <a:pt x="92" y="128"/>
                      <a:pt x="93" y="130"/>
                      <a:pt x="93" y="131"/>
                    </a:cubicBezTo>
                    <a:cubicBezTo>
                      <a:pt x="99" y="133"/>
                      <a:pt x="99" y="133"/>
                      <a:pt x="99" y="133"/>
                    </a:cubicBezTo>
                    <a:cubicBezTo>
                      <a:pt x="100" y="136"/>
                      <a:pt x="100" y="136"/>
                      <a:pt x="100" y="136"/>
                    </a:cubicBezTo>
                    <a:cubicBezTo>
                      <a:pt x="100" y="136"/>
                      <a:pt x="103" y="136"/>
                      <a:pt x="104" y="136"/>
                    </a:cubicBezTo>
                    <a:cubicBezTo>
                      <a:pt x="106" y="137"/>
                      <a:pt x="107" y="138"/>
                      <a:pt x="107" y="138"/>
                    </a:cubicBezTo>
                    <a:cubicBezTo>
                      <a:pt x="107" y="138"/>
                      <a:pt x="107" y="138"/>
                      <a:pt x="107" y="138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13" y="138"/>
                      <a:pt x="113" y="138"/>
                      <a:pt x="113" y="138"/>
                    </a:cubicBezTo>
                    <a:cubicBezTo>
                      <a:pt x="113" y="139"/>
                      <a:pt x="113" y="139"/>
                      <a:pt x="112" y="140"/>
                    </a:cubicBezTo>
                    <a:cubicBezTo>
                      <a:pt x="111" y="140"/>
                      <a:pt x="111" y="142"/>
                      <a:pt x="112" y="143"/>
                    </a:cubicBezTo>
                    <a:cubicBezTo>
                      <a:pt x="112" y="144"/>
                      <a:pt x="112" y="145"/>
                      <a:pt x="111" y="146"/>
                    </a:cubicBezTo>
                    <a:cubicBezTo>
                      <a:pt x="111" y="147"/>
                      <a:pt x="110" y="147"/>
                      <a:pt x="109" y="147"/>
                    </a:cubicBezTo>
                    <a:cubicBezTo>
                      <a:pt x="108" y="147"/>
                      <a:pt x="109" y="148"/>
                      <a:pt x="109" y="149"/>
                    </a:cubicBezTo>
                    <a:cubicBezTo>
                      <a:pt x="109" y="149"/>
                      <a:pt x="109" y="150"/>
                      <a:pt x="109" y="150"/>
                    </a:cubicBezTo>
                    <a:cubicBezTo>
                      <a:pt x="110" y="151"/>
                      <a:pt x="110" y="151"/>
                      <a:pt x="109" y="152"/>
                    </a:cubicBezTo>
                    <a:cubicBezTo>
                      <a:pt x="108" y="153"/>
                      <a:pt x="107" y="154"/>
                      <a:pt x="107" y="154"/>
                    </a:cubicBezTo>
                    <a:cubicBezTo>
                      <a:pt x="107" y="154"/>
                      <a:pt x="107" y="154"/>
                      <a:pt x="107" y="154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09" y="156"/>
                      <a:pt x="111" y="156"/>
                      <a:pt x="112" y="156"/>
                    </a:cubicBezTo>
                    <a:cubicBezTo>
                      <a:pt x="112" y="157"/>
                      <a:pt x="112" y="157"/>
                      <a:pt x="112" y="157"/>
                    </a:cubicBezTo>
                    <a:cubicBezTo>
                      <a:pt x="112" y="157"/>
                      <a:pt x="112" y="157"/>
                      <a:pt x="112" y="157"/>
                    </a:cubicBezTo>
                    <a:cubicBezTo>
                      <a:pt x="112" y="156"/>
                      <a:pt x="112" y="156"/>
                      <a:pt x="112" y="156"/>
                    </a:cubicBezTo>
                    <a:cubicBezTo>
                      <a:pt x="112" y="156"/>
                      <a:pt x="113" y="156"/>
                      <a:pt x="113" y="156"/>
                    </a:cubicBezTo>
                    <a:cubicBezTo>
                      <a:pt x="113" y="155"/>
                      <a:pt x="115" y="153"/>
                      <a:pt x="115" y="153"/>
                    </a:cubicBezTo>
                    <a:cubicBezTo>
                      <a:pt x="117" y="153"/>
                      <a:pt x="117" y="153"/>
                      <a:pt x="117" y="153"/>
                    </a:cubicBezTo>
                    <a:cubicBezTo>
                      <a:pt x="119" y="151"/>
                      <a:pt x="119" y="151"/>
                      <a:pt x="119" y="151"/>
                    </a:cubicBezTo>
                    <a:cubicBezTo>
                      <a:pt x="119" y="151"/>
                      <a:pt x="121" y="151"/>
                      <a:pt x="121" y="151"/>
                    </a:cubicBezTo>
                    <a:cubicBezTo>
                      <a:pt x="122" y="151"/>
                      <a:pt x="123" y="151"/>
                      <a:pt x="124" y="151"/>
                    </a:cubicBezTo>
                    <a:cubicBezTo>
                      <a:pt x="125" y="151"/>
                      <a:pt x="125" y="150"/>
                      <a:pt x="125" y="150"/>
                    </a:cubicBezTo>
                    <a:cubicBezTo>
                      <a:pt x="125" y="150"/>
                      <a:pt x="127" y="149"/>
                      <a:pt x="129" y="148"/>
                    </a:cubicBezTo>
                    <a:cubicBezTo>
                      <a:pt x="130" y="148"/>
                      <a:pt x="131" y="148"/>
                      <a:pt x="131" y="148"/>
                    </a:cubicBezTo>
                    <a:cubicBezTo>
                      <a:pt x="131" y="148"/>
                      <a:pt x="132" y="148"/>
                      <a:pt x="133" y="148"/>
                    </a:cubicBezTo>
                    <a:cubicBezTo>
                      <a:pt x="133" y="148"/>
                      <a:pt x="134" y="148"/>
                      <a:pt x="134" y="148"/>
                    </a:cubicBezTo>
                    <a:cubicBezTo>
                      <a:pt x="135" y="148"/>
                      <a:pt x="135" y="147"/>
                      <a:pt x="135" y="147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37" y="142"/>
                      <a:pt x="136" y="140"/>
                      <a:pt x="136" y="140"/>
                    </a:cubicBezTo>
                    <a:cubicBezTo>
                      <a:pt x="136" y="140"/>
                      <a:pt x="135" y="139"/>
                      <a:pt x="133" y="139"/>
                    </a:cubicBezTo>
                    <a:cubicBezTo>
                      <a:pt x="133" y="131"/>
                      <a:pt x="133" y="131"/>
                      <a:pt x="133" y="131"/>
                    </a:cubicBezTo>
                    <a:cubicBezTo>
                      <a:pt x="131" y="128"/>
                      <a:pt x="131" y="128"/>
                      <a:pt x="131" y="128"/>
                    </a:cubicBezTo>
                    <a:cubicBezTo>
                      <a:pt x="131" y="127"/>
                      <a:pt x="133" y="126"/>
                      <a:pt x="133" y="126"/>
                    </a:cubicBezTo>
                    <a:cubicBezTo>
                      <a:pt x="133" y="125"/>
                      <a:pt x="134" y="124"/>
                      <a:pt x="135" y="124"/>
                    </a:cubicBezTo>
                    <a:cubicBezTo>
                      <a:pt x="138" y="124"/>
                      <a:pt x="138" y="124"/>
                      <a:pt x="138" y="124"/>
                    </a:cubicBezTo>
                    <a:cubicBezTo>
                      <a:pt x="139" y="123"/>
                      <a:pt x="140" y="123"/>
                      <a:pt x="140" y="122"/>
                    </a:cubicBezTo>
                    <a:cubicBezTo>
                      <a:pt x="140" y="122"/>
                      <a:pt x="140" y="120"/>
                      <a:pt x="140" y="119"/>
                    </a:cubicBezTo>
                    <a:cubicBezTo>
                      <a:pt x="140" y="118"/>
                      <a:pt x="141" y="116"/>
                      <a:pt x="142" y="115"/>
                    </a:cubicBezTo>
                    <a:cubicBezTo>
                      <a:pt x="142" y="115"/>
                      <a:pt x="144" y="113"/>
                      <a:pt x="145" y="112"/>
                    </a:cubicBezTo>
                    <a:cubicBezTo>
                      <a:pt x="145" y="111"/>
                      <a:pt x="146" y="108"/>
                      <a:pt x="146" y="10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12">
                <a:extLst>
                  <a:ext uri="{FF2B5EF4-FFF2-40B4-BE49-F238E27FC236}">
                    <a16:creationId xmlns:a16="http://schemas.microsoft.com/office/drawing/2014/main" id="{31DCBF61-852C-166F-385B-E423A28B35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" y="2831"/>
                <a:ext cx="16" cy="8"/>
              </a:xfrm>
              <a:custGeom>
                <a:avLst/>
                <a:gdLst>
                  <a:gd name="T0" fmla="*/ 7 w 8"/>
                  <a:gd name="T1" fmla="*/ 0 h 4"/>
                  <a:gd name="T2" fmla="*/ 5 w 8"/>
                  <a:gd name="T3" fmla="*/ 0 h 4"/>
                  <a:gd name="T4" fmla="*/ 4 w 8"/>
                  <a:gd name="T5" fmla="*/ 0 h 4"/>
                  <a:gd name="T6" fmla="*/ 1 w 8"/>
                  <a:gd name="T7" fmla="*/ 1 h 4"/>
                  <a:gd name="T8" fmla="*/ 1 w 8"/>
                  <a:gd name="T9" fmla="*/ 2 h 4"/>
                  <a:gd name="T10" fmla="*/ 3 w 8"/>
                  <a:gd name="T11" fmla="*/ 3 h 4"/>
                  <a:gd name="T12" fmla="*/ 4 w 8"/>
                  <a:gd name="T13" fmla="*/ 4 h 4"/>
                  <a:gd name="T14" fmla="*/ 7 w 8"/>
                  <a:gd name="T15" fmla="*/ 2 h 4"/>
                  <a:gd name="T16" fmla="*/ 8 w 8"/>
                  <a:gd name="T17" fmla="*/ 1 h 4"/>
                  <a:gd name="T18" fmla="*/ 7 w 8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7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6" y="3"/>
                      <a:pt x="7" y="2"/>
                    </a:cubicBezTo>
                    <a:cubicBezTo>
                      <a:pt x="7" y="1"/>
                      <a:pt x="7" y="2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13">
                <a:extLst>
                  <a:ext uri="{FF2B5EF4-FFF2-40B4-BE49-F238E27FC236}">
                    <a16:creationId xmlns:a16="http://schemas.microsoft.com/office/drawing/2014/main" id="{54B2861D-2DF9-9161-8EC0-9E038F19D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3" y="2670"/>
                <a:ext cx="20" cy="52"/>
              </a:xfrm>
              <a:custGeom>
                <a:avLst/>
                <a:gdLst>
                  <a:gd name="T0" fmla="*/ 7 w 10"/>
                  <a:gd name="T1" fmla="*/ 22 h 26"/>
                  <a:gd name="T2" fmla="*/ 5 w 10"/>
                  <a:gd name="T3" fmla="*/ 19 h 26"/>
                  <a:gd name="T4" fmla="*/ 4 w 10"/>
                  <a:gd name="T5" fmla="*/ 16 h 26"/>
                  <a:gd name="T6" fmla="*/ 6 w 10"/>
                  <a:gd name="T7" fmla="*/ 18 h 26"/>
                  <a:gd name="T8" fmla="*/ 8 w 10"/>
                  <a:gd name="T9" fmla="*/ 17 h 26"/>
                  <a:gd name="T10" fmla="*/ 6 w 10"/>
                  <a:gd name="T11" fmla="*/ 13 h 26"/>
                  <a:gd name="T12" fmla="*/ 5 w 10"/>
                  <a:gd name="T13" fmla="*/ 11 h 26"/>
                  <a:gd name="T14" fmla="*/ 5 w 10"/>
                  <a:gd name="T15" fmla="*/ 9 h 26"/>
                  <a:gd name="T16" fmla="*/ 4 w 10"/>
                  <a:gd name="T17" fmla="*/ 7 h 26"/>
                  <a:gd name="T18" fmla="*/ 4 w 10"/>
                  <a:gd name="T19" fmla="*/ 5 h 26"/>
                  <a:gd name="T20" fmla="*/ 4 w 10"/>
                  <a:gd name="T21" fmla="*/ 3 h 26"/>
                  <a:gd name="T22" fmla="*/ 7 w 10"/>
                  <a:gd name="T23" fmla="*/ 3 h 26"/>
                  <a:gd name="T24" fmla="*/ 5 w 10"/>
                  <a:gd name="T25" fmla="*/ 2 h 26"/>
                  <a:gd name="T26" fmla="*/ 3 w 10"/>
                  <a:gd name="T27" fmla="*/ 2 h 26"/>
                  <a:gd name="T28" fmla="*/ 2 w 10"/>
                  <a:gd name="T29" fmla="*/ 0 h 26"/>
                  <a:gd name="T30" fmla="*/ 1 w 10"/>
                  <a:gd name="T31" fmla="*/ 1 h 26"/>
                  <a:gd name="T32" fmla="*/ 1 w 10"/>
                  <a:gd name="T33" fmla="*/ 3 h 26"/>
                  <a:gd name="T34" fmla="*/ 2 w 10"/>
                  <a:gd name="T35" fmla="*/ 6 h 26"/>
                  <a:gd name="T36" fmla="*/ 0 w 10"/>
                  <a:gd name="T37" fmla="*/ 5 h 26"/>
                  <a:gd name="T38" fmla="*/ 1 w 10"/>
                  <a:gd name="T39" fmla="*/ 7 h 26"/>
                  <a:gd name="T40" fmla="*/ 1 w 10"/>
                  <a:gd name="T41" fmla="*/ 10 h 26"/>
                  <a:gd name="T42" fmla="*/ 2 w 10"/>
                  <a:gd name="T43" fmla="*/ 12 h 26"/>
                  <a:gd name="T44" fmla="*/ 4 w 10"/>
                  <a:gd name="T45" fmla="*/ 13 h 26"/>
                  <a:gd name="T46" fmla="*/ 2 w 10"/>
                  <a:gd name="T47" fmla="*/ 14 h 26"/>
                  <a:gd name="T48" fmla="*/ 2 w 10"/>
                  <a:gd name="T49" fmla="*/ 17 h 26"/>
                  <a:gd name="T50" fmla="*/ 3 w 10"/>
                  <a:gd name="T51" fmla="*/ 18 h 26"/>
                  <a:gd name="T52" fmla="*/ 3 w 10"/>
                  <a:gd name="T53" fmla="*/ 19 h 26"/>
                  <a:gd name="T54" fmla="*/ 4 w 10"/>
                  <a:gd name="T55" fmla="*/ 20 h 26"/>
                  <a:gd name="T56" fmla="*/ 5 w 10"/>
                  <a:gd name="T57" fmla="*/ 21 h 26"/>
                  <a:gd name="T58" fmla="*/ 8 w 10"/>
                  <a:gd name="T59" fmla="*/ 24 h 26"/>
                  <a:gd name="T60" fmla="*/ 9 w 10"/>
                  <a:gd name="T61" fmla="*/ 25 h 26"/>
                  <a:gd name="T62" fmla="*/ 8 w 10"/>
                  <a:gd name="T63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" h="26">
                    <a:moveTo>
                      <a:pt x="8" y="23"/>
                    </a:moveTo>
                    <a:cubicBezTo>
                      <a:pt x="8" y="22"/>
                      <a:pt x="7" y="22"/>
                      <a:pt x="7" y="22"/>
                    </a:cubicBezTo>
                    <a:cubicBezTo>
                      <a:pt x="7" y="22"/>
                      <a:pt x="6" y="21"/>
                      <a:pt x="5" y="20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4" y="18"/>
                      <a:pt x="4" y="18"/>
                    </a:cubicBezTo>
                    <a:cubicBezTo>
                      <a:pt x="4" y="18"/>
                      <a:pt x="4" y="17"/>
                      <a:pt x="4" y="16"/>
                    </a:cubicBezTo>
                    <a:cubicBezTo>
                      <a:pt x="5" y="16"/>
                      <a:pt x="5" y="17"/>
                      <a:pt x="5" y="17"/>
                    </a:cubicBezTo>
                    <a:cubicBezTo>
                      <a:pt x="5" y="17"/>
                      <a:pt x="6" y="18"/>
                      <a:pt x="6" y="18"/>
                    </a:cubicBezTo>
                    <a:cubicBezTo>
                      <a:pt x="7" y="19"/>
                      <a:pt x="7" y="18"/>
                      <a:pt x="7" y="18"/>
                    </a:cubicBezTo>
                    <a:cubicBezTo>
                      <a:pt x="7" y="18"/>
                      <a:pt x="8" y="17"/>
                      <a:pt x="8" y="17"/>
                    </a:cubicBezTo>
                    <a:cubicBezTo>
                      <a:pt x="8" y="16"/>
                      <a:pt x="7" y="15"/>
                      <a:pt x="6" y="15"/>
                    </a:cubicBezTo>
                    <a:cubicBezTo>
                      <a:pt x="6" y="15"/>
                      <a:pt x="6" y="13"/>
                      <a:pt x="6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5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6" y="4"/>
                      <a:pt x="7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4"/>
                      <a:pt x="2" y="5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2" y="12"/>
                      <a:pt x="3" y="13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3" y="17"/>
                      <a:pt x="3" y="17"/>
                      <a:pt x="3" y="18"/>
                    </a:cubicBezTo>
                    <a:cubicBezTo>
                      <a:pt x="3" y="18"/>
                      <a:pt x="4" y="19"/>
                      <a:pt x="4" y="19"/>
                    </a:cubicBezTo>
                    <a:cubicBezTo>
                      <a:pt x="4" y="19"/>
                      <a:pt x="3" y="19"/>
                      <a:pt x="3" y="19"/>
                    </a:cubicBezTo>
                    <a:cubicBezTo>
                      <a:pt x="2" y="19"/>
                      <a:pt x="2" y="20"/>
                      <a:pt x="2" y="20"/>
                    </a:cubicBezTo>
                    <a:cubicBezTo>
                      <a:pt x="2" y="20"/>
                      <a:pt x="4" y="20"/>
                      <a:pt x="4" y="20"/>
                    </a:cubicBezTo>
                    <a:cubicBezTo>
                      <a:pt x="4" y="20"/>
                      <a:pt x="5" y="20"/>
                      <a:pt x="5" y="20"/>
                    </a:cubicBezTo>
                    <a:cubicBezTo>
                      <a:pt x="5" y="20"/>
                      <a:pt x="5" y="21"/>
                      <a:pt x="5" y="21"/>
                    </a:cubicBezTo>
                    <a:cubicBezTo>
                      <a:pt x="5" y="21"/>
                      <a:pt x="6" y="22"/>
                      <a:pt x="7" y="22"/>
                    </a:cubicBezTo>
                    <a:cubicBezTo>
                      <a:pt x="7" y="22"/>
                      <a:pt x="7" y="24"/>
                      <a:pt x="8" y="24"/>
                    </a:cubicBezTo>
                    <a:cubicBezTo>
                      <a:pt x="8" y="25"/>
                      <a:pt x="8" y="25"/>
                      <a:pt x="9" y="25"/>
                    </a:cubicBezTo>
                    <a:cubicBezTo>
                      <a:pt x="9" y="26"/>
                      <a:pt x="9" y="25"/>
                      <a:pt x="9" y="25"/>
                    </a:cubicBezTo>
                    <a:cubicBezTo>
                      <a:pt x="10" y="25"/>
                      <a:pt x="9" y="24"/>
                      <a:pt x="9" y="24"/>
                    </a:cubicBezTo>
                    <a:cubicBezTo>
                      <a:pt x="9" y="23"/>
                      <a:pt x="9" y="23"/>
                      <a:pt x="8" y="2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14">
                <a:extLst>
                  <a:ext uri="{FF2B5EF4-FFF2-40B4-BE49-F238E27FC236}">
                    <a16:creationId xmlns:a16="http://schemas.microsoft.com/office/drawing/2014/main" id="{690C1175-A909-71A3-B73E-185E3DF3F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" y="2839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15">
                <a:extLst>
                  <a:ext uri="{FF2B5EF4-FFF2-40B4-BE49-F238E27FC236}">
                    <a16:creationId xmlns:a16="http://schemas.microsoft.com/office/drawing/2014/main" id="{BFAF74C6-41A7-3D7E-D9A4-51760C45F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0" y="2797"/>
                <a:ext cx="44" cy="12"/>
              </a:xfrm>
              <a:custGeom>
                <a:avLst/>
                <a:gdLst>
                  <a:gd name="T0" fmla="*/ 6 w 22"/>
                  <a:gd name="T1" fmla="*/ 3 h 6"/>
                  <a:gd name="T2" fmla="*/ 4 w 22"/>
                  <a:gd name="T3" fmla="*/ 2 h 6"/>
                  <a:gd name="T4" fmla="*/ 2 w 22"/>
                  <a:gd name="T5" fmla="*/ 0 h 6"/>
                  <a:gd name="T6" fmla="*/ 0 w 22"/>
                  <a:gd name="T7" fmla="*/ 1 h 6"/>
                  <a:gd name="T8" fmla="*/ 1 w 22"/>
                  <a:gd name="T9" fmla="*/ 2 h 6"/>
                  <a:gd name="T10" fmla="*/ 3 w 22"/>
                  <a:gd name="T11" fmla="*/ 2 h 6"/>
                  <a:gd name="T12" fmla="*/ 6 w 22"/>
                  <a:gd name="T13" fmla="*/ 4 h 6"/>
                  <a:gd name="T14" fmla="*/ 8 w 22"/>
                  <a:gd name="T15" fmla="*/ 5 h 6"/>
                  <a:gd name="T16" fmla="*/ 11 w 22"/>
                  <a:gd name="T17" fmla="*/ 5 h 6"/>
                  <a:gd name="T18" fmla="*/ 12 w 22"/>
                  <a:gd name="T19" fmla="*/ 6 h 6"/>
                  <a:gd name="T20" fmla="*/ 16 w 22"/>
                  <a:gd name="T21" fmla="*/ 5 h 6"/>
                  <a:gd name="T22" fmla="*/ 18 w 22"/>
                  <a:gd name="T23" fmla="*/ 5 h 6"/>
                  <a:gd name="T24" fmla="*/ 21 w 22"/>
                  <a:gd name="T25" fmla="*/ 4 h 6"/>
                  <a:gd name="T26" fmla="*/ 21 w 22"/>
                  <a:gd name="T27" fmla="*/ 2 h 6"/>
                  <a:gd name="T28" fmla="*/ 19 w 22"/>
                  <a:gd name="T29" fmla="*/ 1 h 6"/>
                  <a:gd name="T30" fmla="*/ 17 w 22"/>
                  <a:gd name="T31" fmla="*/ 1 h 6"/>
                  <a:gd name="T32" fmla="*/ 14 w 22"/>
                  <a:gd name="T33" fmla="*/ 1 h 6"/>
                  <a:gd name="T34" fmla="*/ 11 w 22"/>
                  <a:gd name="T35" fmla="*/ 0 h 6"/>
                  <a:gd name="T36" fmla="*/ 9 w 22"/>
                  <a:gd name="T37" fmla="*/ 0 h 6"/>
                  <a:gd name="T38" fmla="*/ 7 w 22"/>
                  <a:gd name="T39" fmla="*/ 0 h 6"/>
                  <a:gd name="T40" fmla="*/ 8 w 22"/>
                  <a:gd name="T41" fmla="*/ 1 h 6"/>
                  <a:gd name="T42" fmla="*/ 7 w 22"/>
                  <a:gd name="T43" fmla="*/ 3 h 6"/>
                  <a:gd name="T44" fmla="*/ 6 w 22"/>
                  <a:gd name="T4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" h="6">
                    <a:moveTo>
                      <a:pt x="6" y="3"/>
                    </a:moveTo>
                    <a:cubicBezTo>
                      <a:pt x="6" y="3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3"/>
                      <a:pt x="6" y="4"/>
                      <a:pt x="6" y="4"/>
                    </a:cubicBezTo>
                    <a:cubicBezTo>
                      <a:pt x="6" y="4"/>
                      <a:pt x="7" y="4"/>
                      <a:pt x="8" y="5"/>
                    </a:cubicBezTo>
                    <a:cubicBezTo>
                      <a:pt x="8" y="5"/>
                      <a:pt x="9" y="5"/>
                      <a:pt x="11" y="5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4" y="6"/>
                      <a:pt x="16" y="5"/>
                    </a:cubicBezTo>
                    <a:cubicBezTo>
                      <a:pt x="18" y="5"/>
                      <a:pt x="17" y="5"/>
                      <a:pt x="18" y="5"/>
                    </a:cubicBezTo>
                    <a:cubicBezTo>
                      <a:pt x="20" y="5"/>
                      <a:pt x="19" y="5"/>
                      <a:pt x="21" y="4"/>
                    </a:cubicBezTo>
                    <a:cubicBezTo>
                      <a:pt x="22" y="3"/>
                      <a:pt x="21" y="3"/>
                      <a:pt x="21" y="2"/>
                    </a:cubicBezTo>
                    <a:cubicBezTo>
                      <a:pt x="21" y="2"/>
                      <a:pt x="20" y="1"/>
                      <a:pt x="19" y="1"/>
                    </a:cubicBezTo>
                    <a:cubicBezTo>
                      <a:pt x="19" y="1"/>
                      <a:pt x="18" y="1"/>
                      <a:pt x="17" y="1"/>
                    </a:cubicBezTo>
                    <a:cubicBezTo>
                      <a:pt x="16" y="1"/>
                      <a:pt x="16" y="0"/>
                      <a:pt x="14" y="1"/>
                    </a:cubicBezTo>
                    <a:cubicBezTo>
                      <a:pt x="11" y="1"/>
                      <a:pt x="12" y="1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2"/>
                      <a:pt x="7" y="3"/>
                      <a:pt x="7" y="3"/>
                    </a:cubicBezTo>
                    <a:cubicBezTo>
                      <a:pt x="7" y="4"/>
                      <a:pt x="6" y="3"/>
                      <a:pt x="6" y="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16">
                <a:extLst>
                  <a:ext uri="{FF2B5EF4-FFF2-40B4-BE49-F238E27FC236}">
                    <a16:creationId xmlns:a16="http://schemas.microsoft.com/office/drawing/2014/main" id="{53AF2E85-1E0E-9CAA-CDB8-C434E1A02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2658"/>
                <a:ext cx="8" cy="12"/>
              </a:xfrm>
              <a:custGeom>
                <a:avLst/>
                <a:gdLst>
                  <a:gd name="T0" fmla="*/ 2 w 4"/>
                  <a:gd name="T1" fmla="*/ 1 h 6"/>
                  <a:gd name="T2" fmla="*/ 1 w 4"/>
                  <a:gd name="T3" fmla="*/ 1 h 6"/>
                  <a:gd name="T4" fmla="*/ 1 w 4"/>
                  <a:gd name="T5" fmla="*/ 2 h 6"/>
                  <a:gd name="T6" fmla="*/ 1 w 4"/>
                  <a:gd name="T7" fmla="*/ 4 h 6"/>
                  <a:gd name="T8" fmla="*/ 1 w 4"/>
                  <a:gd name="T9" fmla="*/ 5 h 6"/>
                  <a:gd name="T10" fmla="*/ 2 w 4"/>
                  <a:gd name="T11" fmla="*/ 6 h 6"/>
                  <a:gd name="T12" fmla="*/ 4 w 4"/>
                  <a:gd name="T13" fmla="*/ 6 h 6"/>
                  <a:gd name="T14" fmla="*/ 3 w 4"/>
                  <a:gd name="T15" fmla="*/ 5 h 6"/>
                  <a:gd name="T16" fmla="*/ 3 w 4"/>
                  <a:gd name="T17" fmla="*/ 4 h 6"/>
                  <a:gd name="T18" fmla="*/ 3 w 4"/>
                  <a:gd name="T19" fmla="*/ 3 h 6"/>
                  <a:gd name="T20" fmla="*/ 2 w 4"/>
                  <a:gd name="T2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2" y="6"/>
                      <a:pt x="2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17">
                <a:extLst>
                  <a:ext uri="{FF2B5EF4-FFF2-40B4-BE49-F238E27FC236}">
                    <a16:creationId xmlns:a16="http://schemas.microsoft.com/office/drawing/2014/main" id="{1C914E7E-264B-A7D4-E19C-54898DB2F4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2700"/>
                <a:ext cx="4" cy="8"/>
              </a:xfrm>
              <a:custGeom>
                <a:avLst/>
                <a:gdLst>
                  <a:gd name="T0" fmla="*/ 2 w 2"/>
                  <a:gd name="T1" fmla="*/ 0 h 4"/>
                  <a:gd name="T2" fmla="*/ 1 w 2"/>
                  <a:gd name="T3" fmla="*/ 1 h 4"/>
                  <a:gd name="T4" fmla="*/ 1 w 2"/>
                  <a:gd name="T5" fmla="*/ 2 h 4"/>
                  <a:gd name="T6" fmla="*/ 0 w 2"/>
                  <a:gd name="T7" fmla="*/ 3 h 4"/>
                  <a:gd name="T8" fmla="*/ 1 w 2"/>
                  <a:gd name="T9" fmla="*/ 4 h 4"/>
                  <a:gd name="T10" fmla="*/ 2 w 2"/>
                  <a:gd name="T11" fmla="*/ 3 h 4"/>
                  <a:gd name="T12" fmla="*/ 2 w 2"/>
                  <a:gd name="T13" fmla="*/ 1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3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18">
                <a:extLst>
                  <a:ext uri="{FF2B5EF4-FFF2-40B4-BE49-F238E27FC236}">
                    <a16:creationId xmlns:a16="http://schemas.microsoft.com/office/drawing/2014/main" id="{1DAB8163-5C62-FF5A-5C22-FE9EA39F4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3" y="2714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19">
                <a:extLst>
                  <a:ext uri="{FF2B5EF4-FFF2-40B4-BE49-F238E27FC236}">
                    <a16:creationId xmlns:a16="http://schemas.microsoft.com/office/drawing/2014/main" id="{3049D63D-8E62-9168-2066-EC68EAA180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3" y="27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9" name="Freeform 20">
                <a:extLst>
                  <a:ext uri="{FF2B5EF4-FFF2-40B4-BE49-F238E27FC236}">
                    <a16:creationId xmlns:a16="http://schemas.microsoft.com/office/drawing/2014/main" id="{945D5169-C868-688B-F5FC-720D0A2B7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2" y="2811"/>
                <a:ext cx="54" cy="12"/>
              </a:xfrm>
              <a:custGeom>
                <a:avLst/>
                <a:gdLst>
                  <a:gd name="T0" fmla="*/ 9 w 27"/>
                  <a:gd name="T1" fmla="*/ 5 h 6"/>
                  <a:gd name="T2" fmla="*/ 11 w 27"/>
                  <a:gd name="T3" fmla="*/ 6 h 6"/>
                  <a:gd name="T4" fmla="*/ 11 w 27"/>
                  <a:gd name="T5" fmla="*/ 5 h 6"/>
                  <a:gd name="T6" fmla="*/ 11 w 27"/>
                  <a:gd name="T7" fmla="*/ 4 h 6"/>
                  <a:gd name="T8" fmla="*/ 14 w 27"/>
                  <a:gd name="T9" fmla="*/ 3 h 6"/>
                  <a:gd name="T10" fmla="*/ 16 w 27"/>
                  <a:gd name="T11" fmla="*/ 3 h 6"/>
                  <a:gd name="T12" fmla="*/ 18 w 27"/>
                  <a:gd name="T13" fmla="*/ 3 h 6"/>
                  <a:gd name="T14" fmla="*/ 20 w 27"/>
                  <a:gd name="T15" fmla="*/ 3 h 6"/>
                  <a:gd name="T16" fmla="*/ 21 w 27"/>
                  <a:gd name="T17" fmla="*/ 4 h 6"/>
                  <a:gd name="T18" fmla="*/ 23 w 27"/>
                  <a:gd name="T19" fmla="*/ 3 h 6"/>
                  <a:gd name="T20" fmla="*/ 24 w 27"/>
                  <a:gd name="T21" fmla="*/ 4 h 6"/>
                  <a:gd name="T22" fmla="*/ 25 w 27"/>
                  <a:gd name="T23" fmla="*/ 5 h 6"/>
                  <a:gd name="T24" fmla="*/ 27 w 27"/>
                  <a:gd name="T25" fmla="*/ 4 h 6"/>
                  <a:gd name="T26" fmla="*/ 27 w 27"/>
                  <a:gd name="T27" fmla="*/ 3 h 6"/>
                  <a:gd name="T28" fmla="*/ 27 w 27"/>
                  <a:gd name="T29" fmla="*/ 1 h 6"/>
                  <a:gd name="T30" fmla="*/ 25 w 27"/>
                  <a:gd name="T31" fmla="*/ 1 h 6"/>
                  <a:gd name="T32" fmla="*/ 24 w 27"/>
                  <a:gd name="T33" fmla="*/ 2 h 6"/>
                  <a:gd name="T34" fmla="*/ 23 w 27"/>
                  <a:gd name="T35" fmla="*/ 2 h 6"/>
                  <a:gd name="T36" fmla="*/ 22 w 27"/>
                  <a:gd name="T37" fmla="*/ 3 h 6"/>
                  <a:gd name="T38" fmla="*/ 21 w 27"/>
                  <a:gd name="T39" fmla="*/ 2 h 6"/>
                  <a:gd name="T40" fmla="*/ 19 w 27"/>
                  <a:gd name="T41" fmla="*/ 2 h 6"/>
                  <a:gd name="T42" fmla="*/ 18 w 27"/>
                  <a:gd name="T43" fmla="*/ 2 h 6"/>
                  <a:gd name="T44" fmla="*/ 13 w 27"/>
                  <a:gd name="T45" fmla="*/ 1 h 6"/>
                  <a:gd name="T46" fmla="*/ 11 w 27"/>
                  <a:gd name="T47" fmla="*/ 2 h 6"/>
                  <a:gd name="T48" fmla="*/ 10 w 27"/>
                  <a:gd name="T49" fmla="*/ 1 h 6"/>
                  <a:gd name="T50" fmla="*/ 9 w 27"/>
                  <a:gd name="T51" fmla="*/ 0 h 6"/>
                  <a:gd name="T52" fmla="*/ 7 w 27"/>
                  <a:gd name="T53" fmla="*/ 1 h 6"/>
                  <a:gd name="T54" fmla="*/ 6 w 27"/>
                  <a:gd name="T55" fmla="*/ 0 h 6"/>
                  <a:gd name="T56" fmla="*/ 5 w 27"/>
                  <a:gd name="T57" fmla="*/ 1 h 6"/>
                  <a:gd name="T58" fmla="*/ 4 w 27"/>
                  <a:gd name="T59" fmla="*/ 2 h 6"/>
                  <a:gd name="T60" fmla="*/ 3 w 27"/>
                  <a:gd name="T61" fmla="*/ 2 h 6"/>
                  <a:gd name="T62" fmla="*/ 2 w 27"/>
                  <a:gd name="T63" fmla="*/ 1 h 6"/>
                  <a:gd name="T64" fmla="*/ 1 w 27"/>
                  <a:gd name="T65" fmla="*/ 2 h 6"/>
                  <a:gd name="T66" fmla="*/ 0 w 27"/>
                  <a:gd name="T67" fmla="*/ 4 h 6"/>
                  <a:gd name="T68" fmla="*/ 2 w 27"/>
                  <a:gd name="T69" fmla="*/ 4 h 6"/>
                  <a:gd name="T70" fmla="*/ 3 w 27"/>
                  <a:gd name="T71" fmla="*/ 3 h 6"/>
                  <a:gd name="T72" fmla="*/ 6 w 27"/>
                  <a:gd name="T73" fmla="*/ 4 h 6"/>
                  <a:gd name="T74" fmla="*/ 8 w 27"/>
                  <a:gd name="T75" fmla="*/ 4 h 6"/>
                  <a:gd name="T76" fmla="*/ 9 w 27"/>
                  <a:gd name="T7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" h="6">
                    <a:moveTo>
                      <a:pt x="9" y="5"/>
                    </a:moveTo>
                    <a:cubicBezTo>
                      <a:pt x="10" y="6"/>
                      <a:pt x="10" y="6"/>
                      <a:pt x="11" y="6"/>
                    </a:cubicBezTo>
                    <a:cubicBezTo>
                      <a:pt x="12" y="6"/>
                      <a:pt x="11" y="5"/>
                      <a:pt x="11" y="5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11" y="4"/>
                      <a:pt x="13" y="4"/>
                      <a:pt x="14" y="3"/>
                    </a:cubicBezTo>
                    <a:cubicBezTo>
                      <a:pt x="14" y="3"/>
                      <a:pt x="15" y="3"/>
                      <a:pt x="16" y="3"/>
                    </a:cubicBezTo>
                    <a:cubicBezTo>
                      <a:pt x="17" y="3"/>
                      <a:pt x="17" y="3"/>
                      <a:pt x="18" y="3"/>
                    </a:cubicBezTo>
                    <a:cubicBezTo>
                      <a:pt x="18" y="3"/>
                      <a:pt x="20" y="3"/>
                      <a:pt x="20" y="3"/>
                    </a:cubicBezTo>
                    <a:cubicBezTo>
                      <a:pt x="20" y="3"/>
                      <a:pt x="20" y="4"/>
                      <a:pt x="21" y="4"/>
                    </a:cubicBezTo>
                    <a:cubicBezTo>
                      <a:pt x="21" y="4"/>
                      <a:pt x="23" y="3"/>
                      <a:pt x="23" y="3"/>
                    </a:cubicBezTo>
                    <a:cubicBezTo>
                      <a:pt x="23" y="3"/>
                      <a:pt x="24" y="4"/>
                      <a:pt x="24" y="4"/>
                    </a:cubicBezTo>
                    <a:cubicBezTo>
                      <a:pt x="24" y="4"/>
                      <a:pt x="25" y="5"/>
                      <a:pt x="25" y="5"/>
                    </a:cubicBezTo>
                    <a:cubicBezTo>
                      <a:pt x="25" y="5"/>
                      <a:pt x="27" y="4"/>
                      <a:pt x="27" y="4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3" y="3"/>
                      <a:pt x="23" y="2"/>
                      <a:pt x="23" y="2"/>
                    </a:cubicBezTo>
                    <a:cubicBezTo>
                      <a:pt x="23" y="2"/>
                      <a:pt x="23" y="3"/>
                      <a:pt x="22" y="3"/>
                    </a:cubicBezTo>
                    <a:cubicBezTo>
                      <a:pt x="21" y="3"/>
                      <a:pt x="22" y="3"/>
                      <a:pt x="21" y="2"/>
                    </a:cubicBezTo>
                    <a:cubicBezTo>
                      <a:pt x="21" y="2"/>
                      <a:pt x="20" y="2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5" y="1"/>
                      <a:pt x="13" y="1"/>
                    </a:cubicBezTo>
                    <a:cubicBezTo>
                      <a:pt x="12" y="1"/>
                      <a:pt x="12" y="2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4"/>
                      <a:pt x="0" y="4"/>
                    </a:cubicBezTo>
                    <a:cubicBezTo>
                      <a:pt x="0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4" y="3"/>
                      <a:pt x="6" y="4"/>
                      <a:pt x="6" y="4"/>
                    </a:cubicBezTo>
                    <a:cubicBezTo>
                      <a:pt x="6" y="4"/>
                      <a:pt x="7" y="4"/>
                      <a:pt x="8" y="4"/>
                    </a:cubicBezTo>
                    <a:cubicBezTo>
                      <a:pt x="10" y="4"/>
                      <a:pt x="9" y="4"/>
                      <a:pt x="9" y="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0" name="Freeform 21">
                <a:extLst>
                  <a:ext uri="{FF2B5EF4-FFF2-40B4-BE49-F238E27FC236}">
                    <a16:creationId xmlns:a16="http://schemas.microsoft.com/office/drawing/2014/main" id="{D848E327-18B5-3D5C-0265-31B232196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" y="2722"/>
                <a:ext cx="4" cy="6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2 h 3"/>
                  <a:gd name="T10" fmla="*/ 1 w 2"/>
                  <a:gd name="T11" fmla="*/ 3 h 3"/>
                  <a:gd name="T12" fmla="*/ 1 w 2"/>
                  <a:gd name="T13" fmla="*/ 2 h 3"/>
                  <a:gd name="T14" fmla="*/ 1 w 2"/>
                  <a:gd name="T15" fmla="*/ 1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22">
                <a:extLst>
                  <a:ext uri="{FF2B5EF4-FFF2-40B4-BE49-F238E27FC236}">
                    <a16:creationId xmlns:a16="http://schemas.microsoft.com/office/drawing/2014/main" id="{262D4796-ADCC-2AD0-6098-24F655C76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5" y="2720"/>
                <a:ext cx="2" cy="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  <a:gd name="T14" fmla="*/ 1 w 1"/>
                  <a:gd name="T15" fmla="*/ 2 h 4"/>
                  <a:gd name="T16" fmla="*/ 1 w 1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" name="Freeform 23">
                <a:extLst>
                  <a:ext uri="{FF2B5EF4-FFF2-40B4-BE49-F238E27FC236}">
                    <a16:creationId xmlns:a16="http://schemas.microsoft.com/office/drawing/2014/main" id="{787FD0FA-2C4B-1804-3D1B-46A57A419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" y="2676"/>
                <a:ext cx="6" cy="6"/>
              </a:xfrm>
              <a:custGeom>
                <a:avLst/>
                <a:gdLst>
                  <a:gd name="T0" fmla="*/ 1 w 3"/>
                  <a:gd name="T1" fmla="*/ 2 h 3"/>
                  <a:gd name="T2" fmla="*/ 2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1 h 3"/>
                  <a:gd name="T12" fmla="*/ 1 w 3"/>
                  <a:gd name="T13" fmla="*/ 0 h 3"/>
                  <a:gd name="T14" fmla="*/ 0 w 3"/>
                  <a:gd name="T15" fmla="*/ 0 h 3"/>
                  <a:gd name="T16" fmla="*/ 0 w 3"/>
                  <a:gd name="T17" fmla="*/ 1 h 3"/>
                  <a:gd name="T18" fmla="*/ 1 w 3"/>
                  <a:gd name="T1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3" name="Freeform 24">
                <a:extLst>
                  <a:ext uri="{FF2B5EF4-FFF2-40B4-BE49-F238E27FC236}">
                    <a16:creationId xmlns:a16="http://schemas.microsoft.com/office/drawing/2014/main" id="{B4604009-039D-72B1-8696-EA5BB8F4C4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9" y="2714"/>
                <a:ext cx="8" cy="8"/>
              </a:xfrm>
              <a:custGeom>
                <a:avLst/>
                <a:gdLst>
                  <a:gd name="T0" fmla="*/ 2 w 4"/>
                  <a:gd name="T1" fmla="*/ 4 h 4"/>
                  <a:gd name="T2" fmla="*/ 3 w 4"/>
                  <a:gd name="T3" fmla="*/ 4 h 4"/>
                  <a:gd name="T4" fmla="*/ 3 w 4"/>
                  <a:gd name="T5" fmla="*/ 2 h 4"/>
                  <a:gd name="T6" fmla="*/ 1 w 4"/>
                  <a:gd name="T7" fmla="*/ 2 h 4"/>
                  <a:gd name="T8" fmla="*/ 1 w 4"/>
                  <a:gd name="T9" fmla="*/ 1 h 4"/>
                  <a:gd name="T10" fmla="*/ 0 w 4"/>
                  <a:gd name="T11" fmla="*/ 1 h 4"/>
                  <a:gd name="T12" fmla="*/ 1 w 4"/>
                  <a:gd name="T13" fmla="*/ 2 h 4"/>
                  <a:gd name="T14" fmla="*/ 2 w 4"/>
                  <a:gd name="T15" fmla="*/ 3 h 4"/>
                  <a:gd name="T16" fmla="*/ 2 w 4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3" y="3"/>
                      <a:pt x="3" y="2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4" name="Freeform 25">
                <a:extLst>
                  <a:ext uri="{FF2B5EF4-FFF2-40B4-BE49-F238E27FC236}">
                    <a16:creationId xmlns:a16="http://schemas.microsoft.com/office/drawing/2014/main" id="{6812A2A0-EAE3-0948-7660-4E1DCCBB8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2833"/>
                <a:ext cx="50" cy="34"/>
              </a:xfrm>
              <a:custGeom>
                <a:avLst/>
                <a:gdLst>
                  <a:gd name="T0" fmla="*/ 23 w 25"/>
                  <a:gd name="T1" fmla="*/ 12 h 17"/>
                  <a:gd name="T2" fmla="*/ 19 w 25"/>
                  <a:gd name="T3" fmla="*/ 10 h 17"/>
                  <a:gd name="T4" fmla="*/ 13 w 25"/>
                  <a:gd name="T5" fmla="*/ 8 h 17"/>
                  <a:gd name="T6" fmla="*/ 10 w 25"/>
                  <a:gd name="T7" fmla="*/ 6 h 17"/>
                  <a:gd name="T8" fmla="*/ 8 w 25"/>
                  <a:gd name="T9" fmla="*/ 4 h 17"/>
                  <a:gd name="T10" fmla="*/ 7 w 25"/>
                  <a:gd name="T11" fmla="*/ 3 h 17"/>
                  <a:gd name="T12" fmla="*/ 5 w 25"/>
                  <a:gd name="T13" fmla="*/ 1 h 17"/>
                  <a:gd name="T14" fmla="*/ 3 w 25"/>
                  <a:gd name="T15" fmla="*/ 0 h 17"/>
                  <a:gd name="T16" fmla="*/ 3 w 25"/>
                  <a:gd name="T17" fmla="*/ 0 h 17"/>
                  <a:gd name="T18" fmla="*/ 1 w 25"/>
                  <a:gd name="T19" fmla="*/ 0 h 17"/>
                  <a:gd name="T20" fmla="*/ 0 w 25"/>
                  <a:gd name="T21" fmla="*/ 1 h 17"/>
                  <a:gd name="T22" fmla="*/ 0 w 25"/>
                  <a:gd name="T23" fmla="*/ 2 h 17"/>
                  <a:gd name="T24" fmla="*/ 2 w 25"/>
                  <a:gd name="T25" fmla="*/ 1 h 17"/>
                  <a:gd name="T26" fmla="*/ 3 w 25"/>
                  <a:gd name="T27" fmla="*/ 2 h 17"/>
                  <a:gd name="T28" fmla="*/ 4 w 25"/>
                  <a:gd name="T29" fmla="*/ 2 h 17"/>
                  <a:gd name="T30" fmla="*/ 5 w 25"/>
                  <a:gd name="T31" fmla="*/ 4 h 17"/>
                  <a:gd name="T32" fmla="*/ 9 w 25"/>
                  <a:gd name="T33" fmla="*/ 5 h 17"/>
                  <a:gd name="T34" fmla="*/ 10 w 25"/>
                  <a:gd name="T35" fmla="*/ 7 h 17"/>
                  <a:gd name="T36" fmla="*/ 14 w 25"/>
                  <a:gd name="T37" fmla="*/ 9 h 17"/>
                  <a:gd name="T38" fmla="*/ 16 w 25"/>
                  <a:gd name="T39" fmla="*/ 11 h 17"/>
                  <a:gd name="T40" fmla="*/ 18 w 25"/>
                  <a:gd name="T41" fmla="*/ 12 h 17"/>
                  <a:gd name="T42" fmla="*/ 21 w 25"/>
                  <a:gd name="T43" fmla="*/ 14 h 17"/>
                  <a:gd name="T44" fmla="*/ 23 w 25"/>
                  <a:gd name="T45" fmla="*/ 16 h 17"/>
                  <a:gd name="T46" fmla="*/ 25 w 25"/>
                  <a:gd name="T47" fmla="*/ 16 h 17"/>
                  <a:gd name="T48" fmla="*/ 23 w 25"/>
                  <a:gd name="T49" fmla="*/ 13 h 17"/>
                  <a:gd name="T50" fmla="*/ 23 w 25"/>
                  <a:gd name="T51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" h="17">
                    <a:moveTo>
                      <a:pt x="23" y="12"/>
                    </a:moveTo>
                    <a:cubicBezTo>
                      <a:pt x="21" y="12"/>
                      <a:pt x="19" y="10"/>
                      <a:pt x="19" y="10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4" y="2"/>
                      <a:pt x="3" y="1"/>
                      <a:pt x="4" y="2"/>
                    </a:cubicBezTo>
                    <a:cubicBezTo>
                      <a:pt x="4" y="3"/>
                      <a:pt x="2" y="3"/>
                      <a:pt x="5" y="4"/>
                    </a:cubicBezTo>
                    <a:cubicBezTo>
                      <a:pt x="8" y="5"/>
                      <a:pt x="7" y="5"/>
                      <a:pt x="9" y="5"/>
                    </a:cubicBezTo>
                    <a:cubicBezTo>
                      <a:pt x="10" y="6"/>
                      <a:pt x="10" y="5"/>
                      <a:pt x="10" y="7"/>
                    </a:cubicBezTo>
                    <a:cubicBezTo>
                      <a:pt x="11" y="9"/>
                      <a:pt x="11" y="8"/>
                      <a:pt x="14" y="9"/>
                    </a:cubicBezTo>
                    <a:cubicBezTo>
                      <a:pt x="16" y="9"/>
                      <a:pt x="16" y="10"/>
                      <a:pt x="16" y="11"/>
                    </a:cubicBezTo>
                    <a:cubicBezTo>
                      <a:pt x="17" y="11"/>
                      <a:pt x="17" y="12"/>
                      <a:pt x="18" y="12"/>
                    </a:cubicBezTo>
                    <a:cubicBezTo>
                      <a:pt x="18" y="13"/>
                      <a:pt x="20" y="13"/>
                      <a:pt x="21" y="14"/>
                    </a:cubicBezTo>
                    <a:cubicBezTo>
                      <a:pt x="22" y="14"/>
                      <a:pt x="23" y="16"/>
                      <a:pt x="23" y="16"/>
                    </a:cubicBezTo>
                    <a:cubicBezTo>
                      <a:pt x="23" y="16"/>
                      <a:pt x="25" y="17"/>
                      <a:pt x="25" y="16"/>
                    </a:cubicBezTo>
                    <a:cubicBezTo>
                      <a:pt x="25" y="16"/>
                      <a:pt x="23" y="14"/>
                      <a:pt x="23" y="13"/>
                    </a:cubicBezTo>
                    <a:cubicBezTo>
                      <a:pt x="23" y="13"/>
                      <a:pt x="23" y="13"/>
                      <a:pt x="23" y="1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5" name="Freeform 26">
                <a:extLst>
                  <a:ext uri="{FF2B5EF4-FFF2-40B4-BE49-F238E27FC236}">
                    <a16:creationId xmlns:a16="http://schemas.microsoft.com/office/drawing/2014/main" id="{64AF1546-3C82-F48E-8FEF-1658632E2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6" y="2841"/>
                <a:ext cx="28" cy="8"/>
              </a:xfrm>
              <a:custGeom>
                <a:avLst/>
                <a:gdLst>
                  <a:gd name="T0" fmla="*/ 12 w 14"/>
                  <a:gd name="T1" fmla="*/ 2 h 4"/>
                  <a:gd name="T2" fmla="*/ 10 w 14"/>
                  <a:gd name="T3" fmla="*/ 1 h 4"/>
                  <a:gd name="T4" fmla="*/ 9 w 14"/>
                  <a:gd name="T5" fmla="*/ 1 h 4"/>
                  <a:gd name="T6" fmla="*/ 6 w 14"/>
                  <a:gd name="T7" fmla="*/ 1 h 4"/>
                  <a:gd name="T8" fmla="*/ 1 w 14"/>
                  <a:gd name="T9" fmla="*/ 0 h 4"/>
                  <a:gd name="T10" fmla="*/ 0 w 14"/>
                  <a:gd name="T11" fmla="*/ 0 h 4"/>
                  <a:gd name="T12" fmla="*/ 0 w 14"/>
                  <a:gd name="T13" fmla="*/ 1 h 4"/>
                  <a:gd name="T14" fmla="*/ 1 w 14"/>
                  <a:gd name="T15" fmla="*/ 2 h 4"/>
                  <a:gd name="T16" fmla="*/ 4 w 14"/>
                  <a:gd name="T17" fmla="*/ 2 h 4"/>
                  <a:gd name="T18" fmla="*/ 6 w 14"/>
                  <a:gd name="T19" fmla="*/ 3 h 4"/>
                  <a:gd name="T20" fmla="*/ 8 w 14"/>
                  <a:gd name="T21" fmla="*/ 3 h 4"/>
                  <a:gd name="T22" fmla="*/ 9 w 14"/>
                  <a:gd name="T23" fmla="*/ 3 h 4"/>
                  <a:gd name="T24" fmla="*/ 11 w 14"/>
                  <a:gd name="T25" fmla="*/ 3 h 4"/>
                  <a:gd name="T26" fmla="*/ 12 w 14"/>
                  <a:gd name="T27" fmla="*/ 4 h 4"/>
                  <a:gd name="T28" fmla="*/ 13 w 14"/>
                  <a:gd name="T29" fmla="*/ 3 h 4"/>
                  <a:gd name="T30" fmla="*/ 13 w 14"/>
                  <a:gd name="T31" fmla="*/ 2 h 4"/>
                  <a:gd name="T32" fmla="*/ 12 w 14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4">
                    <a:moveTo>
                      <a:pt x="12" y="2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2"/>
                      <a:pt x="6" y="2"/>
                      <a:pt x="6" y="3"/>
                    </a:cubicBezTo>
                    <a:cubicBezTo>
                      <a:pt x="6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3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4" y="3"/>
                      <a:pt x="13" y="3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6" name="Freeform 27">
                <a:extLst>
                  <a:ext uri="{FF2B5EF4-FFF2-40B4-BE49-F238E27FC236}">
                    <a16:creationId xmlns:a16="http://schemas.microsoft.com/office/drawing/2014/main" id="{7DE217AA-22FF-8563-4733-96A72F826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5" y="2682"/>
                <a:ext cx="12" cy="14"/>
              </a:xfrm>
              <a:custGeom>
                <a:avLst/>
                <a:gdLst>
                  <a:gd name="T0" fmla="*/ 1 w 6"/>
                  <a:gd name="T1" fmla="*/ 2 h 7"/>
                  <a:gd name="T2" fmla="*/ 0 w 6"/>
                  <a:gd name="T3" fmla="*/ 3 h 7"/>
                  <a:gd name="T4" fmla="*/ 0 w 6"/>
                  <a:gd name="T5" fmla="*/ 4 h 7"/>
                  <a:gd name="T6" fmla="*/ 2 w 6"/>
                  <a:gd name="T7" fmla="*/ 5 h 7"/>
                  <a:gd name="T8" fmla="*/ 3 w 6"/>
                  <a:gd name="T9" fmla="*/ 6 h 7"/>
                  <a:gd name="T10" fmla="*/ 5 w 6"/>
                  <a:gd name="T11" fmla="*/ 7 h 7"/>
                  <a:gd name="T12" fmla="*/ 5 w 6"/>
                  <a:gd name="T13" fmla="*/ 7 h 7"/>
                  <a:gd name="T14" fmla="*/ 6 w 6"/>
                  <a:gd name="T15" fmla="*/ 6 h 7"/>
                  <a:gd name="T16" fmla="*/ 5 w 6"/>
                  <a:gd name="T17" fmla="*/ 5 h 7"/>
                  <a:gd name="T18" fmla="*/ 4 w 6"/>
                  <a:gd name="T19" fmla="*/ 4 h 7"/>
                  <a:gd name="T20" fmla="*/ 3 w 6"/>
                  <a:gd name="T21" fmla="*/ 4 h 7"/>
                  <a:gd name="T22" fmla="*/ 3 w 6"/>
                  <a:gd name="T23" fmla="*/ 2 h 7"/>
                  <a:gd name="T24" fmla="*/ 5 w 6"/>
                  <a:gd name="T25" fmla="*/ 2 h 7"/>
                  <a:gd name="T26" fmla="*/ 3 w 6"/>
                  <a:gd name="T27" fmla="*/ 0 h 7"/>
                  <a:gd name="T28" fmla="*/ 2 w 6"/>
                  <a:gd name="T29" fmla="*/ 0 h 7"/>
                  <a:gd name="T30" fmla="*/ 2 w 6"/>
                  <a:gd name="T31" fmla="*/ 1 h 7"/>
                  <a:gd name="T32" fmla="*/ 2 w 6"/>
                  <a:gd name="T33" fmla="*/ 2 h 7"/>
                  <a:gd name="T34" fmla="*/ 1 w 6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1" y="2"/>
                      <a:pt x="1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6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3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5" y="2"/>
                      <a:pt x="5" y="2"/>
                    </a:cubicBezTo>
                    <a:cubicBezTo>
                      <a:pt x="5" y="2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7" name="Freeform 28">
                <a:extLst>
                  <a:ext uri="{FF2B5EF4-FFF2-40B4-BE49-F238E27FC236}">
                    <a16:creationId xmlns:a16="http://schemas.microsoft.com/office/drawing/2014/main" id="{C9FFFEC2-F4B8-EB14-4681-038CF7CDC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2" y="2845"/>
                <a:ext cx="10" cy="8"/>
              </a:xfrm>
              <a:custGeom>
                <a:avLst/>
                <a:gdLst>
                  <a:gd name="T0" fmla="*/ 0 w 5"/>
                  <a:gd name="T1" fmla="*/ 1 h 4"/>
                  <a:gd name="T2" fmla="*/ 0 w 5"/>
                  <a:gd name="T3" fmla="*/ 3 h 4"/>
                  <a:gd name="T4" fmla="*/ 3 w 5"/>
                  <a:gd name="T5" fmla="*/ 4 h 4"/>
                  <a:gd name="T6" fmla="*/ 4 w 5"/>
                  <a:gd name="T7" fmla="*/ 2 h 4"/>
                  <a:gd name="T8" fmla="*/ 5 w 5"/>
                  <a:gd name="T9" fmla="*/ 1 h 4"/>
                  <a:gd name="T10" fmla="*/ 3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2"/>
                      <a:pt x="4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8" name="Freeform 29">
                <a:extLst>
                  <a:ext uri="{FF2B5EF4-FFF2-40B4-BE49-F238E27FC236}">
                    <a16:creationId xmlns:a16="http://schemas.microsoft.com/office/drawing/2014/main" id="{BAC05105-F62E-14F6-97E8-CB7807310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1" y="2532"/>
                <a:ext cx="363" cy="317"/>
              </a:xfrm>
              <a:custGeom>
                <a:avLst/>
                <a:gdLst>
                  <a:gd name="T0" fmla="*/ 166 w 181"/>
                  <a:gd name="T1" fmla="*/ 36 h 158"/>
                  <a:gd name="T2" fmla="*/ 163 w 181"/>
                  <a:gd name="T3" fmla="*/ 26 h 158"/>
                  <a:gd name="T4" fmla="*/ 141 w 181"/>
                  <a:gd name="T5" fmla="*/ 28 h 158"/>
                  <a:gd name="T6" fmla="*/ 122 w 181"/>
                  <a:gd name="T7" fmla="*/ 25 h 158"/>
                  <a:gd name="T8" fmla="*/ 90 w 181"/>
                  <a:gd name="T9" fmla="*/ 4 h 158"/>
                  <a:gd name="T10" fmla="*/ 81 w 181"/>
                  <a:gd name="T11" fmla="*/ 7 h 158"/>
                  <a:gd name="T12" fmla="*/ 69 w 181"/>
                  <a:gd name="T13" fmla="*/ 14 h 158"/>
                  <a:gd name="T14" fmla="*/ 66 w 181"/>
                  <a:gd name="T15" fmla="*/ 19 h 158"/>
                  <a:gd name="T16" fmla="*/ 64 w 181"/>
                  <a:gd name="T17" fmla="*/ 33 h 158"/>
                  <a:gd name="T18" fmla="*/ 59 w 181"/>
                  <a:gd name="T19" fmla="*/ 39 h 158"/>
                  <a:gd name="T20" fmla="*/ 58 w 181"/>
                  <a:gd name="T21" fmla="*/ 48 h 158"/>
                  <a:gd name="T22" fmla="*/ 49 w 181"/>
                  <a:gd name="T23" fmla="*/ 51 h 158"/>
                  <a:gd name="T24" fmla="*/ 37 w 181"/>
                  <a:gd name="T25" fmla="*/ 49 h 158"/>
                  <a:gd name="T26" fmla="*/ 26 w 181"/>
                  <a:gd name="T27" fmla="*/ 52 h 158"/>
                  <a:gd name="T28" fmla="*/ 16 w 181"/>
                  <a:gd name="T29" fmla="*/ 53 h 158"/>
                  <a:gd name="T30" fmla="*/ 8 w 181"/>
                  <a:gd name="T31" fmla="*/ 54 h 158"/>
                  <a:gd name="T32" fmla="*/ 2 w 181"/>
                  <a:gd name="T33" fmla="*/ 59 h 158"/>
                  <a:gd name="T34" fmla="*/ 7 w 181"/>
                  <a:gd name="T35" fmla="*/ 71 h 158"/>
                  <a:gd name="T36" fmla="*/ 16 w 181"/>
                  <a:gd name="T37" fmla="*/ 80 h 158"/>
                  <a:gd name="T38" fmla="*/ 21 w 181"/>
                  <a:gd name="T39" fmla="*/ 69 h 158"/>
                  <a:gd name="T40" fmla="*/ 31 w 181"/>
                  <a:gd name="T41" fmla="*/ 64 h 158"/>
                  <a:gd name="T42" fmla="*/ 39 w 181"/>
                  <a:gd name="T43" fmla="*/ 72 h 158"/>
                  <a:gd name="T44" fmla="*/ 41 w 181"/>
                  <a:gd name="T45" fmla="*/ 67 h 158"/>
                  <a:gd name="T46" fmla="*/ 57 w 181"/>
                  <a:gd name="T47" fmla="*/ 95 h 158"/>
                  <a:gd name="T48" fmla="*/ 49 w 181"/>
                  <a:gd name="T49" fmla="*/ 89 h 158"/>
                  <a:gd name="T50" fmla="*/ 45 w 181"/>
                  <a:gd name="T51" fmla="*/ 89 h 158"/>
                  <a:gd name="T52" fmla="*/ 54 w 181"/>
                  <a:gd name="T53" fmla="*/ 98 h 158"/>
                  <a:gd name="T54" fmla="*/ 55 w 181"/>
                  <a:gd name="T55" fmla="*/ 99 h 158"/>
                  <a:gd name="T56" fmla="*/ 61 w 181"/>
                  <a:gd name="T57" fmla="*/ 111 h 158"/>
                  <a:gd name="T58" fmla="*/ 64 w 181"/>
                  <a:gd name="T59" fmla="*/ 115 h 158"/>
                  <a:gd name="T60" fmla="*/ 53 w 181"/>
                  <a:gd name="T61" fmla="*/ 110 h 158"/>
                  <a:gd name="T62" fmla="*/ 48 w 181"/>
                  <a:gd name="T63" fmla="*/ 104 h 158"/>
                  <a:gd name="T64" fmla="*/ 40 w 181"/>
                  <a:gd name="T65" fmla="*/ 101 h 158"/>
                  <a:gd name="T66" fmla="*/ 52 w 181"/>
                  <a:gd name="T67" fmla="*/ 110 h 158"/>
                  <a:gd name="T68" fmla="*/ 59 w 181"/>
                  <a:gd name="T69" fmla="*/ 118 h 158"/>
                  <a:gd name="T70" fmla="*/ 67 w 181"/>
                  <a:gd name="T71" fmla="*/ 124 h 158"/>
                  <a:gd name="T72" fmla="*/ 58 w 181"/>
                  <a:gd name="T73" fmla="*/ 115 h 158"/>
                  <a:gd name="T74" fmla="*/ 70 w 181"/>
                  <a:gd name="T75" fmla="*/ 117 h 158"/>
                  <a:gd name="T76" fmla="*/ 70 w 181"/>
                  <a:gd name="T77" fmla="*/ 123 h 158"/>
                  <a:gd name="T78" fmla="*/ 76 w 181"/>
                  <a:gd name="T79" fmla="*/ 122 h 158"/>
                  <a:gd name="T80" fmla="*/ 84 w 181"/>
                  <a:gd name="T81" fmla="*/ 131 h 158"/>
                  <a:gd name="T82" fmla="*/ 99 w 181"/>
                  <a:gd name="T83" fmla="*/ 129 h 158"/>
                  <a:gd name="T84" fmla="*/ 123 w 181"/>
                  <a:gd name="T85" fmla="*/ 140 h 158"/>
                  <a:gd name="T86" fmla="*/ 124 w 181"/>
                  <a:gd name="T87" fmla="*/ 146 h 158"/>
                  <a:gd name="T88" fmla="*/ 105 w 181"/>
                  <a:gd name="T89" fmla="*/ 149 h 158"/>
                  <a:gd name="T90" fmla="*/ 122 w 181"/>
                  <a:gd name="T91" fmla="*/ 147 h 158"/>
                  <a:gd name="T92" fmla="*/ 143 w 181"/>
                  <a:gd name="T93" fmla="*/ 157 h 158"/>
                  <a:gd name="T94" fmla="*/ 139 w 181"/>
                  <a:gd name="T95" fmla="*/ 152 h 158"/>
                  <a:gd name="T96" fmla="*/ 135 w 181"/>
                  <a:gd name="T97" fmla="*/ 148 h 158"/>
                  <a:gd name="T98" fmla="*/ 124 w 181"/>
                  <a:gd name="T99" fmla="*/ 134 h 158"/>
                  <a:gd name="T100" fmla="*/ 111 w 181"/>
                  <a:gd name="T101" fmla="*/ 120 h 158"/>
                  <a:gd name="T102" fmla="*/ 97 w 181"/>
                  <a:gd name="T103" fmla="*/ 108 h 158"/>
                  <a:gd name="T104" fmla="*/ 85 w 181"/>
                  <a:gd name="T105" fmla="*/ 93 h 158"/>
                  <a:gd name="T106" fmla="*/ 75 w 181"/>
                  <a:gd name="T107" fmla="*/ 78 h 158"/>
                  <a:gd name="T108" fmla="*/ 69 w 181"/>
                  <a:gd name="T109" fmla="*/ 66 h 158"/>
                  <a:gd name="T110" fmla="*/ 80 w 181"/>
                  <a:gd name="T111" fmla="*/ 60 h 158"/>
                  <a:gd name="T112" fmla="*/ 94 w 181"/>
                  <a:gd name="T113" fmla="*/ 55 h 158"/>
                  <a:gd name="T114" fmla="*/ 112 w 181"/>
                  <a:gd name="T115" fmla="*/ 55 h 158"/>
                  <a:gd name="T116" fmla="*/ 132 w 181"/>
                  <a:gd name="T117" fmla="*/ 56 h 158"/>
                  <a:gd name="T118" fmla="*/ 144 w 181"/>
                  <a:gd name="T119" fmla="*/ 53 h 158"/>
                  <a:gd name="T120" fmla="*/ 158 w 181"/>
                  <a:gd name="T121" fmla="*/ 53 h 158"/>
                  <a:gd name="T122" fmla="*/ 175 w 181"/>
                  <a:gd name="T123" fmla="*/ 58 h 158"/>
                  <a:gd name="T124" fmla="*/ 170 w 181"/>
                  <a:gd name="T125" fmla="*/ 5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1" h="158">
                    <a:moveTo>
                      <a:pt x="179" y="44"/>
                    </a:moveTo>
                    <a:cubicBezTo>
                      <a:pt x="178" y="44"/>
                      <a:pt x="179" y="45"/>
                      <a:pt x="177" y="44"/>
                    </a:cubicBezTo>
                    <a:cubicBezTo>
                      <a:pt x="174" y="44"/>
                      <a:pt x="173" y="43"/>
                      <a:pt x="173" y="43"/>
                    </a:cubicBezTo>
                    <a:cubicBezTo>
                      <a:pt x="173" y="43"/>
                      <a:pt x="173" y="42"/>
                      <a:pt x="172" y="43"/>
                    </a:cubicBezTo>
                    <a:cubicBezTo>
                      <a:pt x="171" y="43"/>
                      <a:pt x="171" y="43"/>
                      <a:pt x="170" y="42"/>
                    </a:cubicBezTo>
                    <a:cubicBezTo>
                      <a:pt x="169" y="41"/>
                      <a:pt x="167" y="39"/>
                      <a:pt x="167" y="39"/>
                    </a:cubicBezTo>
                    <a:cubicBezTo>
                      <a:pt x="167" y="39"/>
                      <a:pt x="166" y="40"/>
                      <a:pt x="166" y="39"/>
                    </a:cubicBezTo>
                    <a:cubicBezTo>
                      <a:pt x="166" y="38"/>
                      <a:pt x="166" y="37"/>
                      <a:pt x="167" y="37"/>
                    </a:cubicBezTo>
                    <a:cubicBezTo>
                      <a:pt x="166" y="36"/>
                      <a:pt x="166" y="36"/>
                      <a:pt x="166" y="36"/>
                    </a:cubicBezTo>
                    <a:cubicBezTo>
                      <a:pt x="166" y="35"/>
                      <a:pt x="166" y="35"/>
                      <a:pt x="166" y="35"/>
                    </a:cubicBezTo>
                    <a:cubicBezTo>
                      <a:pt x="166" y="35"/>
                      <a:pt x="167" y="35"/>
                      <a:pt x="167" y="35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9" y="33"/>
                      <a:pt x="168" y="31"/>
                      <a:pt x="165" y="32"/>
                    </a:cubicBezTo>
                    <a:cubicBezTo>
                      <a:pt x="165" y="32"/>
                      <a:pt x="164" y="33"/>
                      <a:pt x="164" y="33"/>
                    </a:cubicBezTo>
                    <a:cubicBezTo>
                      <a:pt x="163" y="33"/>
                      <a:pt x="162" y="32"/>
                      <a:pt x="162" y="31"/>
                    </a:cubicBezTo>
                    <a:cubicBezTo>
                      <a:pt x="162" y="31"/>
                      <a:pt x="161" y="30"/>
                      <a:pt x="162" y="30"/>
                    </a:cubicBezTo>
                    <a:cubicBezTo>
                      <a:pt x="163" y="30"/>
                      <a:pt x="164" y="28"/>
                      <a:pt x="164" y="28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1"/>
                      <a:pt x="163" y="21"/>
                      <a:pt x="163" y="21"/>
                    </a:cubicBezTo>
                    <a:cubicBezTo>
                      <a:pt x="161" y="20"/>
                      <a:pt x="161" y="20"/>
                      <a:pt x="161" y="20"/>
                    </a:cubicBezTo>
                    <a:cubicBezTo>
                      <a:pt x="160" y="21"/>
                      <a:pt x="160" y="21"/>
                      <a:pt x="160" y="21"/>
                    </a:cubicBezTo>
                    <a:cubicBezTo>
                      <a:pt x="159" y="21"/>
                      <a:pt x="159" y="21"/>
                      <a:pt x="159" y="21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7" y="24"/>
                      <a:pt x="156" y="24"/>
                      <a:pt x="156" y="25"/>
                    </a:cubicBezTo>
                    <a:cubicBezTo>
                      <a:pt x="155" y="26"/>
                      <a:pt x="154" y="26"/>
                      <a:pt x="150" y="26"/>
                    </a:cubicBezTo>
                    <a:cubicBezTo>
                      <a:pt x="141" y="28"/>
                      <a:pt x="141" y="28"/>
                      <a:pt x="141" y="28"/>
                    </a:cubicBezTo>
                    <a:cubicBezTo>
                      <a:pt x="141" y="28"/>
                      <a:pt x="139" y="28"/>
                      <a:pt x="138" y="28"/>
                    </a:cubicBezTo>
                    <a:cubicBezTo>
                      <a:pt x="138" y="28"/>
                      <a:pt x="138" y="28"/>
                      <a:pt x="138" y="28"/>
                    </a:cubicBezTo>
                    <a:cubicBezTo>
                      <a:pt x="136" y="28"/>
                      <a:pt x="134" y="28"/>
                      <a:pt x="134" y="28"/>
                    </a:cubicBezTo>
                    <a:cubicBezTo>
                      <a:pt x="131" y="29"/>
                      <a:pt x="131" y="29"/>
                      <a:pt x="131" y="29"/>
                    </a:cubicBezTo>
                    <a:cubicBezTo>
                      <a:pt x="131" y="29"/>
                      <a:pt x="131" y="29"/>
                      <a:pt x="131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24" y="27"/>
                      <a:pt x="124" y="27"/>
                      <a:pt x="124" y="27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0" y="4"/>
                      <a:pt x="90" y="4"/>
                      <a:pt x="90" y="4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1"/>
                      <a:pt x="83" y="1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4" y="3"/>
                      <a:pt x="84" y="4"/>
                      <a:pt x="83" y="6"/>
                    </a:cubicBezTo>
                    <a:cubicBezTo>
                      <a:pt x="83" y="7"/>
                      <a:pt x="81" y="7"/>
                      <a:pt x="81" y="7"/>
                    </a:cubicBezTo>
                    <a:cubicBezTo>
                      <a:pt x="80" y="7"/>
                      <a:pt x="80" y="7"/>
                      <a:pt x="78" y="7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6" y="15"/>
                      <a:pt x="66" y="15"/>
                    </a:cubicBezTo>
                    <a:cubicBezTo>
                      <a:pt x="65" y="15"/>
                      <a:pt x="65" y="15"/>
                      <a:pt x="64" y="15"/>
                    </a:cubicBezTo>
                    <a:cubicBezTo>
                      <a:pt x="64" y="15"/>
                      <a:pt x="64" y="15"/>
                      <a:pt x="64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3" y="16"/>
                      <a:pt x="63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4" y="17"/>
                      <a:pt x="65" y="18"/>
                      <a:pt x="65" y="18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7" y="21"/>
                      <a:pt x="67" y="22"/>
                      <a:pt x="67" y="23"/>
                    </a:cubicBezTo>
                    <a:cubicBezTo>
                      <a:pt x="67" y="23"/>
                      <a:pt x="67" y="23"/>
                      <a:pt x="67" y="24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8" y="28"/>
                      <a:pt x="68" y="30"/>
                      <a:pt x="67" y="31"/>
                    </a:cubicBezTo>
                    <a:cubicBezTo>
                      <a:pt x="65" y="33"/>
                      <a:pt x="65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2" y="33"/>
                      <a:pt x="61" y="33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7" y="36"/>
                      <a:pt x="58" y="36"/>
                      <a:pt x="58" y="36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40"/>
                      <a:pt x="58" y="41"/>
                      <a:pt x="57" y="41"/>
                    </a:cubicBezTo>
                    <a:cubicBezTo>
                      <a:pt x="57" y="42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7" y="43"/>
                      <a:pt x="57" y="43"/>
                    </a:cubicBezTo>
                    <a:cubicBezTo>
                      <a:pt x="57" y="43"/>
                      <a:pt x="58" y="44"/>
                      <a:pt x="58" y="44"/>
                    </a:cubicBezTo>
                    <a:cubicBezTo>
                      <a:pt x="59" y="45"/>
                      <a:pt x="59" y="46"/>
                      <a:pt x="59" y="47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8" y="49"/>
                      <a:pt x="56" y="50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4" y="50"/>
                      <a:pt x="54" y="50"/>
                    </a:cubicBezTo>
                    <a:cubicBezTo>
                      <a:pt x="54" y="50"/>
                      <a:pt x="54" y="51"/>
                      <a:pt x="54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1" y="51"/>
                      <a:pt x="51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49" y="51"/>
                      <a:pt x="49" y="51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49"/>
                      <a:pt x="46" y="49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4" y="50"/>
                      <a:pt x="44" y="50"/>
                      <a:pt x="43" y="50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9" y="51"/>
                      <a:pt x="38" y="50"/>
                      <a:pt x="37" y="49"/>
                    </a:cubicBezTo>
                    <a:cubicBezTo>
                      <a:pt x="37" y="49"/>
                      <a:pt x="36" y="49"/>
                      <a:pt x="36" y="48"/>
                    </a:cubicBezTo>
                    <a:cubicBezTo>
                      <a:pt x="36" y="48"/>
                      <a:pt x="35" y="48"/>
                      <a:pt x="35" y="48"/>
                    </a:cubicBezTo>
                    <a:cubicBezTo>
                      <a:pt x="34" y="48"/>
                      <a:pt x="33" y="48"/>
                      <a:pt x="33" y="46"/>
                    </a:cubicBezTo>
                    <a:cubicBezTo>
                      <a:pt x="33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7"/>
                      <a:pt x="31" y="48"/>
                      <a:pt x="30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52"/>
                      <a:pt x="21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5" y="54"/>
                      <a:pt x="15" y="54"/>
                    </a:cubicBezTo>
                    <a:cubicBezTo>
                      <a:pt x="15" y="54"/>
                      <a:pt x="14" y="54"/>
                      <a:pt x="14" y="54"/>
                    </a:cubicBezTo>
                    <a:cubicBezTo>
                      <a:pt x="14" y="54"/>
                      <a:pt x="14" y="55"/>
                      <a:pt x="14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5"/>
                      <a:pt x="9" y="55"/>
                      <a:pt x="9" y="55"/>
                    </a:cubicBezTo>
                    <a:cubicBezTo>
                      <a:pt x="9" y="55"/>
                      <a:pt x="8" y="54"/>
                      <a:pt x="8" y="54"/>
                    </a:cubicBezTo>
                    <a:cubicBezTo>
                      <a:pt x="7" y="54"/>
                      <a:pt x="6" y="54"/>
                      <a:pt x="6" y="54"/>
                    </a:cubicBezTo>
                    <a:cubicBezTo>
                      <a:pt x="5" y="54"/>
                      <a:pt x="5" y="54"/>
                      <a:pt x="4" y="54"/>
                    </a:cubicBezTo>
                    <a:cubicBezTo>
                      <a:pt x="3" y="54"/>
                      <a:pt x="2" y="54"/>
                      <a:pt x="2" y="54"/>
                    </a:cubicBezTo>
                    <a:cubicBezTo>
                      <a:pt x="1" y="54"/>
                      <a:pt x="1" y="53"/>
                      <a:pt x="0" y="53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1" y="56"/>
                      <a:pt x="1" y="57"/>
                    </a:cubicBezTo>
                    <a:cubicBezTo>
                      <a:pt x="1" y="57"/>
                      <a:pt x="2" y="57"/>
                      <a:pt x="2" y="58"/>
                    </a:cubicBezTo>
                    <a:cubicBezTo>
                      <a:pt x="2" y="58"/>
                      <a:pt x="2" y="59"/>
                      <a:pt x="2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5"/>
                      <a:pt x="4" y="65"/>
                    </a:cubicBezTo>
                    <a:cubicBezTo>
                      <a:pt x="4" y="65"/>
                      <a:pt x="4" y="66"/>
                      <a:pt x="4" y="66"/>
                    </a:cubicBezTo>
                    <a:cubicBezTo>
                      <a:pt x="4" y="67"/>
                      <a:pt x="5" y="68"/>
                      <a:pt x="5" y="68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7" y="71"/>
                      <a:pt x="7" y="71"/>
                    </a:cubicBezTo>
                    <a:cubicBezTo>
                      <a:pt x="7" y="71"/>
                      <a:pt x="8" y="72"/>
                      <a:pt x="8" y="72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4" y="80"/>
                      <a:pt x="15" y="81"/>
                      <a:pt x="16" y="80"/>
                    </a:cubicBezTo>
                    <a:cubicBezTo>
                      <a:pt x="16" y="80"/>
                      <a:pt x="16" y="81"/>
                      <a:pt x="17" y="79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8" y="76"/>
                    </a:cubicBezTo>
                    <a:cubicBezTo>
                      <a:pt x="19" y="75"/>
                      <a:pt x="19" y="75"/>
                      <a:pt x="19" y="74"/>
                    </a:cubicBezTo>
                    <a:cubicBezTo>
                      <a:pt x="19" y="73"/>
                      <a:pt x="17" y="72"/>
                      <a:pt x="17" y="72"/>
                    </a:cubicBezTo>
                    <a:cubicBezTo>
                      <a:pt x="17" y="72"/>
                      <a:pt x="20" y="72"/>
                      <a:pt x="20" y="72"/>
                    </a:cubicBezTo>
                    <a:cubicBezTo>
                      <a:pt x="20" y="73"/>
                      <a:pt x="20" y="74"/>
                      <a:pt x="21" y="73"/>
                    </a:cubicBezTo>
                    <a:cubicBezTo>
                      <a:pt x="22" y="71"/>
                      <a:pt x="22" y="72"/>
                      <a:pt x="21" y="71"/>
                    </a:cubicBezTo>
                    <a:cubicBezTo>
                      <a:pt x="21" y="70"/>
                      <a:pt x="21" y="70"/>
                      <a:pt x="21" y="69"/>
                    </a:cubicBezTo>
                    <a:cubicBezTo>
                      <a:pt x="21" y="69"/>
                      <a:pt x="22" y="69"/>
                      <a:pt x="22" y="68"/>
                    </a:cubicBezTo>
                    <a:cubicBezTo>
                      <a:pt x="22" y="66"/>
                      <a:pt x="22" y="66"/>
                      <a:pt x="22" y="65"/>
                    </a:cubicBezTo>
                    <a:cubicBezTo>
                      <a:pt x="23" y="64"/>
                      <a:pt x="23" y="64"/>
                      <a:pt x="23" y="63"/>
                    </a:cubicBezTo>
                    <a:cubicBezTo>
                      <a:pt x="23" y="62"/>
                      <a:pt x="23" y="62"/>
                      <a:pt x="24" y="60"/>
                    </a:cubicBezTo>
                    <a:cubicBezTo>
                      <a:pt x="24" y="57"/>
                      <a:pt x="25" y="57"/>
                      <a:pt x="25" y="57"/>
                    </a:cubicBezTo>
                    <a:cubicBezTo>
                      <a:pt x="25" y="57"/>
                      <a:pt x="31" y="59"/>
                      <a:pt x="31" y="59"/>
                    </a:cubicBezTo>
                    <a:cubicBezTo>
                      <a:pt x="31" y="59"/>
                      <a:pt x="32" y="60"/>
                      <a:pt x="32" y="60"/>
                    </a:cubicBezTo>
                    <a:cubicBezTo>
                      <a:pt x="32" y="61"/>
                      <a:pt x="32" y="62"/>
                      <a:pt x="32" y="62"/>
                    </a:cubicBezTo>
                    <a:cubicBezTo>
                      <a:pt x="32" y="63"/>
                      <a:pt x="31" y="64"/>
                      <a:pt x="31" y="64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5"/>
                      <a:pt x="30" y="65"/>
                      <a:pt x="30" y="66"/>
                    </a:cubicBezTo>
                    <a:cubicBezTo>
                      <a:pt x="29" y="67"/>
                      <a:pt x="29" y="68"/>
                      <a:pt x="30" y="69"/>
                    </a:cubicBezTo>
                    <a:cubicBezTo>
                      <a:pt x="31" y="69"/>
                      <a:pt x="31" y="70"/>
                      <a:pt x="32" y="70"/>
                    </a:cubicBezTo>
                    <a:cubicBezTo>
                      <a:pt x="32" y="70"/>
                      <a:pt x="33" y="69"/>
                      <a:pt x="33" y="69"/>
                    </a:cubicBezTo>
                    <a:cubicBezTo>
                      <a:pt x="34" y="69"/>
                      <a:pt x="35" y="69"/>
                      <a:pt x="35" y="69"/>
                    </a:cubicBezTo>
                    <a:cubicBezTo>
                      <a:pt x="35" y="70"/>
                      <a:pt x="35" y="71"/>
                      <a:pt x="35" y="71"/>
                    </a:cubicBezTo>
                    <a:cubicBezTo>
                      <a:pt x="36" y="72"/>
                      <a:pt x="37" y="72"/>
                      <a:pt x="37" y="72"/>
                    </a:cubicBezTo>
                    <a:cubicBezTo>
                      <a:pt x="38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40" y="71"/>
                    </a:cubicBezTo>
                    <a:cubicBezTo>
                      <a:pt x="41" y="71"/>
                      <a:pt x="42" y="74"/>
                      <a:pt x="41" y="71"/>
                    </a:cubicBezTo>
                    <a:cubicBezTo>
                      <a:pt x="39" y="68"/>
                      <a:pt x="39" y="68"/>
                      <a:pt x="38" y="68"/>
                    </a:cubicBezTo>
                    <a:cubicBezTo>
                      <a:pt x="38" y="67"/>
                      <a:pt x="37" y="67"/>
                      <a:pt x="37" y="67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7" y="67"/>
                      <a:pt x="36" y="66"/>
                      <a:pt x="36" y="65"/>
                    </a:cubicBezTo>
                    <a:cubicBezTo>
                      <a:pt x="37" y="64"/>
                      <a:pt x="37" y="64"/>
                      <a:pt x="38" y="64"/>
                    </a:cubicBezTo>
                    <a:cubicBezTo>
                      <a:pt x="38" y="64"/>
                      <a:pt x="39" y="64"/>
                      <a:pt x="40" y="65"/>
                    </a:cubicBezTo>
                    <a:cubicBezTo>
                      <a:pt x="41" y="66"/>
                      <a:pt x="41" y="66"/>
                      <a:pt x="41" y="67"/>
                    </a:cubicBezTo>
                    <a:cubicBezTo>
                      <a:pt x="42" y="68"/>
                      <a:pt x="43" y="69"/>
                      <a:pt x="43" y="70"/>
                    </a:cubicBezTo>
                    <a:cubicBezTo>
                      <a:pt x="44" y="70"/>
                      <a:pt x="44" y="70"/>
                      <a:pt x="44" y="71"/>
                    </a:cubicBezTo>
                    <a:cubicBezTo>
                      <a:pt x="44" y="73"/>
                      <a:pt x="44" y="75"/>
                      <a:pt x="44" y="75"/>
                    </a:cubicBezTo>
                    <a:cubicBezTo>
                      <a:pt x="44" y="76"/>
                      <a:pt x="44" y="79"/>
                      <a:pt x="44" y="79"/>
                    </a:cubicBezTo>
                    <a:cubicBezTo>
                      <a:pt x="44" y="79"/>
                      <a:pt x="44" y="80"/>
                      <a:pt x="44" y="81"/>
                    </a:cubicBezTo>
                    <a:cubicBezTo>
                      <a:pt x="44" y="82"/>
                      <a:pt x="48" y="87"/>
                      <a:pt x="48" y="87"/>
                    </a:cubicBezTo>
                    <a:cubicBezTo>
                      <a:pt x="48" y="87"/>
                      <a:pt x="50" y="90"/>
                      <a:pt x="50" y="90"/>
                    </a:cubicBezTo>
                    <a:cubicBezTo>
                      <a:pt x="51" y="90"/>
                      <a:pt x="51" y="92"/>
                      <a:pt x="52" y="93"/>
                    </a:cubicBezTo>
                    <a:cubicBezTo>
                      <a:pt x="54" y="93"/>
                      <a:pt x="57" y="95"/>
                      <a:pt x="57" y="95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5" y="100"/>
                      <a:pt x="65" y="100"/>
                    </a:cubicBezTo>
                    <a:cubicBezTo>
                      <a:pt x="65" y="100"/>
                      <a:pt x="69" y="100"/>
                      <a:pt x="66" y="100"/>
                    </a:cubicBezTo>
                    <a:cubicBezTo>
                      <a:pt x="64" y="100"/>
                      <a:pt x="60" y="98"/>
                      <a:pt x="60" y="98"/>
                    </a:cubicBezTo>
                    <a:cubicBezTo>
                      <a:pt x="60" y="98"/>
                      <a:pt x="60" y="97"/>
                      <a:pt x="59" y="97"/>
                    </a:cubicBezTo>
                    <a:cubicBezTo>
                      <a:pt x="59" y="97"/>
                      <a:pt x="55" y="96"/>
                      <a:pt x="55" y="96"/>
                    </a:cubicBezTo>
                    <a:cubicBezTo>
                      <a:pt x="54" y="95"/>
                      <a:pt x="54" y="95"/>
                      <a:pt x="53" y="94"/>
                    </a:cubicBezTo>
                    <a:cubicBezTo>
                      <a:pt x="52" y="93"/>
                      <a:pt x="51" y="91"/>
                      <a:pt x="51" y="91"/>
                    </a:cubicBezTo>
                    <a:cubicBezTo>
                      <a:pt x="51" y="91"/>
                      <a:pt x="50" y="90"/>
                      <a:pt x="49" y="89"/>
                    </a:cubicBezTo>
                    <a:cubicBezTo>
                      <a:pt x="48" y="88"/>
                      <a:pt x="49" y="88"/>
                      <a:pt x="48" y="88"/>
                    </a:cubicBezTo>
                    <a:cubicBezTo>
                      <a:pt x="47" y="87"/>
                      <a:pt x="48" y="88"/>
                      <a:pt x="47" y="87"/>
                    </a:cubicBezTo>
                    <a:cubicBezTo>
                      <a:pt x="45" y="86"/>
                      <a:pt x="45" y="85"/>
                      <a:pt x="44" y="85"/>
                    </a:cubicBezTo>
                    <a:cubicBezTo>
                      <a:pt x="44" y="85"/>
                      <a:pt x="42" y="85"/>
                      <a:pt x="42" y="84"/>
                    </a:cubicBezTo>
                    <a:cubicBezTo>
                      <a:pt x="41" y="84"/>
                      <a:pt x="40" y="83"/>
                      <a:pt x="40" y="83"/>
                    </a:cubicBezTo>
                    <a:cubicBezTo>
                      <a:pt x="40" y="83"/>
                      <a:pt x="40" y="84"/>
                      <a:pt x="41" y="85"/>
                    </a:cubicBezTo>
                    <a:cubicBezTo>
                      <a:pt x="42" y="85"/>
                      <a:pt x="44" y="87"/>
                      <a:pt x="44" y="87"/>
                    </a:cubicBezTo>
                    <a:cubicBezTo>
                      <a:pt x="44" y="87"/>
                      <a:pt x="45" y="87"/>
                      <a:pt x="45" y="87"/>
                    </a:cubicBezTo>
                    <a:cubicBezTo>
                      <a:pt x="45" y="87"/>
                      <a:pt x="45" y="89"/>
                      <a:pt x="45" y="89"/>
                    </a:cubicBezTo>
                    <a:cubicBezTo>
                      <a:pt x="45" y="89"/>
                      <a:pt x="43" y="88"/>
                      <a:pt x="45" y="89"/>
                    </a:cubicBezTo>
                    <a:cubicBezTo>
                      <a:pt x="47" y="90"/>
                      <a:pt x="48" y="90"/>
                      <a:pt x="48" y="90"/>
                    </a:cubicBezTo>
                    <a:cubicBezTo>
                      <a:pt x="48" y="90"/>
                      <a:pt x="46" y="91"/>
                      <a:pt x="46" y="91"/>
                    </a:cubicBezTo>
                    <a:cubicBezTo>
                      <a:pt x="46" y="91"/>
                      <a:pt x="47" y="94"/>
                      <a:pt x="48" y="94"/>
                    </a:cubicBezTo>
                    <a:cubicBezTo>
                      <a:pt x="48" y="94"/>
                      <a:pt x="49" y="94"/>
                      <a:pt x="50" y="94"/>
                    </a:cubicBezTo>
                    <a:cubicBezTo>
                      <a:pt x="50" y="94"/>
                      <a:pt x="51" y="94"/>
                      <a:pt x="52" y="94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96"/>
                      <a:pt x="52" y="98"/>
                      <a:pt x="52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2" y="98"/>
                      <a:pt x="51" y="98"/>
                    </a:cubicBezTo>
                    <a:cubicBezTo>
                      <a:pt x="51" y="97"/>
                      <a:pt x="50" y="97"/>
                      <a:pt x="50" y="97"/>
                    </a:cubicBezTo>
                    <a:cubicBezTo>
                      <a:pt x="49" y="98"/>
                      <a:pt x="49" y="98"/>
                      <a:pt x="49" y="99"/>
                    </a:cubicBezTo>
                    <a:cubicBezTo>
                      <a:pt x="50" y="99"/>
                      <a:pt x="51" y="100"/>
                      <a:pt x="51" y="100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2" y="99"/>
                      <a:pt x="52" y="99"/>
                      <a:pt x="53" y="99"/>
                    </a:cubicBezTo>
                    <a:cubicBezTo>
                      <a:pt x="53" y="99"/>
                      <a:pt x="54" y="99"/>
                      <a:pt x="54" y="99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5" y="98"/>
                      <a:pt x="55" y="98"/>
                      <a:pt x="55" y="99"/>
                    </a:cubicBezTo>
                    <a:cubicBezTo>
                      <a:pt x="55" y="99"/>
                      <a:pt x="55" y="99"/>
                      <a:pt x="55" y="100"/>
                    </a:cubicBezTo>
                    <a:cubicBezTo>
                      <a:pt x="54" y="101"/>
                      <a:pt x="54" y="100"/>
                      <a:pt x="54" y="101"/>
                    </a:cubicBezTo>
                    <a:cubicBezTo>
                      <a:pt x="54" y="101"/>
                      <a:pt x="53" y="101"/>
                      <a:pt x="54" y="102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3"/>
                      <a:pt x="54" y="103"/>
                      <a:pt x="55" y="104"/>
                    </a:cubicBezTo>
                    <a:cubicBezTo>
                      <a:pt x="55" y="105"/>
                      <a:pt x="55" y="105"/>
                      <a:pt x="56" y="106"/>
                    </a:cubicBezTo>
                    <a:cubicBezTo>
                      <a:pt x="56" y="106"/>
                      <a:pt x="58" y="108"/>
                      <a:pt x="58" y="108"/>
                    </a:cubicBezTo>
                    <a:cubicBezTo>
                      <a:pt x="58" y="108"/>
                      <a:pt x="60" y="110"/>
                      <a:pt x="60" y="110"/>
                    </a:cubicBezTo>
                    <a:cubicBezTo>
                      <a:pt x="60" y="110"/>
                      <a:pt x="61" y="111"/>
                      <a:pt x="61" y="111"/>
                    </a:cubicBezTo>
                    <a:cubicBezTo>
                      <a:pt x="61" y="111"/>
                      <a:pt x="61" y="112"/>
                      <a:pt x="61" y="111"/>
                    </a:cubicBezTo>
                    <a:cubicBezTo>
                      <a:pt x="60" y="110"/>
                      <a:pt x="58" y="109"/>
                      <a:pt x="58" y="109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11"/>
                      <a:pt x="59" y="112"/>
                      <a:pt x="59" y="112"/>
                    </a:cubicBezTo>
                    <a:cubicBezTo>
                      <a:pt x="60" y="112"/>
                      <a:pt x="60" y="113"/>
                      <a:pt x="60" y="113"/>
                    </a:cubicBezTo>
                    <a:cubicBezTo>
                      <a:pt x="61" y="113"/>
                      <a:pt x="62" y="113"/>
                      <a:pt x="62" y="114"/>
                    </a:cubicBezTo>
                    <a:cubicBezTo>
                      <a:pt x="63" y="114"/>
                      <a:pt x="63" y="113"/>
                      <a:pt x="63" y="113"/>
                    </a:cubicBezTo>
                    <a:cubicBezTo>
                      <a:pt x="63" y="113"/>
                      <a:pt x="63" y="113"/>
                      <a:pt x="64" y="113"/>
                    </a:cubicBezTo>
                    <a:cubicBezTo>
                      <a:pt x="64" y="113"/>
                      <a:pt x="64" y="114"/>
                      <a:pt x="64" y="115"/>
                    </a:cubicBezTo>
                    <a:cubicBezTo>
                      <a:pt x="64" y="115"/>
                      <a:pt x="63" y="116"/>
                      <a:pt x="63" y="115"/>
                    </a:cubicBezTo>
                    <a:cubicBezTo>
                      <a:pt x="62" y="115"/>
                      <a:pt x="61" y="114"/>
                      <a:pt x="61" y="114"/>
                    </a:cubicBezTo>
                    <a:cubicBezTo>
                      <a:pt x="60" y="114"/>
                      <a:pt x="60" y="114"/>
                      <a:pt x="59" y="114"/>
                    </a:cubicBezTo>
                    <a:cubicBezTo>
                      <a:pt x="58" y="114"/>
                      <a:pt x="57" y="113"/>
                      <a:pt x="57" y="114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5"/>
                      <a:pt x="56" y="113"/>
                      <a:pt x="55" y="112"/>
                    </a:cubicBezTo>
                    <a:cubicBezTo>
                      <a:pt x="54" y="112"/>
                      <a:pt x="53" y="111"/>
                      <a:pt x="53" y="111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2" y="110"/>
                      <a:pt x="53" y="110"/>
                      <a:pt x="53" y="110"/>
                    </a:cubicBezTo>
                    <a:cubicBezTo>
                      <a:pt x="54" y="111"/>
                      <a:pt x="53" y="111"/>
                      <a:pt x="54" y="111"/>
                    </a:cubicBezTo>
                    <a:cubicBezTo>
                      <a:pt x="55" y="111"/>
                      <a:pt x="53" y="109"/>
                      <a:pt x="55" y="109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57" y="109"/>
                      <a:pt x="58" y="108"/>
                      <a:pt x="56" y="108"/>
                    </a:cubicBezTo>
                    <a:cubicBezTo>
                      <a:pt x="55" y="107"/>
                      <a:pt x="55" y="107"/>
                      <a:pt x="54" y="107"/>
                    </a:cubicBezTo>
                    <a:cubicBezTo>
                      <a:pt x="54" y="107"/>
                      <a:pt x="54" y="107"/>
                      <a:pt x="54" y="106"/>
                    </a:cubicBezTo>
                    <a:cubicBezTo>
                      <a:pt x="53" y="105"/>
                      <a:pt x="53" y="104"/>
                      <a:pt x="52" y="104"/>
                    </a:cubicBezTo>
                    <a:cubicBezTo>
                      <a:pt x="52" y="104"/>
                      <a:pt x="50" y="104"/>
                      <a:pt x="50" y="104"/>
                    </a:cubicBezTo>
                    <a:cubicBezTo>
                      <a:pt x="50" y="104"/>
                      <a:pt x="49" y="104"/>
                      <a:pt x="48" y="104"/>
                    </a:cubicBezTo>
                    <a:cubicBezTo>
                      <a:pt x="47" y="103"/>
                      <a:pt x="46" y="102"/>
                      <a:pt x="46" y="102"/>
                    </a:cubicBezTo>
                    <a:cubicBezTo>
                      <a:pt x="45" y="102"/>
                      <a:pt x="43" y="101"/>
                      <a:pt x="43" y="100"/>
                    </a:cubicBezTo>
                    <a:cubicBezTo>
                      <a:pt x="43" y="100"/>
                      <a:pt x="42" y="99"/>
                      <a:pt x="41" y="99"/>
                    </a:cubicBezTo>
                    <a:cubicBezTo>
                      <a:pt x="40" y="99"/>
                      <a:pt x="40" y="100"/>
                      <a:pt x="39" y="100"/>
                    </a:cubicBezTo>
                    <a:cubicBezTo>
                      <a:pt x="39" y="99"/>
                      <a:pt x="38" y="98"/>
                      <a:pt x="38" y="98"/>
                    </a:cubicBezTo>
                    <a:cubicBezTo>
                      <a:pt x="37" y="98"/>
                      <a:pt x="37" y="97"/>
                      <a:pt x="37" y="97"/>
                    </a:cubicBezTo>
                    <a:cubicBezTo>
                      <a:pt x="37" y="98"/>
                      <a:pt x="36" y="98"/>
                      <a:pt x="38" y="99"/>
                    </a:cubicBezTo>
                    <a:cubicBezTo>
                      <a:pt x="39" y="99"/>
                      <a:pt x="40" y="100"/>
                      <a:pt x="40" y="100"/>
                    </a:cubicBezTo>
                    <a:cubicBezTo>
                      <a:pt x="40" y="100"/>
                      <a:pt x="40" y="100"/>
                      <a:pt x="40" y="101"/>
                    </a:cubicBezTo>
                    <a:cubicBezTo>
                      <a:pt x="40" y="101"/>
                      <a:pt x="41" y="101"/>
                      <a:pt x="41" y="101"/>
                    </a:cubicBezTo>
                    <a:cubicBezTo>
                      <a:pt x="42" y="101"/>
                      <a:pt x="43" y="101"/>
                      <a:pt x="43" y="102"/>
                    </a:cubicBezTo>
                    <a:cubicBezTo>
                      <a:pt x="43" y="102"/>
                      <a:pt x="45" y="102"/>
                      <a:pt x="45" y="103"/>
                    </a:cubicBezTo>
                    <a:cubicBezTo>
                      <a:pt x="45" y="104"/>
                      <a:pt x="46" y="104"/>
                      <a:pt x="45" y="104"/>
                    </a:cubicBezTo>
                    <a:cubicBezTo>
                      <a:pt x="45" y="104"/>
                      <a:pt x="44" y="105"/>
                      <a:pt x="45" y="105"/>
                    </a:cubicBezTo>
                    <a:cubicBezTo>
                      <a:pt x="45" y="106"/>
                      <a:pt x="46" y="106"/>
                      <a:pt x="46" y="106"/>
                    </a:cubicBezTo>
                    <a:cubicBezTo>
                      <a:pt x="47" y="106"/>
                      <a:pt x="47" y="106"/>
                      <a:pt x="48" y="107"/>
                    </a:cubicBezTo>
                    <a:cubicBezTo>
                      <a:pt x="50" y="107"/>
                      <a:pt x="50" y="108"/>
                      <a:pt x="50" y="109"/>
                    </a:cubicBezTo>
                    <a:cubicBezTo>
                      <a:pt x="50" y="109"/>
                      <a:pt x="52" y="110"/>
                      <a:pt x="52" y="110"/>
                    </a:cubicBezTo>
                    <a:cubicBezTo>
                      <a:pt x="52" y="110"/>
                      <a:pt x="51" y="110"/>
                      <a:pt x="51" y="111"/>
                    </a:cubicBezTo>
                    <a:cubicBezTo>
                      <a:pt x="51" y="111"/>
                      <a:pt x="51" y="111"/>
                      <a:pt x="52" y="112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53" y="112"/>
                      <a:pt x="53" y="113"/>
                      <a:pt x="53" y="113"/>
                    </a:cubicBezTo>
                    <a:cubicBezTo>
                      <a:pt x="53" y="114"/>
                      <a:pt x="52" y="114"/>
                      <a:pt x="54" y="115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6"/>
                      <a:pt x="55" y="116"/>
                      <a:pt x="56" y="117"/>
                    </a:cubicBezTo>
                    <a:cubicBezTo>
                      <a:pt x="57" y="118"/>
                      <a:pt x="59" y="118"/>
                      <a:pt x="59" y="118"/>
                    </a:cubicBezTo>
                    <a:cubicBezTo>
                      <a:pt x="60" y="117"/>
                      <a:pt x="60" y="117"/>
                      <a:pt x="60" y="117"/>
                    </a:cubicBezTo>
                    <a:cubicBezTo>
                      <a:pt x="60" y="117"/>
                      <a:pt x="61" y="118"/>
                      <a:pt x="61" y="118"/>
                    </a:cubicBezTo>
                    <a:cubicBezTo>
                      <a:pt x="60" y="119"/>
                      <a:pt x="60" y="119"/>
                      <a:pt x="60" y="119"/>
                    </a:cubicBezTo>
                    <a:cubicBezTo>
                      <a:pt x="60" y="119"/>
                      <a:pt x="60" y="120"/>
                      <a:pt x="60" y="120"/>
                    </a:cubicBezTo>
                    <a:cubicBezTo>
                      <a:pt x="61" y="121"/>
                      <a:pt x="62" y="121"/>
                      <a:pt x="62" y="121"/>
                    </a:cubicBezTo>
                    <a:cubicBezTo>
                      <a:pt x="62" y="121"/>
                      <a:pt x="63" y="121"/>
                      <a:pt x="63" y="122"/>
                    </a:cubicBezTo>
                    <a:cubicBezTo>
                      <a:pt x="63" y="122"/>
                      <a:pt x="63" y="123"/>
                      <a:pt x="64" y="123"/>
                    </a:cubicBezTo>
                    <a:cubicBezTo>
                      <a:pt x="64" y="123"/>
                      <a:pt x="65" y="123"/>
                      <a:pt x="65" y="123"/>
                    </a:cubicBezTo>
                    <a:cubicBezTo>
                      <a:pt x="66" y="124"/>
                      <a:pt x="66" y="124"/>
                      <a:pt x="67" y="124"/>
                    </a:cubicBezTo>
                    <a:cubicBezTo>
                      <a:pt x="67" y="123"/>
                      <a:pt x="67" y="123"/>
                      <a:pt x="67" y="122"/>
                    </a:cubicBezTo>
                    <a:cubicBezTo>
                      <a:pt x="66" y="122"/>
                      <a:pt x="65" y="121"/>
                      <a:pt x="64" y="121"/>
                    </a:cubicBezTo>
                    <a:cubicBezTo>
                      <a:pt x="64" y="121"/>
                      <a:pt x="63" y="121"/>
                      <a:pt x="63" y="121"/>
                    </a:cubicBezTo>
                    <a:cubicBezTo>
                      <a:pt x="63" y="120"/>
                      <a:pt x="63" y="121"/>
                      <a:pt x="63" y="120"/>
                    </a:cubicBezTo>
                    <a:cubicBezTo>
                      <a:pt x="63" y="119"/>
                      <a:pt x="62" y="118"/>
                      <a:pt x="62" y="118"/>
                    </a:cubicBezTo>
                    <a:cubicBezTo>
                      <a:pt x="62" y="118"/>
                      <a:pt x="62" y="117"/>
                      <a:pt x="62" y="117"/>
                    </a:cubicBezTo>
                    <a:cubicBezTo>
                      <a:pt x="61" y="117"/>
                      <a:pt x="61" y="117"/>
                      <a:pt x="60" y="116"/>
                    </a:cubicBezTo>
                    <a:cubicBezTo>
                      <a:pt x="60" y="116"/>
                      <a:pt x="60" y="116"/>
                      <a:pt x="59" y="116"/>
                    </a:cubicBezTo>
                    <a:cubicBezTo>
                      <a:pt x="59" y="116"/>
                      <a:pt x="58" y="116"/>
                      <a:pt x="58" y="115"/>
                    </a:cubicBezTo>
                    <a:cubicBezTo>
                      <a:pt x="58" y="115"/>
                      <a:pt x="58" y="115"/>
                      <a:pt x="59" y="115"/>
                    </a:cubicBezTo>
                    <a:cubicBezTo>
                      <a:pt x="59" y="115"/>
                      <a:pt x="60" y="115"/>
                      <a:pt x="60" y="115"/>
                    </a:cubicBezTo>
                    <a:cubicBezTo>
                      <a:pt x="61" y="115"/>
                      <a:pt x="61" y="115"/>
                      <a:pt x="62" y="115"/>
                    </a:cubicBezTo>
                    <a:cubicBezTo>
                      <a:pt x="63" y="116"/>
                      <a:pt x="62" y="116"/>
                      <a:pt x="63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6" y="115"/>
                      <a:pt x="66" y="115"/>
                      <a:pt x="66" y="115"/>
                    </a:cubicBezTo>
                    <a:cubicBezTo>
                      <a:pt x="66" y="115"/>
                      <a:pt x="66" y="115"/>
                      <a:pt x="66" y="115"/>
                    </a:cubicBezTo>
                    <a:cubicBezTo>
                      <a:pt x="67" y="116"/>
                      <a:pt x="66" y="116"/>
                      <a:pt x="68" y="116"/>
                    </a:cubicBezTo>
                    <a:cubicBezTo>
                      <a:pt x="70" y="116"/>
                      <a:pt x="70" y="116"/>
                      <a:pt x="70" y="117"/>
                    </a:cubicBezTo>
                    <a:cubicBezTo>
                      <a:pt x="70" y="117"/>
                      <a:pt x="70" y="118"/>
                      <a:pt x="70" y="118"/>
                    </a:cubicBezTo>
                    <a:cubicBezTo>
                      <a:pt x="70" y="118"/>
                      <a:pt x="70" y="119"/>
                      <a:pt x="70" y="119"/>
                    </a:cubicBezTo>
                    <a:cubicBezTo>
                      <a:pt x="71" y="119"/>
                      <a:pt x="72" y="119"/>
                      <a:pt x="72" y="119"/>
                    </a:cubicBezTo>
                    <a:cubicBezTo>
                      <a:pt x="72" y="119"/>
                      <a:pt x="74" y="119"/>
                      <a:pt x="74" y="120"/>
                    </a:cubicBezTo>
                    <a:cubicBezTo>
                      <a:pt x="74" y="120"/>
                      <a:pt x="72" y="121"/>
                      <a:pt x="72" y="121"/>
                    </a:cubicBezTo>
                    <a:cubicBezTo>
                      <a:pt x="72" y="121"/>
                      <a:pt x="71" y="121"/>
                      <a:pt x="71" y="121"/>
                    </a:cubicBezTo>
                    <a:cubicBezTo>
                      <a:pt x="71" y="122"/>
                      <a:pt x="70" y="123"/>
                      <a:pt x="71" y="123"/>
                    </a:cubicBezTo>
                    <a:cubicBezTo>
                      <a:pt x="71" y="123"/>
                      <a:pt x="71" y="123"/>
                      <a:pt x="70" y="123"/>
                    </a:cubicBezTo>
                    <a:cubicBezTo>
                      <a:pt x="70" y="123"/>
                      <a:pt x="69" y="122"/>
                      <a:pt x="70" y="123"/>
                    </a:cubicBezTo>
                    <a:cubicBezTo>
                      <a:pt x="70" y="125"/>
                      <a:pt x="71" y="125"/>
                      <a:pt x="71" y="125"/>
                    </a:cubicBezTo>
                    <a:cubicBezTo>
                      <a:pt x="72" y="125"/>
                      <a:pt x="73" y="125"/>
                      <a:pt x="74" y="125"/>
                    </a:cubicBezTo>
                    <a:cubicBezTo>
                      <a:pt x="74" y="125"/>
                      <a:pt x="74" y="125"/>
                      <a:pt x="74" y="125"/>
                    </a:cubicBezTo>
                    <a:cubicBezTo>
                      <a:pt x="73" y="125"/>
                      <a:pt x="73" y="124"/>
                      <a:pt x="73" y="124"/>
                    </a:cubicBezTo>
                    <a:cubicBezTo>
                      <a:pt x="73" y="124"/>
                      <a:pt x="72" y="124"/>
                      <a:pt x="72" y="124"/>
                    </a:cubicBezTo>
                    <a:cubicBezTo>
                      <a:pt x="72" y="124"/>
                      <a:pt x="73" y="124"/>
                      <a:pt x="73" y="123"/>
                    </a:cubicBezTo>
                    <a:cubicBezTo>
                      <a:pt x="73" y="123"/>
                      <a:pt x="74" y="122"/>
                      <a:pt x="74" y="122"/>
                    </a:cubicBezTo>
                    <a:cubicBezTo>
                      <a:pt x="74" y="122"/>
                      <a:pt x="75" y="120"/>
                      <a:pt x="75" y="121"/>
                    </a:cubicBezTo>
                    <a:cubicBezTo>
                      <a:pt x="76" y="122"/>
                      <a:pt x="75" y="122"/>
                      <a:pt x="76" y="122"/>
                    </a:cubicBezTo>
                    <a:cubicBezTo>
                      <a:pt x="77" y="122"/>
                      <a:pt x="79" y="120"/>
                      <a:pt x="79" y="120"/>
                    </a:cubicBezTo>
                    <a:cubicBezTo>
                      <a:pt x="79" y="120"/>
                      <a:pt x="80" y="120"/>
                      <a:pt x="79" y="121"/>
                    </a:cubicBezTo>
                    <a:cubicBezTo>
                      <a:pt x="79" y="121"/>
                      <a:pt x="78" y="122"/>
                      <a:pt x="78" y="123"/>
                    </a:cubicBezTo>
                    <a:cubicBezTo>
                      <a:pt x="79" y="124"/>
                      <a:pt x="79" y="123"/>
                      <a:pt x="79" y="124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80" y="126"/>
                      <a:pt x="80" y="126"/>
                      <a:pt x="80" y="126"/>
                    </a:cubicBezTo>
                    <a:cubicBezTo>
                      <a:pt x="80" y="127"/>
                      <a:pt x="81" y="128"/>
                      <a:pt x="81" y="128"/>
                    </a:cubicBezTo>
                    <a:cubicBezTo>
                      <a:pt x="81" y="129"/>
                      <a:pt x="81" y="129"/>
                      <a:pt x="81" y="130"/>
                    </a:cubicBezTo>
                    <a:cubicBezTo>
                      <a:pt x="82" y="130"/>
                      <a:pt x="84" y="131"/>
                      <a:pt x="84" y="131"/>
                    </a:cubicBezTo>
                    <a:cubicBezTo>
                      <a:pt x="84" y="130"/>
                      <a:pt x="84" y="130"/>
                      <a:pt x="84" y="130"/>
                    </a:cubicBezTo>
                    <a:cubicBezTo>
                      <a:pt x="84" y="130"/>
                      <a:pt x="84" y="131"/>
                      <a:pt x="85" y="130"/>
                    </a:cubicBezTo>
                    <a:cubicBezTo>
                      <a:pt x="85" y="129"/>
                      <a:pt x="86" y="129"/>
                      <a:pt x="86" y="129"/>
                    </a:cubicBezTo>
                    <a:cubicBezTo>
                      <a:pt x="87" y="129"/>
                      <a:pt x="86" y="129"/>
                      <a:pt x="88" y="129"/>
                    </a:cubicBezTo>
                    <a:cubicBezTo>
                      <a:pt x="89" y="129"/>
                      <a:pt x="90" y="130"/>
                      <a:pt x="90" y="129"/>
                    </a:cubicBezTo>
                    <a:cubicBezTo>
                      <a:pt x="91" y="129"/>
                      <a:pt x="90" y="129"/>
                      <a:pt x="92" y="129"/>
                    </a:cubicBezTo>
                    <a:cubicBezTo>
                      <a:pt x="93" y="129"/>
                      <a:pt x="95" y="128"/>
                      <a:pt x="95" y="127"/>
                    </a:cubicBezTo>
                    <a:cubicBezTo>
                      <a:pt x="95" y="127"/>
                      <a:pt x="98" y="128"/>
                      <a:pt x="98" y="128"/>
                    </a:cubicBezTo>
                    <a:cubicBezTo>
                      <a:pt x="99" y="129"/>
                      <a:pt x="99" y="129"/>
                      <a:pt x="99" y="129"/>
                    </a:cubicBezTo>
                    <a:cubicBezTo>
                      <a:pt x="99" y="129"/>
                      <a:pt x="100" y="129"/>
                      <a:pt x="100" y="129"/>
                    </a:cubicBezTo>
                    <a:cubicBezTo>
                      <a:pt x="101" y="129"/>
                      <a:pt x="102" y="129"/>
                      <a:pt x="102" y="129"/>
                    </a:cubicBezTo>
                    <a:cubicBezTo>
                      <a:pt x="102" y="129"/>
                      <a:pt x="106" y="130"/>
                      <a:pt x="106" y="130"/>
                    </a:cubicBezTo>
                    <a:cubicBezTo>
                      <a:pt x="108" y="131"/>
                      <a:pt x="108" y="131"/>
                      <a:pt x="108" y="131"/>
                    </a:cubicBezTo>
                    <a:cubicBezTo>
                      <a:pt x="110" y="132"/>
                      <a:pt x="110" y="132"/>
                      <a:pt x="110" y="132"/>
                    </a:cubicBezTo>
                    <a:cubicBezTo>
                      <a:pt x="114" y="134"/>
                      <a:pt x="114" y="134"/>
                      <a:pt x="114" y="134"/>
                    </a:cubicBezTo>
                    <a:cubicBezTo>
                      <a:pt x="117" y="138"/>
                      <a:pt x="117" y="138"/>
                      <a:pt x="117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2"/>
                      <a:pt x="127" y="144"/>
                      <a:pt x="127" y="144"/>
                    </a:cubicBezTo>
                    <a:cubicBezTo>
                      <a:pt x="128" y="144"/>
                      <a:pt x="130" y="146"/>
                      <a:pt x="130" y="146"/>
                    </a:cubicBezTo>
                    <a:cubicBezTo>
                      <a:pt x="133" y="147"/>
                      <a:pt x="133" y="147"/>
                      <a:pt x="133" y="147"/>
                    </a:cubicBezTo>
                    <a:cubicBezTo>
                      <a:pt x="133" y="147"/>
                      <a:pt x="134" y="149"/>
                      <a:pt x="134" y="149"/>
                    </a:cubicBezTo>
                    <a:cubicBezTo>
                      <a:pt x="133" y="149"/>
                      <a:pt x="132" y="149"/>
                      <a:pt x="132" y="149"/>
                    </a:cubicBezTo>
                    <a:cubicBezTo>
                      <a:pt x="131" y="149"/>
                      <a:pt x="128" y="148"/>
                      <a:pt x="128" y="14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4" y="146"/>
                      <a:pt x="124" y="146"/>
                      <a:pt x="124" y="146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19" y="146"/>
                      <a:pt x="119" y="146"/>
                      <a:pt x="119" y="146"/>
                    </a:cubicBezTo>
                    <a:cubicBezTo>
                      <a:pt x="117" y="145"/>
                      <a:pt x="117" y="145"/>
                      <a:pt x="117" y="145"/>
                    </a:cubicBezTo>
                    <a:cubicBezTo>
                      <a:pt x="117" y="145"/>
                      <a:pt x="116" y="146"/>
                      <a:pt x="116" y="146"/>
                    </a:cubicBezTo>
                    <a:cubicBezTo>
                      <a:pt x="116" y="146"/>
                      <a:pt x="116" y="147"/>
                      <a:pt x="116" y="147"/>
                    </a:cubicBezTo>
                    <a:cubicBezTo>
                      <a:pt x="115" y="148"/>
                      <a:pt x="115" y="148"/>
                      <a:pt x="115" y="148"/>
                    </a:cubicBezTo>
                    <a:cubicBezTo>
                      <a:pt x="111" y="149"/>
                      <a:pt x="111" y="149"/>
                      <a:pt x="111" y="149"/>
                    </a:cubicBezTo>
                    <a:cubicBezTo>
                      <a:pt x="108" y="149"/>
                      <a:pt x="108" y="149"/>
                      <a:pt x="108" y="149"/>
                    </a:cubicBezTo>
                    <a:cubicBezTo>
                      <a:pt x="105" y="149"/>
                      <a:pt x="105" y="149"/>
                      <a:pt x="105" y="149"/>
                    </a:cubicBezTo>
                    <a:cubicBezTo>
                      <a:pt x="105" y="151"/>
                      <a:pt x="105" y="151"/>
                      <a:pt x="105" y="151"/>
                    </a:cubicBezTo>
                    <a:cubicBezTo>
                      <a:pt x="105" y="151"/>
                      <a:pt x="102" y="151"/>
                      <a:pt x="105" y="152"/>
                    </a:cubicBezTo>
                    <a:cubicBezTo>
                      <a:pt x="108" y="152"/>
                      <a:pt x="110" y="152"/>
                      <a:pt x="110" y="151"/>
                    </a:cubicBezTo>
                    <a:cubicBezTo>
                      <a:pt x="111" y="151"/>
                      <a:pt x="111" y="150"/>
                      <a:pt x="111" y="150"/>
                    </a:cubicBezTo>
                    <a:cubicBezTo>
                      <a:pt x="112" y="150"/>
                      <a:pt x="114" y="150"/>
                      <a:pt x="115" y="150"/>
                    </a:cubicBezTo>
                    <a:cubicBezTo>
                      <a:pt x="115" y="150"/>
                      <a:pt x="116" y="150"/>
                      <a:pt x="117" y="150"/>
                    </a:cubicBezTo>
                    <a:cubicBezTo>
                      <a:pt x="119" y="150"/>
                      <a:pt x="119" y="149"/>
                      <a:pt x="120" y="150"/>
                    </a:cubicBezTo>
                    <a:cubicBezTo>
                      <a:pt x="121" y="150"/>
                      <a:pt x="121" y="148"/>
                      <a:pt x="121" y="148"/>
                    </a:cubicBezTo>
                    <a:cubicBezTo>
                      <a:pt x="121" y="148"/>
                      <a:pt x="120" y="147"/>
                      <a:pt x="122" y="147"/>
                    </a:cubicBezTo>
                    <a:cubicBezTo>
                      <a:pt x="123" y="148"/>
                      <a:pt x="123" y="148"/>
                      <a:pt x="123" y="148"/>
                    </a:cubicBezTo>
                    <a:cubicBezTo>
                      <a:pt x="124" y="148"/>
                      <a:pt x="125" y="149"/>
                      <a:pt x="126" y="149"/>
                    </a:cubicBezTo>
                    <a:cubicBezTo>
                      <a:pt x="126" y="149"/>
                      <a:pt x="129" y="149"/>
                      <a:pt x="129" y="149"/>
                    </a:cubicBezTo>
                    <a:cubicBezTo>
                      <a:pt x="129" y="149"/>
                      <a:pt x="130" y="152"/>
                      <a:pt x="130" y="152"/>
                    </a:cubicBezTo>
                    <a:cubicBezTo>
                      <a:pt x="131" y="152"/>
                      <a:pt x="133" y="152"/>
                      <a:pt x="134" y="152"/>
                    </a:cubicBezTo>
                    <a:cubicBezTo>
                      <a:pt x="135" y="152"/>
                      <a:pt x="137" y="152"/>
                      <a:pt x="137" y="152"/>
                    </a:cubicBezTo>
                    <a:cubicBezTo>
                      <a:pt x="138" y="153"/>
                      <a:pt x="139" y="153"/>
                      <a:pt x="139" y="153"/>
                    </a:cubicBezTo>
                    <a:cubicBezTo>
                      <a:pt x="139" y="153"/>
                      <a:pt x="140" y="154"/>
                      <a:pt x="140" y="155"/>
                    </a:cubicBezTo>
                    <a:cubicBezTo>
                      <a:pt x="141" y="155"/>
                      <a:pt x="143" y="157"/>
                      <a:pt x="143" y="157"/>
                    </a:cubicBezTo>
                    <a:cubicBezTo>
                      <a:pt x="143" y="157"/>
                      <a:pt x="147" y="158"/>
                      <a:pt x="147" y="158"/>
                    </a:cubicBezTo>
                    <a:cubicBezTo>
                      <a:pt x="148" y="158"/>
                      <a:pt x="148" y="158"/>
                      <a:pt x="148" y="157"/>
                    </a:cubicBezTo>
                    <a:cubicBezTo>
                      <a:pt x="148" y="157"/>
                      <a:pt x="148" y="156"/>
                      <a:pt x="148" y="156"/>
                    </a:cubicBezTo>
                    <a:cubicBezTo>
                      <a:pt x="147" y="155"/>
                      <a:pt x="144" y="154"/>
                      <a:pt x="144" y="154"/>
                    </a:cubicBezTo>
                    <a:cubicBezTo>
                      <a:pt x="144" y="154"/>
                      <a:pt x="142" y="154"/>
                      <a:pt x="142" y="153"/>
                    </a:cubicBezTo>
                    <a:cubicBezTo>
                      <a:pt x="141" y="150"/>
                      <a:pt x="142" y="153"/>
                      <a:pt x="140" y="152"/>
                    </a:cubicBezTo>
                    <a:cubicBezTo>
                      <a:pt x="140" y="152"/>
                      <a:pt x="140" y="152"/>
                      <a:pt x="140" y="152"/>
                    </a:cubicBezTo>
                    <a:cubicBezTo>
                      <a:pt x="139" y="152"/>
                      <a:pt x="139" y="152"/>
                      <a:pt x="139" y="152"/>
                    </a:cubicBezTo>
                    <a:cubicBezTo>
                      <a:pt x="139" y="153"/>
                      <a:pt x="139" y="152"/>
                      <a:pt x="139" y="152"/>
                    </a:cubicBezTo>
                    <a:cubicBezTo>
                      <a:pt x="138" y="151"/>
                      <a:pt x="138" y="151"/>
                      <a:pt x="138" y="151"/>
                    </a:cubicBezTo>
                    <a:cubicBezTo>
                      <a:pt x="138" y="150"/>
                      <a:pt x="138" y="150"/>
                      <a:pt x="138" y="150"/>
                    </a:cubicBezTo>
                    <a:cubicBezTo>
                      <a:pt x="138" y="150"/>
                      <a:pt x="136" y="149"/>
                      <a:pt x="137" y="148"/>
                    </a:cubicBezTo>
                    <a:cubicBezTo>
                      <a:pt x="138" y="148"/>
                      <a:pt x="137" y="152"/>
                      <a:pt x="140" y="147"/>
                    </a:cubicBezTo>
                    <a:cubicBezTo>
                      <a:pt x="140" y="147"/>
                      <a:pt x="140" y="146"/>
                      <a:pt x="140" y="146"/>
                    </a:cubicBezTo>
                    <a:cubicBezTo>
                      <a:pt x="139" y="146"/>
                      <a:pt x="139" y="146"/>
                      <a:pt x="139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7" y="146"/>
                      <a:pt x="136" y="147"/>
                      <a:pt x="136" y="148"/>
                    </a:cubicBezTo>
                    <a:cubicBezTo>
                      <a:pt x="135" y="149"/>
                      <a:pt x="135" y="148"/>
                      <a:pt x="135" y="148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136" y="146"/>
                      <a:pt x="136" y="146"/>
                      <a:pt x="136" y="146"/>
                    </a:cubicBezTo>
                    <a:cubicBezTo>
                      <a:pt x="136" y="146"/>
                      <a:pt x="136" y="144"/>
                      <a:pt x="136" y="143"/>
                    </a:cubicBezTo>
                    <a:cubicBezTo>
                      <a:pt x="136" y="143"/>
                      <a:pt x="136" y="143"/>
                      <a:pt x="136" y="143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2" y="140"/>
                      <a:pt x="132" y="140"/>
                      <a:pt x="132" y="140"/>
                    </a:cubicBezTo>
                    <a:cubicBezTo>
                      <a:pt x="130" y="138"/>
                      <a:pt x="130" y="138"/>
                      <a:pt x="130" y="138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4" y="134"/>
                      <a:pt x="124" y="134"/>
                      <a:pt x="124" y="134"/>
                    </a:cubicBezTo>
                    <a:cubicBezTo>
                      <a:pt x="123" y="132"/>
                      <a:pt x="123" y="132"/>
                      <a:pt x="123" y="132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2" y="128"/>
                      <a:pt x="122" y="128"/>
                      <a:pt x="122" y="128"/>
                    </a:cubicBezTo>
                    <a:cubicBezTo>
                      <a:pt x="122" y="128"/>
                      <a:pt x="122" y="128"/>
                      <a:pt x="122" y="128"/>
                    </a:cubicBezTo>
                    <a:cubicBezTo>
                      <a:pt x="122" y="128"/>
                      <a:pt x="119" y="127"/>
                      <a:pt x="118" y="126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4" y="123"/>
                      <a:pt x="114" y="123"/>
                      <a:pt x="114" y="123"/>
                    </a:cubicBezTo>
                    <a:cubicBezTo>
                      <a:pt x="113" y="122"/>
                      <a:pt x="113" y="122"/>
                      <a:pt x="113" y="122"/>
                    </a:cubicBezTo>
                    <a:cubicBezTo>
                      <a:pt x="111" y="120"/>
                      <a:pt x="111" y="120"/>
                      <a:pt x="111" y="120"/>
                    </a:cubicBezTo>
                    <a:cubicBezTo>
                      <a:pt x="111" y="119"/>
                      <a:pt x="111" y="119"/>
                      <a:pt x="111" y="119"/>
                    </a:cubicBezTo>
                    <a:cubicBezTo>
                      <a:pt x="106" y="118"/>
                      <a:pt x="106" y="118"/>
                      <a:pt x="106" y="118"/>
                    </a:cubicBezTo>
                    <a:cubicBezTo>
                      <a:pt x="105" y="116"/>
                      <a:pt x="105" y="116"/>
                      <a:pt x="105" y="116"/>
                    </a:cubicBezTo>
                    <a:cubicBezTo>
                      <a:pt x="104" y="116"/>
                      <a:pt x="104" y="116"/>
                      <a:pt x="104" y="116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1" y="113"/>
                      <a:pt x="101" y="113"/>
                      <a:pt x="101" y="113"/>
                    </a:cubicBezTo>
                    <a:cubicBezTo>
                      <a:pt x="100" y="112"/>
                      <a:pt x="100" y="112"/>
                      <a:pt x="100" y="112"/>
                    </a:cubicBezTo>
                    <a:cubicBezTo>
                      <a:pt x="99" y="111"/>
                      <a:pt x="99" y="111"/>
                      <a:pt x="99" y="111"/>
                    </a:cubicBezTo>
                    <a:cubicBezTo>
                      <a:pt x="97" y="108"/>
                      <a:pt x="97" y="108"/>
                      <a:pt x="97" y="10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93" y="105"/>
                      <a:pt x="93" y="105"/>
                      <a:pt x="93" y="105"/>
                    </a:cubicBezTo>
                    <a:cubicBezTo>
                      <a:pt x="92" y="105"/>
                      <a:pt x="92" y="105"/>
                      <a:pt x="92" y="105"/>
                    </a:cubicBezTo>
                    <a:cubicBezTo>
                      <a:pt x="91" y="102"/>
                      <a:pt x="91" y="102"/>
                      <a:pt x="91" y="102"/>
                    </a:cubicBezTo>
                    <a:cubicBezTo>
                      <a:pt x="88" y="99"/>
                      <a:pt x="88" y="99"/>
                      <a:pt x="88" y="99"/>
                    </a:cubicBezTo>
                    <a:cubicBezTo>
                      <a:pt x="87" y="98"/>
                      <a:pt x="87" y="98"/>
                      <a:pt x="87" y="98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3"/>
                      <a:pt x="85" y="93"/>
                      <a:pt x="85" y="93"/>
                    </a:cubicBezTo>
                    <a:cubicBezTo>
                      <a:pt x="84" y="92"/>
                      <a:pt x="83" y="91"/>
                      <a:pt x="83" y="91"/>
                    </a:cubicBezTo>
                    <a:cubicBezTo>
                      <a:pt x="84" y="90"/>
                      <a:pt x="83" y="89"/>
                      <a:pt x="83" y="87"/>
                    </a:cubicBezTo>
                    <a:cubicBezTo>
                      <a:pt x="83" y="87"/>
                      <a:pt x="83" y="86"/>
                      <a:pt x="82" y="86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5"/>
                      <a:pt x="79" y="83"/>
                      <a:pt x="79" y="82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6" y="79"/>
                      <a:pt x="75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9"/>
                      <a:pt x="72" y="79"/>
                      <a:pt x="72" y="79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69" y="77"/>
                      <a:pt x="69" y="75"/>
                      <a:pt x="70" y="74"/>
                    </a:cubicBezTo>
                    <a:cubicBezTo>
                      <a:pt x="72" y="72"/>
                      <a:pt x="70" y="72"/>
                      <a:pt x="70" y="72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3"/>
                      <a:pt x="69" y="59"/>
                      <a:pt x="70" y="59"/>
                    </a:cubicBezTo>
                    <a:cubicBezTo>
                      <a:pt x="70" y="59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1" y="57"/>
                      <a:pt x="74" y="56"/>
                      <a:pt x="74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5" y="64"/>
                      <a:pt x="86" y="64"/>
                      <a:pt x="87" y="63"/>
                    </a:cubicBezTo>
                    <a:cubicBezTo>
                      <a:pt x="87" y="62"/>
                      <a:pt x="87" y="61"/>
                      <a:pt x="87" y="61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9" y="54"/>
                      <a:pt x="100" y="54"/>
                    </a:cubicBezTo>
                    <a:cubicBezTo>
                      <a:pt x="100" y="54"/>
                      <a:pt x="100" y="54"/>
                      <a:pt x="101" y="54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7" y="52"/>
                      <a:pt x="107" y="52"/>
                      <a:pt x="107" y="52"/>
                    </a:cubicBezTo>
                    <a:cubicBezTo>
                      <a:pt x="109" y="54"/>
                      <a:pt x="109" y="54"/>
                      <a:pt x="109" y="54"/>
                    </a:cubicBezTo>
                    <a:cubicBezTo>
                      <a:pt x="112" y="55"/>
                      <a:pt x="112" y="55"/>
                      <a:pt x="112" y="55"/>
                    </a:cubicBezTo>
                    <a:cubicBezTo>
                      <a:pt x="112" y="55"/>
                      <a:pt x="112" y="55"/>
                      <a:pt x="112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24" y="54"/>
                      <a:pt x="124" y="54"/>
                      <a:pt x="124" y="54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30" y="55"/>
                      <a:pt x="130" y="55"/>
                      <a:pt x="130" y="5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5"/>
                      <a:pt x="135" y="55"/>
                      <a:pt x="135" y="55"/>
                    </a:cubicBezTo>
                    <a:cubicBezTo>
                      <a:pt x="136" y="53"/>
                      <a:pt x="136" y="53"/>
                      <a:pt x="136" y="53"/>
                    </a:cubicBezTo>
                    <a:cubicBezTo>
                      <a:pt x="137" y="55"/>
                      <a:pt x="137" y="55"/>
                      <a:pt x="137" y="55"/>
                    </a:cubicBezTo>
                    <a:cubicBezTo>
                      <a:pt x="138" y="54"/>
                      <a:pt x="139" y="54"/>
                      <a:pt x="139" y="54"/>
                    </a:cubicBezTo>
                    <a:cubicBezTo>
                      <a:pt x="140" y="52"/>
                      <a:pt x="140" y="52"/>
                      <a:pt x="140" y="52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41" y="53"/>
                      <a:pt x="142" y="53"/>
                      <a:pt x="142" y="53"/>
                    </a:cubicBezTo>
                    <a:cubicBezTo>
                      <a:pt x="143" y="53"/>
                      <a:pt x="144" y="53"/>
                      <a:pt x="144" y="53"/>
                    </a:cubicBezTo>
                    <a:cubicBezTo>
                      <a:pt x="144" y="53"/>
                      <a:pt x="144" y="53"/>
                      <a:pt x="145" y="53"/>
                    </a:cubicBezTo>
                    <a:cubicBezTo>
                      <a:pt x="145" y="53"/>
                      <a:pt x="146" y="52"/>
                      <a:pt x="146" y="52"/>
                    </a:cubicBezTo>
                    <a:cubicBezTo>
                      <a:pt x="148" y="52"/>
                      <a:pt x="149" y="52"/>
                      <a:pt x="149" y="52"/>
                    </a:cubicBezTo>
                    <a:cubicBezTo>
                      <a:pt x="149" y="52"/>
                      <a:pt x="150" y="53"/>
                      <a:pt x="151" y="54"/>
                    </a:cubicBezTo>
                    <a:cubicBezTo>
                      <a:pt x="151" y="54"/>
                      <a:pt x="151" y="54"/>
                      <a:pt x="151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3"/>
                      <a:pt x="153" y="53"/>
                      <a:pt x="154" y="53"/>
                    </a:cubicBezTo>
                    <a:cubicBezTo>
                      <a:pt x="156" y="53"/>
                      <a:pt x="157" y="53"/>
                      <a:pt x="158" y="53"/>
                    </a:cubicBezTo>
                    <a:cubicBezTo>
                      <a:pt x="159" y="53"/>
                      <a:pt x="160" y="55"/>
                      <a:pt x="160" y="55"/>
                    </a:cubicBezTo>
                    <a:cubicBezTo>
                      <a:pt x="162" y="57"/>
                      <a:pt x="162" y="57"/>
                      <a:pt x="162" y="57"/>
                    </a:cubicBezTo>
                    <a:cubicBezTo>
                      <a:pt x="162" y="57"/>
                      <a:pt x="163" y="59"/>
                      <a:pt x="163" y="60"/>
                    </a:cubicBezTo>
                    <a:cubicBezTo>
                      <a:pt x="164" y="60"/>
                      <a:pt x="164" y="61"/>
                      <a:pt x="164" y="61"/>
                    </a:cubicBezTo>
                    <a:cubicBezTo>
                      <a:pt x="164" y="61"/>
                      <a:pt x="171" y="63"/>
                      <a:pt x="171" y="63"/>
                    </a:cubicBezTo>
                    <a:cubicBezTo>
                      <a:pt x="171" y="63"/>
                      <a:pt x="172" y="63"/>
                      <a:pt x="172" y="63"/>
                    </a:cubicBezTo>
                    <a:cubicBezTo>
                      <a:pt x="172" y="62"/>
                      <a:pt x="172" y="61"/>
                      <a:pt x="173" y="61"/>
                    </a:cubicBezTo>
                    <a:cubicBezTo>
                      <a:pt x="173" y="60"/>
                      <a:pt x="175" y="62"/>
                      <a:pt x="175" y="60"/>
                    </a:cubicBezTo>
                    <a:cubicBezTo>
                      <a:pt x="175" y="59"/>
                      <a:pt x="175" y="59"/>
                      <a:pt x="175" y="58"/>
                    </a:cubicBezTo>
                    <a:cubicBezTo>
                      <a:pt x="175" y="58"/>
                      <a:pt x="175" y="58"/>
                      <a:pt x="175" y="58"/>
                    </a:cubicBezTo>
                    <a:cubicBezTo>
                      <a:pt x="175" y="58"/>
                      <a:pt x="175" y="58"/>
                      <a:pt x="175" y="58"/>
                    </a:cubicBezTo>
                    <a:cubicBezTo>
                      <a:pt x="175" y="58"/>
                      <a:pt x="174" y="60"/>
                      <a:pt x="174" y="60"/>
                    </a:cubicBezTo>
                    <a:cubicBezTo>
                      <a:pt x="173" y="60"/>
                      <a:pt x="173" y="60"/>
                      <a:pt x="172" y="60"/>
                    </a:cubicBezTo>
                    <a:cubicBezTo>
                      <a:pt x="171" y="60"/>
                      <a:pt x="171" y="59"/>
                      <a:pt x="171" y="59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73" y="54"/>
                      <a:pt x="173" y="54"/>
                      <a:pt x="173" y="54"/>
                    </a:cubicBezTo>
                    <a:cubicBezTo>
                      <a:pt x="173" y="54"/>
                      <a:pt x="172" y="53"/>
                      <a:pt x="171" y="52"/>
                    </a:cubicBezTo>
                    <a:cubicBezTo>
                      <a:pt x="171" y="51"/>
                      <a:pt x="170" y="50"/>
                      <a:pt x="170" y="50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173" y="47"/>
                      <a:pt x="173" y="47"/>
                      <a:pt x="173" y="47"/>
                    </a:cubicBezTo>
                    <a:cubicBezTo>
                      <a:pt x="173" y="47"/>
                      <a:pt x="174" y="48"/>
                      <a:pt x="176" y="48"/>
                    </a:cubicBezTo>
                    <a:cubicBezTo>
                      <a:pt x="177" y="48"/>
                      <a:pt x="176" y="48"/>
                      <a:pt x="178" y="48"/>
                    </a:cubicBezTo>
                    <a:cubicBezTo>
                      <a:pt x="179" y="47"/>
                      <a:pt x="181" y="45"/>
                      <a:pt x="181" y="45"/>
                    </a:cubicBezTo>
                    <a:cubicBezTo>
                      <a:pt x="181" y="45"/>
                      <a:pt x="180" y="43"/>
                      <a:pt x="179" y="4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9" name="Freeform 30">
                <a:extLst>
                  <a:ext uri="{FF2B5EF4-FFF2-40B4-BE49-F238E27FC236}">
                    <a16:creationId xmlns:a16="http://schemas.microsoft.com/office/drawing/2014/main" id="{C85B97F7-E3B4-20C4-8997-E9ED237B30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9" y="1795"/>
                <a:ext cx="566" cy="476"/>
              </a:xfrm>
              <a:custGeom>
                <a:avLst/>
                <a:gdLst>
                  <a:gd name="T0" fmla="*/ 263 w 282"/>
                  <a:gd name="T1" fmla="*/ 130 h 237"/>
                  <a:gd name="T2" fmla="*/ 255 w 282"/>
                  <a:gd name="T3" fmla="*/ 112 h 237"/>
                  <a:gd name="T4" fmla="*/ 242 w 282"/>
                  <a:gd name="T5" fmla="*/ 90 h 237"/>
                  <a:gd name="T6" fmla="*/ 256 w 282"/>
                  <a:gd name="T7" fmla="*/ 63 h 237"/>
                  <a:gd name="T8" fmla="*/ 235 w 282"/>
                  <a:gd name="T9" fmla="*/ 20 h 237"/>
                  <a:gd name="T10" fmla="*/ 216 w 282"/>
                  <a:gd name="T11" fmla="*/ 3 h 237"/>
                  <a:gd name="T12" fmla="*/ 155 w 282"/>
                  <a:gd name="T13" fmla="*/ 13 h 237"/>
                  <a:gd name="T14" fmla="*/ 118 w 282"/>
                  <a:gd name="T15" fmla="*/ 20 h 237"/>
                  <a:gd name="T16" fmla="*/ 103 w 282"/>
                  <a:gd name="T17" fmla="*/ 6 h 237"/>
                  <a:gd name="T18" fmla="*/ 76 w 282"/>
                  <a:gd name="T19" fmla="*/ 8 h 237"/>
                  <a:gd name="T20" fmla="*/ 53 w 282"/>
                  <a:gd name="T21" fmla="*/ 23 h 237"/>
                  <a:gd name="T22" fmla="*/ 36 w 282"/>
                  <a:gd name="T23" fmla="*/ 37 h 237"/>
                  <a:gd name="T24" fmla="*/ 1 w 282"/>
                  <a:gd name="T25" fmla="*/ 52 h 237"/>
                  <a:gd name="T26" fmla="*/ 4 w 282"/>
                  <a:gd name="T27" fmla="*/ 59 h 237"/>
                  <a:gd name="T28" fmla="*/ 9 w 282"/>
                  <a:gd name="T29" fmla="*/ 82 h 237"/>
                  <a:gd name="T30" fmla="*/ 15 w 282"/>
                  <a:gd name="T31" fmla="*/ 105 h 237"/>
                  <a:gd name="T32" fmla="*/ 21 w 282"/>
                  <a:gd name="T33" fmla="*/ 131 h 237"/>
                  <a:gd name="T34" fmla="*/ 25 w 282"/>
                  <a:gd name="T35" fmla="*/ 147 h 237"/>
                  <a:gd name="T36" fmla="*/ 30 w 282"/>
                  <a:gd name="T37" fmla="*/ 156 h 237"/>
                  <a:gd name="T38" fmla="*/ 35 w 282"/>
                  <a:gd name="T39" fmla="*/ 166 h 237"/>
                  <a:gd name="T40" fmla="*/ 36 w 282"/>
                  <a:gd name="T41" fmla="*/ 174 h 237"/>
                  <a:gd name="T42" fmla="*/ 42 w 282"/>
                  <a:gd name="T43" fmla="*/ 180 h 237"/>
                  <a:gd name="T44" fmla="*/ 52 w 282"/>
                  <a:gd name="T45" fmla="*/ 184 h 237"/>
                  <a:gd name="T46" fmla="*/ 61 w 282"/>
                  <a:gd name="T47" fmla="*/ 185 h 237"/>
                  <a:gd name="T48" fmla="*/ 73 w 282"/>
                  <a:gd name="T49" fmla="*/ 192 h 237"/>
                  <a:gd name="T50" fmla="*/ 80 w 282"/>
                  <a:gd name="T51" fmla="*/ 207 h 237"/>
                  <a:gd name="T52" fmla="*/ 84 w 282"/>
                  <a:gd name="T53" fmla="*/ 195 h 237"/>
                  <a:gd name="T54" fmla="*/ 95 w 282"/>
                  <a:gd name="T55" fmla="*/ 194 h 237"/>
                  <a:gd name="T56" fmla="*/ 108 w 282"/>
                  <a:gd name="T57" fmla="*/ 195 h 237"/>
                  <a:gd name="T58" fmla="*/ 112 w 282"/>
                  <a:gd name="T59" fmla="*/ 207 h 237"/>
                  <a:gd name="T60" fmla="*/ 125 w 282"/>
                  <a:gd name="T61" fmla="*/ 209 h 237"/>
                  <a:gd name="T62" fmla="*/ 145 w 282"/>
                  <a:gd name="T63" fmla="*/ 222 h 237"/>
                  <a:gd name="T64" fmla="*/ 148 w 282"/>
                  <a:gd name="T65" fmla="*/ 233 h 237"/>
                  <a:gd name="T66" fmla="*/ 158 w 282"/>
                  <a:gd name="T67" fmla="*/ 224 h 237"/>
                  <a:gd name="T68" fmla="*/ 169 w 282"/>
                  <a:gd name="T69" fmla="*/ 230 h 237"/>
                  <a:gd name="T70" fmla="*/ 171 w 282"/>
                  <a:gd name="T71" fmla="*/ 237 h 237"/>
                  <a:gd name="T72" fmla="*/ 178 w 282"/>
                  <a:gd name="T73" fmla="*/ 235 h 237"/>
                  <a:gd name="T74" fmla="*/ 181 w 282"/>
                  <a:gd name="T75" fmla="*/ 233 h 237"/>
                  <a:gd name="T76" fmla="*/ 185 w 282"/>
                  <a:gd name="T77" fmla="*/ 229 h 237"/>
                  <a:gd name="T78" fmla="*/ 190 w 282"/>
                  <a:gd name="T79" fmla="*/ 225 h 237"/>
                  <a:gd name="T80" fmla="*/ 194 w 282"/>
                  <a:gd name="T81" fmla="*/ 224 h 237"/>
                  <a:gd name="T82" fmla="*/ 200 w 282"/>
                  <a:gd name="T83" fmla="*/ 227 h 237"/>
                  <a:gd name="T84" fmla="*/ 205 w 282"/>
                  <a:gd name="T85" fmla="*/ 225 h 237"/>
                  <a:gd name="T86" fmla="*/ 210 w 282"/>
                  <a:gd name="T87" fmla="*/ 221 h 237"/>
                  <a:gd name="T88" fmla="*/ 216 w 282"/>
                  <a:gd name="T89" fmla="*/ 220 h 237"/>
                  <a:gd name="T90" fmla="*/ 225 w 282"/>
                  <a:gd name="T91" fmla="*/ 220 h 237"/>
                  <a:gd name="T92" fmla="*/ 232 w 282"/>
                  <a:gd name="T93" fmla="*/ 220 h 237"/>
                  <a:gd name="T94" fmla="*/ 237 w 282"/>
                  <a:gd name="T95" fmla="*/ 226 h 237"/>
                  <a:gd name="T96" fmla="*/ 243 w 282"/>
                  <a:gd name="T97" fmla="*/ 227 h 237"/>
                  <a:gd name="T98" fmla="*/ 251 w 282"/>
                  <a:gd name="T99" fmla="*/ 229 h 237"/>
                  <a:gd name="T100" fmla="*/ 260 w 282"/>
                  <a:gd name="T101" fmla="*/ 229 h 237"/>
                  <a:gd name="T102" fmla="*/ 255 w 282"/>
                  <a:gd name="T103" fmla="*/ 220 h 237"/>
                  <a:gd name="T104" fmla="*/ 263 w 282"/>
                  <a:gd name="T105" fmla="*/ 189 h 237"/>
                  <a:gd name="T106" fmla="*/ 278 w 282"/>
                  <a:gd name="T107" fmla="*/ 167 h 237"/>
                  <a:gd name="T108" fmla="*/ 277 w 282"/>
                  <a:gd name="T109" fmla="*/ 14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237">
                    <a:moveTo>
                      <a:pt x="279" y="146"/>
                    </a:moveTo>
                    <a:cubicBezTo>
                      <a:pt x="278" y="145"/>
                      <a:pt x="278" y="142"/>
                      <a:pt x="276" y="142"/>
                    </a:cubicBezTo>
                    <a:cubicBezTo>
                      <a:pt x="274" y="141"/>
                      <a:pt x="272" y="140"/>
                      <a:pt x="271" y="140"/>
                    </a:cubicBezTo>
                    <a:cubicBezTo>
                      <a:pt x="269" y="139"/>
                      <a:pt x="270" y="136"/>
                      <a:pt x="270" y="136"/>
                    </a:cubicBezTo>
                    <a:cubicBezTo>
                      <a:pt x="270" y="136"/>
                      <a:pt x="266" y="134"/>
                      <a:pt x="265" y="132"/>
                    </a:cubicBezTo>
                    <a:cubicBezTo>
                      <a:pt x="265" y="131"/>
                      <a:pt x="265" y="130"/>
                      <a:pt x="263" y="130"/>
                    </a:cubicBezTo>
                    <a:cubicBezTo>
                      <a:pt x="262" y="130"/>
                      <a:pt x="261" y="127"/>
                      <a:pt x="261" y="127"/>
                    </a:cubicBezTo>
                    <a:cubicBezTo>
                      <a:pt x="262" y="124"/>
                      <a:pt x="262" y="124"/>
                      <a:pt x="262" y="124"/>
                    </a:cubicBezTo>
                    <a:cubicBezTo>
                      <a:pt x="260" y="120"/>
                      <a:pt x="260" y="120"/>
                      <a:pt x="260" y="120"/>
                    </a:cubicBezTo>
                    <a:cubicBezTo>
                      <a:pt x="260" y="120"/>
                      <a:pt x="260" y="120"/>
                      <a:pt x="260" y="119"/>
                    </a:cubicBezTo>
                    <a:cubicBezTo>
                      <a:pt x="259" y="119"/>
                      <a:pt x="258" y="117"/>
                      <a:pt x="257" y="116"/>
                    </a:cubicBezTo>
                    <a:cubicBezTo>
                      <a:pt x="256" y="115"/>
                      <a:pt x="255" y="112"/>
                      <a:pt x="255" y="112"/>
                    </a:cubicBezTo>
                    <a:cubicBezTo>
                      <a:pt x="255" y="112"/>
                      <a:pt x="256" y="107"/>
                      <a:pt x="256" y="106"/>
                    </a:cubicBezTo>
                    <a:cubicBezTo>
                      <a:pt x="256" y="106"/>
                      <a:pt x="255" y="100"/>
                      <a:pt x="255" y="100"/>
                    </a:cubicBezTo>
                    <a:cubicBezTo>
                      <a:pt x="255" y="96"/>
                      <a:pt x="255" y="96"/>
                      <a:pt x="255" y="96"/>
                    </a:cubicBezTo>
                    <a:cubicBezTo>
                      <a:pt x="250" y="93"/>
                      <a:pt x="250" y="93"/>
                      <a:pt x="250" y="93"/>
                    </a:cubicBezTo>
                    <a:cubicBezTo>
                      <a:pt x="250" y="93"/>
                      <a:pt x="245" y="92"/>
                      <a:pt x="243" y="92"/>
                    </a:cubicBezTo>
                    <a:cubicBezTo>
                      <a:pt x="242" y="92"/>
                      <a:pt x="242" y="90"/>
                      <a:pt x="242" y="90"/>
                    </a:cubicBezTo>
                    <a:cubicBezTo>
                      <a:pt x="242" y="88"/>
                      <a:pt x="242" y="88"/>
                      <a:pt x="242" y="88"/>
                    </a:cubicBezTo>
                    <a:cubicBezTo>
                      <a:pt x="245" y="80"/>
                      <a:pt x="245" y="80"/>
                      <a:pt x="245" y="80"/>
                    </a:cubicBezTo>
                    <a:cubicBezTo>
                      <a:pt x="249" y="75"/>
                      <a:pt x="249" y="75"/>
                      <a:pt x="249" y="75"/>
                    </a:cubicBezTo>
                    <a:cubicBezTo>
                      <a:pt x="252" y="73"/>
                      <a:pt x="252" y="73"/>
                      <a:pt x="252" y="73"/>
                    </a:cubicBezTo>
                    <a:cubicBezTo>
                      <a:pt x="252" y="73"/>
                      <a:pt x="256" y="68"/>
                      <a:pt x="256" y="67"/>
                    </a:cubicBezTo>
                    <a:cubicBezTo>
                      <a:pt x="257" y="67"/>
                      <a:pt x="256" y="64"/>
                      <a:pt x="256" y="63"/>
                    </a:cubicBezTo>
                    <a:cubicBezTo>
                      <a:pt x="255" y="62"/>
                      <a:pt x="255" y="60"/>
                      <a:pt x="255" y="59"/>
                    </a:cubicBezTo>
                    <a:cubicBezTo>
                      <a:pt x="255" y="58"/>
                      <a:pt x="253" y="55"/>
                      <a:pt x="253" y="55"/>
                    </a:cubicBezTo>
                    <a:cubicBezTo>
                      <a:pt x="252" y="49"/>
                      <a:pt x="252" y="49"/>
                      <a:pt x="252" y="49"/>
                    </a:cubicBezTo>
                    <a:cubicBezTo>
                      <a:pt x="246" y="40"/>
                      <a:pt x="246" y="40"/>
                      <a:pt x="246" y="40"/>
                    </a:cubicBezTo>
                    <a:cubicBezTo>
                      <a:pt x="241" y="31"/>
                      <a:pt x="241" y="31"/>
                      <a:pt x="241" y="31"/>
                    </a:cubicBezTo>
                    <a:cubicBezTo>
                      <a:pt x="241" y="31"/>
                      <a:pt x="236" y="22"/>
                      <a:pt x="235" y="20"/>
                    </a:cubicBezTo>
                    <a:cubicBezTo>
                      <a:pt x="235" y="17"/>
                      <a:pt x="234" y="13"/>
                      <a:pt x="234" y="13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11"/>
                      <a:pt x="230" y="7"/>
                      <a:pt x="230" y="6"/>
                    </a:cubicBezTo>
                    <a:cubicBezTo>
                      <a:pt x="229" y="5"/>
                      <a:pt x="220" y="5"/>
                      <a:pt x="220" y="5"/>
                    </a:cubicBezTo>
                    <a:cubicBezTo>
                      <a:pt x="220" y="5"/>
                      <a:pt x="219" y="3"/>
                      <a:pt x="219" y="2"/>
                    </a:cubicBezTo>
                    <a:cubicBezTo>
                      <a:pt x="218" y="0"/>
                      <a:pt x="216" y="3"/>
                      <a:pt x="216" y="3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02" y="9"/>
                      <a:pt x="202" y="9"/>
                      <a:pt x="202" y="9"/>
                    </a:cubicBezTo>
                    <a:cubicBezTo>
                      <a:pt x="202" y="9"/>
                      <a:pt x="187" y="10"/>
                      <a:pt x="186" y="10"/>
                    </a:cubicBezTo>
                    <a:cubicBezTo>
                      <a:pt x="184" y="10"/>
                      <a:pt x="174" y="11"/>
                      <a:pt x="174" y="11"/>
                    </a:cubicBezTo>
                    <a:cubicBezTo>
                      <a:pt x="173" y="11"/>
                      <a:pt x="167" y="12"/>
                      <a:pt x="166" y="12"/>
                    </a:cubicBezTo>
                    <a:cubicBezTo>
                      <a:pt x="164" y="13"/>
                      <a:pt x="157" y="13"/>
                      <a:pt x="155" y="13"/>
                    </a:cubicBezTo>
                    <a:cubicBezTo>
                      <a:pt x="154" y="13"/>
                      <a:pt x="150" y="13"/>
                      <a:pt x="150" y="13"/>
                    </a:cubicBezTo>
                    <a:cubicBezTo>
                      <a:pt x="150" y="13"/>
                      <a:pt x="142" y="15"/>
                      <a:pt x="139" y="15"/>
                    </a:cubicBezTo>
                    <a:cubicBezTo>
                      <a:pt x="137" y="15"/>
                      <a:pt x="133" y="13"/>
                      <a:pt x="133" y="13"/>
                    </a:cubicBezTo>
                    <a:cubicBezTo>
                      <a:pt x="133" y="13"/>
                      <a:pt x="126" y="19"/>
                      <a:pt x="124" y="19"/>
                    </a:cubicBezTo>
                    <a:cubicBezTo>
                      <a:pt x="124" y="19"/>
                      <a:pt x="122" y="20"/>
                      <a:pt x="121" y="20"/>
                    </a:cubicBezTo>
                    <a:cubicBezTo>
                      <a:pt x="120" y="20"/>
                      <a:pt x="118" y="20"/>
                      <a:pt x="118" y="20"/>
                    </a:cubicBezTo>
                    <a:cubicBezTo>
                      <a:pt x="118" y="20"/>
                      <a:pt x="115" y="21"/>
                      <a:pt x="112" y="20"/>
                    </a:cubicBezTo>
                    <a:cubicBezTo>
                      <a:pt x="109" y="18"/>
                      <a:pt x="110" y="18"/>
                      <a:pt x="110" y="18"/>
                    </a:cubicBezTo>
                    <a:cubicBezTo>
                      <a:pt x="110" y="18"/>
                      <a:pt x="108" y="16"/>
                      <a:pt x="107" y="15"/>
                    </a:cubicBezTo>
                    <a:cubicBezTo>
                      <a:pt x="106" y="14"/>
                      <a:pt x="105" y="13"/>
                      <a:pt x="105" y="12"/>
                    </a:cubicBezTo>
                    <a:cubicBezTo>
                      <a:pt x="105" y="12"/>
                      <a:pt x="107" y="10"/>
                      <a:pt x="107" y="10"/>
                    </a:cubicBezTo>
                    <a:cubicBezTo>
                      <a:pt x="107" y="10"/>
                      <a:pt x="103" y="7"/>
                      <a:pt x="103" y="6"/>
                    </a:cubicBezTo>
                    <a:cubicBezTo>
                      <a:pt x="102" y="5"/>
                      <a:pt x="103" y="5"/>
                      <a:pt x="103" y="4"/>
                    </a:cubicBezTo>
                    <a:cubicBezTo>
                      <a:pt x="104" y="3"/>
                      <a:pt x="102" y="2"/>
                      <a:pt x="102" y="2"/>
                    </a:cubicBezTo>
                    <a:cubicBezTo>
                      <a:pt x="102" y="2"/>
                      <a:pt x="97" y="3"/>
                      <a:pt x="97" y="2"/>
                    </a:cubicBezTo>
                    <a:cubicBezTo>
                      <a:pt x="96" y="2"/>
                      <a:pt x="92" y="3"/>
                      <a:pt x="91" y="3"/>
                    </a:cubicBezTo>
                    <a:cubicBezTo>
                      <a:pt x="91" y="2"/>
                      <a:pt x="85" y="5"/>
                      <a:pt x="85" y="5"/>
                    </a:cubicBezTo>
                    <a:cubicBezTo>
                      <a:pt x="85" y="5"/>
                      <a:pt x="77" y="8"/>
                      <a:pt x="76" y="8"/>
                    </a:cubicBezTo>
                    <a:cubicBezTo>
                      <a:pt x="75" y="8"/>
                      <a:pt x="75" y="9"/>
                      <a:pt x="75" y="9"/>
                    </a:cubicBezTo>
                    <a:cubicBezTo>
                      <a:pt x="74" y="9"/>
                      <a:pt x="72" y="10"/>
                      <a:pt x="71" y="10"/>
                    </a:cubicBezTo>
                    <a:cubicBezTo>
                      <a:pt x="71" y="11"/>
                      <a:pt x="69" y="14"/>
                      <a:pt x="69" y="14"/>
                    </a:cubicBezTo>
                    <a:cubicBezTo>
                      <a:pt x="69" y="15"/>
                      <a:pt x="62" y="18"/>
                      <a:pt x="61" y="18"/>
                    </a:cubicBezTo>
                    <a:cubicBezTo>
                      <a:pt x="60" y="19"/>
                      <a:pt x="56" y="20"/>
                      <a:pt x="55" y="20"/>
                    </a:cubicBezTo>
                    <a:cubicBezTo>
                      <a:pt x="55" y="21"/>
                      <a:pt x="54" y="22"/>
                      <a:pt x="53" y="23"/>
                    </a:cubicBezTo>
                    <a:cubicBezTo>
                      <a:pt x="53" y="24"/>
                      <a:pt x="52" y="25"/>
                      <a:pt x="51" y="26"/>
                    </a:cubicBezTo>
                    <a:cubicBezTo>
                      <a:pt x="51" y="27"/>
                      <a:pt x="50" y="29"/>
                      <a:pt x="50" y="30"/>
                    </a:cubicBezTo>
                    <a:cubicBezTo>
                      <a:pt x="49" y="31"/>
                      <a:pt x="48" y="33"/>
                      <a:pt x="48" y="33"/>
                    </a:cubicBezTo>
                    <a:cubicBezTo>
                      <a:pt x="48" y="33"/>
                      <a:pt x="45" y="33"/>
                      <a:pt x="43" y="33"/>
                    </a:cubicBezTo>
                    <a:cubicBezTo>
                      <a:pt x="42" y="33"/>
                      <a:pt x="42" y="34"/>
                      <a:pt x="41" y="34"/>
                    </a:cubicBezTo>
                    <a:cubicBezTo>
                      <a:pt x="40" y="34"/>
                      <a:pt x="36" y="37"/>
                      <a:pt x="36" y="37"/>
                    </a:cubicBezTo>
                    <a:cubicBezTo>
                      <a:pt x="36" y="37"/>
                      <a:pt x="20" y="42"/>
                      <a:pt x="19" y="43"/>
                    </a:cubicBezTo>
                    <a:cubicBezTo>
                      <a:pt x="18" y="44"/>
                      <a:pt x="18" y="44"/>
                      <a:pt x="16" y="46"/>
                    </a:cubicBezTo>
                    <a:cubicBezTo>
                      <a:pt x="13" y="47"/>
                      <a:pt x="11" y="47"/>
                      <a:pt x="10" y="47"/>
                    </a:cubicBezTo>
                    <a:cubicBezTo>
                      <a:pt x="9" y="48"/>
                      <a:pt x="9" y="48"/>
                      <a:pt x="8" y="49"/>
                    </a:cubicBezTo>
                    <a:cubicBezTo>
                      <a:pt x="7" y="50"/>
                      <a:pt x="6" y="51"/>
                      <a:pt x="4" y="51"/>
                    </a:cubicBezTo>
                    <a:cubicBezTo>
                      <a:pt x="3" y="51"/>
                      <a:pt x="2" y="52"/>
                      <a:pt x="1" y="52"/>
                    </a:cubicBezTo>
                    <a:cubicBezTo>
                      <a:pt x="1" y="52"/>
                      <a:pt x="0" y="52"/>
                      <a:pt x="0" y="53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1" y="55"/>
                      <a:pt x="1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3" y="58"/>
                      <a:pt x="4" y="58"/>
                      <a:pt x="4" y="59"/>
                    </a:cubicBezTo>
                    <a:cubicBezTo>
                      <a:pt x="4" y="59"/>
                      <a:pt x="4" y="60"/>
                      <a:pt x="4" y="60"/>
                    </a:cubicBezTo>
                    <a:cubicBezTo>
                      <a:pt x="4" y="60"/>
                      <a:pt x="4" y="61"/>
                      <a:pt x="5" y="62"/>
                    </a:cubicBezTo>
                    <a:cubicBezTo>
                      <a:pt x="5" y="63"/>
                      <a:pt x="5" y="64"/>
                      <a:pt x="5" y="64"/>
                    </a:cubicBezTo>
                    <a:cubicBezTo>
                      <a:pt x="5" y="65"/>
                      <a:pt x="6" y="67"/>
                      <a:pt x="7" y="69"/>
                    </a:cubicBezTo>
                    <a:cubicBezTo>
                      <a:pt x="9" y="72"/>
                      <a:pt x="9" y="74"/>
                      <a:pt x="9" y="75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5" y="98"/>
                      <a:pt x="6" y="99"/>
                      <a:pt x="8" y="101"/>
                    </a:cubicBezTo>
                    <a:cubicBezTo>
                      <a:pt x="8" y="102"/>
                      <a:pt x="11" y="103"/>
                      <a:pt x="12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8" y="106"/>
                      <a:pt x="19" y="110"/>
                      <a:pt x="18" y="112"/>
                    </a:cubicBezTo>
                    <a:cubicBezTo>
                      <a:pt x="18" y="113"/>
                      <a:pt x="18" y="113"/>
                      <a:pt x="18" y="113"/>
                    </a:cubicBezTo>
                    <a:cubicBezTo>
                      <a:pt x="16" y="118"/>
                      <a:pt x="16" y="118"/>
                      <a:pt x="16" y="118"/>
                    </a:cubicBezTo>
                    <a:cubicBezTo>
                      <a:pt x="17" y="118"/>
                      <a:pt x="17" y="118"/>
                      <a:pt x="17" y="119"/>
                    </a:cubicBezTo>
                    <a:cubicBezTo>
                      <a:pt x="19" y="119"/>
                      <a:pt x="20" y="121"/>
                      <a:pt x="20" y="125"/>
                    </a:cubicBezTo>
                    <a:cubicBezTo>
                      <a:pt x="21" y="128"/>
                      <a:pt x="21" y="130"/>
                      <a:pt x="21" y="131"/>
                    </a:cubicBezTo>
                    <a:cubicBezTo>
                      <a:pt x="23" y="135"/>
                      <a:pt x="23" y="135"/>
                      <a:pt x="23" y="135"/>
                    </a:cubicBezTo>
                    <a:cubicBezTo>
                      <a:pt x="23" y="135"/>
                      <a:pt x="23" y="135"/>
                      <a:pt x="23" y="135"/>
                    </a:cubicBezTo>
                    <a:cubicBezTo>
                      <a:pt x="23" y="136"/>
                      <a:pt x="21" y="140"/>
                      <a:pt x="21" y="140"/>
                    </a:cubicBezTo>
                    <a:cubicBezTo>
                      <a:pt x="21" y="141"/>
                      <a:pt x="21" y="141"/>
                      <a:pt x="20" y="142"/>
                    </a:cubicBezTo>
                    <a:cubicBezTo>
                      <a:pt x="21" y="143"/>
                      <a:pt x="21" y="143"/>
                      <a:pt x="21" y="143"/>
                    </a:cubicBezTo>
                    <a:cubicBezTo>
                      <a:pt x="25" y="147"/>
                      <a:pt x="25" y="147"/>
                      <a:pt x="25" y="147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4" y="153"/>
                      <a:pt x="24" y="153"/>
                      <a:pt x="24" y="153"/>
                    </a:cubicBezTo>
                    <a:cubicBezTo>
                      <a:pt x="25" y="153"/>
                      <a:pt x="25" y="153"/>
                      <a:pt x="26" y="153"/>
                    </a:cubicBezTo>
                    <a:cubicBezTo>
                      <a:pt x="27" y="154"/>
                      <a:pt x="28" y="155"/>
                      <a:pt x="29" y="155"/>
                    </a:cubicBezTo>
                    <a:cubicBezTo>
                      <a:pt x="29" y="155"/>
                      <a:pt x="29" y="155"/>
                      <a:pt x="29" y="155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30" y="156"/>
                      <a:pt x="30" y="157"/>
                      <a:pt x="30" y="158"/>
                    </a:cubicBezTo>
                    <a:cubicBezTo>
                      <a:pt x="30" y="158"/>
                      <a:pt x="30" y="158"/>
                      <a:pt x="30" y="159"/>
                    </a:cubicBezTo>
                    <a:cubicBezTo>
                      <a:pt x="30" y="159"/>
                      <a:pt x="32" y="161"/>
                      <a:pt x="32" y="161"/>
                    </a:cubicBezTo>
                    <a:cubicBezTo>
                      <a:pt x="32" y="162"/>
                      <a:pt x="34" y="164"/>
                      <a:pt x="35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5" y="166"/>
                      <a:pt x="35" y="166"/>
                      <a:pt x="35" y="166"/>
                    </a:cubicBezTo>
                    <a:cubicBezTo>
                      <a:pt x="35" y="167"/>
                      <a:pt x="35" y="169"/>
                      <a:pt x="32" y="171"/>
                    </a:cubicBezTo>
                    <a:cubicBezTo>
                      <a:pt x="32" y="172"/>
                      <a:pt x="32" y="172"/>
                      <a:pt x="32" y="172"/>
                    </a:cubicBezTo>
                    <a:cubicBezTo>
                      <a:pt x="32" y="172"/>
                      <a:pt x="32" y="173"/>
                      <a:pt x="32" y="173"/>
                    </a:cubicBezTo>
                    <a:cubicBezTo>
                      <a:pt x="32" y="173"/>
                      <a:pt x="32" y="173"/>
                      <a:pt x="32" y="173"/>
                    </a:cubicBezTo>
                    <a:cubicBezTo>
                      <a:pt x="33" y="173"/>
                      <a:pt x="33" y="173"/>
                      <a:pt x="33" y="173"/>
                    </a:cubicBezTo>
                    <a:cubicBezTo>
                      <a:pt x="34" y="173"/>
                      <a:pt x="35" y="174"/>
                      <a:pt x="36" y="174"/>
                    </a:cubicBezTo>
                    <a:cubicBezTo>
                      <a:pt x="36" y="174"/>
                      <a:pt x="36" y="174"/>
                      <a:pt x="36" y="174"/>
                    </a:cubicBezTo>
                    <a:cubicBezTo>
                      <a:pt x="36" y="174"/>
                      <a:pt x="36" y="174"/>
                      <a:pt x="36" y="174"/>
                    </a:cubicBezTo>
                    <a:cubicBezTo>
                      <a:pt x="37" y="175"/>
                      <a:pt x="37" y="175"/>
                      <a:pt x="38" y="175"/>
                    </a:cubicBezTo>
                    <a:cubicBezTo>
                      <a:pt x="39" y="175"/>
                      <a:pt x="40" y="176"/>
                      <a:pt x="40" y="176"/>
                    </a:cubicBezTo>
                    <a:cubicBezTo>
                      <a:pt x="41" y="177"/>
                      <a:pt x="41" y="178"/>
                      <a:pt x="41" y="179"/>
                    </a:cubicBezTo>
                    <a:cubicBezTo>
                      <a:pt x="41" y="179"/>
                      <a:pt x="42" y="180"/>
                      <a:pt x="42" y="180"/>
                    </a:cubicBezTo>
                    <a:cubicBezTo>
                      <a:pt x="43" y="181"/>
                      <a:pt x="44" y="182"/>
                      <a:pt x="44" y="182"/>
                    </a:cubicBezTo>
                    <a:cubicBezTo>
                      <a:pt x="47" y="181"/>
                      <a:pt x="47" y="181"/>
                      <a:pt x="47" y="181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49" y="182"/>
                      <a:pt x="50" y="183"/>
                      <a:pt x="51" y="184"/>
                    </a:cubicBezTo>
                    <a:cubicBezTo>
                      <a:pt x="51" y="184"/>
                      <a:pt x="51" y="184"/>
                      <a:pt x="51" y="184"/>
                    </a:cubicBezTo>
                    <a:cubicBezTo>
                      <a:pt x="51" y="184"/>
                      <a:pt x="52" y="184"/>
                      <a:pt x="52" y="184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6" y="185"/>
                      <a:pt x="56" y="185"/>
                      <a:pt x="56" y="185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8" y="185"/>
                      <a:pt x="59" y="185"/>
                      <a:pt x="59" y="185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1" y="185"/>
                      <a:pt x="61" y="185"/>
                      <a:pt x="61" y="185"/>
                    </a:cubicBezTo>
                    <a:cubicBezTo>
                      <a:pt x="61" y="185"/>
                      <a:pt x="62" y="186"/>
                      <a:pt x="62" y="188"/>
                    </a:cubicBezTo>
                    <a:cubicBezTo>
                      <a:pt x="63" y="188"/>
                      <a:pt x="63" y="188"/>
                      <a:pt x="63" y="188"/>
                    </a:cubicBezTo>
                    <a:cubicBezTo>
                      <a:pt x="68" y="186"/>
                      <a:pt x="68" y="186"/>
                      <a:pt x="68" y="186"/>
                    </a:cubicBezTo>
                    <a:cubicBezTo>
                      <a:pt x="69" y="186"/>
                      <a:pt x="69" y="186"/>
                      <a:pt x="69" y="186"/>
                    </a:cubicBezTo>
                    <a:cubicBezTo>
                      <a:pt x="70" y="186"/>
                      <a:pt x="71" y="186"/>
                      <a:pt x="72" y="187"/>
                    </a:cubicBezTo>
                    <a:cubicBezTo>
                      <a:pt x="73" y="188"/>
                      <a:pt x="73" y="190"/>
                      <a:pt x="73" y="192"/>
                    </a:cubicBezTo>
                    <a:cubicBezTo>
                      <a:pt x="73" y="194"/>
                      <a:pt x="72" y="196"/>
                      <a:pt x="71" y="197"/>
                    </a:cubicBezTo>
                    <a:cubicBezTo>
                      <a:pt x="70" y="197"/>
                      <a:pt x="70" y="197"/>
                      <a:pt x="70" y="197"/>
                    </a:cubicBezTo>
                    <a:cubicBezTo>
                      <a:pt x="72" y="198"/>
                      <a:pt x="73" y="199"/>
                      <a:pt x="73" y="201"/>
                    </a:cubicBezTo>
                    <a:cubicBezTo>
                      <a:pt x="75" y="201"/>
                      <a:pt x="75" y="201"/>
                      <a:pt x="75" y="201"/>
                    </a:cubicBezTo>
                    <a:cubicBezTo>
                      <a:pt x="76" y="202"/>
                      <a:pt x="77" y="203"/>
                      <a:pt x="77" y="203"/>
                    </a:cubicBezTo>
                    <a:cubicBezTo>
                      <a:pt x="79" y="204"/>
                      <a:pt x="80" y="206"/>
                      <a:pt x="80" y="207"/>
                    </a:cubicBezTo>
                    <a:cubicBezTo>
                      <a:pt x="80" y="209"/>
                      <a:pt x="80" y="209"/>
                      <a:pt x="80" y="209"/>
                    </a:cubicBezTo>
                    <a:cubicBezTo>
                      <a:pt x="81" y="208"/>
                      <a:pt x="81" y="208"/>
                      <a:pt x="82" y="208"/>
                    </a:cubicBezTo>
                    <a:cubicBezTo>
                      <a:pt x="83" y="204"/>
                      <a:pt x="83" y="204"/>
                      <a:pt x="83" y="204"/>
                    </a:cubicBezTo>
                    <a:cubicBezTo>
                      <a:pt x="87" y="202"/>
                      <a:pt x="87" y="202"/>
                      <a:pt x="87" y="202"/>
                    </a:cubicBezTo>
                    <a:cubicBezTo>
                      <a:pt x="84" y="196"/>
                      <a:pt x="84" y="196"/>
                      <a:pt x="84" y="196"/>
                    </a:cubicBezTo>
                    <a:cubicBezTo>
                      <a:pt x="84" y="195"/>
                      <a:pt x="84" y="195"/>
                      <a:pt x="84" y="195"/>
                    </a:cubicBezTo>
                    <a:cubicBezTo>
                      <a:pt x="85" y="194"/>
                      <a:pt x="86" y="194"/>
                      <a:pt x="87" y="194"/>
                    </a:cubicBezTo>
                    <a:cubicBezTo>
                      <a:pt x="87" y="194"/>
                      <a:pt x="88" y="194"/>
                      <a:pt x="89" y="194"/>
                    </a:cubicBezTo>
                    <a:cubicBezTo>
                      <a:pt x="89" y="194"/>
                      <a:pt x="90" y="194"/>
                      <a:pt x="90" y="194"/>
                    </a:cubicBezTo>
                    <a:cubicBezTo>
                      <a:pt x="90" y="194"/>
                      <a:pt x="90" y="194"/>
                      <a:pt x="90" y="194"/>
                    </a:cubicBezTo>
                    <a:cubicBezTo>
                      <a:pt x="92" y="194"/>
                      <a:pt x="94" y="194"/>
                      <a:pt x="94" y="194"/>
                    </a:cubicBezTo>
                    <a:cubicBezTo>
                      <a:pt x="95" y="194"/>
                      <a:pt x="95" y="194"/>
                      <a:pt x="95" y="194"/>
                    </a:cubicBezTo>
                    <a:cubicBezTo>
                      <a:pt x="103" y="198"/>
                      <a:pt x="103" y="198"/>
                      <a:pt x="103" y="198"/>
                    </a:cubicBezTo>
                    <a:cubicBezTo>
                      <a:pt x="103" y="198"/>
                      <a:pt x="103" y="198"/>
                      <a:pt x="103" y="198"/>
                    </a:cubicBezTo>
                    <a:cubicBezTo>
                      <a:pt x="104" y="198"/>
                      <a:pt x="105" y="198"/>
                      <a:pt x="106" y="197"/>
                    </a:cubicBezTo>
                    <a:cubicBezTo>
                      <a:pt x="106" y="196"/>
                      <a:pt x="106" y="196"/>
                      <a:pt x="106" y="196"/>
                    </a:cubicBezTo>
                    <a:cubicBezTo>
                      <a:pt x="107" y="195"/>
                      <a:pt x="107" y="195"/>
                      <a:pt x="107" y="195"/>
                    </a:cubicBezTo>
                    <a:cubicBezTo>
                      <a:pt x="108" y="195"/>
                      <a:pt x="108" y="195"/>
                      <a:pt x="108" y="195"/>
                    </a:cubicBezTo>
                    <a:cubicBezTo>
                      <a:pt x="108" y="195"/>
                      <a:pt x="108" y="195"/>
                      <a:pt x="108" y="195"/>
                    </a:cubicBezTo>
                    <a:cubicBezTo>
                      <a:pt x="110" y="195"/>
                      <a:pt x="111" y="197"/>
                      <a:pt x="112" y="199"/>
                    </a:cubicBezTo>
                    <a:cubicBezTo>
                      <a:pt x="113" y="200"/>
                      <a:pt x="113" y="201"/>
                      <a:pt x="113" y="202"/>
                    </a:cubicBezTo>
                    <a:cubicBezTo>
                      <a:pt x="113" y="203"/>
                      <a:pt x="112" y="204"/>
                      <a:pt x="111" y="204"/>
                    </a:cubicBezTo>
                    <a:cubicBezTo>
                      <a:pt x="111" y="204"/>
                      <a:pt x="111" y="204"/>
                      <a:pt x="110" y="205"/>
                    </a:cubicBezTo>
                    <a:cubicBezTo>
                      <a:pt x="112" y="205"/>
                      <a:pt x="112" y="206"/>
                      <a:pt x="112" y="207"/>
                    </a:cubicBezTo>
                    <a:cubicBezTo>
                      <a:pt x="112" y="207"/>
                      <a:pt x="113" y="207"/>
                      <a:pt x="113" y="208"/>
                    </a:cubicBezTo>
                    <a:cubicBezTo>
                      <a:pt x="113" y="208"/>
                      <a:pt x="114" y="208"/>
                      <a:pt x="116" y="209"/>
                    </a:cubicBezTo>
                    <a:cubicBezTo>
                      <a:pt x="117" y="209"/>
                      <a:pt x="117" y="209"/>
                      <a:pt x="117" y="209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20" y="206"/>
                      <a:pt x="120" y="206"/>
                      <a:pt x="120" y="206"/>
                    </a:cubicBezTo>
                    <a:cubicBezTo>
                      <a:pt x="121" y="206"/>
                      <a:pt x="124" y="208"/>
                      <a:pt x="125" y="209"/>
                    </a:cubicBezTo>
                    <a:cubicBezTo>
                      <a:pt x="125" y="209"/>
                      <a:pt x="127" y="210"/>
                      <a:pt x="129" y="210"/>
                    </a:cubicBezTo>
                    <a:cubicBezTo>
                      <a:pt x="136" y="208"/>
                      <a:pt x="136" y="208"/>
                      <a:pt x="136" y="208"/>
                    </a:cubicBezTo>
                    <a:cubicBezTo>
                      <a:pt x="138" y="216"/>
                      <a:pt x="138" y="216"/>
                      <a:pt x="138" y="216"/>
                    </a:cubicBezTo>
                    <a:cubicBezTo>
                      <a:pt x="139" y="216"/>
                      <a:pt x="140" y="217"/>
                      <a:pt x="141" y="219"/>
                    </a:cubicBezTo>
                    <a:cubicBezTo>
                      <a:pt x="141" y="219"/>
                      <a:pt x="141" y="219"/>
                      <a:pt x="141" y="219"/>
                    </a:cubicBezTo>
                    <a:cubicBezTo>
                      <a:pt x="142" y="219"/>
                      <a:pt x="145" y="220"/>
                      <a:pt x="145" y="222"/>
                    </a:cubicBezTo>
                    <a:cubicBezTo>
                      <a:pt x="145" y="223"/>
                      <a:pt x="145" y="223"/>
                      <a:pt x="146" y="224"/>
                    </a:cubicBezTo>
                    <a:cubicBezTo>
                      <a:pt x="146" y="224"/>
                      <a:pt x="146" y="224"/>
                      <a:pt x="146" y="224"/>
                    </a:cubicBezTo>
                    <a:cubicBezTo>
                      <a:pt x="148" y="229"/>
                      <a:pt x="148" y="229"/>
                      <a:pt x="148" y="229"/>
                    </a:cubicBezTo>
                    <a:cubicBezTo>
                      <a:pt x="147" y="230"/>
                      <a:pt x="147" y="230"/>
                      <a:pt x="147" y="230"/>
                    </a:cubicBezTo>
                    <a:cubicBezTo>
                      <a:pt x="147" y="230"/>
                      <a:pt x="147" y="230"/>
                      <a:pt x="147" y="231"/>
                    </a:cubicBezTo>
                    <a:cubicBezTo>
                      <a:pt x="147" y="231"/>
                      <a:pt x="148" y="233"/>
                      <a:pt x="148" y="233"/>
                    </a:cubicBezTo>
                    <a:cubicBezTo>
                      <a:pt x="148" y="233"/>
                      <a:pt x="150" y="233"/>
                      <a:pt x="151" y="232"/>
                    </a:cubicBezTo>
                    <a:cubicBezTo>
                      <a:pt x="151" y="231"/>
                      <a:pt x="153" y="230"/>
                      <a:pt x="153" y="230"/>
                    </a:cubicBezTo>
                    <a:cubicBezTo>
                      <a:pt x="153" y="230"/>
                      <a:pt x="155" y="232"/>
                      <a:pt x="155" y="231"/>
                    </a:cubicBezTo>
                    <a:cubicBezTo>
                      <a:pt x="155" y="230"/>
                      <a:pt x="155" y="227"/>
                      <a:pt x="155" y="227"/>
                    </a:cubicBezTo>
                    <a:cubicBezTo>
                      <a:pt x="157" y="225"/>
                      <a:pt x="157" y="225"/>
                      <a:pt x="157" y="225"/>
                    </a:cubicBezTo>
                    <a:cubicBezTo>
                      <a:pt x="157" y="225"/>
                      <a:pt x="158" y="225"/>
                      <a:pt x="158" y="224"/>
                    </a:cubicBezTo>
                    <a:cubicBezTo>
                      <a:pt x="158" y="223"/>
                      <a:pt x="159" y="221"/>
                      <a:pt x="159" y="221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64" y="226"/>
                      <a:pt x="164" y="226"/>
                      <a:pt x="164" y="226"/>
                    </a:cubicBezTo>
                    <a:cubicBezTo>
                      <a:pt x="166" y="228"/>
                      <a:pt x="166" y="228"/>
                      <a:pt x="166" y="228"/>
                    </a:cubicBezTo>
                    <a:cubicBezTo>
                      <a:pt x="167" y="229"/>
                      <a:pt x="167" y="229"/>
                      <a:pt x="167" y="229"/>
                    </a:cubicBezTo>
                    <a:cubicBezTo>
                      <a:pt x="169" y="230"/>
                      <a:pt x="169" y="230"/>
                      <a:pt x="169" y="230"/>
                    </a:cubicBezTo>
                    <a:cubicBezTo>
                      <a:pt x="171" y="229"/>
                      <a:pt x="171" y="229"/>
                      <a:pt x="171" y="229"/>
                    </a:cubicBezTo>
                    <a:cubicBezTo>
                      <a:pt x="171" y="231"/>
                      <a:pt x="171" y="231"/>
                      <a:pt x="171" y="231"/>
                    </a:cubicBezTo>
                    <a:cubicBezTo>
                      <a:pt x="172" y="232"/>
                      <a:pt x="172" y="232"/>
                      <a:pt x="172" y="232"/>
                    </a:cubicBezTo>
                    <a:cubicBezTo>
                      <a:pt x="173" y="235"/>
                      <a:pt x="173" y="235"/>
                      <a:pt x="173" y="235"/>
                    </a:cubicBezTo>
                    <a:cubicBezTo>
                      <a:pt x="172" y="236"/>
                      <a:pt x="172" y="236"/>
                      <a:pt x="172" y="236"/>
                    </a:cubicBezTo>
                    <a:cubicBezTo>
                      <a:pt x="171" y="237"/>
                      <a:pt x="171" y="237"/>
                      <a:pt x="171" y="237"/>
                    </a:cubicBezTo>
                    <a:cubicBezTo>
                      <a:pt x="172" y="237"/>
                      <a:pt x="172" y="237"/>
                      <a:pt x="172" y="237"/>
                    </a:cubicBezTo>
                    <a:cubicBezTo>
                      <a:pt x="172" y="237"/>
                      <a:pt x="173" y="237"/>
                      <a:pt x="173" y="237"/>
                    </a:cubicBezTo>
                    <a:cubicBezTo>
                      <a:pt x="174" y="237"/>
                      <a:pt x="175" y="237"/>
                      <a:pt x="175" y="237"/>
                    </a:cubicBezTo>
                    <a:cubicBezTo>
                      <a:pt x="175" y="236"/>
                      <a:pt x="176" y="236"/>
                      <a:pt x="176" y="236"/>
                    </a:cubicBezTo>
                    <a:cubicBezTo>
                      <a:pt x="176" y="236"/>
                      <a:pt x="177" y="235"/>
                      <a:pt x="177" y="235"/>
                    </a:cubicBezTo>
                    <a:cubicBezTo>
                      <a:pt x="177" y="235"/>
                      <a:pt x="178" y="235"/>
                      <a:pt x="178" y="235"/>
                    </a:cubicBezTo>
                    <a:cubicBezTo>
                      <a:pt x="178" y="236"/>
                      <a:pt x="179" y="237"/>
                      <a:pt x="179" y="237"/>
                    </a:cubicBezTo>
                    <a:cubicBezTo>
                      <a:pt x="179" y="237"/>
                      <a:pt x="179" y="236"/>
                      <a:pt x="180" y="237"/>
                    </a:cubicBezTo>
                    <a:cubicBezTo>
                      <a:pt x="180" y="237"/>
                      <a:pt x="180" y="237"/>
                      <a:pt x="180" y="237"/>
                    </a:cubicBezTo>
                    <a:cubicBezTo>
                      <a:pt x="180" y="237"/>
                      <a:pt x="181" y="237"/>
                      <a:pt x="181" y="236"/>
                    </a:cubicBezTo>
                    <a:cubicBezTo>
                      <a:pt x="180" y="235"/>
                      <a:pt x="180" y="234"/>
                      <a:pt x="180" y="234"/>
                    </a:cubicBezTo>
                    <a:cubicBezTo>
                      <a:pt x="180" y="234"/>
                      <a:pt x="180" y="233"/>
                      <a:pt x="181" y="233"/>
                    </a:cubicBezTo>
                    <a:cubicBezTo>
                      <a:pt x="181" y="232"/>
                      <a:pt x="181" y="232"/>
                      <a:pt x="181" y="231"/>
                    </a:cubicBezTo>
                    <a:cubicBezTo>
                      <a:pt x="181" y="231"/>
                      <a:pt x="181" y="231"/>
                      <a:pt x="181" y="231"/>
                    </a:cubicBezTo>
                    <a:cubicBezTo>
                      <a:pt x="182" y="231"/>
                      <a:pt x="183" y="230"/>
                      <a:pt x="183" y="230"/>
                    </a:cubicBezTo>
                    <a:cubicBezTo>
                      <a:pt x="183" y="230"/>
                      <a:pt x="183" y="230"/>
                      <a:pt x="183" y="229"/>
                    </a:cubicBezTo>
                    <a:cubicBezTo>
                      <a:pt x="183" y="229"/>
                      <a:pt x="184" y="229"/>
                      <a:pt x="184" y="229"/>
                    </a:cubicBezTo>
                    <a:cubicBezTo>
                      <a:pt x="185" y="229"/>
                      <a:pt x="184" y="229"/>
                      <a:pt x="185" y="229"/>
                    </a:cubicBezTo>
                    <a:cubicBezTo>
                      <a:pt x="186" y="228"/>
                      <a:pt x="186" y="228"/>
                      <a:pt x="185" y="228"/>
                    </a:cubicBezTo>
                    <a:cubicBezTo>
                      <a:pt x="185" y="227"/>
                      <a:pt x="185" y="227"/>
                      <a:pt x="185" y="227"/>
                    </a:cubicBezTo>
                    <a:cubicBezTo>
                      <a:pt x="186" y="227"/>
                      <a:pt x="185" y="227"/>
                      <a:pt x="187" y="227"/>
                    </a:cubicBezTo>
                    <a:cubicBezTo>
                      <a:pt x="188" y="227"/>
                      <a:pt x="189" y="227"/>
                      <a:pt x="189" y="226"/>
                    </a:cubicBezTo>
                    <a:cubicBezTo>
                      <a:pt x="189" y="226"/>
                      <a:pt x="189" y="225"/>
                      <a:pt x="189" y="225"/>
                    </a:cubicBezTo>
                    <a:cubicBezTo>
                      <a:pt x="190" y="225"/>
                      <a:pt x="190" y="225"/>
                      <a:pt x="190" y="225"/>
                    </a:cubicBezTo>
                    <a:cubicBezTo>
                      <a:pt x="190" y="225"/>
                      <a:pt x="190" y="225"/>
                      <a:pt x="190" y="225"/>
                    </a:cubicBezTo>
                    <a:cubicBezTo>
                      <a:pt x="190" y="225"/>
                      <a:pt x="191" y="226"/>
                      <a:pt x="191" y="226"/>
                    </a:cubicBezTo>
                    <a:cubicBezTo>
                      <a:pt x="192" y="226"/>
                      <a:pt x="192" y="226"/>
                      <a:pt x="192" y="226"/>
                    </a:cubicBezTo>
                    <a:cubicBezTo>
                      <a:pt x="193" y="226"/>
                      <a:pt x="193" y="225"/>
                      <a:pt x="193" y="225"/>
                    </a:cubicBezTo>
                    <a:cubicBezTo>
                      <a:pt x="193" y="225"/>
                      <a:pt x="193" y="225"/>
                      <a:pt x="193" y="225"/>
                    </a:cubicBezTo>
                    <a:cubicBezTo>
                      <a:pt x="193" y="225"/>
                      <a:pt x="193" y="224"/>
                      <a:pt x="194" y="224"/>
                    </a:cubicBezTo>
                    <a:cubicBezTo>
                      <a:pt x="195" y="224"/>
                      <a:pt x="194" y="225"/>
                      <a:pt x="195" y="224"/>
                    </a:cubicBezTo>
                    <a:cubicBezTo>
                      <a:pt x="195" y="224"/>
                      <a:pt x="196" y="223"/>
                      <a:pt x="196" y="223"/>
                    </a:cubicBezTo>
                    <a:cubicBezTo>
                      <a:pt x="196" y="223"/>
                      <a:pt x="196" y="224"/>
                      <a:pt x="197" y="224"/>
                    </a:cubicBezTo>
                    <a:cubicBezTo>
                      <a:pt x="198" y="225"/>
                      <a:pt x="198" y="225"/>
                      <a:pt x="199" y="226"/>
                    </a:cubicBezTo>
                    <a:cubicBezTo>
                      <a:pt x="199" y="226"/>
                      <a:pt x="199" y="226"/>
                      <a:pt x="199" y="226"/>
                    </a:cubicBezTo>
                    <a:cubicBezTo>
                      <a:pt x="199" y="226"/>
                      <a:pt x="200" y="227"/>
                      <a:pt x="200" y="227"/>
                    </a:cubicBezTo>
                    <a:cubicBezTo>
                      <a:pt x="201" y="227"/>
                      <a:pt x="201" y="227"/>
                      <a:pt x="201" y="227"/>
                    </a:cubicBezTo>
                    <a:cubicBezTo>
                      <a:pt x="202" y="227"/>
                      <a:pt x="202" y="227"/>
                      <a:pt x="202" y="227"/>
                    </a:cubicBezTo>
                    <a:cubicBezTo>
                      <a:pt x="202" y="227"/>
                      <a:pt x="201" y="227"/>
                      <a:pt x="202" y="227"/>
                    </a:cubicBezTo>
                    <a:cubicBezTo>
                      <a:pt x="203" y="228"/>
                      <a:pt x="204" y="228"/>
                      <a:pt x="204" y="228"/>
                    </a:cubicBezTo>
                    <a:cubicBezTo>
                      <a:pt x="204" y="228"/>
                      <a:pt x="204" y="227"/>
                      <a:pt x="204" y="226"/>
                    </a:cubicBezTo>
                    <a:cubicBezTo>
                      <a:pt x="205" y="226"/>
                      <a:pt x="205" y="225"/>
                      <a:pt x="205" y="225"/>
                    </a:cubicBezTo>
                    <a:cubicBezTo>
                      <a:pt x="206" y="225"/>
                      <a:pt x="208" y="224"/>
                      <a:pt x="208" y="224"/>
                    </a:cubicBezTo>
                    <a:cubicBezTo>
                      <a:pt x="208" y="224"/>
                      <a:pt x="207" y="223"/>
                      <a:pt x="206" y="222"/>
                    </a:cubicBezTo>
                    <a:cubicBezTo>
                      <a:pt x="206" y="222"/>
                      <a:pt x="205" y="221"/>
                      <a:pt x="207" y="221"/>
                    </a:cubicBezTo>
                    <a:cubicBezTo>
                      <a:pt x="208" y="221"/>
                      <a:pt x="209" y="221"/>
                      <a:pt x="209" y="221"/>
                    </a:cubicBezTo>
                    <a:cubicBezTo>
                      <a:pt x="210" y="222"/>
                      <a:pt x="210" y="222"/>
                      <a:pt x="210" y="222"/>
                    </a:cubicBezTo>
                    <a:cubicBezTo>
                      <a:pt x="210" y="221"/>
                      <a:pt x="210" y="221"/>
                      <a:pt x="210" y="221"/>
                    </a:cubicBezTo>
                    <a:cubicBezTo>
                      <a:pt x="211" y="220"/>
                      <a:pt x="211" y="220"/>
                      <a:pt x="211" y="220"/>
                    </a:cubicBezTo>
                    <a:cubicBezTo>
                      <a:pt x="211" y="220"/>
                      <a:pt x="211" y="219"/>
                      <a:pt x="212" y="219"/>
                    </a:cubicBezTo>
                    <a:cubicBezTo>
                      <a:pt x="212" y="219"/>
                      <a:pt x="213" y="219"/>
                      <a:pt x="213" y="219"/>
                    </a:cubicBezTo>
                    <a:cubicBezTo>
                      <a:pt x="213" y="219"/>
                      <a:pt x="214" y="220"/>
                      <a:pt x="214" y="220"/>
                    </a:cubicBezTo>
                    <a:cubicBezTo>
                      <a:pt x="214" y="220"/>
                      <a:pt x="215" y="220"/>
                      <a:pt x="215" y="220"/>
                    </a:cubicBezTo>
                    <a:cubicBezTo>
                      <a:pt x="215" y="220"/>
                      <a:pt x="216" y="220"/>
                      <a:pt x="216" y="220"/>
                    </a:cubicBezTo>
                    <a:cubicBezTo>
                      <a:pt x="216" y="220"/>
                      <a:pt x="218" y="220"/>
                      <a:pt x="218" y="220"/>
                    </a:cubicBezTo>
                    <a:cubicBezTo>
                      <a:pt x="218" y="220"/>
                      <a:pt x="218" y="219"/>
                      <a:pt x="218" y="219"/>
                    </a:cubicBezTo>
                    <a:cubicBezTo>
                      <a:pt x="218" y="219"/>
                      <a:pt x="221" y="219"/>
                      <a:pt x="221" y="219"/>
                    </a:cubicBezTo>
                    <a:cubicBezTo>
                      <a:pt x="221" y="219"/>
                      <a:pt x="222" y="219"/>
                      <a:pt x="222" y="219"/>
                    </a:cubicBezTo>
                    <a:cubicBezTo>
                      <a:pt x="223" y="219"/>
                      <a:pt x="224" y="219"/>
                      <a:pt x="224" y="219"/>
                    </a:cubicBezTo>
                    <a:cubicBezTo>
                      <a:pt x="224" y="219"/>
                      <a:pt x="225" y="220"/>
                      <a:pt x="225" y="220"/>
                    </a:cubicBezTo>
                    <a:cubicBezTo>
                      <a:pt x="226" y="220"/>
                      <a:pt x="227" y="220"/>
                      <a:pt x="227" y="220"/>
                    </a:cubicBezTo>
                    <a:cubicBezTo>
                      <a:pt x="227" y="220"/>
                      <a:pt x="227" y="219"/>
                      <a:pt x="227" y="219"/>
                    </a:cubicBezTo>
                    <a:cubicBezTo>
                      <a:pt x="228" y="219"/>
                      <a:pt x="228" y="219"/>
                      <a:pt x="228" y="219"/>
                    </a:cubicBezTo>
                    <a:cubicBezTo>
                      <a:pt x="230" y="220"/>
                      <a:pt x="230" y="220"/>
                      <a:pt x="230" y="220"/>
                    </a:cubicBezTo>
                    <a:cubicBezTo>
                      <a:pt x="230" y="220"/>
                      <a:pt x="231" y="220"/>
                      <a:pt x="231" y="220"/>
                    </a:cubicBezTo>
                    <a:cubicBezTo>
                      <a:pt x="231" y="220"/>
                      <a:pt x="232" y="220"/>
                      <a:pt x="232" y="220"/>
                    </a:cubicBezTo>
                    <a:cubicBezTo>
                      <a:pt x="232" y="220"/>
                      <a:pt x="232" y="221"/>
                      <a:pt x="232" y="221"/>
                    </a:cubicBezTo>
                    <a:cubicBezTo>
                      <a:pt x="233" y="222"/>
                      <a:pt x="233" y="222"/>
                      <a:pt x="233" y="223"/>
                    </a:cubicBezTo>
                    <a:cubicBezTo>
                      <a:pt x="234" y="223"/>
                      <a:pt x="234" y="223"/>
                      <a:pt x="234" y="223"/>
                    </a:cubicBezTo>
                    <a:cubicBezTo>
                      <a:pt x="234" y="224"/>
                      <a:pt x="234" y="224"/>
                      <a:pt x="234" y="225"/>
                    </a:cubicBezTo>
                    <a:cubicBezTo>
                      <a:pt x="234" y="225"/>
                      <a:pt x="234" y="225"/>
                      <a:pt x="235" y="225"/>
                    </a:cubicBezTo>
                    <a:cubicBezTo>
                      <a:pt x="235" y="226"/>
                      <a:pt x="237" y="226"/>
                      <a:pt x="237" y="226"/>
                    </a:cubicBezTo>
                    <a:cubicBezTo>
                      <a:pt x="237" y="226"/>
                      <a:pt x="238" y="226"/>
                      <a:pt x="238" y="226"/>
                    </a:cubicBezTo>
                    <a:cubicBezTo>
                      <a:pt x="239" y="226"/>
                      <a:pt x="240" y="226"/>
                      <a:pt x="240" y="226"/>
                    </a:cubicBezTo>
                    <a:cubicBezTo>
                      <a:pt x="240" y="226"/>
                      <a:pt x="241" y="226"/>
                      <a:pt x="241" y="226"/>
                    </a:cubicBezTo>
                    <a:cubicBezTo>
                      <a:pt x="241" y="226"/>
                      <a:pt x="241" y="227"/>
                      <a:pt x="241" y="227"/>
                    </a:cubicBezTo>
                    <a:cubicBezTo>
                      <a:pt x="243" y="227"/>
                      <a:pt x="243" y="227"/>
                      <a:pt x="243" y="227"/>
                    </a:cubicBezTo>
                    <a:cubicBezTo>
                      <a:pt x="243" y="227"/>
                      <a:pt x="243" y="227"/>
                      <a:pt x="243" y="227"/>
                    </a:cubicBezTo>
                    <a:cubicBezTo>
                      <a:pt x="243" y="227"/>
                      <a:pt x="244" y="227"/>
                      <a:pt x="244" y="227"/>
                    </a:cubicBezTo>
                    <a:cubicBezTo>
                      <a:pt x="244" y="227"/>
                      <a:pt x="245" y="227"/>
                      <a:pt x="245" y="227"/>
                    </a:cubicBezTo>
                    <a:cubicBezTo>
                      <a:pt x="245" y="228"/>
                      <a:pt x="246" y="228"/>
                      <a:pt x="246" y="228"/>
                    </a:cubicBezTo>
                    <a:cubicBezTo>
                      <a:pt x="246" y="228"/>
                      <a:pt x="247" y="228"/>
                      <a:pt x="248" y="228"/>
                    </a:cubicBezTo>
                    <a:cubicBezTo>
                      <a:pt x="248" y="228"/>
                      <a:pt x="250" y="228"/>
                      <a:pt x="250" y="228"/>
                    </a:cubicBezTo>
                    <a:cubicBezTo>
                      <a:pt x="250" y="228"/>
                      <a:pt x="251" y="229"/>
                      <a:pt x="251" y="229"/>
                    </a:cubicBezTo>
                    <a:cubicBezTo>
                      <a:pt x="251" y="229"/>
                      <a:pt x="251" y="230"/>
                      <a:pt x="251" y="230"/>
                    </a:cubicBezTo>
                    <a:cubicBezTo>
                      <a:pt x="251" y="230"/>
                      <a:pt x="251" y="230"/>
                      <a:pt x="252" y="230"/>
                    </a:cubicBezTo>
                    <a:cubicBezTo>
                      <a:pt x="252" y="230"/>
                      <a:pt x="252" y="229"/>
                      <a:pt x="253" y="229"/>
                    </a:cubicBezTo>
                    <a:cubicBezTo>
                      <a:pt x="254" y="229"/>
                      <a:pt x="256" y="230"/>
                      <a:pt x="257" y="230"/>
                    </a:cubicBezTo>
                    <a:cubicBezTo>
                      <a:pt x="258" y="231"/>
                      <a:pt x="258" y="230"/>
                      <a:pt x="259" y="230"/>
                    </a:cubicBezTo>
                    <a:cubicBezTo>
                      <a:pt x="260" y="230"/>
                      <a:pt x="260" y="229"/>
                      <a:pt x="260" y="229"/>
                    </a:cubicBezTo>
                    <a:cubicBezTo>
                      <a:pt x="260" y="229"/>
                      <a:pt x="260" y="228"/>
                      <a:pt x="260" y="227"/>
                    </a:cubicBezTo>
                    <a:cubicBezTo>
                      <a:pt x="260" y="227"/>
                      <a:pt x="258" y="226"/>
                      <a:pt x="258" y="226"/>
                    </a:cubicBezTo>
                    <a:cubicBezTo>
                      <a:pt x="258" y="226"/>
                      <a:pt x="257" y="225"/>
                      <a:pt x="256" y="225"/>
                    </a:cubicBezTo>
                    <a:cubicBezTo>
                      <a:pt x="256" y="225"/>
                      <a:pt x="255" y="222"/>
                      <a:pt x="255" y="222"/>
                    </a:cubicBezTo>
                    <a:cubicBezTo>
                      <a:pt x="256" y="220"/>
                      <a:pt x="256" y="220"/>
                      <a:pt x="256" y="220"/>
                    </a:cubicBezTo>
                    <a:cubicBezTo>
                      <a:pt x="256" y="220"/>
                      <a:pt x="256" y="220"/>
                      <a:pt x="255" y="220"/>
                    </a:cubicBezTo>
                    <a:cubicBezTo>
                      <a:pt x="254" y="219"/>
                      <a:pt x="254" y="217"/>
                      <a:pt x="254" y="217"/>
                    </a:cubicBezTo>
                    <a:cubicBezTo>
                      <a:pt x="254" y="214"/>
                      <a:pt x="254" y="214"/>
                      <a:pt x="254" y="214"/>
                    </a:cubicBezTo>
                    <a:cubicBezTo>
                      <a:pt x="251" y="210"/>
                      <a:pt x="251" y="210"/>
                      <a:pt x="251" y="210"/>
                    </a:cubicBezTo>
                    <a:cubicBezTo>
                      <a:pt x="251" y="210"/>
                      <a:pt x="251" y="207"/>
                      <a:pt x="251" y="207"/>
                    </a:cubicBezTo>
                    <a:cubicBezTo>
                      <a:pt x="252" y="206"/>
                      <a:pt x="255" y="199"/>
                      <a:pt x="255" y="199"/>
                    </a:cubicBezTo>
                    <a:cubicBezTo>
                      <a:pt x="263" y="189"/>
                      <a:pt x="263" y="189"/>
                      <a:pt x="263" y="189"/>
                    </a:cubicBezTo>
                    <a:cubicBezTo>
                      <a:pt x="263" y="189"/>
                      <a:pt x="263" y="188"/>
                      <a:pt x="265" y="184"/>
                    </a:cubicBezTo>
                    <a:cubicBezTo>
                      <a:pt x="266" y="179"/>
                      <a:pt x="266" y="181"/>
                      <a:pt x="267" y="180"/>
                    </a:cubicBezTo>
                    <a:cubicBezTo>
                      <a:pt x="267" y="178"/>
                      <a:pt x="269" y="177"/>
                      <a:pt x="270" y="176"/>
                    </a:cubicBezTo>
                    <a:cubicBezTo>
                      <a:pt x="271" y="176"/>
                      <a:pt x="272" y="173"/>
                      <a:pt x="273" y="170"/>
                    </a:cubicBezTo>
                    <a:cubicBezTo>
                      <a:pt x="274" y="168"/>
                      <a:pt x="275" y="170"/>
                      <a:pt x="276" y="170"/>
                    </a:cubicBezTo>
                    <a:cubicBezTo>
                      <a:pt x="277" y="169"/>
                      <a:pt x="277" y="167"/>
                      <a:pt x="278" y="167"/>
                    </a:cubicBezTo>
                    <a:cubicBezTo>
                      <a:pt x="280" y="167"/>
                      <a:pt x="280" y="165"/>
                      <a:pt x="281" y="164"/>
                    </a:cubicBezTo>
                    <a:cubicBezTo>
                      <a:pt x="281" y="163"/>
                      <a:pt x="281" y="161"/>
                      <a:pt x="281" y="161"/>
                    </a:cubicBezTo>
                    <a:cubicBezTo>
                      <a:pt x="281" y="156"/>
                      <a:pt x="281" y="156"/>
                      <a:pt x="281" y="156"/>
                    </a:cubicBezTo>
                    <a:cubicBezTo>
                      <a:pt x="278" y="152"/>
                      <a:pt x="278" y="152"/>
                      <a:pt x="278" y="152"/>
                    </a:cubicBezTo>
                    <a:cubicBezTo>
                      <a:pt x="278" y="152"/>
                      <a:pt x="277" y="152"/>
                      <a:pt x="277" y="151"/>
                    </a:cubicBezTo>
                    <a:cubicBezTo>
                      <a:pt x="277" y="150"/>
                      <a:pt x="277" y="149"/>
                      <a:pt x="277" y="149"/>
                    </a:cubicBezTo>
                    <a:cubicBezTo>
                      <a:pt x="277" y="149"/>
                      <a:pt x="280" y="149"/>
                      <a:pt x="281" y="149"/>
                    </a:cubicBezTo>
                    <a:cubicBezTo>
                      <a:pt x="282" y="148"/>
                      <a:pt x="281" y="147"/>
                      <a:pt x="279" y="146"/>
                    </a:cubicBezTo>
                    <a:close/>
                  </a:path>
                </a:pathLst>
              </a:custGeom>
              <a:solidFill>
                <a:srgbClr val="8FBC2B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80" name="Freeform 31">
                <a:extLst>
                  <a:ext uri="{FF2B5EF4-FFF2-40B4-BE49-F238E27FC236}">
                    <a16:creationId xmlns:a16="http://schemas.microsoft.com/office/drawing/2014/main" id="{17CE15D9-27F6-4362-3570-6208B8DA0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7" y="2148"/>
                <a:ext cx="373" cy="207"/>
              </a:xfrm>
              <a:custGeom>
                <a:avLst/>
                <a:gdLst>
                  <a:gd name="T0" fmla="*/ 180 w 186"/>
                  <a:gd name="T1" fmla="*/ 44 h 103"/>
                  <a:gd name="T2" fmla="*/ 164 w 186"/>
                  <a:gd name="T3" fmla="*/ 35 h 103"/>
                  <a:gd name="T4" fmla="*/ 152 w 186"/>
                  <a:gd name="T5" fmla="*/ 33 h 103"/>
                  <a:gd name="T6" fmla="*/ 151 w 186"/>
                  <a:gd name="T7" fmla="*/ 24 h 103"/>
                  <a:gd name="T8" fmla="*/ 135 w 186"/>
                  <a:gd name="T9" fmla="*/ 21 h 103"/>
                  <a:gd name="T10" fmla="*/ 131 w 186"/>
                  <a:gd name="T11" fmla="*/ 28 h 103"/>
                  <a:gd name="T12" fmla="*/ 119 w 186"/>
                  <a:gd name="T13" fmla="*/ 31 h 103"/>
                  <a:gd name="T14" fmla="*/ 111 w 186"/>
                  <a:gd name="T15" fmla="*/ 23 h 103"/>
                  <a:gd name="T16" fmla="*/ 112 w 186"/>
                  <a:gd name="T17" fmla="*/ 16 h 103"/>
                  <a:gd name="T18" fmla="*/ 102 w 186"/>
                  <a:gd name="T19" fmla="*/ 14 h 103"/>
                  <a:gd name="T20" fmla="*/ 95 w 186"/>
                  <a:gd name="T21" fmla="*/ 10 h 103"/>
                  <a:gd name="T22" fmla="*/ 85 w 186"/>
                  <a:gd name="T23" fmla="*/ 9 h 103"/>
                  <a:gd name="T24" fmla="*/ 79 w 186"/>
                  <a:gd name="T25" fmla="*/ 1 h 103"/>
                  <a:gd name="T26" fmla="*/ 73 w 186"/>
                  <a:gd name="T27" fmla="*/ 0 h 103"/>
                  <a:gd name="T28" fmla="*/ 69 w 186"/>
                  <a:gd name="T29" fmla="*/ 7 h 103"/>
                  <a:gd name="T30" fmla="*/ 59 w 186"/>
                  <a:gd name="T31" fmla="*/ 6 h 103"/>
                  <a:gd name="T32" fmla="*/ 54 w 186"/>
                  <a:gd name="T33" fmla="*/ 1 h 103"/>
                  <a:gd name="T34" fmla="*/ 54 w 186"/>
                  <a:gd name="T35" fmla="*/ 8 h 103"/>
                  <a:gd name="T36" fmla="*/ 34 w 186"/>
                  <a:gd name="T37" fmla="*/ 18 h 103"/>
                  <a:gd name="T38" fmla="*/ 21 w 186"/>
                  <a:gd name="T39" fmla="*/ 26 h 103"/>
                  <a:gd name="T40" fmla="*/ 13 w 186"/>
                  <a:gd name="T41" fmla="*/ 31 h 103"/>
                  <a:gd name="T42" fmla="*/ 6 w 186"/>
                  <a:gd name="T43" fmla="*/ 33 h 103"/>
                  <a:gd name="T44" fmla="*/ 4 w 186"/>
                  <a:gd name="T45" fmla="*/ 44 h 103"/>
                  <a:gd name="T46" fmla="*/ 6 w 186"/>
                  <a:gd name="T47" fmla="*/ 57 h 103"/>
                  <a:gd name="T48" fmla="*/ 11 w 186"/>
                  <a:gd name="T49" fmla="*/ 68 h 103"/>
                  <a:gd name="T50" fmla="*/ 16 w 186"/>
                  <a:gd name="T51" fmla="*/ 73 h 103"/>
                  <a:gd name="T52" fmla="*/ 26 w 186"/>
                  <a:gd name="T53" fmla="*/ 77 h 103"/>
                  <a:gd name="T54" fmla="*/ 30 w 186"/>
                  <a:gd name="T55" fmla="*/ 82 h 103"/>
                  <a:gd name="T56" fmla="*/ 34 w 186"/>
                  <a:gd name="T57" fmla="*/ 88 h 103"/>
                  <a:gd name="T58" fmla="*/ 40 w 186"/>
                  <a:gd name="T59" fmla="*/ 89 h 103"/>
                  <a:gd name="T60" fmla="*/ 45 w 186"/>
                  <a:gd name="T61" fmla="*/ 94 h 103"/>
                  <a:gd name="T62" fmla="*/ 51 w 186"/>
                  <a:gd name="T63" fmla="*/ 98 h 103"/>
                  <a:gd name="T64" fmla="*/ 57 w 186"/>
                  <a:gd name="T65" fmla="*/ 102 h 103"/>
                  <a:gd name="T66" fmla="*/ 68 w 186"/>
                  <a:gd name="T67" fmla="*/ 102 h 103"/>
                  <a:gd name="T68" fmla="*/ 71 w 186"/>
                  <a:gd name="T69" fmla="*/ 97 h 103"/>
                  <a:gd name="T70" fmla="*/ 76 w 186"/>
                  <a:gd name="T71" fmla="*/ 92 h 103"/>
                  <a:gd name="T72" fmla="*/ 79 w 186"/>
                  <a:gd name="T73" fmla="*/ 82 h 103"/>
                  <a:gd name="T74" fmla="*/ 89 w 186"/>
                  <a:gd name="T75" fmla="*/ 84 h 103"/>
                  <a:gd name="T76" fmla="*/ 100 w 186"/>
                  <a:gd name="T77" fmla="*/ 86 h 103"/>
                  <a:gd name="T78" fmla="*/ 118 w 186"/>
                  <a:gd name="T79" fmla="*/ 91 h 103"/>
                  <a:gd name="T80" fmla="*/ 126 w 186"/>
                  <a:gd name="T81" fmla="*/ 89 h 103"/>
                  <a:gd name="T82" fmla="*/ 135 w 186"/>
                  <a:gd name="T83" fmla="*/ 89 h 103"/>
                  <a:gd name="T84" fmla="*/ 139 w 186"/>
                  <a:gd name="T85" fmla="*/ 91 h 103"/>
                  <a:gd name="T86" fmla="*/ 142 w 186"/>
                  <a:gd name="T87" fmla="*/ 86 h 103"/>
                  <a:gd name="T88" fmla="*/ 148 w 186"/>
                  <a:gd name="T89" fmla="*/ 88 h 103"/>
                  <a:gd name="T90" fmla="*/ 152 w 186"/>
                  <a:gd name="T91" fmla="*/ 88 h 103"/>
                  <a:gd name="T92" fmla="*/ 158 w 186"/>
                  <a:gd name="T93" fmla="*/ 84 h 103"/>
                  <a:gd name="T94" fmla="*/ 162 w 186"/>
                  <a:gd name="T95" fmla="*/ 78 h 103"/>
                  <a:gd name="T96" fmla="*/ 167 w 186"/>
                  <a:gd name="T97" fmla="*/ 66 h 103"/>
                  <a:gd name="T98" fmla="*/ 174 w 186"/>
                  <a:gd name="T99" fmla="*/ 58 h 103"/>
                  <a:gd name="T100" fmla="*/ 181 w 186"/>
                  <a:gd name="T101" fmla="*/ 5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6" h="103">
                    <a:moveTo>
                      <a:pt x="185" y="49"/>
                    </a:moveTo>
                    <a:cubicBezTo>
                      <a:pt x="185" y="49"/>
                      <a:pt x="184" y="48"/>
                      <a:pt x="184" y="47"/>
                    </a:cubicBezTo>
                    <a:cubicBezTo>
                      <a:pt x="183" y="46"/>
                      <a:pt x="181" y="44"/>
                      <a:pt x="181" y="44"/>
                    </a:cubicBezTo>
                    <a:cubicBezTo>
                      <a:pt x="181" y="44"/>
                      <a:pt x="181" y="46"/>
                      <a:pt x="180" y="44"/>
                    </a:cubicBezTo>
                    <a:cubicBezTo>
                      <a:pt x="178" y="42"/>
                      <a:pt x="177" y="42"/>
                      <a:pt x="177" y="42"/>
                    </a:cubicBezTo>
                    <a:cubicBezTo>
                      <a:pt x="175" y="35"/>
                      <a:pt x="175" y="35"/>
                      <a:pt x="175" y="35"/>
                    </a:cubicBezTo>
                    <a:cubicBezTo>
                      <a:pt x="169" y="37"/>
                      <a:pt x="169" y="37"/>
                      <a:pt x="169" y="37"/>
                    </a:cubicBezTo>
                    <a:cubicBezTo>
                      <a:pt x="169" y="37"/>
                      <a:pt x="165" y="35"/>
                      <a:pt x="164" y="35"/>
                    </a:cubicBezTo>
                    <a:cubicBezTo>
                      <a:pt x="163" y="34"/>
                      <a:pt x="161" y="32"/>
                      <a:pt x="161" y="32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5"/>
                      <a:pt x="153" y="34"/>
                      <a:pt x="152" y="33"/>
                    </a:cubicBezTo>
                    <a:cubicBezTo>
                      <a:pt x="151" y="32"/>
                      <a:pt x="151" y="31"/>
                      <a:pt x="150" y="31"/>
                    </a:cubicBezTo>
                    <a:cubicBezTo>
                      <a:pt x="149" y="31"/>
                      <a:pt x="148" y="30"/>
                      <a:pt x="148" y="30"/>
                    </a:cubicBezTo>
                    <a:cubicBezTo>
                      <a:pt x="148" y="30"/>
                      <a:pt x="150" y="27"/>
                      <a:pt x="150" y="26"/>
                    </a:cubicBezTo>
                    <a:cubicBezTo>
                      <a:pt x="151" y="26"/>
                      <a:pt x="153" y="26"/>
                      <a:pt x="151" y="24"/>
                    </a:cubicBezTo>
                    <a:cubicBezTo>
                      <a:pt x="150" y="22"/>
                      <a:pt x="149" y="21"/>
                      <a:pt x="149" y="21"/>
                    </a:cubicBezTo>
                    <a:cubicBezTo>
                      <a:pt x="149" y="21"/>
                      <a:pt x="149" y="23"/>
                      <a:pt x="148" y="23"/>
                    </a:cubicBezTo>
                    <a:cubicBezTo>
                      <a:pt x="146" y="24"/>
                      <a:pt x="143" y="25"/>
                      <a:pt x="143" y="25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5" y="21"/>
                      <a:pt x="132" y="20"/>
                      <a:pt x="132" y="20"/>
                    </a:cubicBezTo>
                    <a:cubicBezTo>
                      <a:pt x="131" y="20"/>
                      <a:pt x="127" y="20"/>
                      <a:pt x="127" y="20"/>
                    </a:cubicBezTo>
                    <a:cubicBezTo>
                      <a:pt x="129" y="23"/>
                      <a:pt x="129" y="23"/>
                      <a:pt x="129" y="23"/>
                    </a:cubicBezTo>
                    <a:cubicBezTo>
                      <a:pt x="131" y="28"/>
                      <a:pt x="131" y="28"/>
                      <a:pt x="131" y="28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5" y="33"/>
                      <a:pt x="120" y="36"/>
                      <a:pt x="120" y="35"/>
                    </a:cubicBezTo>
                    <a:cubicBezTo>
                      <a:pt x="120" y="35"/>
                      <a:pt x="119" y="31"/>
                      <a:pt x="119" y="31"/>
                    </a:cubicBezTo>
                    <a:cubicBezTo>
                      <a:pt x="119" y="31"/>
                      <a:pt x="118" y="29"/>
                      <a:pt x="117" y="29"/>
                    </a:cubicBezTo>
                    <a:cubicBezTo>
                      <a:pt x="116" y="28"/>
                      <a:pt x="114" y="27"/>
                      <a:pt x="114" y="27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2" y="26"/>
                      <a:pt x="111" y="23"/>
                      <a:pt x="111" y="23"/>
                    </a:cubicBezTo>
                    <a:cubicBezTo>
                      <a:pt x="110" y="23"/>
                      <a:pt x="109" y="23"/>
                      <a:pt x="109" y="23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10" y="19"/>
                      <a:pt x="111" y="19"/>
                      <a:pt x="112" y="16"/>
                    </a:cubicBezTo>
                    <a:cubicBezTo>
                      <a:pt x="112" y="12"/>
                      <a:pt x="110" y="12"/>
                      <a:pt x="110" y="12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02" y="14"/>
                      <a:pt x="100" y="12"/>
                      <a:pt x="100" y="12"/>
                    </a:cubicBezTo>
                    <a:cubicBezTo>
                      <a:pt x="100" y="12"/>
                      <a:pt x="102" y="10"/>
                      <a:pt x="99" y="12"/>
                    </a:cubicBezTo>
                    <a:cubicBezTo>
                      <a:pt x="97" y="14"/>
                      <a:pt x="96" y="11"/>
                      <a:pt x="96" y="11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5" y="10"/>
                      <a:pt x="95" y="10"/>
                      <a:pt x="94" y="10"/>
                    </a:cubicBezTo>
                    <a:cubicBezTo>
                      <a:pt x="93" y="11"/>
                      <a:pt x="90" y="11"/>
                      <a:pt x="90" y="10"/>
                    </a:cubicBezTo>
                    <a:cubicBezTo>
                      <a:pt x="90" y="9"/>
                      <a:pt x="88" y="7"/>
                      <a:pt x="88" y="7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4" y="9"/>
                      <a:pt x="84" y="8"/>
                    </a:cubicBezTo>
                    <a:cubicBezTo>
                      <a:pt x="83" y="8"/>
                      <a:pt x="84" y="7"/>
                      <a:pt x="82" y="6"/>
                    </a:cubicBezTo>
                    <a:cubicBezTo>
                      <a:pt x="80" y="5"/>
                      <a:pt x="80" y="3"/>
                      <a:pt x="80" y="3"/>
                    </a:cubicBezTo>
                    <a:cubicBezTo>
                      <a:pt x="80" y="3"/>
                      <a:pt x="80" y="1"/>
                      <a:pt x="79" y="1"/>
                    </a:cubicBezTo>
                    <a:cubicBezTo>
                      <a:pt x="77" y="1"/>
                      <a:pt x="76" y="0"/>
                      <a:pt x="76" y="0"/>
                    </a:cubicBezTo>
                    <a:cubicBezTo>
                      <a:pt x="76" y="0"/>
                      <a:pt x="74" y="0"/>
                      <a:pt x="74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1"/>
                      <a:pt x="73" y="2"/>
                      <a:pt x="73" y="3"/>
                    </a:cubicBezTo>
                    <a:cubicBezTo>
                      <a:pt x="73" y="3"/>
                      <a:pt x="73" y="5"/>
                      <a:pt x="73" y="5"/>
                    </a:cubicBezTo>
                    <a:cubicBezTo>
                      <a:pt x="73" y="5"/>
                      <a:pt x="70" y="7"/>
                      <a:pt x="70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4" y="9"/>
                      <a:pt x="64" y="9"/>
                      <a:pt x="63" y="9"/>
                    </a:cubicBezTo>
                    <a:cubicBezTo>
                      <a:pt x="61" y="9"/>
                      <a:pt x="60" y="7"/>
                      <a:pt x="59" y="6"/>
                    </a:cubicBezTo>
                    <a:cubicBezTo>
                      <a:pt x="59" y="5"/>
                      <a:pt x="59" y="4"/>
                      <a:pt x="59" y="2"/>
                    </a:cubicBezTo>
                    <a:cubicBezTo>
                      <a:pt x="59" y="2"/>
                      <a:pt x="58" y="1"/>
                      <a:pt x="57" y="1"/>
                    </a:cubicBezTo>
                    <a:cubicBezTo>
                      <a:pt x="57" y="1"/>
                      <a:pt x="56" y="1"/>
                      <a:pt x="56" y="1"/>
                    </a:cubicBezTo>
                    <a:cubicBezTo>
                      <a:pt x="55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46" y="10"/>
                      <a:pt x="43" y="10"/>
                    </a:cubicBezTo>
                    <a:cubicBezTo>
                      <a:pt x="43" y="10"/>
                      <a:pt x="42" y="14"/>
                      <a:pt x="42" y="14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9"/>
                      <a:pt x="30" y="22"/>
                      <a:pt x="28" y="22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5" y="24"/>
                      <a:pt x="24" y="25"/>
                      <a:pt x="22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7"/>
                      <a:pt x="21" y="27"/>
                      <a:pt x="21" y="28"/>
                    </a:cubicBezTo>
                    <a:cubicBezTo>
                      <a:pt x="20" y="31"/>
                      <a:pt x="19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5" y="32"/>
                      <a:pt x="14" y="31"/>
                      <a:pt x="13" y="31"/>
                    </a:cubicBezTo>
                    <a:cubicBezTo>
                      <a:pt x="13" y="31"/>
                      <a:pt x="12" y="31"/>
                      <a:pt x="12" y="31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2"/>
                      <a:pt x="8" y="33"/>
                      <a:pt x="7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3"/>
                      <a:pt x="3" y="43"/>
                      <a:pt x="4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9" y="47"/>
                      <a:pt x="9" y="50"/>
                      <a:pt x="8" y="51"/>
                    </a:cubicBezTo>
                    <a:cubicBezTo>
                      <a:pt x="8" y="53"/>
                      <a:pt x="8" y="54"/>
                      <a:pt x="6" y="56"/>
                    </a:cubicBezTo>
                    <a:cubicBezTo>
                      <a:pt x="6" y="56"/>
                      <a:pt x="6" y="57"/>
                      <a:pt x="6" y="57"/>
                    </a:cubicBezTo>
                    <a:cubicBezTo>
                      <a:pt x="6" y="57"/>
                      <a:pt x="7" y="58"/>
                      <a:pt x="9" y="60"/>
                    </a:cubicBezTo>
                    <a:cubicBezTo>
                      <a:pt x="10" y="62"/>
                      <a:pt x="10" y="63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1" y="67"/>
                      <a:pt x="11" y="67"/>
                      <a:pt x="11" y="68"/>
                    </a:cubicBezTo>
                    <a:cubicBezTo>
                      <a:pt x="11" y="68"/>
                      <a:pt x="11" y="68"/>
                      <a:pt x="12" y="69"/>
                    </a:cubicBezTo>
                    <a:cubicBezTo>
                      <a:pt x="12" y="69"/>
                      <a:pt x="13" y="70"/>
                      <a:pt x="13" y="70"/>
                    </a:cubicBezTo>
                    <a:cubicBezTo>
                      <a:pt x="13" y="70"/>
                      <a:pt x="13" y="70"/>
                      <a:pt x="14" y="71"/>
                    </a:cubicBezTo>
                    <a:cubicBezTo>
                      <a:pt x="15" y="72"/>
                      <a:pt x="15" y="72"/>
                      <a:pt x="16" y="73"/>
                    </a:cubicBezTo>
                    <a:cubicBezTo>
                      <a:pt x="17" y="72"/>
                      <a:pt x="19" y="72"/>
                      <a:pt x="19" y="72"/>
                    </a:cubicBezTo>
                    <a:cubicBezTo>
                      <a:pt x="20" y="72"/>
                      <a:pt x="21" y="73"/>
                      <a:pt x="22" y="73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4" y="76"/>
                      <a:pt x="25" y="76"/>
                      <a:pt x="26" y="77"/>
                    </a:cubicBezTo>
                    <a:cubicBezTo>
                      <a:pt x="27" y="79"/>
                      <a:pt x="28" y="80"/>
                      <a:pt x="28" y="81"/>
                    </a:cubicBezTo>
                    <a:cubicBezTo>
                      <a:pt x="28" y="81"/>
                      <a:pt x="28" y="81"/>
                      <a:pt x="28" y="82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9" y="82"/>
                      <a:pt x="29" y="82"/>
                      <a:pt x="30" y="82"/>
                    </a:cubicBezTo>
                    <a:cubicBezTo>
                      <a:pt x="33" y="82"/>
                      <a:pt x="33" y="85"/>
                      <a:pt x="33" y="86"/>
                    </a:cubicBezTo>
                    <a:cubicBezTo>
                      <a:pt x="33" y="86"/>
                      <a:pt x="33" y="87"/>
                      <a:pt x="33" y="87"/>
                    </a:cubicBezTo>
                    <a:cubicBezTo>
                      <a:pt x="34" y="88"/>
                      <a:pt x="34" y="88"/>
                      <a:pt x="34" y="88"/>
                    </a:cubicBezTo>
                    <a:cubicBezTo>
                      <a:pt x="34" y="88"/>
                      <a:pt x="34" y="88"/>
                      <a:pt x="34" y="88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5" y="88"/>
                      <a:pt x="36" y="88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8"/>
                      <a:pt x="39" y="88"/>
                      <a:pt x="40" y="89"/>
                    </a:cubicBezTo>
                    <a:cubicBezTo>
                      <a:pt x="40" y="89"/>
                      <a:pt x="40" y="90"/>
                      <a:pt x="40" y="91"/>
                    </a:cubicBezTo>
                    <a:cubicBezTo>
                      <a:pt x="41" y="91"/>
                      <a:pt x="41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4" y="93"/>
                      <a:pt x="45" y="94"/>
                    </a:cubicBezTo>
                    <a:cubicBezTo>
                      <a:pt x="45" y="94"/>
                      <a:pt x="45" y="94"/>
                      <a:pt x="46" y="95"/>
                    </a:cubicBezTo>
                    <a:cubicBezTo>
                      <a:pt x="46" y="95"/>
                      <a:pt x="46" y="95"/>
                      <a:pt x="46" y="95"/>
                    </a:cubicBezTo>
                    <a:cubicBezTo>
                      <a:pt x="46" y="95"/>
                      <a:pt x="46" y="95"/>
                      <a:pt x="46" y="95"/>
                    </a:cubicBezTo>
                    <a:cubicBezTo>
                      <a:pt x="47" y="96"/>
                      <a:pt x="50" y="98"/>
                      <a:pt x="51" y="98"/>
                    </a:cubicBezTo>
                    <a:cubicBezTo>
                      <a:pt x="51" y="99"/>
                      <a:pt x="53" y="101"/>
                      <a:pt x="54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55" y="102"/>
                      <a:pt x="57" y="102"/>
                      <a:pt x="57" y="102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8" y="102"/>
                      <a:pt x="58" y="102"/>
                      <a:pt x="60" y="103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4" y="99"/>
                      <a:pt x="64" y="99"/>
                      <a:pt x="64" y="99"/>
                    </a:cubicBezTo>
                    <a:cubicBezTo>
                      <a:pt x="68" y="102"/>
                      <a:pt x="68" y="102"/>
                      <a:pt x="68" y="102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0"/>
                      <a:pt x="69" y="98"/>
                      <a:pt x="70" y="97"/>
                    </a:cubicBezTo>
                    <a:cubicBezTo>
                      <a:pt x="70" y="97"/>
                      <a:pt x="70" y="97"/>
                      <a:pt x="70" y="97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71" y="97"/>
                      <a:pt x="72" y="96"/>
                      <a:pt x="73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5" y="93"/>
                      <a:pt x="75" y="93"/>
                      <a:pt x="75" y="93"/>
                    </a:cubicBezTo>
                    <a:cubicBezTo>
                      <a:pt x="76" y="93"/>
                      <a:pt x="76" y="92"/>
                      <a:pt x="76" y="92"/>
                    </a:cubicBezTo>
                    <a:cubicBezTo>
                      <a:pt x="76" y="91"/>
                      <a:pt x="76" y="88"/>
                      <a:pt x="76" y="88"/>
                    </a:cubicBezTo>
                    <a:cubicBezTo>
                      <a:pt x="76" y="87"/>
                      <a:pt x="75" y="85"/>
                      <a:pt x="76" y="84"/>
                    </a:cubicBezTo>
                    <a:cubicBezTo>
                      <a:pt x="77" y="83"/>
                      <a:pt x="77" y="83"/>
                      <a:pt x="78" y="82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81" y="82"/>
                      <a:pt x="83" y="83"/>
                      <a:pt x="84" y="84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7" y="84"/>
                      <a:pt x="88" y="84"/>
                      <a:pt x="89" y="84"/>
                    </a:cubicBezTo>
                    <a:cubicBezTo>
                      <a:pt x="89" y="84"/>
                      <a:pt x="89" y="84"/>
                      <a:pt x="89" y="84"/>
                    </a:cubicBezTo>
                    <a:cubicBezTo>
                      <a:pt x="90" y="84"/>
                      <a:pt x="92" y="85"/>
                      <a:pt x="93" y="85"/>
                    </a:cubicBezTo>
                    <a:cubicBezTo>
                      <a:pt x="96" y="86"/>
                      <a:pt x="97" y="86"/>
                      <a:pt x="97" y="86"/>
                    </a:cubicBezTo>
                    <a:cubicBezTo>
                      <a:pt x="98" y="86"/>
                      <a:pt x="100" y="86"/>
                      <a:pt x="100" y="86"/>
                    </a:cubicBezTo>
                    <a:cubicBezTo>
                      <a:pt x="101" y="86"/>
                      <a:pt x="101" y="86"/>
                      <a:pt x="101" y="86"/>
                    </a:cubicBezTo>
                    <a:cubicBezTo>
                      <a:pt x="103" y="86"/>
                      <a:pt x="103" y="86"/>
                      <a:pt x="103" y="86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19" y="89"/>
                      <a:pt x="119" y="89"/>
                      <a:pt x="119" y="89"/>
                    </a:cubicBezTo>
                    <a:cubicBezTo>
                      <a:pt x="119" y="89"/>
                      <a:pt x="119" y="89"/>
                      <a:pt x="119" y="89"/>
                    </a:cubicBezTo>
                    <a:cubicBezTo>
                      <a:pt x="120" y="88"/>
                      <a:pt x="123" y="88"/>
                      <a:pt x="123" y="88"/>
                    </a:cubicBezTo>
                    <a:cubicBezTo>
                      <a:pt x="124" y="88"/>
                      <a:pt x="125" y="88"/>
                      <a:pt x="126" y="89"/>
                    </a:cubicBezTo>
                    <a:cubicBezTo>
                      <a:pt x="126" y="89"/>
                      <a:pt x="128" y="90"/>
                      <a:pt x="130" y="90"/>
                    </a:cubicBezTo>
                    <a:cubicBezTo>
                      <a:pt x="130" y="90"/>
                      <a:pt x="130" y="90"/>
                      <a:pt x="130" y="90"/>
                    </a:cubicBezTo>
                    <a:cubicBezTo>
                      <a:pt x="132" y="90"/>
                      <a:pt x="133" y="90"/>
                      <a:pt x="133" y="90"/>
                    </a:cubicBezTo>
                    <a:cubicBezTo>
                      <a:pt x="135" y="89"/>
                      <a:pt x="135" y="89"/>
                      <a:pt x="135" y="89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37" y="95"/>
                      <a:pt x="137" y="95"/>
                      <a:pt x="137" y="94"/>
                    </a:cubicBezTo>
                    <a:cubicBezTo>
                      <a:pt x="138" y="94"/>
                      <a:pt x="138" y="92"/>
                      <a:pt x="138" y="92"/>
                    </a:cubicBezTo>
                    <a:cubicBezTo>
                      <a:pt x="138" y="92"/>
                      <a:pt x="138" y="91"/>
                      <a:pt x="139" y="91"/>
                    </a:cubicBezTo>
                    <a:cubicBezTo>
                      <a:pt x="139" y="90"/>
                      <a:pt x="140" y="90"/>
                      <a:pt x="140" y="89"/>
                    </a:cubicBezTo>
                    <a:cubicBezTo>
                      <a:pt x="140" y="89"/>
                      <a:pt x="140" y="88"/>
                      <a:pt x="140" y="88"/>
                    </a:cubicBezTo>
                    <a:cubicBezTo>
                      <a:pt x="141" y="88"/>
                      <a:pt x="141" y="88"/>
                      <a:pt x="141" y="88"/>
                    </a:cubicBezTo>
                    <a:cubicBezTo>
                      <a:pt x="141" y="88"/>
                      <a:pt x="142" y="86"/>
                      <a:pt x="142" y="86"/>
                    </a:cubicBezTo>
                    <a:cubicBezTo>
                      <a:pt x="142" y="86"/>
                      <a:pt x="143" y="86"/>
                      <a:pt x="143" y="86"/>
                    </a:cubicBezTo>
                    <a:cubicBezTo>
                      <a:pt x="144" y="86"/>
                      <a:pt x="144" y="87"/>
                      <a:pt x="145" y="87"/>
                    </a:cubicBezTo>
                    <a:cubicBezTo>
                      <a:pt x="145" y="87"/>
                      <a:pt x="145" y="87"/>
                      <a:pt x="146" y="87"/>
                    </a:cubicBezTo>
                    <a:cubicBezTo>
                      <a:pt x="147" y="87"/>
                      <a:pt x="147" y="88"/>
                      <a:pt x="148" y="88"/>
                    </a:cubicBezTo>
                    <a:cubicBezTo>
                      <a:pt x="148" y="88"/>
                      <a:pt x="148" y="88"/>
                      <a:pt x="149" y="87"/>
                    </a:cubicBezTo>
                    <a:cubicBezTo>
                      <a:pt x="149" y="87"/>
                      <a:pt x="149" y="87"/>
                      <a:pt x="149" y="86"/>
                    </a:cubicBezTo>
                    <a:cubicBezTo>
                      <a:pt x="150" y="86"/>
                      <a:pt x="151" y="87"/>
                      <a:pt x="151" y="87"/>
                    </a:cubicBezTo>
                    <a:cubicBezTo>
                      <a:pt x="151" y="87"/>
                      <a:pt x="152" y="88"/>
                      <a:pt x="152" y="88"/>
                    </a:cubicBezTo>
                    <a:cubicBezTo>
                      <a:pt x="153" y="87"/>
                      <a:pt x="154" y="86"/>
                      <a:pt x="154" y="86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8" y="84"/>
                      <a:pt x="158" y="82"/>
                      <a:pt x="159" y="82"/>
                    </a:cubicBezTo>
                    <a:cubicBezTo>
                      <a:pt x="159" y="82"/>
                      <a:pt x="161" y="82"/>
                      <a:pt x="161" y="82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67"/>
                      <a:pt x="167" y="66"/>
                    </a:cubicBezTo>
                    <a:cubicBezTo>
                      <a:pt x="167" y="66"/>
                      <a:pt x="170" y="65"/>
                      <a:pt x="170" y="65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3" y="60"/>
                      <a:pt x="173" y="60"/>
                      <a:pt x="173" y="60"/>
                    </a:cubicBezTo>
                    <a:cubicBezTo>
                      <a:pt x="174" y="58"/>
                      <a:pt x="174" y="58"/>
                      <a:pt x="174" y="58"/>
                    </a:cubicBezTo>
                    <a:cubicBezTo>
                      <a:pt x="176" y="56"/>
                      <a:pt x="176" y="56"/>
                      <a:pt x="176" y="56"/>
                    </a:cubicBezTo>
                    <a:cubicBezTo>
                      <a:pt x="177" y="54"/>
                      <a:pt x="177" y="54"/>
                      <a:pt x="177" y="54"/>
                    </a:cubicBezTo>
                    <a:cubicBezTo>
                      <a:pt x="179" y="54"/>
                      <a:pt x="179" y="54"/>
                      <a:pt x="179" y="54"/>
                    </a:cubicBezTo>
                    <a:cubicBezTo>
                      <a:pt x="179" y="54"/>
                      <a:pt x="180" y="53"/>
                      <a:pt x="181" y="54"/>
                    </a:cubicBezTo>
                    <a:cubicBezTo>
                      <a:pt x="182" y="54"/>
                      <a:pt x="183" y="53"/>
                      <a:pt x="183" y="53"/>
                    </a:cubicBezTo>
                    <a:cubicBezTo>
                      <a:pt x="184" y="53"/>
                      <a:pt x="186" y="52"/>
                      <a:pt x="186" y="52"/>
                    </a:cubicBezTo>
                    <a:lnTo>
                      <a:pt x="185" y="49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1" name="Freeform 32">
                <a:extLst>
                  <a:ext uri="{FF2B5EF4-FFF2-40B4-BE49-F238E27FC236}">
                    <a16:creationId xmlns:a16="http://schemas.microsoft.com/office/drawing/2014/main" id="{FB9A2B23-2DF3-8A7F-2E3D-E56B850BE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1795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" name="Freeform 33">
                <a:extLst>
                  <a:ext uri="{FF2B5EF4-FFF2-40B4-BE49-F238E27FC236}">
                    <a16:creationId xmlns:a16="http://schemas.microsoft.com/office/drawing/2014/main" id="{6CADB12E-4032-547F-7333-104248BDA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181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" name="Freeform 34">
                <a:extLst>
                  <a:ext uri="{FF2B5EF4-FFF2-40B4-BE49-F238E27FC236}">
                    <a16:creationId xmlns:a16="http://schemas.microsoft.com/office/drawing/2014/main" id="{F263E0BF-3F9E-12E0-3AA7-B6B6D90ED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" y="1811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" name="Freeform 35">
                <a:extLst>
                  <a:ext uri="{FF2B5EF4-FFF2-40B4-BE49-F238E27FC236}">
                    <a16:creationId xmlns:a16="http://schemas.microsoft.com/office/drawing/2014/main" id="{50E0CAF5-3349-BB29-6766-BDA9D830E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1813"/>
                <a:ext cx="6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  <a:gd name="T8" fmla="*/ 2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2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" name="Freeform 36">
                <a:extLst>
                  <a:ext uri="{FF2B5EF4-FFF2-40B4-BE49-F238E27FC236}">
                    <a16:creationId xmlns:a16="http://schemas.microsoft.com/office/drawing/2014/main" id="{49F11B02-B13B-37E3-63B3-05318E00B7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7" y="1805"/>
                <a:ext cx="22" cy="14"/>
              </a:xfrm>
              <a:custGeom>
                <a:avLst/>
                <a:gdLst>
                  <a:gd name="T0" fmla="*/ 0 w 11"/>
                  <a:gd name="T1" fmla="*/ 6 h 7"/>
                  <a:gd name="T2" fmla="*/ 1 w 11"/>
                  <a:gd name="T3" fmla="*/ 6 h 7"/>
                  <a:gd name="T4" fmla="*/ 3 w 11"/>
                  <a:gd name="T5" fmla="*/ 7 h 7"/>
                  <a:gd name="T6" fmla="*/ 4 w 11"/>
                  <a:gd name="T7" fmla="*/ 7 h 7"/>
                  <a:gd name="T8" fmla="*/ 4 w 11"/>
                  <a:gd name="T9" fmla="*/ 6 h 7"/>
                  <a:gd name="T10" fmla="*/ 5 w 11"/>
                  <a:gd name="T11" fmla="*/ 4 h 7"/>
                  <a:gd name="T12" fmla="*/ 7 w 11"/>
                  <a:gd name="T13" fmla="*/ 3 h 7"/>
                  <a:gd name="T14" fmla="*/ 10 w 11"/>
                  <a:gd name="T15" fmla="*/ 4 h 7"/>
                  <a:gd name="T16" fmla="*/ 11 w 11"/>
                  <a:gd name="T17" fmla="*/ 3 h 7"/>
                  <a:gd name="T18" fmla="*/ 11 w 11"/>
                  <a:gd name="T19" fmla="*/ 2 h 7"/>
                  <a:gd name="T20" fmla="*/ 9 w 11"/>
                  <a:gd name="T21" fmla="*/ 1 h 7"/>
                  <a:gd name="T22" fmla="*/ 8 w 11"/>
                  <a:gd name="T23" fmla="*/ 1 h 7"/>
                  <a:gd name="T24" fmla="*/ 5 w 11"/>
                  <a:gd name="T25" fmla="*/ 0 h 7"/>
                  <a:gd name="T26" fmla="*/ 4 w 11"/>
                  <a:gd name="T27" fmla="*/ 0 h 7"/>
                  <a:gd name="T28" fmla="*/ 4 w 11"/>
                  <a:gd name="T29" fmla="*/ 2 h 7"/>
                  <a:gd name="T30" fmla="*/ 3 w 11"/>
                  <a:gd name="T31" fmla="*/ 3 h 7"/>
                  <a:gd name="T32" fmla="*/ 2 w 11"/>
                  <a:gd name="T33" fmla="*/ 3 h 7"/>
                  <a:gd name="T34" fmla="*/ 1 w 11"/>
                  <a:gd name="T35" fmla="*/ 5 h 7"/>
                  <a:gd name="T36" fmla="*/ 0 w 11"/>
                  <a:gd name="T3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7">
                    <a:moveTo>
                      <a:pt x="0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3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10" y="4"/>
                      <a:pt x="10" y="4"/>
                    </a:cubicBezTo>
                    <a:cubicBezTo>
                      <a:pt x="10" y="4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5"/>
                      <a:pt x="1" y="5"/>
                      <a:pt x="1" y="5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" name="Freeform 37">
                <a:extLst>
                  <a:ext uri="{FF2B5EF4-FFF2-40B4-BE49-F238E27FC236}">
                    <a16:creationId xmlns:a16="http://schemas.microsoft.com/office/drawing/2014/main" id="{A33EB585-F783-E84E-F9A2-490E062C0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" y="1745"/>
                <a:ext cx="4" cy="10"/>
              </a:xfrm>
              <a:custGeom>
                <a:avLst/>
                <a:gdLst>
                  <a:gd name="T0" fmla="*/ 0 w 2"/>
                  <a:gd name="T1" fmla="*/ 3 h 5"/>
                  <a:gd name="T2" fmla="*/ 1 w 2"/>
                  <a:gd name="T3" fmla="*/ 4 h 5"/>
                  <a:gd name="T4" fmla="*/ 2 w 2"/>
                  <a:gd name="T5" fmla="*/ 5 h 5"/>
                  <a:gd name="T6" fmla="*/ 2 w 2"/>
                  <a:gd name="T7" fmla="*/ 4 h 5"/>
                  <a:gd name="T8" fmla="*/ 2 w 2"/>
                  <a:gd name="T9" fmla="*/ 2 h 5"/>
                  <a:gd name="T10" fmla="*/ 2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  <a:gd name="T18" fmla="*/ 1 w 2"/>
                  <a:gd name="T19" fmla="*/ 2 h 5"/>
                  <a:gd name="T20" fmla="*/ 0 w 2"/>
                  <a:gd name="T2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cubicBezTo>
                      <a:pt x="1" y="3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" name="Freeform 38">
                <a:extLst>
                  <a:ext uri="{FF2B5EF4-FFF2-40B4-BE49-F238E27FC236}">
                    <a16:creationId xmlns:a16="http://schemas.microsoft.com/office/drawing/2014/main" id="{6DE9B0A0-86B4-6E6D-6E37-2990836CF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1753"/>
                <a:ext cx="60" cy="56"/>
              </a:xfrm>
              <a:custGeom>
                <a:avLst/>
                <a:gdLst>
                  <a:gd name="T0" fmla="*/ 13 w 30"/>
                  <a:gd name="T1" fmla="*/ 4 h 28"/>
                  <a:gd name="T2" fmla="*/ 11 w 30"/>
                  <a:gd name="T3" fmla="*/ 5 h 28"/>
                  <a:gd name="T4" fmla="*/ 8 w 30"/>
                  <a:gd name="T5" fmla="*/ 6 h 28"/>
                  <a:gd name="T6" fmla="*/ 6 w 30"/>
                  <a:gd name="T7" fmla="*/ 7 h 28"/>
                  <a:gd name="T8" fmla="*/ 2 w 30"/>
                  <a:gd name="T9" fmla="*/ 7 h 28"/>
                  <a:gd name="T10" fmla="*/ 0 w 30"/>
                  <a:gd name="T11" fmla="*/ 8 h 28"/>
                  <a:gd name="T12" fmla="*/ 0 w 30"/>
                  <a:gd name="T13" fmla="*/ 9 h 28"/>
                  <a:gd name="T14" fmla="*/ 1 w 30"/>
                  <a:gd name="T15" fmla="*/ 10 h 28"/>
                  <a:gd name="T16" fmla="*/ 2 w 30"/>
                  <a:gd name="T17" fmla="*/ 11 h 28"/>
                  <a:gd name="T18" fmla="*/ 3 w 30"/>
                  <a:gd name="T19" fmla="*/ 11 h 28"/>
                  <a:gd name="T20" fmla="*/ 3 w 30"/>
                  <a:gd name="T21" fmla="*/ 13 h 28"/>
                  <a:gd name="T22" fmla="*/ 3 w 30"/>
                  <a:gd name="T23" fmla="*/ 14 h 28"/>
                  <a:gd name="T24" fmla="*/ 5 w 30"/>
                  <a:gd name="T25" fmla="*/ 17 h 28"/>
                  <a:gd name="T26" fmla="*/ 5 w 30"/>
                  <a:gd name="T27" fmla="*/ 19 h 28"/>
                  <a:gd name="T28" fmla="*/ 7 w 30"/>
                  <a:gd name="T29" fmla="*/ 21 h 28"/>
                  <a:gd name="T30" fmla="*/ 9 w 30"/>
                  <a:gd name="T31" fmla="*/ 22 h 28"/>
                  <a:gd name="T32" fmla="*/ 10 w 30"/>
                  <a:gd name="T33" fmla="*/ 23 h 28"/>
                  <a:gd name="T34" fmla="*/ 11 w 30"/>
                  <a:gd name="T35" fmla="*/ 24 h 28"/>
                  <a:gd name="T36" fmla="*/ 10 w 30"/>
                  <a:gd name="T37" fmla="*/ 25 h 28"/>
                  <a:gd name="T38" fmla="*/ 11 w 30"/>
                  <a:gd name="T39" fmla="*/ 27 h 28"/>
                  <a:gd name="T40" fmla="*/ 13 w 30"/>
                  <a:gd name="T41" fmla="*/ 27 h 28"/>
                  <a:gd name="T42" fmla="*/ 13 w 30"/>
                  <a:gd name="T43" fmla="*/ 25 h 28"/>
                  <a:gd name="T44" fmla="*/ 17 w 30"/>
                  <a:gd name="T45" fmla="*/ 27 h 28"/>
                  <a:gd name="T46" fmla="*/ 21 w 30"/>
                  <a:gd name="T47" fmla="*/ 28 h 28"/>
                  <a:gd name="T48" fmla="*/ 23 w 30"/>
                  <a:gd name="T49" fmla="*/ 27 h 28"/>
                  <a:gd name="T50" fmla="*/ 26 w 30"/>
                  <a:gd name="T51" fmla="*/ 26 h 28"/>
                  <a:gd name="T52" fmla="*/ 27 w 30"/>
                  <a:gd name="T53" fmla="*/ 25 h 28"/>
                  <a:gd name="T54" fmla="*/ 27 w 30"/>
                  <a:gd name="T55" fmla="*/ 23 h 28"/>
                  <a:gd name="T56" fmla="*/ 28 w 30"/>
                  <a:gd name="T57" fmla="*/ 22 h 28"/>
                  <a:gd name="T58" fmla="*/ 28 w 30"/>
                  <a:gd name="T59" fmla="*/ 20 h 28"/>
                  <a:gd name="T60" fmla="*/ 28 w 30"/>
                  <a:gd name="T61" fmla="*/ 18 h 28"/>
                  <a:gd name="T62" fmla="*/ 28 w 30"/>
                  <a:gd name="T63" fmla="*/ 15 h 28"/>
                  <a:gd name="T64" fmla="*/ 26 w 30"/>
                  <a:gd name="T65" fmla="*/ 13 h 28"/>
                  <a:gd name="T66" fmla="*/ 26 w 30"/>
                  <a:gd name="T67" fmla="*/ 12 h 28"/>
                  <a:gd name="T68" fmla="*/ 26 w 30"/>
                  <a:gd name="T69" fmla="*/ 11 h 28"/>
                  <a:gd name="T70" fmla="*/ 26 w 30"/>
                  <a:gd name="T71" fmla="*/ 10 h 28"/>
                  <a:gd name="T72" fmla="*/ 27 w 30"/>
                  <a:gd name="T73" fmla="*/ 10 h 28"/>
                  <a:gd name="T74" fmla="*/ 28 w 30"/>
                  <a:gd name="T75" fmla="*/ 7 h 28"/>
                  <a:gd name="T76" fmla="*/ 30 w 30"/>
                  <a:gd name="T77" fmla="*/ 5 h 28"/>
                  <a:gd name="T78" fmla="*/ 30 w 30"/>
                  <a:gd name="T79" fmla="*/ 3 h 28"/>
                  <a:gd name="T80" fmla="*/ 26 w 30"/>
                  <a:gd name="T81" fmla="*/ 2 h 28"/>
                  <a:gd name="T82" fmla="*/ 26 w 30"/>
                  <a:gd name="T83" fmla="*/ 2 h 28"/>
                  <a:gd name="T84" fmla="*/ 25 w 30"/>
                  <a:gd name="T85" fmla="*/ 1 h 28"/>
                  <a:gd name="T86" fmla="*/ 23 w 30"/>
                  <a:gd name="T87" fmla="*/ 1 h 28"/>
                  <a:gd name="T88" fmla="*/ 22 w 30"/>
                  <a:gd name="T89" fmla="*/ 0 h 28"/>
                  <a:gd name="T90" fmla="*/ 21 w 30"/>
                  <a:gd name="T91" fmla="*/ 1 h 28"/>
                  <a:gd name="T92" fmla="*/ 19 w 30"/>
                  <a:gd name="T93" fmla="*/ 1 h 28"/>
                  <a:gd name="T94" fmla="*/ 18 w 30"/>
                  <a:gd name="T95" fmla="*/ 2 h 28"/>
                  <a:gd name="T96" fmla="*/ 19 w 30"/>
                  <a:gd name="T97" fmla="*/ 3 h 28"/>
                  <a:gd name="T98" fmla="*/ 20 w 30"/>
                  <a:gd name="T99" fmla="*/ 6 h 28"/>
                  <a:gd name="T100" fmla="*/ 21 w 30"/>
                  <a:gd name="T101" fmla="*/ 7 h 28"/>
                  <a:gd name="T102" fmla="*/ 22 w 30"/>
                  <a:gd name="T103" fmla="*/ 8 h 28"/>
                  <a:gd name="T104" fmla="*/ 20 w 30"/>
                  <a:gd name="T105" fmla="*/ 7 h 28"/>
                  <a:gd name="T106" fmla="*/ 19 w 30"/>
                  <a:gd name="T107" fmla="*/ 5 h 28"/>
                  <a:gd name="T108" fmla="*/ 16 w 30"/>
                  <a:gd name="T109" fmla="*/ 4 h 28"/>
                  <a:gd name="T110" fmla="*/ 15 w 30"/>
                  <a:gd name="T111" fmla="*/ 1 h 28"/>
                  <a:gd name="T112" fmla="*/ 15 w 30"/>
                  <a:gd name="T113" fmla="*/ 1 h 28"/>
                  <a:gd name="T114" fmla="*/ 14 w 30"/>
                  <a:gd name="T115" fmla="*/ 4 h 28"/>
                  <a:gd name="T116" fmla="*/ 13 w 30"/>
                  <a:gd name="T117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0" h="28">
                    <a:moveTo>
                      <a:pt x="13" y="4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4" y="15"/>
                      <a:pt x="5" y="17"/>
                    </a:cubicBezTo>
                    <a:cubicBezTo>
                      <a:pt x="5" y="18"/>
                      <a:pt x="5" y="19"/>
                      <a:pt x="5" y="19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10" y="23"/>
                      <a:pt x="10" y="23"/>
                    </a:cubicBezTo>
                    <a:cubicBezTo>
                      <a:pt x="11" y="23"/>
                      <a:pt x="11" y="24"/>
                      <a:pt x="11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21" y="28"/>
                      <a:pt x="21" y="28"/>
                    </a:cubicBezTo>
                    <a:cubicBezTo>
                      <a:pt x="21" y="28"/>
                      <a:pt x="23" y="27"/>
                      <a:pt x="23" y="27"/>
                    </a:cubicBezTo>
                    <a:cubicBezTo>
                      <a:pt x="23" y="27"/>
                      <a:pt x="26" y="27"/>
                      <a:pt x="26" y="26"/>
                    </a:cubicBezTo>
                    <a:cubicBezTo>
                      <a:pt x="26" y="26"/>
                      <a:pt x="27" y="26"/>
                      <a:pt x="27" y="25"/>
                    </a:cubicBezTo>
                    <a:cubicBezTo>
                      <a:pt x="27" y="25"/>
                      <a:pt x="27" y="24"/>
                      <a:pt x="27" y="23"/>
                    </a:cubicBezTo>
                    <a:cubicBezTo>
                      <a:pt x="27" y="23"/>
                      <a:pt x="28" y="22"/>
                      <a:pt x="28" y="22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2"/>
                      <a:pt x="26" y="2"/>
                    </a:cubicBezTo>
                    <a:cubicBezTo>
                      <a:pt x="25" y="2"/>
                      <a:pt x="26" y="2"/>
                      <a:pt x="26" y="2"/>
                    </a:cubicBezTo>
                    <a:cubicBezTo>
                      <a:pt x="26" y="1"/>
                      <a:pt x="25" y="1"/>
                      <a:pt x="25" y="1"/>
                    </a:cubicBezTo>
                    <a:cubicBezTo>
                      <a:pt x="25" y="1"/>
                      <a:pt x="23" y="2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2" y="0"/>
                      <a:pt x="21" y="1"/>
                      <a:pt x="21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8" y="2"/>
                    </a:cubicBezTo>
                    <a:cubicBezTo>
                      <a:pt x="18" y="2"/>
                      <a:pt x="19" y="3"/>
                      <a:pt x="19" y="3"/>
                    </a:cubicBezTo>
                    <a:cubicBezTo>
                      <a:pt x="19" y="4"/>
                      <a:pt x="20" y="6"/>
                      <a:pt x="20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3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" name="Freeform 39">
                <a:extLst>
                  <a:ext uri="{FF2B5EF4-FFF2-40B4-BE49-F238E27FC236}">
                    <a16:creationId xmlns:a16="http://schemas.microsoft.com/office/drawing/2014/main" id="{5DE06759-D6FB-CAB5-F4F3-D78707F45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0" y="1815"/>
                <a:ext cx="45" cy="28"/>
              </a:xfrm>
              <a:custGeom>
                <a:avLst/>
                <a:gdLst>
                  <a:gd name="T0" fmla="*/ 0 w 22"/>
                  <a:gd name="T1" fmla="*/ 6 h 14"/>
                  <a:gd name="T2" fmla="*/ 1 w 22"/>
                  <a:gd name="T3" fmla="*/ 7 h 14"/>
                  <a:gd name="T4" fmla="*/ 1 w 22"/>
                  <a:gd name="T5" fmla="*/ 9 h 14"/>
                  <a:gd name="T6" fmla="*/ 3 w 22"/>
                  <a:gd name="T7" fmla="*/ 10 h 14"/>
                  <a:gd name="T8" fmla="*/ 7 w 22"/>
                  <a:gd name="T9" fmla="*/ 10 h 14"/>
                  <a:gd name="T10" fmla="*/ 7 w 22"/>
                  <a:gd name="T11" fmla="*/ 11 h 14"/>
                  <a:gd name="T12" fmla="*/ 10 w 22"/>
                  <a:gd name="T13" fmla="*/ 12 h 14"/>
                  <a:gd name="T14" fmla="*/ 12 w 22"/>
                  <a:gd name="T15" fmla="*/ 14 h 14"/>
                  <a:gd name="T16" fmla="*/ 14 w 22"/>
                  <a:gd name="T17" fmla="*/ 14 h 14"/>
                  <a:gd name="T18" fmla="*/ 14 w 22"/>
                  <a:gd name="T19" fmla="*/ 13 h 14"/>
                  <a:gd name="T20" fmla="*/ 17 w 22"/>
                  <a:gd name="T21" fmla="*/ 13 h 14"/>
                  <a:gd name="T22" fmla="*/ 19 w 22"/>
                  <a:gd name="T23" fmla="*/ 13 h 14"/>
                  <a:gd name="T24" fmla="*/ 21 w 22"/>
                  <a:gd name="T25" fmla="*/ 13 h 14"/>
                  <a:gd name="T26" fmla="*/ 22 w 22"/>
                  <a:gd name="T27" fmla="*/ 13 h 14"/>
                  <a:gd name="T28" fmla="*/ 22 w 22"/>
                  <a:gd name="T29" fmla="*/ 11 h 14"/>
                  <a:gd name="T30" fmla="*/ 22 w 22"/>
                  <a:gd name="T31" fmla="*/ 11 h 14"/>
                  <a:gd name="T32" fmla="*/ 20 w 22"/>
                  <a:gd name="T33" fmla="*/ 10 h 14"/>
                  <a:gd name="T34" fmla="*/ 21 w 22"/>
                  <a:gd name="T35" fmla="*/ 10 h 14"/>
                  <a:gd name="T36" fmla="*/ 22 w 22"/>
                  <a:gd name="T37" fmla="*/ 9 h 14"/>
                  <a:gd name="T38" fmla="*/ 21 w 22"/>
                  <a:gd name="T39" fmla="*/ 8 h 14"/>
                  <a:gd name="T40" fmla="*/ 20 w 22"/>
                  <a:gd name="T41" fmla="*/ 7 h 14"/>
                  <a:gd name="T42" fmla="*/ 19 w 22"/>
                  <a:gd name="T43" fmla="*/ 4 h 14"/>
                  <a:gd name="T44" fmla="*/ 18 w 22"/>
                  <a:gd name="T45" fmla="*/ 2 h 14"/>
                  <a:gd name="T46" fmla="*/ 17 w 22"/>
                  <a:gd name="T47" fmla="*/ 2 h 14"/>
                  <a:gd name="T48" fmla="*/ 16 w 22"/>
                  <a:gd name="T49" fmla="*/ 3 h 14"/>
                  <a:gd name="T50" fmla="*/ 15 w 22"/>
                  <a:gd name="T51" fmla="*/ 4 h 14"/>
                  <a:gd name="T52" fmla="*/ 14 w 22"/>
                  <a:gd name="T53" fmla="*/ 5 h 14"/>
                  <a:gd name="T54" fmla="*/ 11 w 22"/>
                  <a:gd name="T55" fmla="*/ 3 h 14"/>
                  <a:gd name="T56" fmla="*/ 10 w 22"/>
                  <a:gd name="T57" fmla="*/ 3 h 14"/>
                  <a:gd name="T58" fmla="*/ 8 w 22"/>
                  <a:gd name="T59" fmla="*/ 2 h 14"/>
                  <a:gd name="T60" fmla="*/ 8 w 22"/>
                  <a:gd name="T61" fmla="*/ 1 h 14"/>
                  <a:gd name="T62" fmla="*/ 7 w 22"/>
                  <a:gd name="T63" fmla="*/ 0 h 14"/>
                  <a:gd name="T64" fmla="*/ 4 w 22"/>
                  <a:gd name="T65" fmla="*/ 0 h 14"/>
                  <a:gd name="T66" fmla="*/ 3 w 22"/>
                  <a:gd name="T67" fmla="*/ 1 h 14"/>
                  <a:gd name="T68" fmla="*/ 1 w 22"/>
                  <a:gd name="T69" fmla="*/ 1 h 14"/>
                  <a:gd name="T70" fmla="*/ 1 w 22"/>
                  <a:gd name="T71" fmla="*/ 4 h 14"/>
                  <a:gd name="T72" fmla="*/ 2 w 22"/>
                  <a:gd name="T73" fmla="*/ 5 h 14"/>
                  <a:gd name="T74" fmla="*/ 2 w 22"/>
                  <a:gd name="T75" fmla="*/ 6 h 14"/>
                  <a:gd name="T76" fmla="*/ 1 w 22"/>
                  <a:gd name="T77" fmla="*/ 6 h 14"/>
                  <a:gd name="T78" fmla="*/ 0 w 22"/>
                  <a:gd name="T7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2" h="14">
                    <a:moveTo>
                      <a:pt x="0" y="6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2" y="9"/>
                      <a:pt x="3" y="10"/>
                      <a:pt x="3" y="10"/>
                    </a:cubicBezTo>
                    <a:cubicBezTo>
                      <a:pt x="3" y="10"/>
                      <a:pt x="6" y="10"/>
                      <a:pt x="7" y="10"/>
                    </a:cubicBezTo>
                    <a:cubicBezTo>
                      <a:pt x="7" y="10"/>
                      <a:pt x="7" y="11"/>
                      <a:pt x="7" y="11"/>
                    </a:cubicBezTo>
                    <a:cubicBezTo>
                      <a:pt x="7" y="11"/>
                      <a:pt x="9" y="11"/>
                      <a:pt x="10" y="12"/>
                    </a:cubicBezTo>
                    <a:cubicBezTo>
                      <a:pt x="11" y="13"/>
                      <a:pt x="12" y="13"/>
                      <a:pt x="12" y="14"/>
                    </a:cubicBezTo>
                    <a:cubicBezTo>
                      <a:pt x="12" y="14"/>
                      <a:pt x="14" y="14"/>
                      <a:pt x="14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2" y="4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4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" name="Freeform 40">
                <a:extLst>
                  <a:ext uri="{FF2B5EF4-FFF2-40B4-BE49-F238E27FC236}">
                    <a16:creationId xmlns:a16="http://schemas.microsoft.com/office/drawing/2014/main" id="{40D8BC23-5CD2-2B66-4A76-040F8A44E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2" y="1725"/>
                <a:ext cx="8" cy="22"/>
              </a:xfrm>
              <a:custGeom>
                <a:avLst/>
                <a:gdLst>
                  <a:gd name="T0" fmla="*/ 4 w 4"/>
                  <a:gd name="T1" fmla="*/ 5 h 11"/>
                  <a:gd name="T2" fmla="*/ 3 w 4"/>
                  <a:gd name="T3" fmla="*/ 3 h 11"/>
                  <a:gd name="T4" fmla="*/ 2 w 4"/>
                  <a:gd name="T5" fmla="*/ 0 h 11"/>
                  <a:gd name="T6" fmla="*/ 0 w 4"/>
                  <a:gd name="T7" fmla="*/ 0 h 11"/>
                  <a:gd name="T8" fmla="*/ 0 w 4"/>
                  <a:gd name="T9" fmla="*/ 2 h 11"/>
                  <a:gd name="T10" fmla="*/ 1 w 4"/>
                  <a:gd name="T11" fmla="*/ 3 h 11"/>
                  <a:gd name="T12" fmla="*/ 2 w 4"/>
                  <a:gd name="T13" fmla="*/ 4 h 11"/>
                  <a:gd name="T14" fmla="*/ 2 w 4"/>
                  <a:gd name="T15" fmla="*/ 5 h 11"/>
                  <a:gd name="T16" fmla="*/ 1 w 4"/>
                  <a:gd name="T17" fmla="*/ 6 h 11"/>
                  <a:gd name="T18" fmla="*/ 1 w 4"/>
                  <a:gd name="T19" fmla="*/ 8 h 11"/>
                  <a:gd name="T20" fmla="*/ 1 w 4"/>
                  <a:gd name="T21" fmla="*/ 9 h 11"/>
                  <a:gd name="T22" fmla="*/ 1 w 4"/>
                  <a:gd name="T23" fmla="*/ 11 h 11"/>
                  <a:gd name="T24" fmla="*/ 3 w 4"/>
                  <a:gd name="T25" fmla="*/ 11 h 11"/>
                  <a:gd name="T26" fmla="*/ 4 w 4"/>
                  <a:gd name="T27" fmla="*/ 9 h 11"/>
                  <a:gd name="T28" fmla="*/ 4 w 4"/>
                  <a:gd name="T29" fmla="*/ 8 h 11"/>
                  <a:gd name="T30" fmla="*/ 4 w 4"/>
                  <a:gd name="T31" fmla="*/ 7 h 11"/>
                  <a:gd name="T32" fmla="*/ 4 w 4"/>
                  <a:gd name="T3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11">
                    <a:moveTo>
                      <a:pt x="4" y="5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41">
                <a:extLst>
                  <a:ext uri="{FF2B5EF4-FFF2-40B4-BE49-F238E27FC236}">
                    <a16:creationId xmlns:a16="http://schemas.microsoft.com/office/drawing/2014/main" id="{313438C5-5E7A-A2AB-8A1C-A87FB8DD69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1805"/>
                <a:ext cx="20" cy="18"/>
              </a:xfrm>
              <a:custGeom>
                <a:avLst/>
                <a:gdLst>
                  <a:gd name="T0" fmla="*/ 0 w 10"/>
                  <a:gd name="T1" fmla="*/ 3 h 9"/>
                  <a:gd name="T2" fmla="*/ 1 w 10"/>
                  <a:gd name="T3" fmla="*/ 3 h 9"/>
                  <a:gd name="T4" fmla="*/ 3 w 10"/>
                  <a:gd name="T5" fmla="*/ 4 h 9"/>
                  <a:gd name="T6" fmla="*/ 4 w 10"/>
                  <a:gd name="T7" fmla="*/ 5 h 9"/>
                  <a:gd name="T8" fmla="*/ 3 w 10"/>
                  <a:gd name="T9" fmla="*/ 6 h 9"/>
                  <a:gd name="T10" fmla="*/ 5 w 10"/>
                  <a:gd name="T11" fmla="*/ 8 h 9"/>
                  <a:gd name="T12" fmla="*/ 5 w 10"/>
                  <a:gd name="T13" fmla="*/ 8 h 9"/>
                  <a:gd name="T14" fmla="*/ 7 w 10"/>
                  <a:gd name="T15" fmla="*/ 9 h 9"/>
                  <a:gd name="T16" fmla="*/ 9 w 10"/>
                  <a:gd name="T17" fmla="*/ 9 h 9"/>
                  <a:gd name="T18" fmla="*/ 10 w 10"/>
                  <a:gd name="T19" fmla="*/ 8 h 9"/>
                  <a:gd name="T20" fmla="*/ 10 w 10"/>
                  <a:gd name="T21" fmla="*/ 7 h 9"/>
                  <a:gd name="T22" fmla="*/ 9 w 10"/>
                  <a:gd name="T23" fmla="*/ 5 h 9"/>
                  <a:gd name="T24" fmla="*/ 8 w 10"/>
                  <a:gd name="T25" fmla="*/ 3 h 9"/>
                  <a:gd name="T26" fmla="*/ 5 w 10"/>
                  <a:gd name="T27" fmla="*/ 3 h 9"/>
                  <a:gd name="T28" fmla="*/ 3 w 10"/>
                  <a:gd name="T29" fmla="*/ 1 h 9"/>
                  <a:gd name="T30" fmla="*/ 1 w 10"/>
                  <a:gd name="T31" fmla="*/ 0 h 9"/>
                  <a:gd name="T32" fmla="*/ 0 w 10"/>
                  <a:gd name="T33" fmla="*/ 1 h 9"/>
                  <a:gd name="T34" fmla="*/ 0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7" y="9"/>
                    </a:cubicBezTo>
                    <a:cubicBezTo>
                      <a:pt x="7" y="9"/>
                      <a:pt x="8" y="9"/>
                      <a:pt x="9" y="9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" name="Freeform 42">
                <a:extLst>
                  <a:ext uri="{FF2B5EF4-FFF2-40B4-BE49-F238E27FC236}">
                    <a16:creationId xmlns:a16="http://schemas.microsoft.com/office/drawing/2014/main" id="{C9F86974-9EB8-6C6B-9D77-2DE5DA38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6" y="1795"/>
                <a:ext cx="14" cy="18"/>
              </a:xfrm>
              <a:custGeom>
                <a:avLst/>
                <a:gdLst>
                  <a:gd name="T0" fmla="*/ 7 w 7"/>
                  <a:gd name="T1" fmla="*/ 6 h 9"/>
                  <a:gd name="T2" fmla="*/ 7 w 7"/>
                  <a:gd name="T3" fmla="*/ 4 h 9"/>
                  <a:gd name="T4" fmla="*/ 7 w 7"/>
                  <a:gd name="T5" fmla="*/ 3 h 9"/>
                  <a:gd name="T6" fmla="*/ 7 w 7"/>
                  <a:gd name="T7" fmla="*/ 1 h 9"/>
                  <a:gd name="T8" fmla="*/ 5 w 7"/>
                  <a:gd name="T9" fmla="*/ 1 h 9"/>
                  <a:gd name="T10" fmla="*/ 4 w 7"/>
                  <a:gd name="T11" fmla="*/ 2 h 9"/>
                  <a:gd name="T12" fmla="*/ 4 w 7"/>
                  <a:gd name="T13" fmla="*/ 4 h 9"/>
                  <a:gd name="T14" fmla="*/ 3 w 7"/>
                  <a:gd name="T15" fmla="*/ 5 h 9"/>
                  <a:gd name="T16" fmla="*/ 2 w 7"/>
                  <a:gd name="T17" fmla="*/ 7 h 9"/>
                  <a:gd name="T18" fmla="*/ 1 w 7"/>
                  <a:gd name="T19" fmla="*/ 8 h 9"/>
                  <a:gd name="T20" fmla="*/ 1 w 7"/>
                  <a:gd name="T21" fmla="*/ 9 h 9"/>
                  <a:gd name="T22" fmla="*/ 3 w 7"/>
                  <a:gd name="T23" fmla="*/ 8 h 9"/>
                  <a:gd name="T24" fmla="*/ 4 w 7"/>
                  <a:gd name="T25" fmla="*/ 7 h 9"/>
                  <a:gd name="T26" fmla="*/ 5 w 7"/>
                  <a:gd name="T27" fmla="*/ 6 h 9"/>
                  <a:gd name="T28" fmla="*/ 7 w 7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5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5" y="0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1" y="9"/>
                    </a:cubicBezTo>
                    <a:cubicBezTo>
                      <a:pt x="2" y="9"/>
                      <a:pt x="3" y="9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6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" name="Freeform 43">
                <a:extLst>
                  <a:ext uri="{FF2B5EF4-FFF2-40B4-BE49-F238E27FC236}">
                    <a16:creationId xmlns:a16="http://schemas.microsoft.com/office/drawing/2014/main" id="{EC13E5FC-B7B7-BAB1-2379-C9F7E5D91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1" y="1803"/>
                <a:ext cx="4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" name="Freeform 44">
                <a:extLst>
                  <a:ext uri="{FF2B5EF4-FFF2-40B4-BE49-F238E27FC236}">
                    <a16:creationId xmlns:a16="http://schemas.microsoft.com/office/drawing/2014/main" id="{AEBF2400-14D1-23D0-537E-989015FA8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1608"/>
                <a:ext cx="18" cy="10"/>
              </a:xfrm>
              <a:custGeom>
                <a:avLst/>
                <a:gdLst>
                  <a:gd name="T0" fmla="*/ 2 w 9"/>
                  <a:gd name="T1" fmla="*/ 4 h 5"/>
                  <a:gd name="T2" fmla="*/ 4 w 9"/>
                  <a:gd name="T3" fmla="*/ 5 h 5"/>
                  <a:gd name="T4" fmla="*/ 5 w 9"/>
                  <a:gd name="T5" fmla="*/ 5 h 5"/>
                  <a:gd name="T6" fmla="*/ 6 w 9"/>
                  <a:gd name="T7" fmla="*/ 3 h 5"/>
                  <a:gd name="T8" fmla="*/ 6 w 9"/>
                  <a:gd name="T9" fmla="*/ 2 h 5"/>
                  <a:gd name="T10" fmla="*/ 9 w 9"/>
                  <a:gd name="T11" fmla="*/ 0 h 5"/>
                  <a:gd name="T12" fmla="*/ 7 w 9"/>
                  <a:gd name="T13" fmla="*/ 0 h 5"/>
                  <a:gd name="T14" fmla="*/ 5 w 9"/>
                  <a:gd name="T15" fmla="*/ 0 h 5"/>
                  <a:gd name="T16" fmla="*/ 2 w 9"/>
                  <a:gd name="T17" fmla="*/ 1 h 5"/>
                  <a:gd name="T18" fmla="*/ 1 w 9"/>
                  <a:gd name="T19" fmla="*/ 3 h 5"/>
                  <a:gd name="T20" fmla="*/ 0 w 9"/>
                  <a:gd name="T21" fmla="*/ 3 h 5"/>
                  <a:gd name="T22" fmla="*/ 2 w 9"/>
                  <a:gd name="T23" fmla="*/ 4 h 5"/>
                  <a:gd name="T24" fmla="*/ 2 w 9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">
                    <a:moveTo>
                      <a:pt x="2" y="4"/>
                    </a:moveTo>
                    <a:cubicBezTo>
                      <a:pt x="2" y="4"/>
                      <a:pt x="4" y="4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9" y="0"/>
                      <a:pt x="9" y="0"/>
                    </a:cubicBezTo>
                    <a:cubicBezTo>
                      <a:pt x="9" y="0"/>
                      <a:pt x="7" y="0"/>
                      <a:pt x="7" y="0"/>
                    </a:cubicBezTo>
                    <a:cubicBezTo>
                      <a:pt x="7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" name="Freeform 45">
                <a:extLst>
                  <a:ext uri="{FF2B5EF4-FFF2-40B4-BE49-F238E27FC236}">
                    <a16:creationId xmlns:a16="http://schemas.microsoft.com/office/drawing/2014/main" id="{6163AEE8-4F48-93E0-CD1D-B0AB5B7A5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4" y="1574"/>
                <a:ext cx="140" cy="249"/>
              </a:xfrm>
              <a:custGeom>
                <a:avLst/>
                <a:gdLst>
                  <a:gd name="T0" fmla="*/ 3 w 70"/>
                  <a:gd name="T1" fmla="*/ 95 h 124"/>
                  <a:gd name="T2" fmla="*/ 12 w 70"/>
                  <a:gd name="T3" fmla="*/ 100 h 124"/>
                  <a:gd name="T4" fmla="*/ 14 w 70"/>
                  <a:gd name="T5" fmla="*/ 113 h 124"/>
                  <a:gd name="T6" fmla="*/ 13 w 70"/>
                  <a:gd name="T7" fmla="*/ 121 h 124"/>
                  <a:gd name="T8" fmla="*/ 26 w 70"/>
                  <a:gd name="T9" fmla="*/ 122 h 124"/>
                  <a:gd name="T10" fmla="*/ 36 w 70"/>
                  <a:gd name="T11" fmla="*/ 122 h 124"/>
                  <a:gd name="T12" fmla="*/ 39 w 70"/>
                  <a:gd name="T13" fmla="*/ 118 h 124"/>
                  <a:gd name="T14" fmla="*/ 35 w 70"/>
                  <a:gd name="T15" fmla="*/ 113 h 124"/>
                  <a:gd name="T16" fmla="*/ 40 w 70"/>
                  <a:gd name="T17" fmla="*/ 107 h 124"/>
                  <a:gd name="T18" fmla="*/ 38 w 70"/>
                  <a:gd name="T19" fmla="*/ 98 h 124"/>
                  <a:gd name="T20" fmla="*/ 39 w 70"/>
                  <a:gd name="T21" fmla="*/ 96 h 124"/>
                  <a:gd name="T22" fmla="*/ 40 w 70"/>
                  <a:gd name="T23" fmla="*/ 91 h 124"/>
                  <a:gd name="T24" fmla="*/ 42 w 70"/>
                  <a:gd name="T25" fmla="*/ 89 h 124"/>
                  <a:gd name="T26" fmla="*/ 48 w 70"/>
                  <a:gd name="T27" fmla="*/ 85 h 124"/>
                  <a:gd name="T28" fmla="*/ 48 w 70"/>
                  <a:gd name="T29" fmla="*/ 81 h 124"/>
                  <a:gd name="T30" fmla="*/ 53 w 70"/>
                  <a:gd name="T31" fmla="*/ 78 h 124"/>
                  <a:gd name="T32" fmla="*/ 53 w 70"/>
                  <a:gd name="T33" fmla="*/ 68 h 124"/>
                  <a:gd name="T34" fmla="*/ 59 w 70"/>
                  <a:gd name="T35" fmla="*/ 68 h 124"/>
                  <a:gd name="T36" fmla="*/ 62 w 70"/>
                  <a:gd name="T37" fmla="*/ 65 h 124"/>
                  <a:gd name="T38" fmla="*/ 65 w 70"/>
                  <a:gd name="T39" fmla="*/ 65 h 124"/>
                  <a:gd name="T40" fmla="*/ 68 w 70"/>
                  <a:gd name="T41" fmla="*/ 52 h 124"/>
                  <a:gd name="T42" fmla="*/ 55 w 70"/>
                  <a:gd name="T43" fmla="*/ 48 h 124"/>
                  <a:gd name="T44" fmla="*/ 53 w 70"/>
                  <a:gd name="T45" fmla="*/ 33 h 124"/>
                  <a:gd name="T46" fmla="*/ 58 w 70"/>
                  <a:gd name="T47" fmla="*/ 15 h 124"/>
                  <a:gd name="T48" fmla="*/ 57 w 70"/>
                  <a:gd name="T49" fmla="*/ 4 h 124"/>
                  <a:gd name="T50" fmla="*/ 44 w 70"/>
                  <a:gd name="T51" fmla="*/ 7 h 124"/>
                  <a:gd name="T52" fmla="*/ 30 w 70"/>
                  <a:gd name="T53" fmla="*/ 27 h 124"/>
                  <a:gd name="T54" fmla="*/ 19 w 70"/>
                  <a:gd name="T55" fmla="*/ 26 h 124"/>
                  <a:gd name="T56" fmla="*/ 11 w 70"/>
                  <a:gd name="T57" fmla="*/ 31 h 124"/>
                  <a:gd name="T58" fmla="*/ 4 w 70"/>
                  <a:gd name="T59" fmla="*/ 40 h 124"/>
                  <a:gd name="T60" fmla="*/ 7 w 70"/>
                  <a:gd name="T61" fmla="*/ 47 h 124"/>
                  <a:gd name="T62" fmla="*/ 11 w 70"/>
                  <a:gd name="T63" fmla="*/ 50 h 124"/>
                  <a:gd name="T64" fmla="*/ 11 w 70"/>
                  <a:gd name="T65" fmla="*/ 45 h 124"/>
                  <a:gd name="T66" fmla="*/ 12 w 70"/>
                  <a:gd name="T67" fmla="*/ 40 h 124"/>
                  <a:gd name="T68" fmla="*/ 16 w 70"/>
                  <a:gd name="T69" fmla="*/ 34 h 124"/>
                  <a:gd name="T70" fmla="*/ 22 w 70"/>
                  <a:gd name="T71" fmla="*/ 32 h 124"/>
                  <a:gd name="T72" fmla="*/ 29 w 70"/>
                  <a:gd name="T73" fmla="*/ 32 h 124"/>
                  <a:gd name="T74" fmla="*/ 38 w 70"/>
                  <a:gd name="T75" fmla="*/ 29 h 124"/>
                  <a:gd name="T76" fmla="*/ 38 w 70"/>
                  <a:gd name="T77" fmla="*/ 32 h 124"/>
                  <a:gd name="T78" fmla="*/ 29 w 70"/>
                  <a:gd name="T79" fmla="*/ 32 h 124"/>
                  <a:gd name="T80" fmla="*/ 27 w 70"/>
                  <a:gd name="T81" fmla="*/ 42 h 124"/>
                  <a:gd name="T82" fmla="*/ 31 w 70"/>
                  <a:gd name="T83" fmla="*/ 51 h 124"/>
                  <a:gd name="T84" fmla="*/ 29 w 70"/>
                  <a:gd name="T85" fmla="*/ 48 h 124"/>
                  <a:gd name="T86" fmla="*/ 24 w 70"/>
                  <a:gd name="T87" fmla="*/ 49 h 124"/>
                  <a:gd name="T88" fmla="*/ 26 w 70"/>
                  <a:gd name="T89" fmla="*/ 42 h 124"/>
                  <a:gd name="T90" fmla="*/ 21 w 70"/>
                  <a:gd name="T91" fmla="*/ 46 h 124"/>
                  <a:gd name="T92" fmla="*/ 19 w 70"/>
                  <a:gd name="T93" fmla="*/ 41 h 124"/>
                  <a:gd name="T94" fmla="*/ 18 w 70"/>
                  <a:gd name="T95" fmla="*/ 36 h 124"/>
                  <a:gd name="T96" fmla="*/ 13 w 70"/>
                  <a:gd name="T97" fmla="*/ 45 h 124"/>
                  <a:gd name="T98" fmla="*/ 15 w 70"/>
                  <a:gd name="T99" fmla="*/ 50 h 124"/>
                  <a:gd name="T100" fmla="*/ 14 w 70"/>
                  <a:gd name="T101" fmla="*/ 55 h 124"/>
                  <a:gd name="T102" fmla="*/ 5 w 70"/>
                  <a:gd name="T103" fmla="*/ 49 h 124"/>
                  <a:gd name="T104" fmla="*/ 2 w 70"/>
                  <a:gd name="T105" fmla="*/ 54 h 124"/>
                  <a:gd name="T106" fmla="*/ 2 w 70"/>
                  <a:gd name="T107" fmla="*/ 71 h 124"/>
                  <a:gd name="T108" fmla="*/ 7 w 70"/>
                  <a:gd name="T109" fmla="*/ 81 h 124"/>
                  <a:gd name="T110" fmla="*/ 2 w 70"/>
                  <a:gd name="T111" fmla="*/ 9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" h="124">
                    <a:moveTo>
                      <a:pt x="2" y="90"/>
                    </a:moveTo>
                    <a:cubicBezTo>
                      <a:pt x="1" y="91"/>
                      <a:pt x="0" y="92"/>
                      <a:pt x="0" y="92"/>
                    </a:cubicBezTo>
                    <a:cubicBezTo>
                      <a:pt x="0" y="93"/>
                      <a:pt x="2" y="95"/>
                      <a:pt x="2" y="95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3" y="96"/>
                      <a:pt x="3" y="96"/>
                      <a:pt x="3" y="95"/>
                    </a:cubicBezTo>
                    <a:cubicBezTo>
                      <a:pt x="3" y="95"/>
                      <a:pt x="5" y="95"/>
                      <a:pt x="5" y="95"/>
                    </a:cubicBezTo>
                    <a:cubicBezTo>
                      <a:pt x="6" y="96"/>
                      <a:pt x="6" y="96"/>
                      <a:pt x="6" y="96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5" y="97"/>
                      <a:pt x="8" y="99"/>
                      <a:pt x="10" y="100"/>
                    </a:cubicBezTo>
                    <a:cubicBezTo>
                      <a:pt x="11" y="100"/>
                      <a:pt x="12" y="100"/>
                      <a:pt x="12" y="100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03"/>
                      <a:pt x="14" y="104"/>
                      <a:pt x="14" y="105"/>
                    </a:cubicBezTo>
                    <a:cubicBezTo>
                      <a:pt x="14" y="106"/>
                      <a:pt x="14" y="109"/>
                      <a:pt x="14" y="109"/>
                    </a:cubicBezTo>
                    <a:cubicBezTo>
                      <a:pt x="14" y="109"/>
                      <a:pt x="14" y="110"/>
                      <a:pt x="14" y="110"/>
                    </a:cubicBezTo>
                    <a:cubicBezTo>
                      <a:pt x="14" y="111"/>
                      <a:pt x="14" y="113"/>
                      <a:pt x="14" y="113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115"/>
                      <a:pt x="13" y="116"/>
                      <a:pt x="13" y="116"/>
                    </a:cubicBezTo>
                    <a:cubicBezTo>
                      <a:pt x="13" y="116"/>
                      <a:pt x="11" y="117"/>
                      <a:pt x="10" y="118"/>
                    </a:cubicBezTo>
                    <a:cubicBezTo>
                      <a:pt x="10" y="118"/>
                      <a:pt x="11" y="120"/>
                      <a:pt x="11" y="120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20" y="120"/>
                      <a:pt x="23" y="121"/>
                      <a:pt x="23" y="121"/>
                    </a:cubicBezTo>
                    <a:cubicBezTo>
                      <a:pt x="24" y="122"/>
                      <a:pt x="26" y="122"/>
                      <a:pt x="26" y="122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3" y="124"/>
                      <a:pt x="34" y="124"/>
                    </a:cubicBezTo>
                    <a:cubicBezTo>
                      <a:pt x="34" y="123"/>
                      <a:pt x="36" y="122"/>
                      <a:pt x="36" y="122"/>
                    </a:cubicBezTo>
                    <a:cubicBezTo>
                      <a:pt x="37" y="121"/>
                      <a:pt x="38" y="121"/>
                      <a:pt x="39" y="121"/>
                    </a:cubicBezTo>
                    <a:cubicBezTo>
                      <a:pt x="40" y="121"/>
                      <a:pt x="40" y="121"/>
                      <a:pt x="40" y="121"/>
                    </a:cubicBezTo>
                    <a:cubicBezTo>
                      <a:pt x="40" y="122"/>
                      <a:pt x="40" y="122"/>
                      <a:pt x="40" y="122"/>
                    </a:cubicBezTo>
                    <a:cubicBezTo>
                      <a:pt x="41" y="120"/>
                      <a:pt x="41" y="120"/>
                      <a:pt x="41" y="120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5" y="117"/>
                      <a:pt x="35" y="117"/>
                      <a:pt x="35" y="117"/>
                    </a:cubicBezTo>
                    <a:cubicBezTo>
                      <a:pt x="35" y="117"/>
                      <a:pt x="36" y="116"/>
                      <a:pt x="36" y="116"/>
                    </a:cubicBezTo>
                    <a:cubicBezTo>
                      <a:pt x="36" y="115"/>
                      <a:pt x="36" y="113"/>
                      <a:pt x="36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1"/>
                      <a:pt x="38" y="111"/>
                      <a:pt x="39" y="111"/>
                    </a:cubicBezTo>
                    <a:cubicBezTo>
                      <a:pt x="39" y="111"/>
                      <a:pt x="40" y="110"/>
                      <a:pt x="40" y="110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0" y="107"/>
                      <a:pt x="40" y="107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0" y="105"/>
                      <a:pt x="40" y="105"/>
                      <a:pt x="40" y="105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8" y="103"/>
                      <a:pt x="38" y="101"/>
                      <a:pt x="38" y="100"/>
                    </a:cubicBezTo>
                    <a:cubicBezTo>
                      <a:pt x="38" y="98"/>
                      <a:pt x="38" y="99"/>
                      <a:pt x="38" y="98"/>
                    </a:cubicBezTo>
                    <a:cubicBezTo>
                      <a:pt x="38" y="98"/>
                      <a:pt x="38" y="98"/>
                      <a:pt x="38" y="98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7" y="97"/>
                      <a:pt x="38" y="97"/>
                    </a:cubicBezTo>
                    <a:cubicBezTo>
                      <a:pt x="38" y="97"/>
                      <a:pt x="39" y="96"/>
                      <a:pt x="39" y="96"/>
                    </a:cubicBezTo>
                    <a:cubicBezTo>
                      <a:pt x="41" y="95"/>
                      <a:pt x="41" y="95"/>
                      <a:pt x="41" y="95"/>
                    </a:cubicBezTo>
                    <a:cubicBezTo>
                      <a:pt x="42" y="94"/>
                      <a:pt x="42" y="94"/>
                      <a:pt x="42" y="94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2"/>
                      <a:pt x="41" y="90"/>
                      <a:pt x="41" y="90"/>
                    </a:cubicBezTo>
                    <a:cubicBezTo>
                      <a:pt x="41" y="90"/>
                      <a:pt x="42" y="89"/>
                      <a:pt x="42" y="89"/>
                    </a:cubicBezTo>
                    <a:cubicBezTo>
                      <a:pt x="43" y="89"/>
                      <a:pt x="44" y="90"/>
                      <a:pt x="44" y="90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7" y="88"/>
                      <a:pt x="48" y="87"/>
                      <a:pt x="49" y="86"/>
                    </a:cubicBezTo>
                    <a:cubicBezTo>
                      <a:pt x="49" y="85"/>
                      <a:pt x="48" y="85"/>
                      <a:pt x="48" y="85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7" y="81"/>
                      <a:pt x="47" y="81"/>
                      <a:pt x="48" y="81"/>
                    </a:cubicBezTo>
                    <a:cubicBezTo>
                      <a:pt x="49" y="81"/>
                      <a:pt x="50" y="82"/>
                      <a:pt x="50" y="82"/>
                    </a:cubicBezTo>
                    <a:cubicBezTo>
                      <a:pt x="50" y="82"/>
                      <a:pt x="51" y="82"/>
                      <a:pt x="51" y="82"/>
                    </a:cubicBezTo>
                    <a:cubicBezTo>
                      <a:pt x="51" y="82"/>
                      <a:pt x="53" y="81"/>
                      <a:pt x="53" y="81"/>
                    </a:cubicBezTo>
                    <a:cubicBezTo>
                      <a:pt x="53" y="80"/>
                      <a:pt x="53" y="80"/>
                      <a:pt x="53" y="79"/>
                    </a:cubicBezTo>
                    <a:cubicBezTo>
                      <a:pt x="54" y="79"/>
                      <a:pt x="53" y="79"/>
                      <a:pt x="53" y="78"/>
                    </a:cubicBezTo>
                    <a:cubicBezTo>
                      <a:pt x="53" y="78"/>
                      <a:pt x="53" y="76"/>
                      <a:pt x="53" y="76"/>
                    </a:cubicBezTo>
                    <a:cubicBezTo>
                      <a:pt x="53" y="75"/>
                      <a:pt x="53" y="75"/>
                      <a:pt x="53" y="74"/>
                    </a:cubicBezTo>
                    <a:cubicBezTo>
                      <a:pt x="53" y="74"/>
                      <a:pt x="54" y="73"/>
                      <a:pt x="54" y="73"/>
                    </a:cubicBezTo>
                    <a:cubicBezTo>
                      <a:pt x="54" y="72"/>
                      <a:pt x="53" y="71"/>
                      <a:pt x="53" y="71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4" y="65"/>
                      <a:pt x="55" y="64"/>
                    </a:cubicBezTo>
                    <a:cubicBezTo>
                      <a:pt x="55" y="63"/>
                      <a:pt x="56" y="63"/>
                      <a:pt x="56" y="63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71"/>
                      <a:pt x="60" y="71"/>
                      <a:pt x="61" y="71"/>
                    </a:cubicBezTo>
                    <a:cubicBezTo>
                      <a:pt x="62" y="71"/>
                      <a:pt x="61" y="69"/>
                      <a:pt x="61" y="69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6"/>
                      <a:pt x="62" y="65"/>
                    </a:cubicBezTo>
                    <a:cubicBezTo>
                      <a:pt x="62" y="65"/>
                      <a:pt x="63" y="67"/>
                      <a:pt x="63" y="67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67"/>
                      <a:pt x="65" y="67"/>
                      <a:pt x="65" y="67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8" y="63"/>
                      <a:pt x="69" y="62"/>
                      <a:pt x="69" y="61"/>
                    </a:cubicBezTo>
                    <a:cubicBezTo>
                      <a:pt x="69" y="60"/>
                      <a:pt x="70" y="58"/>
                      <a:pt x="70" y="58"/>
                    </a:cubicBezTo>
                    <a:cubicBezTo>
                      <a:pt x="70" y="56"/>
                      <a:pt x="70" y="56"/>
                      <a:pt x="70" y="56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52"/>
                      <a:pt x="66" y="52"/>
                      <a:pt x="65" y="52"/>
                    </a:cubicBezTo>
                    <a:cubicBezTo>
                      <a:pt x="64" y="52"/>
                      <a:pt x="62" y="52"/>
                      <a:pt x="61" y="53"/>
                    </a:cubicBezTo>
                    <a:cubicBezTo>
                      <a:pt x="60" y="53"/>
                      <a:pt x="58" y="52"/>
                      <a:pt x="58" y="52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4"/>
                      <a:pt x="59" y="22"/>
                      <a:pt x="60" y="21"/>
                    </a:cubicBezTo>
                    <a:cubicBezTo>
                      <a:pt x="61" y="20"/>
                      <a:pt x="59" y="18"/>
                      <a:pt x="59" y="18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4" y="4"/>
                      <a:pt x="53" y="4"/>
                    </a:cubicBezTo>
                    <a:cubicBezTo>
                      <a:pt x="52" y="5"/>
                      <a:pt x="49" y="5"/>
                      <a:pt x="49" y="5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8" y="27"/>
                      <a:pt x="18" y="27"/>
                    </a:cubicBezTo>
                    <a:cubicBezTo>
                      <a:pt x="17" y="28"/>
                      <a:pt x="16" y="27"/>
                      <a:pt x="16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6"/>
                      <a:pt x="6" y="39"/>
                      <a:pt x="5" y="39"/>
                    </a:cubicBezTo>
                    <a:cubicBezTo>
                      <a:pt x="5" y="40"/>
                      <a:pt x="5" y="40"/>
                      <a:pt x="4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4"/>
                      <a:pt x="6" y="45"/>
                    </a:cubicBezTo>
                    <a:cubicBezTo>
                      <a:pt x="7" y="45"/>
                      <a:pt x="7" y="46"/>
                      <a:pt x="7" y="46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49"/>
                      <a:pt x="11" y="50"/>
                      <a:pt x="11" y="50"/>
                    </a:cubicBezTo>
                    <a:cubicBezTo>
                      <a:pt x="12" y="50"/>
                      <a:pt x="13" y="49"/>
                      <a:pt x="13" y="49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3"/>
                      <a:pt x="11" y="43"/>
                    </a:cubicBezTo>
                    <a:cubicBezTo>
                      <a:pt x="11" y="42"/>
                      <a:pt x="10" y="42"/>
                      <a:pt x="10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6" y="35"/>
                      <a:pt x="16" y="34"/>
                    </a:cubicBezTo>
                    <a:cubicBezTo>
                      <a:pt x="16" y="34"/>
                      <a:pt x="17" y="34"/>
                      <a:pt x="18" y="34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21" y="32"/>
                      <a:pt x="21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1"/>
                      <a:pt x="26" y="31"/>
                    </a:cubicBezTo>
                    <a:cubicBezTo>
                      <a:pt x="26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7" y="32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1" y="32"/>
                      <a:pt x="31" y="31"/>
                    </a:cubicBezTo>
                    <a:cubicBezTo>
                      <a:pt x="32" y="30"/>
                      <a:pt x="32" y="30"/>
                      <a:pt x="34" y="30"/>
                    </a:cubicBezTo>
                    <a:cubicBezTo>
                      <a:pt x="36" y="30"/>
                      <a:pt x="35" y="30"/>
                      <a:pt x="36" y="30"/>
                    </a:cubicBezTo>
                    <a:cubicBezTo>
                      <a:pt x="37" y="29"/>
                      <a:pt x="37" y="30"/>
                      <a:pt x="38" y="29"/>
                    </a:cubicBezTo>
                    <a:cubicBezTo>
                      <a:pt x="38" y="29"/>
                      <a:pt x="40" y="28"/>
                      <a:pt x="40" y="28"/>
                    </a:cubicBezTo>
                    <a:cubicBezTo>
                      <a:pt x="41" y="28"/>
                      <a:pt x="42" y="29"/>
                      <a:pt x="42" y="30"/>
                    </a:cubicBezTo>
                    <a:cubicBezTo>
                      <a:pt x="41" y="30"/>
                      <a:pt x="40" y="30"/>
                      <a:pt x="40" y="30"/>
                    </a:cubicBezTo>
                    <a:cubicBezTo>
                      <a:pt x="40" y="30"/>
                      <a:pt x="40" y="31"/>
                      <a:pt x="39" y="32"/>
                    </a:cubicBezTo>
                    <a:cubicBezTo>
                      <a:pt x="38" y="32"/>
                      <a:pt x="39" y="32"/>
                      <a:pt x="38" y="32"/>
                    </a:cubicBezTo>
                    <a:cubicBezTo>
                      <a:pt x="37" y="31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5" y="32"/>
                      <a:pt x="34" y="32"/>
                    </a:cubicBezTo>
                    <a:cubicBezTo>
                      <a:pt x="34" y="32"/>
                      <a:pt x="32" y="32"/>
                      <a:pt x="31" y="32"/>
                    </a:cubicBezTo>
                    <a:cubicBezTo>
                      <a:pt x="30" y="32"/>
                      <a:pt x="30" y="32"/>
                      <a:pt x="29" y="32"/>
                    </a:cubicBezTo>
                    <a:cubicBezTo>
                      <a:pt x="28" y="33"/>
                      <a:pt x="29" y="33"/>
                      <a:pt x="28" y="34"/>
                    </a:cubicBezTo>
                    <a:cubicBezTo>
                      <a:pt x="27" y="34"/>
                      <a:pt x="27" y="36"/>
                      <a:pt x="27" y="36"/>
                    </a:cubicBezTo>
                    <a:cubicBezTo>
                      <a:pt x="27" y="36"/>
                      <a:pt x="26" y="37"/>
                      <a:pt x="26" y="38"/>
                    </a:cubicBezTo>
                    <a:cubicBezTo>
                      <a:pt x="26" y="38"/>
                      <a:pt x="27" y="39"/>
                      <a:pt x="27" y="40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8" y="45"/>
                      <a:pt x="29" y="45"/>
                    </a:cubicBezTo>
                    <a:cubicBezTo>
                      <a:pt x="29" y="45"/>
                      <a:pt x="30" y="45"/>
                      <a:pt x="30" y="46"/>
                    </a:cubicBezTo>
                    <a:cubicBezTo>
                      <a:pt x="31" y="47"/>
                      <a:pt x="30" y="47"/>
                      <a:pt x="30" y="47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1" y="49"/>
                      <a:pt x="31" y="51"/>
                    </a:cubicBezTo>
                    <a:cubicBezTo>
                      <a:pt x="32" y="52"/>
                      <a:pt x="31" y="51"/>
                      <a:pt x="31" y="52"/>
                    </a:cubicBezTo>
                    <a:cubicBezTo>
                      <a:pt x="32" y="53"/>
                      <a:pt x="30" y="51"/>
                      <a:pt x="30" y="51"/>
                    </a:cubicBezTo>
                    <a:cubicBezTo>
                      <a:pt x="30" y="51"/>
                      <a:pt x="30" y="50"/>
                      <a:pt x="30" y="50"/>
                    </a:cubicBezTo>
                    <a:cubicBezTo>
                      <a:pt x="30" y="50"/>
                      <a:pt x="30" y="49"/>
                      <a:pt x="30" y="49"/>
                    </a:cubicBezTo>
                    <a:cubicBezTo>
                      <a:pt x="30" y="49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50"/>
                      <a:pt x="27" y="50"/>
                    </a:cubicBezTo>
                    <a:cubicBezTo>
                      <a:pt x="27" y="50"/>
                      <a:pt x="27" y="51"/>
                      <a:pt x="25" y="50"/>
                    </a:cubicBezTo>
                    <a:cubicBezTo>
                      <a:pt x="23" y="50"/>
                      <a:pt x="24" y="49"/>
                      <a:pt x="24" y="49"/>
                    </a:cubicBezTo>
                    <a:cubicBezTo>
                      <a:pt x="24" y="49"/>
                      <a:pt x="25" y="48"/>
                      <a:pt x="25" y="48"/>
                    </a:cubicBezTo>
                    <a:cubicBezTo>
                      <a:pt x="25" y="47"/>
                      <a:pt x="26" y="47"/>
                      <a:pt x="26" y="47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6" y="43"/>
                    </a:cubicBezTo>
                    <a:cubicBezTo>
                      <a:pt x="26" y="43"/>
                      <a:pt x="26" y="42"/>
                      <a:pt x="26" y="42"/>
                    </a:cubicBezTo>
                    <a:cubicBezTo>
                      <a:pt x="26" y="42"/>
                      <a:pt x="24" y="40"/>
                      <a:pt x="23" y="40"/>
                    </a:cubicBezTo>
                    <a:cubicBezTo>
                      <a:pt x="22" y="40"/>
                      <a:pt x="22" y="41"/>
                      <a:pt x="21" y="41"/>
                    </a:cubicBezTo>
                    <a:cubicBezTo>
                      <a:pt x="21" y="42"/>
                      <a:pt x="20" y="42"/>
                      <a:pt x="20" y="43"/>
                    </a:cubicBezTo>
                    <a:cubicBezTo>
                      <a:pt x="19" y="44"/>
                      <a:pt x="20" y="44"/>
                      <a:pt x="20" y="45"/>
                    </a:cubicBezTo>
                    <a:cubicBezTo>
                      <a:pt x="20" y="45"/>
                      <a:pt x="21" y="46"/>
                      <a:pt x="21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6"/>
                      <a:pt x="19" y="45"/>
                    </a:cubicBezTo>
                    <a:cubicBezTo>
                      <a:pt x="19" y="45"/>
                      <a:pt x="17" y="44"/>
                      <a:pt x="17" y="44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42"/>
                      <a:pt x="19" y="41"/>
                      <a:pt x="19" y="41"/>
                    </a:cubicBezTo>
                    <a:cubicBezTo>
                      <a:pt x="19" y="40"/>
                      <a:pt x="19" y="39"/>
                      <a:pt x="19" y="39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1" y="35"/>
                      <a:pt x="20" y="35"/>
                    </a:cubicBezTo>
                    <a:cubicBezTo>
                      <a:pt x="20" y="34"/>
                      <a:pt x="19" y="35"/>
                      <a:pt x="19" y="35"/>
                    </a:cubicBezTo>
                    <a:cubicBezTo>
                      <a:pt x="19" y="35"/>
                      <a:pt x="18" y="36"/>
                      <a:pt x="18" y="36"/>
                    </a:cubicBezTo>
                    <a:cubicBezTo>
                      <a:pt x="18" y="36"/>
                      <a:pt x="16" y="36"/>
                      <a:pt x="15" y="36"/>
                    </a:cubicBezTo>
                    <a:cubicBezTo>
                      <a:pt x="14" y="37"/>
                      <a:pt x="14" y="38"/>
                      <a:pt x="14" y="38"/>
                    </a:cubicBezTo>
                    <a:cubicBezTo>
                      <a:pt x="14" y="38"/>
                      <a:pt x="14" y="41"/>
                      <a:pt x="13" y="41"/>
                    </a:cubicBezTo>
                    <a:cubicBezTo>
                      <a:pt x="13" y="41"/>
                      <a:pt x="12" y="43"/>
                      <a:pt x="12" y="43"/>
                    </a:cubicBezTo>
                    <a:cubicBezTo>
                      <a:pt x="12" y="43"/>
                      <a:pt x="13" y="44"/>
                      <a:pt x="13" y="45"/>
                    </a:cubicBezTo>
                    <a:cubicBezTo>
                      <a:pt x="13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7" y="45"/>
                    </a:cubicBezTo>
                    <a:cubicBezTo>
                      <a:pt x="18" y="45"/>
                      <a:pt x="17" y="46"/>
                      <a:pt x="17" y="46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1"/>
                      <a:pt x="15" y="51"/>
                    </a:cubicBezTo>
                    <a:cubicBezTo>
                      <a:pt x="15" y="51"/>
                      <a:pt x="16" y="52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7" y="50"/>
                      <a:pt x="7" y="50"/>
                    </a:cubicBezTo>
                    <a:cubicBezTo>
                      <a:pt x="6" y="50"/>
                      <a:pt x="6" y="50"/>
                      <a:pt x="5" y="49"/>
                    </a:cubicBezTo>
                    <a:cubicBezTo>
                      <a:pt x="4" y="49"/>
                      <a:pt x="5" y="48"/>
                      <a:pt x="5" y="48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2" y="50"/>
                      <a:pt x="1" y="50"/>
                    </a:cubicBezTo>
                    <a:cubicBezTo>
                      <a:pt x="1" y="51"/>
                      <a:pt x="2" y="54"/>
                      <a:pt x="2" y="54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1" y="69"/>
                      <a:pt x="1" y="70"/>
                    </a:cubicBezTo>
                    <a:cubicBezTo>
                      <a:pt x="1" y="70"/>
                      <a:pt x="2" y="71"/>
                      <a:pt x="2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1"/>
                      <a:pt x="6" y="75"/>
                      <a:pt x="6" y="76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7" y="78"/>
                      <a:pt x="7" y="80"/>
                      <a:pt x="7" y="80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1"/>
                      <a:pt x="5" y="83"/>
                      <a:pt x="4" y="83"/>
                    </a:cubicBezTo>
                    <a:cubicBezTo>
                      <a:pt x="3" y="83"/>
                      <a:pt x="4" y="83"/>
                      <a:pt x="3" y="83"/>
                    </a:cubicBezTo>
                    <a:cubicBezTo>
                      <a:pt x="3" y="83"/>
                      <a:pt x="3" y="84"/>
                      <a:pt x="3" y="84"/>
                    </a:cubicBezTo>
                    <a:cubicBezTo>
                      <a:pt x="3" y="84"/>
                      <a:pt x="3" y="87"/>
                      <a:pt x="3" y="87"/>
                    </a:cubicBezTo>
                    <a:cubicBezTo>
                      <a:pt x="3" y="88"/>
                      <a:pt x="2" y="90"/>
                      <a:pt x="2" y="9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" name="Freeform 46">
                <a:extLst>
                  <a:ext uri="{FF2B5EF4-FFF2-40B4-BE49-F238E27FC236}">
                    <a16:creationId xmlns:a16="http://schemas.microsoft.com/office/drawing/2014/main" id="{5DF98B0F-53E4-FAD7-289B-8EB6F99185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4" y="1711"/>
                <a:ext cx="87" cy="102"/>
              </a:xfrm>
              <a:custGeom>
                <a:avLst/>
                <a:gdLst>
                  <a:gd name="T0" fmla="*/ 2 w 43"/>
                  <a:gd name="T1" fmla="*/ 21 h 51"/>
                  <a:gd name="T2" fmla="*/ 5 w 43"/>
                  <a:gd name="T3" fmla="*/ 24 h 51"/>
                  <a:gd name="T4" fmla="*/ 6 w 43"/>
                  <a:gd name="T5" fmla="*/ 29 h 51"/>
                  <a:gd name="T6" fmla="*/ 7 w 43"/>
                  <a:gd name="T7" fmla="*/ 33 h 51"/>
                  <a:gd name="T8" fmla="*/ 6 w 43"/>
                  <a:gd name="T9" fmla="*/ 36 h 51"/>
                  <a:gd name="T10" fmla="*/ 8 w 43"/>
                  <a:gd name="T11" fmla="*/ 41 h 51"/>
                  <a:gd name="T12" fmla="*/ 15 w 43"/>
                  <a:gd name="T13" fmla="*/ 41 h 51"/>
                  <a:gd name="T14" fmla="*/ 22 w 43"/>
                  <a:gd name="T15" fmla="*/ 43 h 51"/>
                  <a:gd name="T16" fmla="*/ 23 w 43"/>
                  <a:gd name="T17" fmla="*/ 47 h 51"/>
                  <a:gd name="T18" fmla="*/ 26 w 43"/>
                  <a:gd name="T19" fmla="*/ 50 h 51"/>
                  <a:gd name="T20" fmla="*/ 29 w 43"/>
                  <a:gd name="T21" fmla="*/ 51 h 51"/>
                  <a:gd name="T22" fmla="*/ 32 w 43"/>
                  <a:gd name="T23" fmla="*/ 48 h 51"/>
                  <a:gd name="T24" fmla="*/ 32 w 43"/>
                  <a:gd name="T25" fmla="*/ 45 h 51"/>
                  <a:gd name="T26" fmla="*/ 31 w 43"/>
                  <a:gd name="T27" fmla="*/ 43 h 51"/>
                  <a:gd name="T28" fmla="*/ 29 w 43"/>
                  <a:gd name="T29" fmla="*/ 42 h 51"/>
                  <a:gd name="T30" fmla="*/ 34 w 43"/>
                  <a:gd name="T31" fmla="*/ 39 h 51"/>
                  <a:gd name="T32" fmla="*/ 39 w 43"/>
                  <a:gd name="T33" fmla="*/ 36 h 51"/>
                  <a:gd name="T34" fmla="*/ 36 w 43"/>
                  <a:gd name="T35" fmla="*/ 31 h 51"/>
                  <a:gd name="T36" fmla="*/ 33 w 43"/>
                  <a:gd name="T37" fmla="*/ 26 h 51"/>
                  <a:gd name="T38" fmla="*/ 40 w 43"/>
                  <a:gd name="T39" fmla="*/ 24 h 51"/>
                  <a:gd name="T40" fmla="*/ 43 w 43"/>
                  <a:gd name="T41" fmla="*/ 22 h 51"/>
                  <a:gd name="T42" fmla="*/ 41 w 43"/>
                  <a:gd name="T43" fmla="*/ 19 h 51"/>
                  <a:gd name="T44" fmla="*/ 41 w 43"/>
                  <a:gd name="T45" fmla="*/ 13 h 51"/>
                  <a:gd name="T46" fmla="*/ 39 w 43"/>
                  <a:gd name="T47" fmla="*/ 8 h 51"/>
                  <a:gd name="T48" fmla="*/ 40 w 43"/>
                  <a:gd name="T49" fmla="*/ 2 h 51"/>
                  <a:gd name="T50" fmla="*/ 35 w 43"/>
                  <a:gd name="T51" fmla="*/ 0 h 51"/>
                  <a:gd name="T52" fmla="*/ 27 w 43"/>
                  <a:gd name="T53" fmla="*/ 4 h 51"/>
                  <a:gd name="T54" fmla="*/ 23 w 43"/>
                  <a:gd name="T55" fmla="*/ 9 h 51"/>
                  <a:gd name="T56" fmla="*/ 26 w 43"/>
                  <a:gd name="T57" fmla="*/ 9 h 51"/>
                  <a:gd name="T58" fmla="*/ 25 w 43"/>
                  <a:gd name="T59" fmla="*/ 13 h 51"/>
                  <a:gd name="T60" fmla="*/ 22 w 43"/>
                  <a:gd name="T61" fmla="*/ 16 h 51"/>
                  <a:gd name="T62" fmla="*/ 22 w 43"/>
                  <a:gd name="T63" fmla="*/ 19 h 51"/>
                  <a:gd name="T64" fmla="*/ 19 w 43"/>
                  <a:gd name="T65" fmla="*/ 18 h 51"/>
                  <a:gd name="T66" fmla="*/ 21 w 43"/>
                  <a:gd name="T67" fmla="*/ 15 h 51"/>
                  <a:gd name="T68" fmla="*/ 18 w 43"/>
                  <a:gd name="T69" fmla="*/ 15 h 51"/>
                  <a:gd name="T70" fmla="*/ 20 w 43"/>
                  <a:gd name="T71" fmla="*/ 10 h 51"/>
                  <a:gd name="T72" fmla="*/ 19 w 43"/>
                  <a:gd name="T73" fmla="*/ 7 h 51"/>
                  <a:gd name="T74" fmla="*/ 14 w 43"/>
                  <a:gd name="T75" fmla="*/ 9 h 51"/>
                  <a:gd name="T76" fmla="*/ 11 w 43"/>
                  <a:gd name="T77" fmla="*/ 9 h 51"/>
                  <a:gd name="T78" fmla="*/ 15 w 43"/>
                  <a:gd name="T79" fmla="*/ 11 h 51"/>
                  <a:gd name="T80" fmla="*/ 10 w 43"/>
                  <a:gd name="T81" fmla="*/ 14 h 51"/>
                  <a:gd name="T82" fmla="*/ 9 w 43"/>
                  <a:gd name="T83" fmla="*/ 17 h 51"/>
                  <a:gd name="T84" fmla="*/ 5 w 43"/>
                  <a:gd name="T85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1">
                    <a:moveTo>
                      <a:pt x="1" y="18"/>
                    </a:moveTo>
                    <a:cubicBezTo>
                      <a:pt x="0" y="18"/>
                      <a:pt x="1" y="20"/>
                      <a:pt x="1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7" y="30"/>
                      <a:pt x="7" y="30"/>
                    </a:cubicBezTo>
                    <a:cubicBezTo>
                      <a:pt x="7" y="31"/>
                      <a:pt x="7" y="32"/>
                      <a:pt x="7" y="32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6" y="35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1"/>
                      <a:pt x="8" y="41"/>
                    </a:cubicBezTo>
                    <a:cubicBezTo>
                      <a:pt x="8" y="41"/>
                      <a:pt x="9" y="42"/>
                      <a:pt x="9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7" y="42"/>
                      <a:pt x="17" y="42"/>
                    </a:cubicBezTo>
                    <a:cubicBezTo>
                      <a:pt x="18" y="42"/>
                      <a:pt x="20" y="41"/>
                      <a:pt x="20" y="41"/>
                    </a:cubicBezTo>
                    <a:cubicBezTo>
                      <a:pt x="20" y="41"/>
                      <a:pt x="21" y="42"/>
                      <a:pt x="22" y="43"/>
                    </a:cubicBezTo>
                    <a:cubicBezTo>
                      <a:pt x="23" y="43"/>
                      <a:pt x="23" y="44"/>
                      <a:pt x="23" y="44"/>
                    </a:cubicBezTo>
                    <a:cubicBezTo>
                      <a:pt x="23" y="45"/>
                      <a:pt x="22" y="45"/>
                      <a:pt x="22" y="45"/>
                    </a:cubicBezTo>
                    <a:cubicBezTo>
                      <a:pt x="22" y="45"/>
                      <a:pt x="22" y="47"/>
                      <a:pt x="23" y="47"/>
                    </a:cubicBezTo>
                    <a:cubicBezTo>
                      <a:pt x="23" y="48"/>
                      <a:pt x="23" y="47"/>
                      <a:pt x="23" y="47"/>
                    </a:cubicBezTo>
                    <a:cubicBezTo>
                      <a:pt x="23" y="47"/>
                      <a:pt x="24" y="48"/>
                      <a:pt x="24" y="49"/>
                    </a:cubicBezTo>
                    <a:cubicBezTo>
                      <a:pt x="25" y="50"/>
                      <a:pt x="26" y="50"/>
                      <a:pt x="26" y="50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8" y="51"/>
                      <a:pt x="28" y="51"/>
                      <a:pt x="29" y="51"/>
                    </a:cubicBezTo>
                    <a:cubicBezTo>
                      <a:pt x="30" y="51"/>
                      <a:pt x="30" y="50"/>
                      <a:pt x="30" y="50"/>
                    </a:cubicBezTo>
                    <a:cubicBezTo>
                      <a:pt x="31" y="50"/>
                      <a:pt x="31" y="50"/>
                      <a:pt x="32" y="49"/>
                    </a:cubicBezTo>
                    <a:cubicBezTo>
                      <a:pt x="32" y="49"/>
                      <a:pt x="32" y="48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1" y="43"/>
                      <a:pt x="31" y="43"/>
                    </a:cubicBezTo>
                    <a:cubicBezTo>
                      <a:pt x="31" y="42"/>
                      <a:pt x="30" y="43"/>
                      <a:pt x="30" y="43"/>
                    </a:cubicBezTo>
                    <a:cubicBezTo>
                      <a:pt x="30" y="43"/>
                      <a:pt x="29" y="43"/>
                      <a:pt x="29" y="43"/>
                    </a:cubicBezTo>
                    <a:cubicBezTo>
                      <a:pt x="29" y="43"/>
                      <a:pt x="29" y="42"/>
                      <a:pt x="29" y="42"/>
                    </a:cubicBezTo>
                    <a:cubicBezTo>
                      <a:pt x="30" y="42"/>
                      <a:pt x="30" y="42"/>
                      <a:pt x="30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3" y="39"/>
                      <a:pt x="34" y="39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6"/>
                      <a:pt x="39" y="35"/>
                      <a:pt x="39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6" y="32"/>
                      <a:pt x="36" y="31"/>
                    </a:cubicBezTo>
                    <a:cubicBezTo>
                      <a:pt x="36" y="31"/>
                      <a:pt x="33" y="30"/>
                      <a:pt x="33" y="30"/>
                    </a:cubicBezTo>
                    <a:cubicBezTo>
                      <a:pt x="33" y="30"/>
                      <a:pt x="32" y="28"/>
                      <a:pt x="32" y="28"/>
                    </a:cubicBezTo>
                    <a:cubicBezTo>
                      <a:pt x="32" y="28"/>
                      <a:pt x="33" y="26"/>
                      <a:pt x="33" y="26"/>
                    </a:cubicBezTo>
                    <a:cubicBezTo>
                      <a:pt x="33" y="26"/>
                      <a:pt x="35" y="24"/>
                      <a:pt x="36" y="23"/>
                    </a:cubicBezTo>
                    <a:cubicBezTo>
                      <a:pt x="37" y="22"/>
                      <a:pt x="37" y="23"/>
                      <a:pt x="38" y="23"/>
                    </a:cubicBezTo>
                    <a:cubicBezTo>
                      <a:pt x="38" y="23"/>
                      <a:pt x="39" y="24"/>
                      <a:pt x="40" y="24"/>
                    </a:cubicBezTo>
                    <a:cubicBezTo>
                      <a:pt x="40" y="24"/>
                      <a:pt x="41" y="24"/>
                      <a:pt x="41" y="24"/>
                    </a:cubicBezTo>
                    <a:cubicBezTo>
                      <a:pt x="42" y="24"/>
                      <a:pt x="43" y="24"/>
                      <a:pt x="43" y="24"/>
                    </a:cubicBezTo>
                    <a:cubicBezTo>
                      <a:pt x="43" y="24"/>
                      <a:pt x="43" y="23"/>
                      <a:pt x="43" y="22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42" y="21"/>
                      <a:pt x="42" y="20"/>
                      <a:pt x="42" y="20"/>
                    </a:cubicBezTo>
                    <a:cubicBezTo>
                      <a:pt x="42" y="20"/>
                      <a:pt x="41" y="19"/>
                      <a:pt x="41" y="19"/>
                    </a:cubicBezTo>
                    <a:cubicBezTo>
                      <a:pt x="41" y="19"/>
                      <a:pt x="42" y="18"/>
                      <a:pt x="42" y="18"/>
                    </a:cubicBezTo>
                    <a:cubicBezTo>
                      <a:pt x="42" y="18"/>
                      <a:pt x="42" y="15"/>
                      <a:pt x="42" y="15"/>
                    </a:cubicBezTo>
                    <a:cubicBezTo>
                      <a:pt x="41" y="15"/>
                      <a:pt x="41" y="13"/>
                      <a:pt x="41" y="13"/>
                    </a:cubicBezTo>
                    <a:cubicBezTo>
                      <a:pt x="41" y="12"/>
                      <a:pt x="40" y="11"/>
                      <a:pt x="40" y="11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8"/>
                    </a:cubicBezTo>
                    <a:cubicBezTo>
                      <a:pt x="39" y="7"/>
                      <a:pt x="40" y="6"/>
                      <a:pt x="40" y="5"/>
                    </a:cubicBezTo>
                    <a:cubicBezTo>
                      <a:pt x="41" y="5"/>
                      <a:pt x="41" y="4"/>
                      <a:pt x="41" y="4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37" y="2"/>
                      <a:pt x="37" y="2"/>
                    </a:cubicBezTo>
                    <a:cubicBezTo>
                      <a:pt x="37" y="2"/>
                      <a:pt x="36" y="1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5" y="0"/>
                      <a:pt x="32" y="1"/>
                      <a:pt x="32" y="1"/>
                    </a:cubicBezTo>
                    <a:cubicBezTo>
                      <a:pt x="32" y="1"/>
                      <a:pt x="31" y="1"/>
                      <a:pt x="30" y="2"/>
                    </a:cubicBezTo>
                    <a:cubicBezTo>
                      <a:pt x="28" y="3"/>
                      <a:pt x="28" y="3"/>
                      <a:pt x="27" y="4"/>
                    </a:cubicBezTo>
                    <a:cubicBezTo>
                      <a:pt x="26" y="4"/>
                      <a:pt x="25" y="5"/>
                      <a:pt x="25" y="5"/>
                    </a:cubicBezTo>
                    <a:cubicBezTo>
                      <a:pt x="24" y="6"/>
                      <a:pt x="23" y="7"/>
                      <a:pt x="23" y="7"/>
                    </a:cubicBezTo>
                    <a:cubicBezTo>
                      <a:pt x="22" y="8"/>
                      <a:pt x="23" y="8"/>
                      <a:pt x="23" y="9"/>
                    </a:cubicBezTo>
                    <a:cubicBezTo>
                      <a:pt x="23" y="10"/>
                      <a:pt x="24" y="9"/>
                      <a:pt x="24" y="9"/>
                    </a:cubicBezTo>
                    <a:cubicBezTo>
                      <a:pt x="24" y="9"/>
                      <a:pt x="25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10"/>
                      <a:pt x="26" y="10"/>
                    </a:cubicBezTo>
                    <a:cubicBezTo>
                      <a:pt x="26" y="10"/>
                      <a:pt x="25" y="11"/>
                      <a:pt x="25" y="11"/>
                    </a:cubicBezTo>
                    <a:cubicBezTo>
                      <a:pt x="25" y="11"/>
                      <a:pt x="25" y="12"/>
                      <a:pt x="25" y="13"/>
                    </a:cubicBezTo>
                    <a:cubicBezTo>
                      <a:pt x="25" y="13"/>
                      <a:pt x="24" y="14"/>
                      <a:pt x="24" y="14"/>
                    </a:cubicBezTo>
                    <a:cubicBezTo>
                      <a:pt x="23" y="14"/>
                      <a:pt x="23" y="14"/>
                      <a:pt x="22" y="15"/>
                    </a:cubicBezTo>
                    <a:cubicBezTo>
                      <a:pt x="21" y="15"/>
                      <a:pt x="22" y="16"/>
                      <a:pt x="22" y="16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8"/>
                      <a:pt x="23" y="18"/>
                      <a:pt x="23" y="19"/>
                    </a:cubicBezTo>
                    <a:cubicBezTo>
                      <a:pt x="23" y="19"/>
                      <a:pt x="22" y="20"/>
                      <a:pt x="22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8"/>
                      <a:pt x="20" y="17"/>
                      <a:pt x="20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0"/>
                      <a:pt x="20" y="10"/>
                    </a:cubicBezTo>
                    <a:cubicBezTo>
                      <a:pt x="20" y="10"/>
                      <a:pt x="21" y="9"/>
                      <a:pt x="21" y="8"/>
                    </a:cubicBezTo>
                    <a:cubicBezTo>
                      <a:pt x="22" y="8"/>
                      <a:pt x="21" y="7"/>
                      <a:pt x="2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5" y="9"/>
                      <a:pt x="15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1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1" y="9"/>
                      <a:pt x="13" y="10"/>
                      <a:pt x="13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1" y="16"/>
                      <a:pt x="11" y="16"/>
                    </a:cubicBezTo>
                    <a:cubicBezTo>
                      <a:pt x="11" y="16"/>
                      <a:pt x="11" y="17"/>
                      <a:pt x="11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6" y="18"/>
                      <a:pt x="6" y="18"/>
                    </a:cubicBezTo>
                    <a:cubicBezTo>
                      <a:pt x="6" y="18"/>
                      <a:pt x="5" y="18"/>
                      <a:pt x="5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2" y="18"/>
                      <a:pt x="1" y="1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" name="Freeform 47">
                <a:extLst>
                  <a:ext uri="{FF2B5EF4-FFF2-40B4-BE49-F238E27FC236}">
                    <a16:creationId xmlns:a16="http://schemas.microsoft.com/office/drawing/2014/main" id="{8BDDF290-5FAC-6351-3C66-5C78CB3827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1807"/>
                <a:ext cx="12" cy="12"/>
              </a:xfrm>
              <a:custGeom>
                <a:avLst/>
                <a:gdLst>
                  <a:gd name="T0" fmla="*/ 3 w 6"/>
                  <a:gd name="T1" fmla="*/ 1 h 6"/>
                  <a:gd name="T2" fmla="*/ 2 w 6"/>
                  <a:gd name="T3" fmla="*/ 2 h 6"/>
                  <a:gd name="T4" fmla="*/ 0 w 6"/>
                  <a:gd name="T5" fmla="*/ 2 h 6"/>
                  <a:gd name="T6" fmla="*/ 1 w 6"/>
                  <a:gd name="T7" fmla="*/ 4 h 6"/>
                  <a:gd name="T8" fmla="*/ 2 w 6"/>
                  <a:gd name="T9" fmla="*/ 6 h 6"/>
                  <a:gd name="T10" fmla="*/ 5 w 6"/>
                  <a:gd name="T11" fmla="*/ 3 h 6"/>
                  <a:gd name="T12" fmla="*/ 5 w 6"/>
                  <a:gd name="T13" fmla="*/ 2 h 6"/>
                  <a:gd name="T14" fmla="*/ 6 w 6"/>
                  <a:gd name="T15" fmla="*/ 0 h 6"/>
                  <a:gd name="T16" fmla="*/ 3 w 6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6"/>
                      <a:pt x="2" y="6"/>
                    </a:cubicBezTo>
                    <a:cubicBezTo>
                      <a:pt x="3" y="6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48">
                <a:extLst>
                  <a:ext uri="{FF2B5EF4-FFF2-40B4-BE49-F238E27FC236}">
                    <a16:creationId xmlns:a16="http://schemas.microsoft.com/office/drawing/2014/main" id="{4DBD5000-38C1-A330-38E2-99E5255F49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2" y="1799"/>
                <a:ext cx="16" cy="36"/>
              </a:xfrm>
              <a:custGeom>
                <a:avLst/>
                <a:gdLst>
                  <a:gd name="T0" fmla="*/ 6 w 8"/>
                  <a:gd name="T1" fmla="*/ 1 h 18"/>
                  <a:gd name="T2" fmla="*/ 6 w 8"/>
                  <a:gd name="T3" fmla="*/ 3 h 18"/>
                  <a:gd name="T4" fmla="*/ 4 w 8"/>
                  <a:gd name="T5" fmla="*/ 6 h 18"/>
                  <a:gd name="T6" fmla="*/ 3 w 8"/>
                  <a:gd name="T7" fmla="*/ 8 h 18"/>
                  <a:gd name="T8" fmla="*/ 2 w 8"/>
                  <a:gd name="T9" fmla="*/ 9 h 18"/>
                  <a:gd name="T10" fmla="*/ 2 w 8"/>
                  <a:gd name="T11" fmla="*/ 10 h 18"/>
                  <a:gd name="T12" fmla="*/ 2 w 8"/>
                  <a:gd name="T13" fmla="*/ 11 h 18"/>
                  <a:gd name="T14" fmla="*/ 1 w 8"/>
                  <a:gd name="T15" fmla="*/ 12 h 18"/>
                  <a:gd name="T16" fmla="*/ 1 w 8"/>
                  <a:gd name="T17" fmla="*/ 13 h 18"/>
                  <a:gd name="T18" fmla="*/ 0 w 8"/>
                  <a:gd name="T19" fmla="*/ 14 h 18"/>
                  <a:gd name="T20" fmla="*/ 1 w 8"/>
                  <a:gd name="T21" fmla="*/ 17 h 18"/>
                  <a:gd name="T22" fmla="*/ 2 w 8"/>
                  <a:gd name="T23" fmla="*/ 18 h 18"/>
                  <a:gd name="T24" fmla="*/ 3 w 8"/>
                  <a:gd name="T25" fmla="*/ 18 h 18"/>
                  <a:gd name="T26" fmla="*/ 3 w 8"/>
                  <a:gd name="T27" fmla="*/ 16 h 18"/>
                  <a:gd name="T28" fmla="*/ 4 w 8"/>
                  <a:gd name="T29" fmla="*/ 12 h 18"/>
                  <a:gd name="T30" fmla="*/ 5 w 8"/>
                  <a:gd name="T31" fmla="*/ 10 h 18"/>
                  <a:gd name="T32" fmla="*/ 7 w 8"/>
                  <a:gd name="T33" fmla="*/ 7 h 18"/>
                  <a:gd name="T34" fmla="*/ 7 w 8"/>
                  <a:gd name="T35" fmla="*/ 4 h 18"/>
                  <a:gd name="T36" fmla="*/ 8 w 8"/>
                  <a:gd name="T37" fmla="*/ 2 h 18"/>
                  <a:gd name="T38" fmla="*/ 7 w 8"/>
                  <a:gd name="T39" fmla="*/ 0 h 18"/>
                  <a:gd name="T40" fmla="*/ 6 w 8"/>
                  <a:gd name="T4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8">
                    <a:moveTo>
                      <a:pt x="6" y="1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3" y="18"/>
                      <a:pt x="3" y="18"/>
                    </a:cubicBezTo>
                    <a:cubicBezTo>
                      <a:pt x="3" y="17"/>
                      <a:pt x="3" y="16"/>
                      <a:pt x="3" y="16"/>
                    </a:cubicBezTo>
                    <a:cubicBezTo>
                      <a:pt x="3" y="15"/>
                      <a:pt x="4" y="13"/>
                      <a:pt x="4" y="12"/>
                    </a:cubicBezTo>
                    <a:cubicBezTo>
                      <a:pt x="4" y="12"/>
                      <a:pt x="5" y="10"/>
                      <a:pt x="5" y="10"/>
                    </a:cubicBezTo>
                    <a:cubicBezTo>
                      <a:pt x="6" y="9"/>
                      <a:pt x="7" y="8"/>
                      <a:pt x="7" y="7"/>
                    </a:cubicBezTo>
                    <a:cubicBezTo>
                      <a:pt x="7" y="6"/>
                      <a:pt x="7" y="5"/>
                      <a:pt x="7" y="4"/>
                    </a:cubicBezTo>
                    <a:cubicBezTo>
                      <a:pt x="7" y="4"/>
                      <a:pt x="8" y="2"/>
                      <a:pt x="8" y="2"/>
                    </a:cubicBezTo>
                    <a:cubicBezTo>
                      <a:pt x="8" y="1"/>
                      <a:pt x="7" y="0"/>
                      <a:pt x="7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" name="Freeform 49">
                <a:extLst>
                  <a:ext uri="{FF2B5EF4-FFF2-40B4-BE49-F238E27FC236}">
                    <a16:creationId xmlns:a16="http://schemas.microsoft.com/office/drawing/2014/main" id="{C2052E91-9630-BD21-A22D-CCA96DC11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" y="1815"/>
                <a:ext cx="14" cy="12"/>
              </a:xfrm>
              <a:custGeom>
                <a:avLst/>
                <a:gdLst>
                  <a:gd name="T0" fmla="*/ 4 w 7"/>
                  <a:gd name="T1" fmla="*/ 2 h 6"/>
                  <a:gd name="T2" fmla="*/ 3 w 7"/>
                  <a:gd name="T3" fmla="*/ 2 h 6"/>
                  <a:gd name="T4" fmla="*/ 1 w 7"/>
                  <a:gd name="T5" fmla="*/ 0 h 6"/>
                  <a:gd name="T6" fmla="*/ 0 w 7"/>
                  <a:gd name="T7" fmla="*/ 0 h 6"/>
                  <a:gd name="T8" fmla="*/ 1 w 7"/>
                  <a:gd name="T9" fmla="*/ 3 h 6"/>
                  <a:gd name="T10" fmla="*/ 2 w 7"/>
                  <a:gd name="T11" fmla="*/ 4 h 6"/>
                  <a:gd name="T12" fmla="*/ 4 w 7"/>
                  <a:gd name="T13" fmla="*/ 5 h 6"/>
                  <a:gd name="T14" fmla="*/ 4 w 7"/>
                  <a:gd name="T15" fmla="*/ 6 h 6"/>
                  <a:gd name="T16" fmla="*/ 6 w 7"/>
                  <a:gd name="T17" fmla="*/ 5 h 6"/>
                  <a:gd name="T18" fmla="*/ 7 w 7"/>
                  <a:gd name="T19" fmla="*/ 4 h 6"/>
                  <a:gd name="T20" fmla="*/ 5 w 7"/>
                  <a:gd name="T21" fmla="*/ 3 h 6"/>
                  <a:gd name="T22" fmla="*/ 4 w 7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4" y="2"/>
                    </a:moveTo>
                    <a:cubicBezTo>
                      <a:pt x="4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5" y="6"/>
                      <a:pt x="6" y="5"/>
                      <a:pt x="6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5" y="3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" name="Freeform 50">
                <a:extLst>
                  <a:ext uri="{FF2B5EF4-FFF2-40B4-BE49-F238E27FC236}">
                    <a16:creationId xmlns:a16="http://schemas.microsoft.com/office/drawing/2014/main" id="{19793B44-92BB-4042-125A-BE9A89114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0" y="1940"/>
                <a:ext cx="16" cy="4"/>
              </a:xfrm>
              <a:custGeom>
                <a:avLst/>
                <a:gdLst>
                  <a:gd name="T0" fmla="*/ 0 w 8"/>
                  <a:gd name="T1" fmla="*/ 2 h 2"/>
                  <a:gd name="T2" fmla="*/ 2 w 8"/>
                  <a:gd name="T3" fmla="*/ 2 h 2"/>
                  <a:gd name="T4" fmla="*/ 3 w 8"/>
                  <a:gd name="T5" fmla="*/ 2 h 2"/>
                  <a:gd name="T6" fmla="*/ 4 w 8"/>
                  <a:gd name="T7" fmla="*/ 2 h 2"/>
                  <a:gd name="T8" fmla="*/ 4 w 8"/>
                  <a:gd name="T9" fmla="*/ 2 h 2"/>
                  <a:gd name="T10" fmla="*/ 6 w 8"/>
                  <a:gd name="T11" fmla="*/ 2 h 2"/>
                  <a:gd name="T12" fmla="*/ 7 w 8"/>
                  <a:gd name="T13" fmla="*/ 2 h 2"/>
                  <a:gd name="T14" fmla="*/ 8 w 8"/>
                  <a:gd name="T15" fmla="*/ 2 h 2"/>
                  <a:gd name="T16" fmla="*/ 8 w 8"/>
                  <a:gd name="T17" fmla="*/ 1 h 2"/>
                  <a:gd name="T18" fmla="*/ 6 w 8"/>
                  <a:gd name="T19" fmla="*/ 1 h 2"/>
                  <a:gd name="T20" fmla="*/ 5 w 8"/>
                  <a:gd name="T21" fmla="*/ 1 h 2"/>
                  <a:gd name="T22" fmla="*/ 4 w 8"/>
                  <a:gd name="T23" fmla="*/ 1 h 2"/>
                  <a:gd name="T24" fmla="*/ 3 w 8"/>
                  <a:gd name="T25" fmla="*/ 1 h 2"/>
                  <a:gd name="T26" fmla="*/ 1 w 8"/>
                  <a:gd name="T27" fmla="*/ 0 h 2"/>
                  <a:gd name="T28" fmla="*/ 1 w 8"/>
                  <a:gd name="T29" fmla="*/ 0 h 2"/>
                  <a:gd name="T30" fmla="*/ 0 w 8"/>
                  <a:gd name="T31" fmla="*/ 1 h 2"/>
                  <a:gd name="T32" fmla="*/ 0 w 8"/>
                  <a:gd name="T33" fmla="*/ 2 h 2"/>
                  <a:gd name="T34" fmla="*/ 0 w 8"/>
                  <a:gd name="T3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2">
                    <a:moveTo>
                      <a:pt x="0" y="2"/>
                    </a:moveTo>
                    <a:cubicBezTo>
                      <a:pt x="0" y="2"/>
                      <a:pt x="0" y="2"/>
                      <a:pt x="2" y="2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4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7" y="2"/>
                      <a:pt x="6" y="2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5" y="1"/>
                      <a:pt x="6" y="1"/>
                      <a:pt x="5" y="1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" name="Freeform 51">
                <a:extLst>
                  <a:ext uri="{FF2B5EF4-FFF2-40B4-BE49-F238E27FC236}">
                    <a16:creationId xmlns:a16="http://schemas.microsoft.com/office/drawing/2014/main" id="{A22A2577-814D-F3C8-6243-D503678C2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" y="1940"/>
                <a:ext cx="4" cy="4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1 h 2"/>
                  <a:gd name="T4" fmla="*/ 0 w 2"/>
                  <a:gd name="T5" fmla="*/ 1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1" y="2"/>
                      <a:pt x="1" y="1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" name="Freeform 52">
                <a:extLst>
                  <a:ext uri="{FF2B5EF4-FFF2-40B4-BE49-F238E27FC236}">
                    <a16:creationId xmlns:a16="http://schemas.microsoft.com/office/drawing/2014/main" id="{643CBE91-36E6-6B58-FE57-DD37B4794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4" y="1938"/>
                <a:ext cx="12" cy="6"/>
              </a:xfrm>
              <a:custGeom>
                <a:avLst/>
                <a:gdLst>
                  <a:gd name="T0" fmla="*/ 1 w 6"/>
                  <a:gd name="T1" fmla="*/ 2 h 3"/>
                  <a:gd name="T2" fmla="*/ 2 w 6"/>
                  <a:gd name="T3" fmla="*/ 2 h 3"/>
                  <a:gd name="T4" fmla="*/ 4 w 6"/>
                  <a:gd name="T5" fmla="*/ 2 h 3"/>
                  <a:gd name="T6" fmla="*/ 5 w 6"/>
                  <a:gd name="T7" fmla="*/ 1 h 3"/>
                  <a:gd name="T8" fmla="*/ 6 w 6"/>
                  <a:gd name="T9" fmla="*/ 1 h 3"/>
                  <a:gd name="T10" fmla="*/ 5 w 6"/>
                  <a:gd name="T11" fmla="*/ 0 h 3"/>
                  <a:gd name="T12" fmla="*/ 5 w 6"/>
                  <a:gd name="T13" fmla="*/ 1 h 3"/>
                  <a:gd name="T14" fmla="*/ 3 w 6"/>
                  <a:gd name="T15" fmla="*/ 0 h 3"/>
                  <a:gd name="T16" fmla="*/ 1 w 6"/>
                  <a:gd name="T17" fmla="*/ 1 h 3"/>
                  <a:gd name="T18" fmla="*/ 0 w 6"/>
                  <a:gd name="T19" fmla="*/ 1 h 3"/>
                  <a:gd name="T20" fmla="*/ 0 w 6"/>
                  <a:gd name="T21" fmla="*/ 2 h 3"/>
                  <a:gd name="T22" fmla="*/ 1 w 6"/>
                  <a:gd name="T2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5" y="2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4" y="1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" name="Freeform 53">
                <a:extLst>
                  <a:ext uri="{FF2B5EF4-FFF2-40B4-BE49-F238E27FC236}">
                    <a16:creationId xmlns:a16="http://schemas.microsoft.com/office/drawing/2014/main" id="{A06B73DB-20C6-4D99-B361-270C61C12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1936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" name="Freeform 54">
                <a:extLst>
                  <a:ext uri="{FF2B5EF4-FFF2-40B4-BE49-F238E27FC236}">
                    <a16:creationId xmlns:a16="http://schemas.microsoft.com/office/drawing/2014/main" id="{C64708AF-9995-E3F0-BB25-4521143261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" y="1928"/>
                <a:ext cx="4" cy="4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" name="Freeform 55">
                <a:extLst>
                  <a:ext uri="{FF2B5EF4-FFF2-40B4-BE49-F238E27FC236}">
                    <a16:creationId xmlns:a16="http://schemas.microsoft.com/office/drawing/2014/main" id="{C4614075-394E-D431-8888-BA063818B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1940"/>
                <a:ext cx="22" cy="8"/>
              </a:xfrm>
              <a:custGeom>
                <a:avLst/>
                <a:gdLst>
                  <a:gd name="T0" fmla="*/ 2 w 11"/>
                  <a:gd name="T1" fmla="*/ 4 h 4"/>
                  <a:gd name="T2" fmla="*/ 3 w 11"/>
                  <a:gd name="T3" fmla="*/ 3 h 4"/>
                  <a:gd name="T4" fmla="*/ 4 w 11"/>
                  <a:gd name="T5" fmla="*/ 3 h 4"/>
                  <a:gd name="T6" fmla="*/ 5 w 11"/>
                  <a:gd name="T7" fmla="*/ 2 h 4"/>
                  <a:gd name="T8" fmla="*/ 7 w 11"/>
                  <a:gd name="T9" fmla="*/ 2 h 4"/>
                  <a:gd name="T10" fmla="*/ 8 w 11"/>
                  <a:gd name="T11" fmla="*/ 1 h 4"/>
                  <a:gd name="T12" fmla="*/ 10 w 11"/>
                  <a:gd name="T13" fmla="*/ 1 h 4"/>
                  <a:gd name="T14" fmla="*/ 11 w 11"/>
                  <a:gd name="T15" fmla="*/ 1 h 4"/>
                  <a:gd name="T16" fmla="*/ 9 w 11"/>
                  <a:gd name="T17" fmla="*/ 0 h 4"/>
                  <a:gd name="T18" fmla="*/ 6 w 11"/>
                  <a:gd name="T19" fmla="*/ 1 h 4"/>
                  <a:gd name="T20" fmla="*/ 2 w 11"/>
                  <a:gd name="T21" fmla="*/ 1 h 4"/>
                  <a:gd name="T22" fmla="*/ 1 w 11"/>
                  <a:gd name="T23" fmla="*/ 2 h 4"/>
                  <a:gd name="T24" fmla="*/ 0 w 11"/>
                  <a:gd name="T25" fmla="*/ 2 h 4"/>
                  <a:gd name="T26" fmla="*/ 1 w 11"/>
                  <a:gd name="T27" fmla="*/ 4 h 4"/>
                  <a:gd name="T28" fmla="*/ 2 w 11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4">
                    <a:moveTo>
                      <a:pt x="2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8" y="1"/>
                      <a:pt x="9" y="1"/>
                      <a:pt x="10" y="1"/>
                    </a:cubicBezTo>
                    <a:cubicBezTo>
                      <a:pt x="10" y="2"/>
                      <a:pt x="11" y="1"/>
                      <a:pt x="1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4" y="2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" name="Freeform 56">
                <a:extLst>
                  <a:ext uri="{FF2B5EF4-FFF2-40B4-BE49-F238E27FC236}">
                    <a16:creationId xmlns:a16="http://schemas.microsoft.com/office/drawing/2014/main" id="{B0B56FA2-FF87-01AA-38FC-B2A2F008C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" y="1932"/>
                <a:ext cx="8" cy="4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2 h 2"/>
                  <a:gd name="T4" fmla="*/ 2 w 4"/>
                  <a:gd name="T5" fmla="*/ 1 h 2"/>
                  <a:gd name="T6" fmla="*/ 3 w 4"/>
                  <a:gd name="T7" fmla="*/ 1 h 2"/>
                  <a:gd name="T8" fmla="*/ 4 w 4"/>
                  <a:gd name="T9" fmla="*/ 1 h 2"/>
                  <a:gd name="T10" fmla="*/ 4 w 4"/>
                  <a:gd name="T11" fmla="*/ 0 h 2"/>
                  <a:gd name="T12" fmla="*/ 3 w 4"/>
                  <a:gd name="T13" fmla="*/ 0 h 2"/>
                  <a:gd name="T14" fmla="*/ 2 w 4"/>
                  <a:gd name="T15" fmla="*/ 0 h 2"/>
                  <a:gd name="T16" fmla="*/ 1 w 4"/>
                  <a:gd name="T17" fmla="*/ 0 h 2"/>
                  <a:gd name="T18" fmla="*/ 0 w 4"/>
                  <a:gd name="T19" fmla="*/ 1 h 2"/>
                  <a:gd name="T20" fmla="*/ 1 w 4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" name="Freeform 57">
                <a:extLst>
                  <a:ext uri="{FF2B5EF4-FFF2-40B4-BE49-F238E27FC236}">
                    <a16:creationId xmlns:a16="http://schemas.microsoft.com/office/drawing/2014/main" id="{47796FCE-4C47-7DC6-0AAA-6CE0FBF5F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2" y="2150"/>
                <a:ext cx="20" cy="22"/>
              </a:xfrm>
              <a:custGeom>
                <a:avLst/>
                <a:gdLst>
                  <a:gd name="T0" fmla="*/ 3 w 10"/>
                  <a:gd name="T1" fmla="*/ 4 h 11"/>
                  <a:gd name="T2" fmla="*/ 2 w 10"/>
                  <a:gd name="T3" fmla="*/ 5 h 11"/>
                  <a:gd name="T4" fmla="*/ 0 w 10"/>
                  <a:gd name="T5" fmla="*/ 8 h 11"/>
                  <a:gd name="T6" fmla="*/ 1 w 10"/>
                  <a:gd name="T7" fmla="*/ 9 h 11"/>
                  <a:gd name="T8" fmla="*/ 1 w 10"/>
                  <a:gd name="T9" fmla="*/ 9 h 11"/>
                  <a:gd name="T10" fmla="*/ 2 w 10"/>
                  <a:gd name="T11" fmla="*/ 9 h 11"/>
                  <a:gd name="T12" fmla="*/ 3 w 10"/>
                  <a:gd name="T13" fmla="*/ 10 h 11"/>
                  <a:gd name="T14" fmla="*/ 4 w 10"/>
                  <a:gd name="T15" fmla="*/ 10 h 11"/>
                  <a:gd name="T16" fmla="*/ 4 w 10"/>
                  <a:gd name="T17" fmla="*/ 10 h 11"/>
                  <a:gd name="T18" fmla="*/ 5 w 10"/>
                  <a:gd name="T19" fmla="*/ 10 h 11"/>
                  <a:gd name="T20" fmla="*/ 5 w 10"/>
                  <a:gd name="T21" fmla="*/ 10 h 11"/>
                  <a:gd name="T22" fmla="*/ 8 w 10"/>
                  <a:gd name="T23" fmla="*/ 11 h 11"/>
                  <a:gd name="T24" fmla="*/ 9 w 10"/>
                  <a:gd name="T25" fmla="*/ 9 h 11"/>
                  <a:gd name="T26" fmla="*/ 10 w 10"/>
                  <a:gd name="T27" fmla="*/ 9 h 11"/>
                  <a:gd name="T28" fmla="*/ 10 w 10"/>
                  <a:gd name="T29" fmla="*/ 8 h 11"/>
                  <a:gd name="T30" fmla="*/ 10 w 10"/>
                  <a:gd name="T31" fmla="*/ 6 h 11"/>
                  <a:gd name="T32" fmla="*/ 9 w 10"/>
                  <a:gd name="T33" fmla="*/ 5 h 11"/>
                  <a:gd name="T34" fmla="*/ 9 w 10"/>
                  <a:gd name="T35" fmla="*/ 5 h 11"/>
                  <a:gd name="T36" fmla="*/ 9 w 10"/>
                  <a:gd name="T37" fmla="*/ 4 h 11"/>
                  <a:gd name="T38" fmla="*/ 7 w 10"/>
                  <a:gd name="T39" fmla="*/ 3 h 11"/>
                  <a:gd name="T40" fmla="*/ 6 w 10"/>
                  <a:gd name="T41" fmla="*/ 3 h 11"/>
                  <a:gd name="T42" fmla="*/ 5 w 10"/>
                  <a:gd name="T43" fmla="*/ 1 h 11"/>
                  <a:gd name="T44" fmla="*/ 5 w 10"/>
                  <a:gd name="T45" fmla="*/ 0 h 11"/>
                  <a:gd name="T46" fmla="*/ 5 w 10"/>
                  <a:gd name="T47" fmla="*/ 0 h 11"/>
                  <a:gd name="T48" fmla="*/ 3 w 10"/>
                  <a:gd name="T4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1">
                    <a:moveTo>
                      <a:pt x="3" y="4"/>
                    </a:moveTo>
                    <a:cubicBezTo>
                      <a:pt x="3" y="4"/>
                      <a:pt x="2" y="5"/>
                      <a:pt x="2" y="5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7" y="10"/>
                      <a:pt x="8" y="11"/>
                    </a:cubicBezTo>
                    <a:cubicBezTo>
                      <a:pt x="8" y="10"/>
                      <a:pt x="8" y="10"/>
                      <a:pt x="9" y="9"/>
                    </a:cubicBezTo>
                    <a:cubicBezTo>
                      <a:pt x="9" y="9"/>
                      <a:pt x="9" y="9"/>
                      <a:pt x="10" y="9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10" y="8"/>
                      <a:pt x="10" y="6"/>
                      <a:pt x="10" y="6"/>
                    </a:cubicBezTo>
                    <a:cubicBezTo>
                      <a:pt x="10" y="6"/>
                      <a:pt x="10" y="6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3"/>
                      <a:pt x="3" y="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" name="Freeform 58">
                <a:extLst>
                  <a:ext uri="{FF2B5EF4-FFF2-40B4-BE49-F238E27FC236}">
                    <a16:creationId xmlns:a16="http://schemas.microsoft.com/office/drawing/2014/main" id="{5A938947-90B4-AF65-48AC-56EB0A2EBE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5" y="1948"/>
                <a:ext cx="203" cy="202"/>
              </a:xfrm>
              <a:custGeom>
                <a:avLst/>
                <a:gdLst>
                  <a:gd name="T0" fmla="*/ 93 w 101"/>
                  <a:gd name="T1" fmla="*/ 3 h 101"/>
                  <a:gd name="T2" fmla="*/ 74 w 101"/>
                  <a:gd name="T3" fmla="*/ 0 h 101"/>
                  <a:gd name="T4" fmla="*/ 55 w 101"/>
                  <a:gd name="T5" fmla="*/ 11 h 101"/>
                  <a:gd name="T6" fmla="*/ 55 w 101"/>
                  <a:gd name="T7" fmla="*/ 15 h 101"/>
                  <a:gd name="T8" fmla="*/ 57 w 101"/>
                  <a:gd name="T9" fmla="*/ 22 h 101"/>
                  <a:gd name="T10" fmla="*/ 59 w 101"/>
                  <a:gd name="T11" fmla="*/ 28 h 101"/>
                  <a:gd name="T12" fmla="*/ 66 w 101"/>
                  <a:gd name="T13" fmla="*/ 35 h 101"/>
                  <a:gd name="T14" fmla="*/ 62 w 101"/>
                  <a:gd name="T15" fmla="*/ 35 h 101"/>
                  <a:gd name="T16" fmla="*/ 50 w 101"/>
                  <a:gd name="T17" fmla="*/ 40 h 101"/>
                  <a:gd name="T18" fmla="*/ 54 w 101"/>
                  <a:gd name="T19" fmla="*/ 46 h 101"/>
                  <a:gd name="T20" fmla="*/ 46 w 101"/>
                  <a:gd name="T21" fmla="*/ 43 h 101"/>
                  <a:gd name="T22" fmla="*/ 46 w 101"/>
                  <a:gd name="T23" fmla="*/ 38 h 101"/>
                  <a:gd name="T24" fmla="*/ 47 w 101"/>
                  <a:gd name="T25" fmla="*/ 31 h 101"/>
                  <a:gd name="T26" fmla="*/ 49 w 101"/>
                  <a:gd name="T27" fmla="*/ 25 h 101"/>
                  <a:gd name="T28" fmla="*/ 43 w 101"/>
                  <a:gd name="T29" fmla="*/ 16 h 101"/>
                  <a:gd name="T30" fmla="*/ 37 w 101"/>
                  <a:gd name="T31" fmla="*/ 19 h 101"/>
                  <a:gd name="T32" fmla="*/ 18 w 101"/>
                  <a:gd name="T33" fmla="*/ 54 h 101"/>
                  <a:gd name="T34" fmla="*/ 21 w 101"/>
                  <a:gd name="T35" fmla="*/ 63 h 101"/>
                  <a:gd name="T36" fmla="*/ 31 w 101"/>
                  <a:gd name="T37" fmla="*/ 68 h 101"/>
                  <a:gd name="T38" fmla="*/ 31 w 101"/>
                  <a:gd name="T39" fmla="*/ 69 h 101"/>
                  <a:gd name="T40" fmla="*/ 23 w 101"/>
                  <a:gd name="T41" fmla="*/ 70 h 101"/>
                  <a:gd name="T42" fmla="*/ 16 w 101"/>
                  <a:gd name="T43" fmla="*/ 66 h 101"/>
                  <a:gd name="T44" fmla="*/ 7 w 101"/>
                  <a:gd name="T45" fmla="*/ 65 h 101"/>
                  <a:gd name="T46" fmla="*/ 13 w 101"/>
                  <a:gd name="T47" fmla="*/ 69 h 101"/>
                  <a:gd name="T48" fmla="*/ 20 w 101"/>
                  <a:gd name="T49" fmla="*/ 71 h 101"/>
                  <a:gd name="T50" fmla="*/ 20 w 101"/>
                  <a:gd name="T51" fmla="*/ 74 h 101"/>
                  <a:gd name="T52" fmla="*/ 17 w 101"/>
                  <a:gd name="T53" fmla="*/ 76 h 101"/>
                  <a:gd name="T54" fmla="*/ 11 w 101"/>
                  <a:gd name="T55" fmla="*/ 72 h 101"/>
                  <a:gd name="T56" fmla="*/ 3 w 101"/>
                  <a:gd name="T57" fmla="*/ 69 h 101"/>
                  <a:gd name="T58" fmla="*/ 4 w 101"/>
                  <a:gd name="T59" fmla="*/ 75 h 101"/>
                  <a:gd name="T60" fmla="*/ 14 w 101"/>
                  <a:gd name="T61" fmla="*/ 76 h 101"/>
                  <a:gd name="T62" fmla="*/ 20 w 101"/>
                  <a:gd name="T63" fmla="*/ 80 h 101"/>
                  <a:gd name="T64" fmla="*/ 19 w 101"/>
                  <a:gd name="T65" fmla="*/ 81 h 101"/>
                  <a:gd name="T66" fmla="*/ 28 w 101"/>
                  <a:gd name="T67" fmla="*/ 79 h 101"/>
                  <a:gd name="T68" fmla="*/ 34 w 101"/>
                  <a:gd name="T69" fmla="*/ 77 h 101"/>
                  <a:gd name="T70" fmla="*/ 44 w 101"/>
                  <a:gd name="T71" fmla="*/ 84 h 101"/>
                  <a:gd name="T72" fmla="*/ 48 w 101"/>
                  <a:gd name="T73" fmla="*/ 88 h 101"/>
                  <a:gd name="T74" fmla="*/ 52 w 101"/>
                  <a:gd name="T75" fmla="*/ 87 h 101"/>
                  <a:gd name="T76" fmla="*/ 62 w 101"/>
                  <a:gd name="T77" fmla="*/ 94 h 101"/>
                  <a:gd name="T78" fmla="*/ 65 w 101"/>
                  <a:gd name="T79" fmla="*/ 101 h 101"/>
                  <a:gd name="T80" fmla="*/ 69 w 101"/>
                  <a:gd name="T81" fmla="*/ 97 h 101"/>
                  <a:gd name="T82" fmla="*/ 72 w 101"/>
                  <a:gd name="T83" fmla="*/ 87 h 101"/>
                  <a:gd name="T84" fmla="*/ 69 w 101"/>
                  <a:gd name="T85" fmla="*/ 75 h 101"/>
                  <a:gd name="T86" fmla="*/ 71 w 101"/>
                  <a:gd name="T87" fmla="*/ 68 h 101"/>
                  <a:gd name="T88" fmla="*/ 78 w 101"/>
                  <a:gd name="T89" fmla="*/ 69 h 101"/>
                  <a:gd name="T90" fmla="*/ 87 w 101"/>
                  <a:gd name="T91" fmla="*/ 65 h 101"/>
                  <a:gd name="T92" fmla="*/ 87 w 101"/>
                  <a:gd name="T93" fmla="*/ 58 h 101"/>
                  <a:gd name="T94" fmla="*/ 96 w 101"/>
                  <a:gd name="T95" fmla="*/ 52 h 101"/>
                  <a:gd name="T96" fmla="*/ 88 w 101"/>
                  <a:gd name="T97" fmla="*/ 43 h 101"/>
                  <a:gd name="T98" fmla="*/ 91 w 101"/>
                  <a:gd name="T99" fmla="*/ 35 h 101"/>
                  <a:gd name="T100" fmla="*/ 101 w 101"/>
                  <a:gd name="T101" fmla="*/ 15 h 101"/>
                  <a:gd name="T102" fmla="*/ 58 w 101"/>
                  <a:gd name="T103" fmla="*/ 46 h 101"/>
                  <a:gd name="T104" fmla="*/ 54 w 101"/>
                  <a:gd name="T105" fmla="*/ 47 h 101"/>
                  <a:gd name="T106" fmla="*/ 61 w 101"/>
                  <a:gd name="T107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1" h="101">
                    <a:moveTo>
                      <a:pt x="101" y="12"/>
                    </a:move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11"/>
                      <a:pt x="98" y="9"/>
                      <a:pt x="98" y="9"/>
                    </a:cubicBezTo>
                    <a:cubicBezTo>
                      <a:pt x="97" y="9"/>
                      <a:pt x="98" y="8"/>
                      <a:pt x="98" y="8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6" y="1"/>
                      <a:pt x="85" y="1"/>
                    </a:cubicBezTo>
                    <a:cubicBezTo>
                      <a:pt x="84" y="1"/>
                      <a:pt x="83" y="0"/>
                      <a:pt x="83" y="0"/>
                    </a:cubicBezTo>
                    <a:cubicBezTo>
                      <a:pt x="82" y="0"/>
                      <a:pt x="80" y="1"/>
                      <a:pt x="80" y="1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68" y="1"/>
                      <a:pt x="68" y="1"/>
                    </a:cubicBezTo>
                    <a:cubicBezTo>
                      <a:pt x="67" y="1"/>
                      <a:pt x="64" y="3"/>
                      <a:pt x="64" y="3"/>
                    </a:cubicBezTo>
                    <a:cubicBezTo>
                      <a:pt x="64" y="3"/>
                      <a:pt x="60" y="4"/>
                      <a:pt x="60" y="4"/>
                    </a:cubicBezTo>
                    <a:cubicBezTo>
                      <a:pt x="59" y="5"/>
                      <a:pt x="57" y="6"/>
                      <a:pt x="57" y="6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7"/>
                      <a:pt x="55" y="18"/>
                    </a:cubicBezTo>
                    <a:cubicBezTo>
                      <a:pt x="55" y="18"/>
                      <a:pt x="54" y="19"/>
                      <a:pt x="54" y="20"/>
                    </a:cubicBezTo>
                    <a:cubicBezTo>
                      <a:pt x="54" y="20"/>
                      <a:pt x="54" y="21"/>
                      <a:pt x="54" y="21"/>
                    </a:cubicBezTo>
                    <a:cubicBezTo>
                      <a:pt x="54" y="21"/>
                      <a:pt x="55" y="22"/>
                      <a:pt x="55" y="21"/>
                    </a:cubicBezTo>
                    <a:cubicBezTo>
                      <a:pt x="56" y="21"/>
                      <a:pt x="56" y="21"/>
                      <a:pt x="57" y="22"/>
                    </a:cubicBezTo>
                    <a:cubicBezTo>
                      <a:pt x="57" y="22"/>
                      <a:pt x="57" y="23"/>
                      <a:pt x="59" y="23"/>
                    </a:cubicBezTo>
                    <a:cubicBezTo>
                      <a:pt x="60" y="24"/>
                      <a:pt x="59" y="23"/>
                      <a:pt x="60" y="23"/>
                    </a:cubicBezTo>
                    <a:cubicBezTo>
                      <a:pt x="60" y="23"/>
                      <a:pt x="61" y="23"/>
                      <a:pt x="61" y="23"/>
                    </a:cubicBezTo>
                    <a:cubicBezTo>
                      <a:pt x="62" y="24"/>
                      <a:pt x="61" y="24"/>
                      <a:pt x="60" y="25"/>
                    </a:cubicBezTo>
                    <a:cubicBezTo>
                      <a:pt x="60" y="25"/>
                      <a:pt x="60" y="25"/>
                      <a:pt x="59" y="26"/>
                    </a:cubicBezTo>
                    <a:cubicBezTo>
                      <a:pt x="58" y="27"/>
                      <a:pt x="59" y="27"/>
                      <a:pt x="59" y="28"/>
                    </a:cubicBezTo>
                    <a:cubicBezTo>
                      <a:pt x="59" y="28"/>
                      <a:pt x="59" y="29"/>
                      <a:pt x="59" y="30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32"/>
                      <a:pt x="60" y="33"/>
                      <a:pt x="61" y="33"/>
                    </a:cubicBezTo>
                    <a:cubicBezTo>
                      <a:pt x="61" y="33"/>
                      <a:pt x="61" y="33"/>
                      <a:pt x="62" y="34"/>
                    </a:cubicBezTo>
                    <a:cubicBezTo>
                      <a:pt x="64" y="34"/>
                      <a:pt x="65" y="34"/>
                      <a:pt x="65" y="34"/>
                    </a:cubicBezTo>
                    <a:cubicBezTo>
                      <a:pt x="65" y="34"/>
                      <a:pt x="66" y="34"/>
                      <a:pt x="66" y="35"/>
                    </a:cubicBezTo>
                    <a:cubicBezTo>
                      <a:pt x="66" y="36"/>
                      <a:pt x="66" y="37"/>
                      <a:pt x="66" y="39"/>
                    </a:cubicBezTo>
                    <a:cubicBezTo>
                      <a:pt x="66" y="39"/>
                      <a:pt x="65" y="40"/>
                      <a:pt x="65" y="40"/>
                    </a:cubicBezTo>
                    <a:cubicBezTo>
                      <a:pt x="65" y="40"/>
                      <a:pt x="66" y="39"/>
                      <a:pt x="66" y="38"/>
                    </a:cubicBezTo>
                    <a:cubicBezTo>
                      <a:pt x="66" y="37"/>
                      <a:pt x="65" y="36"/>
                      <a:pt x="65" y="36"/>
                    </a:cubicBezTo>
                    <a:cubicBezTo>
                      <a:pt x="65" y="35"/>
                      <a:pt x="64" y="35"/>
                      <a:pt x="64" y="35"/>
                    </a:cubicBezTo>
                    <a:cubicBezTo>
                      <a:pt x="64" y="35"/>
                      <a:pt x="63" y="35"/>
                      <a:pt x="62" y="35"/>
                    </a:cubicBezTo>
                    <a:cubicBezTo>
                      <a:pt x="62" y="35"/>
                      <a:pt x="62" y="34"/>
                      <a:pt x="61" y="34"/>
                    </a:cubicBezTo>
                    <a:cubicBezTo>
                      <a:pt x="61" y="33"/>
                      <a:pt x="60" y="33"/>
                      <a:pt x="60" y="33"/>
                    </a:cubicBezTo>
                    <a:cubicBezTo>
                      <a:pt x="59" y="33"/>
                      <a:pt x="57" y="34"/>
                      <a:pt x="57" y="34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37"/>
                      <a:pt x="51" y="39"/>
                      <a:pt x="50" y="40"/>
                    </a:cubicBezTo>
                    <a:cubicBezTo>
                      <a:pt x="49" y="40"/>
                      <a:pt x="49" y="40"/>
                      <a:pt x="47" y="40"/>
                    </a:cubicBezTo>
                    <a:cubicBezTo>
                      <a:pt x="46" y="40"/>
                      <a:pt x="46" y="41"/>
                      <a:pt x="46" y="41"/>
                    </a:cubicBezTo>
                    <a:cubicBezTo>
                      <a:pt x="45" y="41"/>
                      <a:pt x="46" y="42"/>
                      <a:pt x="46" y="42"/>
                    </a:cubicBezTo>
                    <a:cubicBezTo>
                      <a:pt x="46" y="43"/>
                      <a:pt x="48" y="43"/>
                      <a:pt x="48" y="43"/>
                    </a:cubicBezTo>
                    <a:cubicBezTo>
                      <a:pt x="49" y="43"/>
                      <a:pt x="50" y="44"/>
                      <a:pt x="51" y="44"/>
                    </a:cubicBezTo>
                    <a:cubicBezTo>
                      <a:pt x="52" y="45"/>
                      <a:pt x="53" y="46"/>
                      <a:pt x="54" y="46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48"/>
                      <a:pt x="52" y="47"/>
                      <a:pt x="52" y="47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49" y="45"/>
                      <a:pt x="49" y="45"/>
                    </a:cubicBezTo>
                    <a:cubicBezTo>
                      <a:pt x="49" y="45"/>
                      <a:pt x="47" y="45"/>
                      <a:pt x="47" y="45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4" y="43"/>
                      <a:pt x="43" y="43"/>
                    </a:cubicBezTo>
                    <a:cubicBezTo>
                      <a:pt x="43" y="43"/>
                      <a:pt x="42" y="42"/>
                      <a:pt x="42" y="41"/>
                    </a:cubicBezTo>
                    <a:cubicBezTo>
                      <a:pt x="42" y="41"/>
                      <a:pt x="42" y="41"/>
                      <a:pt x="43" y="41"/>
                    </a:cubicBezTo>
                    <a:cubicBezTo>
                      <a:pt x="43" y="41"/>
                      <a:pt x="45" y="40"/>
                      <a:pt x="45" y="40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3"/>
                      <a:pt x="45" y="33"/>
                      <a:pt x="45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30"/>
                      <a:pt x="47" y="31"/>
                      <a:pt x="47" y="31"/>
                    </a:cubicBezTo>
                    <a:cubicBezTo>
                      <a:pt x="47" y="31"/>
                      <a:pt x="49" y="30"/>
                      <a:pt x="49" y="30"/>
                    </a:cubicBezTo>
                    <a:cubicBezTo>
                      <a:pt x="49" y="30"/>
                      <a:pt x="49" y="29"/>
                      <a:pt x="49" y="29"/>
                    </a:cubicBezTo>
                    <a:cubicBezTo>
                      <a:pt x="49" y="29"/>
                      <a:pt x="50" y="29"/>
                      <a:pt x="51" y="29"/>
                    </a:cubicBezTo>
                    <a:cubicBezTo>
                      <a:pt x="51" y="29"/>
                      <a:pt x="51" y="26"/>
                      <a:pt x="51" y="2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0" y="25"/>
                      <a:pt x="49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5"/>
                      <a:pt x="47" y="24"/>
                      <a:pt x="47" y="24"/>
                    </a:cubicBezTo>
                    <a:cubicBezTo>
                      <a:pt x="47" y="24"/>
                      <a:pt x="48" y="23"/>
                      <a:pt x="48" y="22"/>
                    </a:cubicBezTo>
                    <a:cubicBezTo>
                      <a:pt x="48" y="22"/>
                      <a:pt x="47" y="20"/>
                      <a:pt x="47" y="20"/>
                    </a:cubicBezTo>
                    <a:cubicBezTo>
                      <a:pt x="47" y="20"/>
                      <a:pt x="47" y="18"/>
                      <a:pt x="47" y="18"/>
                    </a:cubicBezTo>
                    <a:cubicBezTo>
                      <a:pt x="47" y="18"/>
                      <a:pt x="44" y="16"/>
                      <a:pt x="43" y="16"/>
                    </a:cubicBezTo>
                    <a:cubicBezTo>
                      <a:pt x="43" y="16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55"/>
                      <a:pt x="18" y="54"/>
                      <a:pt x="18" y="54"/>
                    </a:cubicBezTo>
                    <a:cubicBezTo>
                      <a:pt x="18" y="54"/>
                      <a:pt x="17" y="55"/>
                      <a:pt x="17" y="55"/>
                    </a:cubicBezTo>
                    <a:cubicBezTo>
                      <a:pt x="17" y="55"/>
                      <a:pt x="17" y="57"/>
                      <a:pt x="17" y="57"/>
                    </a:cubicBezTo>
                    <a:cubicBezTo>
                      <a:pt x="17" y="57"/>
                      <a:pt x="17" y="59"/>
                      <a:pt x="17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20" y="61"/>
                      <a:pt x="20" y="62"/>
                    </a:cubicBezTo>
                    <a:cubicBezTo>
                      <a:pt x="21" y="62"/>
                      <a:pt x="21" y="63"/>
                      <a:pt x="21" y="63"/>
                    </a:cubicBezTo>
                    <a:cubicBezTo>
                      <a:pt x="22" y="64"/>
                      <a:pt x="22" y="64"/>
                      <a:pt x="22" y="64"/>
                    </a:cubicBezTo>
                    <a:cubicBezTo>
                      <a:pt x="22" y="64"/>
                      <a:pt x="23" y="65"/>
                      <a:pt x="24" y="65"/>
                    </a:cubicBezTo>
                    <a:cubicBezTo>
                      <a:pt x="26" y="66"/>
                      <a:pt x="25" y="66"/>
                      <a:pt x="26" y="66"/>
                    </a:cubicBezTo>
                    <a:cubicBezTo>
                      <a:pt x="26" y="66"/>
                      <a:pt x="28" y="67"/>
                      <a:pt x="28" y="68"/>
                    </a:cubicBezTo>
                    <a:cubicBezTo>
                      <a:pt x="28" y="68"/>
                      <a:pt x="29" y="68"/>
                      <a:pt x="30" y="68"/>
                    </a:cubicBezTo>
                    <a:cubicBezTo>
                      <a:pt x="30" y="68"/>
                      <a:pt x="31" y="68"/>
                      <a:pt x="31" y="68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4" y="67"/>
                      <a:pt x="35" y="67"/>
                      <a:pt x="35" y="67"/>
                    </a:cubicBezTo>
                    <a:cubicBezTo>
                      <a:pt x="36" y="67"/>
                      <a:pt x="35" y="68"/>
                      <a:pt x="35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1" y="68"/>
                      <a:pt x="31" y="69"/>
                    </a:cubicBezTo>
                    <a:cubicBezTo>
                      <a:pt x="31" y="69"/>
                      <a:pt x="30" y="70"/>
                      <a:pt x="31" y="70"/>
                    </a:cubicBezTo>
                    <a:cubicBezTo>
                      <a:pt x="31" y="70"/>
                      <a:pt x="28" y="69"/>
                      <a:pt x="28" y="69"/>
                    </a:cubicBezTo>
                    <a:cubicBezTo>
                      <a:pt x="28" y="68"/>
                      <a:pt x="27" y="68"/>
                      <a:pt x="27" y="68"/>
                    </a:cubicBezTo>
                    <a:cubicBezTo>
                      <a:pt x="26" y="68"/>
                      <a:pt x="25" y="69"/>
                      <a:pt x="24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3" y="69"/>
                      <a:pt x="23" y="70"/>
                      <a:pt x="23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0" y="69"/>
                      <a:pt x="20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6" y="67"/>
                      <a:pt x="16" y="66"/>
                    </a:cubicBezTo>
                    <a:cubicBezTo>
                      <a:pt x="16" y="66"/>
                      <a:pt x="16" y="66"/>
                      <a:pt x="15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2" y="64"/>
                      <a:pt x="12" y="63"/>
                      <a:pt x="11" y="63"/>
                    </a:cubicBezTo>
                    <a:cubicBezTo>
                      <a:pt x="10" y="63"/>
                      <a:pt x="9" y="64"/>
                      <a:pt x="8" y="64"/>
                    </a:cubicBezTo>
                    <a:cubicBezTo>
                      <a:pt x="8" y="64"/>
                      <a:pt x="7" y="64"/>
                      <a:pt x="7" y="65"/>
                    </a:cubicBezTo>
                    <a:cubicBezTo>
                      <a:pt x="7" y="65"/>
                      <a:pt x="7" y="66"/>
                      <a:pt x="7" y="66"/>
                    </a:cubicBezTo>
                    <a:cubicBezTo>
                      <a:pt x="8" y="66"/>
                      <a:pt x="8" y="66"/>
                      <a:pt x="9" y="66"/>
                    </a:cubicBezTo>
                    <a:cubicBezTo>
                      <a:pt x="9" y="66"/>
                      <a:pt x="10" y="66"/>
                      <a:pt x="10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6"/>
                      <a:pt x="11" y="67"/>
                      <a:pt x="12" y="67"/>
                    </a:cubicBezTo>
                    <a:cubicBezTo>
                      <a:pt x="12" y="67"/>
                      <a:pt x="13" y="68"/>
                      <a:pt x="13" y="69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5" y="70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8" y="70"/>
                      <a:pt x="20" y="70"/>
                    </a:cubicBezTo>
                    <a:cubicBezTo>
                      <a:pt x="21" y="71"/>
                      <a:pt x="20" y="71"/>
                      <a:pt x="20" y="71"/>
                    </a:cubicBezTo>
                    <a:cubicBezTo>
                      <a:pt x="20" y="71"/>
                      <a:pt x="19" y="71"/>
                      <a:pt x="17" y="70"/>
                    </a:cubicBezTo>
                    <a:cubicBezTo>
                      <a:pt x="15" y="69"/>
                      <a:pt x="17" y="70"/>
                      <a:pt x="16" y="70"/>
                    </a:cubicBezTo>
                    <a:cubicBezTo>
                      <a:pt x="15" y="70"/>
                      <a:pt x="15" y="71"/>
                      <a:pt x="15" y="71"/>
                    </a:cubicBezTo>
                    <a:cubicBezTo>
                      <a:pt x="15" y="71"/>
                      <a:pt x="15" y="72"/>
                      <a:pt x="16" y="73"/>
                    </a:cubicBezTo>
                    <a:cubicBezTo>
                      <a:pt x="17" y="74"/>
                      <a:pt x="17" y="73"/>
                      <a:pt x="19" y="74"/>
                    </a:cubicBezTo>
                    <a:cubicBezTo>
                      <a:pt x="20" y="75"/>
                      <a:pt x="19" y="74"/>
                      <a:pt x="20" y="74"/>
                    </a:cubicBezTo>
                    <a:cubicBezTo>
                      <a:pt x="20" y="74"/>
                      <a:pt x="21" y="74"/>
                      <a:pt x="22" y="76"/>
                    </a:cubicBezTo>
                    <a:cubicBezTo>
                      <a:pt x="23" y="77"/>
                      <a:pt x="22" y="78"/>
                      <a:pt x="22" y="78"/>
                    </a:cubicBezTo>
                    <a:cubicBezTo>
                      <a:pt x="22" y="78"/>
                      <a:pt x="21" y="78"/>
                      <a:pt x="20" y="78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8"/>
                      <a:pt x="18" y="78"/>
                      <a:pt x="17" y="76"/>
                    </a:cubicBezTo>
                    <a:cubicBezTo>
                      <a:pt x="16" y="74"/>
                      <a:pt x="17" y="75"/>
                      <a:pt x="18" y="75"/>
                    </a:cubicBezTo>
                    <a:cubicBezTo>
                      <a:pt x="18" y="75"/>
                      <a:pt x="16" y="75"/>
                      <a:pt x="16" y="75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3"/>
                      <a:pt x="13" y="73"/>
                    </a:cubicBezTo>
                    <a:cubicBezTo>
                      <a:pt x="13" y="73"/>
                      <a:pt x="11" y="72"/>
                      <a:pt x="11" y="72"/>
                    </a:cubicBezTo>
                    <a:cubicBezTo>
                      <a:pt x="11" y="72"/>
                      <a:pt x="12" y="72"/>
                      <a:pt x="12" y="71"/>
                    </a:cubicBezTo>
                    <a:cubicBezTo>
                      <a:pt x="13" y="70"/>
                      <a:pt x="10" y="69"/>
                      <a:pt x="10" y="69"/>
                    </a:cubicBezTo>
                    <a:cubicBezTo>
                      <a:pt x="8" y="68"/>
                      <a:pt x="9" y="69"/>
                      <a:pt x="9" y="69"/>
                    </a:cubicBezTo>
                    <a:cubicBezTo>
                      <a:pt x="9" y="69"/>
                      <a:pt x="8" y="69"/>
                      <a:pt x="7" y="69"/>
                    </a:cubicBezTo>
                    <a:cubicBezTo>
                      <a:pt x="6" y="69"/>
                      <a:pt x="6" y="69"/>
                      <a:pt x="5" y="69"/>
                    </a:cubicBezTo>
                    <a:cubicBezTo>
                      <a:pt x="4" y="69"/>
                      <a:pt x="4" y="69"/>
                      <a:pt x="3" y="69"/>
                    </a:cubicBezTo>
                    <a:cubicBezTo>
                      <a:pt x="3" y="69"/>
                      <a:pt x="2" y="69"/>
                      <a:pt x="1" y="70"/>
                    </a:cubicBezTo>
                    <a:cubicBezTo>
                      <a:pt x="0" y="70"/>
                      <a:pt x="0" y="70"/>
                      <a:pt x="0" y="71"/>
                    </a:cubicBezTo>
                    <a:cubicBezTo>
                      <a:pt x="1" y="71"/>
                      <a:pt x="1" y="71"/>
                      <a:pt x="1" y="72"/>
                    </a:cubicBezTo>
                    <a:cubicBezTo>
                      <a:pt x="1" y="72"/>
                      <a:pt x="1" y="73"/>
                      <a:pt x="2" y="73"/>
                    </a:cubicBezTo>
                    <a:cubicBezTo>
                      <a:pt x="2" y="73"/>
                      <a:pt x="2" y="74"/>
                      <a:pt x="3" y="74"/>
                    </a:cubicBezTo>
                    <a:cubicBezTo>
                      <a:pt x="3" y="75"/>
                      <a:pt x="4" y="75"/>
                      <a:pt x="4" y="75"/>
                    </a:cubicBezTo>
                    <a:cubicBezTo>
                      <a:pt x="5" y="75"/>
                      <a:pt x="6" y="75"/>
                      <a:pt x="6" y="75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9" y="78"/>
                      <a:pt x="10" y="78"/>
                      <a:pt x="12" y="78"/>
                    </a:cubicBezTo>
                    <a:cubicBezTo>
                      <a:pt x="13" y="79"/>
                      <a:pt x="12" y="78"/>
                      <a:pt x="12" y="78"/>
                    </a:cubicBezTo>
                    <a:cubicBezTo>
                      <a:pt x="12" y="77"/>
                      <a:pt x="13" y="77"/>
                      <a:pt x="13" y="77"/>
                    </a:cubicBezTo>
                    <a:cubicBezTo>
                      <a:pt x="13" y="76"/>
                      <a:pt x="13" y="76"/>
                      <a:pt x="14" y="76"/>
                    </a:cubicBezTo>
                    <a:cubicBezTo>
                      <a:pt x="15" y="77"/>
                      <a:pt x="15" y="77"/>
                      <a:pt x="15" y="78"/>
                    </a:cubicBezTo>
                    <a:cubicBezTo>
                      <a:pt x="16" y="78"/>
                      <a:pt x="16" y="78"/>
                      <a:pt x="16" y="79"/>
                    </a:cubicBezTo>
                    <a:cubicBezTo>
                      <a:pt x="17" y="79"/>
                      <a:pt x="18" y="79"/>
                      <a:pt x="19" y="79"/>
                    </a:cubicBezTo>
                    <a:cubicBezTo>
                      <a:pt x="19" y="79"/>
                      <a:pt x="20" y="79"/>
                      <a:pt x="20" y="79"/>
                    </a:cubicBezTo>
                    <a:cubicBezTo>
                      <a:pt x="20" y="79"/>
                      <a:pt x="20" y="80"/>
                      <a:pt x="21" y="80"/>
                    </a:cubicBezTo>
                    <a:cubicBezTo>
                      <a:pt x="21" y="80"/>
                      <a:pt x="20" y="80"/>
                      <a:pt x="20" y="80"/>
                    </a:cubicBezTo>
                    <a:cubicBezTo>
                      <a:pt x="20" y="80"/>
                      <a:pt x="20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18" y="81"/>
                      <a:pt x="18" y="81"/>
                    </a:cubicBezTo>
                    <a:cubicBezTo>
                      <a:pt x="18" y="81"/>
                      <a:pt x="19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0" y="82"/>
                      <a:pt x="20" y="82"/>
                      <a:pt x="21" y="82"/>
                    </a:cubicBezTo>
                    <a:cubicBezTo>
                      <a:pt x="21" y="81"/>
                      <a:pt x="21" y="80"/>
                      <a:pt x="22" y="79"/>
                    </a:cubicBezTo>
                    <a:cubicBezTo>
                      <a:pt x="23" y="78"/>
                      <a:pt x="25" y="78"/>
                      <a:pt x="25" y="78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7"/>
                      <a:pt x="27" y="78"/>
                      <a:pt x="28" y="79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1" y="78"/>
                      <a:pt x="32" y="77"/>
                      <a:pt x="33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6" y="77"/>
                      <a:pt x="36" y="78"/>
                      <a:pt x="37" y="78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8"/>
                      <a:pt x="40" y="78"/>
                      <a:pt x="41" y="78"/>
                    </a:cubicBezTo>
                    <a:cubicBezTo>
                      <a:pt x="42" y="78"/>
                      <a:pt x="43" y="80"/>
                      <a:pt x="43" y="80"/>
                    </a:cubicBezTo>
                    <a:cubicBezTo>
                      <a:pt x="44" y="83"/>
                      <a:pt x="44" y="83"/>
                      <a:pt x="44" y="83"/>
                    </a:cubicBezTo>
                    <a:cubicBezTo>
                      <a:pt x="44" y="83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6" y="86"/>
                      <a:pt x="46" y="86"/>
                      <a:pt x="46" y="86"/>
                    </a:cubicBezTo>
                    <a:cubicBezTo>
                      <a:pt x="46" y="86"/>
                      <a:pt x="46" y="86"/>
                      <a:pt x="46" y="86"/>
                    </a:cubicBezTo>
                    <a:cubicBezTo>
                      <a:pt x="48" y="86"/>
                      <a:pt x="48" y="86"/>
                      <a:pt x="48" y="86"/>
                    </a:cubicBezTo>
                    <a:cubicBezTo>
                      <a:pt x="48" y="86"/>
                      <a:pt x="48" y="88"/>
                      <a:pt x="48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88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8"/>
                      <a:pt x="51" y="87"/>
                      <a:pt x="52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6" y="89"/>
                      <a:pt x="56" y="90"/>
                      <a:pt x="56" y="91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58" y="92"/>
                      <a:pt x="59" y="92"/>
                      <a:pt x="60" y="93"/>
                    </a:cubicBezTo>
                    <a:cubicBezTo>
                      <a:pt x="60" y="93"/>
                      <a:pt x="61" y="93"/>
                      <a:pt x="62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4" y="94"/>
                      <a:pt x="65" y="95"/>
                      <a:pt x="65" y="97"/>
                    </a:cubicBezTo>
                    <a:cubicBezTo>
                      <a:pt x="65" y="98"/>
                      <a:pt x="64" y="99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6" y="100"/>
                    </a:cubicBezTo>
                    <a:cubicBezTo>
                      <a:pt x="66" y="100"/>
                      <a:pt x="67" y="98"/>
                      <a:pt x="67" y="98"/>
                    </a:cubicBezTo>
                    <a:cubicBezTo>
                      <a:pt x="69" y="98"/>
                      <a:pt x="69" y="98"/>
                      <a:pt x="69" y="98"/>
                    </a:cubicBezTo>
                    <a:cubicBezTo>
                      <a:pt x="69" y="98"/>
                      <a:pt x="71" y="98"/>
                      <a:pt x="72" y="98"/>
                    </a:cubicBezTo>
                    <a:cubicBezTo>
                      <a:pt x="72" y="98"/>
                      <a:pt x="71" y="96"/>
                      <a:pt x="71" y="96"/>
                    </a:cubicBezTo>
                    <a:cubicBezTo>
                      <a:pt x="71" y="96"/>
                      <a:pt x="70" y="97"/>
                      <a:pt x="69" y="97"/>
                    </a:cubicBezTo>
                    <a:cubicBezTo>
                      <a:pt x="68" y="97"/>
                      <a:pt x="69" y="95"/>
                      <a:pt x="69" y="95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71" y="91"/>
                      <a:pt x="72" y="89"/>
                      <a:pt x="73" y="89"/>
                    </a:cubicBezTo>
                    <a:cubicBezTo>
                      <a:pt x="73" y="89"/>
                      <a:pt x="72" y="87"/>
                      <a:pt x="72" y="87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69" y="75"/>
                      <a:pt x="69" y="75"/>
                      <a:pt x="69" y="75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3"/>
                      <a:pt x="68" y="72"/>
                      <a:pt x="67" y="72"/>
                    </a:cubicBezTo>
                    <a:cubicBezTo>
                      <a:pt x="66" y="71"/>
                      <a:pt x="67" y="71"/>
                      <a:pt x="67" y="71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8" y="68"/>
                      <a:pt x="78" y="68"/>
                      <a:pt x="78" y="68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7" y="62"/>
                      <a:pt x="87" y="62"/>
                      <a:pt x="87" y="62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58"/>
                      <a:pt x="90" y="58"/>
                      <a:pt x="90" y="58"/>
                    </a:cubicBezTo>
                    <a:cubicBezTo>
                      <a:pt x="90" y="57"/>
                      <a:pt x="90" y="57"/>
                      <a:pt x="91" y="57"/>
                    </a:cubicBezTo>
                    <a:cubicBezTo>
                      <a:pt x="92" y="56"/>
                      <a:pt x="93" y="55"/>
                      <a:pt x="93" y="55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54"/>
                      <a:pt x="96" y="53"/>
                      <a:pt x="96" y="53"/>
                    </a:cubicBezTo>
                    <a:cubicBezTo>
                      <a:pt x="97" y="53"/>
                      <a:pt x="96" y="52"/>
                      <a:pt x="96" y="52"/>
                    </a:cubicBezTo>
                    <a:cubicBezTo>
                      <a:pt x="96" y="51"/>
                      <a:pt x="95" y="49"/>
                      <a:pt x="95" y="49"/>
                    </a:cubicBezTo>
                    <a:cubicBezTo>
                      <a:pt x="97" y="47"/>
                      <a:pt x="97" y="47"/>
                      <a:pt x="97" y="47"/>
                    </a:cubicBezTo>
                    <a:cubicBezTo>
                      <a:pt x="95" y="44"/>
                      <a:pt x="95" y="44"/>
                      <a:pt x="95" y="44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43"/>
                      <a:pt x="89" y="43"/>
                      <a:pt x="88" y="43"/>
                    </a:cubicBezTo>
                    <a:cubicBezTo>
                      <a:pt x="88" y="42"/>
                      <a:pt x="87" y="41"/>
                      <a:pt x="87" y="41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5" y="36"/>
                      <a:pt x="96" y="37"/>
                    </a:cubicBezTo>
                    <a:cubicBezTo>
                      <a:pt x="96" y="37"/>
                      <a:pt x="97" y="34"/>
                      <a:pt x="97" y="34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7" y="26"/>
                      <a:pt x="97" y="26"/>
                    </a:cubicBezTo>
                    <a:cubicBezTo>
                      <a:pt x="98" y="26"/>
                      <a:pt x="101" y="21"/>
                      <a:pt x="101" y="21"/>
                    </a:cubicBezTo>
                    <a:cubicBezTo>
                      <a:pt x="101" y="21"/>
                      <a:pt x="101" y="16"/>
                      <a:pt x="101" y="15"/>
                    </a:cubicBezTo>
                    <a:cubicBezTo>
                      <a:pt x="101" y="15"/>
                      <a:pt x="101" y="12"/>
                      <a:pt x="101" y="12"/>
                    </a:cubicBezTo>
                    <a:close/>
                    <a:moveTo>
                      <a:pt x="62" y="43"/>
                    </a:moveTo>
                    <a:cubicBezTo>
                      <a:pt x="61" y="44"/>
                      <a:pt x="61" y="44"/>
                      <a:pt x="60" y="44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6"/>
                      <a:pt x="58" y="46"/>
                      <a:pt x="58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7" y="46"/>
                      <a:pt x="56" y="47"/>
                      <a:pt x="56" y="47"/>
                    </a:cubicBezTo>
                    <a:cubicBezTo>
                      <a:pt x="56" y="47"/>
                      <a:pt x="56" y="47"/>
                      <a:pt x="55" y="47"/>
                    </a:cubicBezTo>
                    <a:cubicBezTo>
                      <a:pt x="55" y="47"/>
                      <a:pt x="55" y="47"/>
                      <a:pt x="54" y="47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7"/>
                      <a:pt x="55" y="47"/>
                      <a:pt x="55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5"/>
                      <a:pt x="56" y="45"/>
                      <a:pt x="57" y="44"/>
                    </a:cubicBezTo>
                    <a:cubicBezTo>
                      <a:pt x="58" y="44"/>
                      <a:pt x="58" y="43"/>
                      <a:pt x="58" y="43"/>
                    </a:cubicBezTo>
                    <a:cubicBezTo>
                      <a:pt x="59" y="43"/>
                      <a:pt x="59" y="43"/>
                      <a:pt x="60" y="43"/>
                    </a:cubicBezTo>
                    <a:cubicBezTo>
                      <a:pt x="60" y="43"/>
                      <a:pt x="60" y="42"/>
                      <a:pt x="61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2" y="42"/>
                      <a:pt x="62" y="43"/>
                      <a:pt x="62" y="43"/>
                    </a:cubicBezTo>
                    <a:close/>
                  </a:path>
                </a:pathLst>
              </a:custGeom>
              <a:solidFill>
                <a:srgbClr val="BFBFBF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" name="Freeform 59">
                <a:extLst>
                  <a:ext uri="{FF2B5EF4-FFF2-40B4-BE49-F238E27FC236}">
                    <a16:creationId xmlns:a16="http://schemas.microsoft.com/office/drawing/2014/main" id="{E9CC36FF-6710-15A3-9BD6-88DA19AF3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" y="1919"/>
                <a:ext cx="14" cy="5"/>
              </a:xfrm>
              <a:custGeom>
                <a:avLst/>
                <a:gdLst>
                  <a:gd name="T0" fmla="*/ 7 w 7"/>
                  <a:gd name="T1" fmla="*/ 1 h 2"/>
                  <a:gd name="T2" fmla="*/ 5 w 7"/>
                  <a:gd name="T3" fmla="*/ 0 h 2"/>
                  <a:gd name="T4" fmla="*/ 4 w 7"/>
                  <a:gd name="T5" fmla="*/ 1 h 2"/>
                  <a:gd name="T6" fmla="*/ 2 w 7"/>
                  <a:gd name="T7" fmla="*/ 1 h 2"/>
                  <a:gd name="T8" fmla="*/ 1 w 7"/>
                  <a:gd name="T9" fmla="*/ 1 h 2"/>
                  <a:gd name="T10" fmla="*/ 0 w 7"/>
                  <a:gd name="T11" fmla="*/ 2 h 2"/>
                  <a:gd name="T12" fmla="*/ 0 w 7"/>
                  <a:gd name="T13" fmla="*/ 2 h 2"/>
                  <a:gd name="T14" fmla="*/ 1 w 7"/>
                  <a:gd name="T15" fmla="*/ 2 h 2"/>
                  <a:gd name="T16" fmla="*/ 2 w 7"/>
                  <a:gd name="T17" fmla="*/ 2 h 2"/>
                  <a:gd name="T18" fmla="*/ 4 w 7"/>
                  <a:gd name="T19" fmla="*/ 2 h 2"/>
                  <a:gd name="T20" fmla="*/ 5 w 7"/>
                  <a:gd name="T21" fmla="*/ 1 h 2"/>
                  <a:gd name="T22" fmla="*/ 7 w 7"/>
                  <a:gd name="T23" fmla="*/ 1 h 2"/>
                  <a:gd name="T24" fmla="*/ 7 w 7"/>
                  <a:gd name="T2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5" y="0"/>
                      <a:pt x="4" y="1"/>
                      <a:pt x="4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" name="Freeform 60">
                <a:extLst>
                  <a:ext uri="{FF2B5EF4-FFF2-40B4-BE49-F238E27FC236}">
                    <a16:creationId xmlns:a16="http://schemas.microsoft.com/office/drawing/2014/main" id="{25021DC2-8B5C-AB05-927C-E636A6CA5E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9" y="2100"/>
                <a:ext cx="42" cy="20"/>
              </a:xfrm>
              <a:custGeom>
                <a:avLst/>
                <a:gdLst>
                  <a:gd name="T0" fmla="*/ 1 w 21"/>
                  <a:gd name="T1" fmla="*/ 3 h 10"/>
                  <a:gd name="T2" fmla="*/ 2 w 21"/>
                  <a:gd name="T3" fmla="*/ 5 h 10"/>
                  <a:gd name="T4" fmla="*/ 2 w 21"/>
                  <a:gd name="T5" fmla="*/ 6 h 10"/>
                  <a:gd name="T6" fmla="*/ 3 w 21"/>
                  <a:gd name="T7" fmla="*/ 6 h 10"/>
                  <a:gd name="T8" fmla="*/ 6 w 21"/>
                  <a:gd name="T9" fmla="*/ 4 h 10"/>
                  <a:gd name="T10" fmla="*/ 8 w 21"/>
                  <a:gd name="T11" fmla="*/ 5 h 10"/>
                  <a:gd name="T12" fmla="*/ 10 w 21"/>
                  <a:gd name="T13" fmla="*/ 7 h 10"/>
                  <a:gd name="T14" fmla="*/ 10 w 21"/>
                  <a:gd name="T15" fmla="*/ 7 h 10"/>
                  <a:gd name="T16" fmla="*/ 11 w 21"/>
                  <a:gd name="T17" fmla="*/ 8 h 10"/>
                  <a:gd name="T18" fmla="*/ 12 w 21"/>
                  <a:gd name="T19" fmla="*/ 10 h 10"/>
                  <a:gd name="T20" fmla="*/ 12 w 21"/>
                  <a:gd name="T21" fmla="*/ 10 h 10"/>
                  <a:gd name="T22" fmla="*/ 13 w 21"/>
                  <a:gd name="T23" fmla="*/ 10 h 10"/>
                  <a:gd name="T24" fmla="*/ 18 w 21"/>
                  <a:gd name="T25" fmla="*/ 9 h 10"/>
                  <a:gd name="T26" fmla="*/ 19 w 21"/>
                  <a:gd name="T27" fmla="*/ 8 h 10"/>
                  <a:gd name="T28" fmla="*/ 19 w 21"/>
                  <a:gd name="T29" fmla="*/ 6 h 10"/>
                  <a:gd name="T30" fmla="*/ 20 w 21"/>
                  <a:gd name="T31" fmla="*/ 5 h 10"/>
                  <a:gd name="T32" fmla="*/ 21 w 21"/>
                  <a:gd name="T33" fmla="*/ 5 h 10"/>
                  <a:gd name="T34" fmla="*/ 21 w 21"/>
                  <a:gd name="T35" fmla="*/ 5 h 10"/>
                  <a:gd name="T36" fmla="*/ 20 w 21"/>
                  <a:gd name="T37" fmla="*/ 5 h 10"/>
                  <a:gd name="T38" fmla="*/ 19 w 21"/>
                  <a:gd name="T39" fmla="*/ 4 h 10"/>
                  <a:gd name="T40" fmla="*/ 17 w 21"/>
                  <a:gd name="T41" fmla="*/ 2 h 10"/>
                  <a:gd name="T42" fmla="*/ 17 w 21"/>
                  <a:gd name="T43" fmla="*/ 2 h 10"/>
                  <a:gd name="T44" fmla="*/ 16 w 21"/>
                  <a:gd name="T45" fmla="*/ 3 h 10"/>
                  <a:gd name="T46" fmla="*/ 16 w 21"/>
                  <a:gd name="T47" fmla="*/ 4 h 10"/>
                  <a:gd name="T48" fmla="*/ 15 w 21"/>
                  <a:gd name="T49" fmla="*/ 4 h 10"/>
                  <a:gd name="T50" fmla="*/ 13 w 21"/>
                  <a:gd name="T51" fmla="*/ 5 h 10"/>
                  <a:gd name="T52" fmla="*/ 11 w 21"/>
                  <a:gd name="T53" fmla="*/ 4 h 10"/>
                  <a:gd name="T54" fmla="*/ 8 w 21"/>
                  <a:gd name="T55" fmla="*/ 3 h 10"/>
                  <a:gd name="T56" fmla="*/ 6 w 21"/>
                  <a:gd name="T57" fmla="*/ 1 h 10"/>
                  <a:gd name="T58" fmla="*/ 5 w 21"/>
                  <a:gd name="T59" fmla="*/ 0 h 10"/>
                  <a:gd name="T60" fmla="*/ 3 w 21"/>
                  <a:gd name="T61" fmla="*/ 0 h 10"/>
                  <a:gd name="T62" fmla="*/ 0 w 21"/>
                  <a:gd name="T63" fmla="*/ 1 h 10"/>
                  <a:gd name="T64" fmla="*/ 0 w 21"/>
                  <a:gd name="T65" fmla="*/ 4 h 10"/>
                  <a:gd name="T66" fmla="*/ 1 w 21"/>
                  <a:gd name="T6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0">
                    <a:moveTo>
                      <a:pt x="1" y="3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5" y="4"/>
                      <a:pt x="6" y="4"/>
                    </a:cubicBezTo>
                    <a:cubicBezTo>
                      <a:pt x="7" y="4"/>
                      <a:pt x="7" y="5"/>
                      <a:pt x="8" y="5"/>
                    </a:cubicBezTo>
                    <a:cubicBezTo>
                      <a:pt x="9" y="5"/>
                      <a:pt x="9" y="6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5" y="10"/>
                      <a:pt x="18" y="9"/>
                    </a:cubicBezTo>
                    <a:cubicBezTo>
                      <a:pt x="18" y="9"/>
                      <a:pt x="18" y="8"/>
                      <a:pt x="19" y="8"/>
                    </a:cubicBezTo>
                    <a:cubicBezTo>
                      <a:pt x="19" y="7"/>
                      <a:pt x="19" y="7"/>
                      <a:pt x="19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0" y="5"/>
                      <a:pt x="20" y="5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7" y="3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3"/>
                      <a:pt x="16" y="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5"/>
                      <a:pt x="13" y="5"/>
                      <a:pt x="13" y="5"/>
                    </a:cubicBezTo>
                    <a:cubicBezTo>
                      <a:pt x="13" y="5"/>
                      <a:pt x="11" y="4"/>
                      <a:pt x="11" y="4"/>
                    </a:cubicBezTo>
                    <a:cubicBezTo>
                      <a:pt x="10" y="3"/>
                      <a:pt x="9" y="3"/>
                      <a:pt x="8" y="3"/>
                    </a:cubicBezTo>
                    <a:cubicBezTo>
                      <a:pt x="8" y="3"/>
                      <a:pt x="6" y="2"/>
                      <a:pt x="6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3" y="0"/>
                      <a:pt x="3" y="0"/>
                    </a:cubicBezTo>
                    <a:cubicBezTo>
                      <a:pt x="3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" name="Freeform 61">
                <a:extLst>
                  <a:ext uri="{FF2B5EF4-FFF2-40B4-BE49-F238E27FC236}">
                    <a16:creationId xmlns:a16="http://schemas.microsoft.com/office/drawing/2014/main" id="{40B5FF37-04E1-33AC-7BBA-8DD147FC9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9" y="1958"/>
                <a:ext cx="12" cy="16"/>
              </a:xfrm>
              <a:custGeom>
                <a:avLst/>
                <a:gdLst>
                  <a:gd name="T0" fmla="*/ 2 w 6"/>
                  <a:gd name="T1" fmla="*/ 8 h 8"/>
                  <a:gd name="T2" fmla="*/ 2 w 6"/>
                  <a:gd name="T3" fmla="*/ 8 h 8"/>
                  <a:gd name="T4" fmla="*/ 4 w 6"/>
                  <a:gd name="T5" fmla="*/ 7 h 8"/>
                  <a:gd name="T6" fmla="*/ 5 w 6"/>
                  <a:gd name="T7" fmla="*/ 5 h 8"/>
                  <a:gd name="T8" fmla="*/ 6 w 6"/>
                  <a:gd name="T9" fmla="*/ 3 h 8"/>
                  <a:gd name="T10" fmla="*/ 5 w 6"/>
                  <a:gd name="T11" fmla="*/ 1 h 8"/>
                  <a:gd name="T12" fmla="*/ 4 w 6"/>
                  <a:gd name="T13" fmla="*/ 0 h 8"/>
                  <a:gd name="T14" fmla="*/ 3 w 6"/>
                  <a:gd name="T15" fmla="*/ 2 h 8"/>
                  <a:gd name="T16" fmla="*/ 2 w 6"/>
                  <a:gd name="T17" fmla="*/ 3 h 8"/>
                  <a:gd name="T18" fmla="*/ 1 w 6"/>
                  <a:gd name="T19" fmla="*/ 5 h 8"/>
                  <a:gd name="T20" fmla="*/ 0 w 6"/>
                  <a:gd name="T21" fmla="*/ 7 h 8"/>
                  <a:gd name="T22" fmla="*/ 2 w 6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8">
                    <a:moveTo>
                      <a:pt x="2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5" y="5"/>
                      <a:pt x="5" y="5"/>
                    </a:cubicBezTo>
                    <a:cubicBezTo>
                      <a:pt x="6" y="5"/>
                      <a:pt x="6" y="3"/>
                      <a:pt x="6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2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8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" name="Freeform 62">
                <a:extLst>
                  <a:ext uri="{FF2B5EF4-FFF2-40B4-BE49-F238E27FC236}">
                    <a16:creationId xmlns:a16="http://schemas.microsoft.com/office/drawing/2014/main" id="{4E59C1F0-E772-F10F-9E69-6837C7B494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2066"/>
                <a:ext cx="26" cy="20"/>
              </a:xfrm>
              <a:custGeom>
                <a:avLst/>
                <a:gdLst>
                  <a:gd name="T0" fmla="*/ 2 w 13"/>
                  <a:gd name="T1" fmla="*/ 3 h 10"/>
                  <a:gd name="T2" fmla="*/ 2 w 13"/>
                  <a:gd name="T3" fmla="*/ 3 h 10"/>
                  <a:gd name="T4" fmla="*/ 3 w 13"/>
                  <a:gd name="T5" fmla="*/ 2 h 10"/>
                  <a:gd name="T6" fmla="*/ 4 w 13"/>
                  <a:gd name="T7" fmla="*/ 3 h 10"/>
                  <a:gd name="T8" fmla="*/ 4 w 13"/>
                  <a:gd name="T9" fmla="*/ 4 h 10"/>
                  <a:gd name="T10" fmla="*/ 5 w 13"/>
                  <a:gd name="T11" fmla="*/ 5 h 10"/>
                  <a:gd name="T12" fmla="*/ 5 w 13"/>
                  <a:gd name="T13" fmla="*/ 6 h 10"/>
                  <a:gd name="T14" fmla="*/ 5 w 13"/>
                  <a:gd name="T15" fmla="*/ 7 h 10"/>
                  <a:gd name="T16" fmla="*/ 6 w 13"/>
                  <a:gd name="T17" fmla="*/ 7 h 10"/>
                  <a:gd name="T18" fmla="*/ 8 w 13"/>
                  <a:gd name="T19" fmla="*/ 8 h 10"/>
                  <a:gd name="T20" fmla="*/ 9 w 13"/>
                  <a:gd name="T21" fmla="*/ 9 h 10"/>
                  <a:gd name="T22" fmla="*/ 10 w 13"/>
                  <a:gd name="T23" fmla="*/ 10 h 10"/>
                  <a:gd name="T24" fmla="*/ 11 w 13"/>
                  <a:gd name="T25" fmla="*/ 10 h 10"/>
                  <a:gd name="T26" fmla="*/ 12 w 13"/>
                  <a:gd name="T27" fmla="*/ 10 h 10"/>
                  <a:gd name="T28" fmla="*/ 13 w 13"/>
                  <a:gd name="T29" fmla="*/ 9 h 10"/>
                  <a:gd name="T30" fmla="*/ 12 w 13"/>
                  <a:gd name="T31" fmla="*/ 8 h 10"/>
                  <a:gd name="T32" fmla="*/ 11 w 13"/>
                  <a:gd name="T33" fmla="*/ 7 h 10"/>
                  <a:gd name="T34" fmla="*/ 11 w 13"/>
                  <a:gd name="T35" fmla="*/ 6 h 10"/>
                  <a:gd name="T36" fmla="*/ 10 w 13"/>
                  <a:gd name="T37" fmla="*/ 6 h 10"/>
                  <a:gd name="T38" fmla="*/ 9 w 13"/>
                  <a:gd name="T39" fmla="*/ 5 h 10"/>
                  <a:gd name="T40" fmla="*/ 8 w 13"/>
                  <a:gd name="T41" fmla="*/ 4 h 10"/>
                  <a:gd name="T42" fmla="*/ 7 w 13"/>
                  <a:gd name="T43" fmla="*/ 3 h 10"/>
                  <a:gd name="T44" fmla="*/ 6 w 13"/>
                  <a:gd name="T45" fmla="*/ 3 h 10"/>
                  <a:gd name="T46" fmla="*/ 4 w 13"/>
                  <a:gd name="T47" fmla="*/ 1 h 10"/>
                  <a:gd name="T48" fmla="*/ 4 w 13"/>
                  <a:gd name="T49" fmla="*/ 0 h 10"/>
                  <a:gd name="T50" fmla="*/ 2 w 13"/>
                  <a:gd name="T51" fmla="*/ 1 h 10"/>
                  <a:gd name="T52" fmla="*/ 1 w 13"/>
                  <a:gd name="T53" fmla="*/ 1 h 10"/>
                  <a:gd name="T54" fmla="*/ 0 w 13"/>
                  <a:gd name="T55" fmla="*/ 2 h 10"/>
                  <a:gd name="T56" fmla="*/ 1 w 13"/>
                  <a:gd name="T57" fmla="*/ 3 h 10"/>
                  <a:gd name="T58" fmla="*/ 2 w 13"/>
                  <a:gd name="T5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" h="10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7"/>
                      <a:pt x="7" y="8"/>
                      <a:pt x="8" y="8"/>
                    </a:cubicBezTo>
                    <a:cubicBezTo>
                      <a:pt x="9" y="9"/>
                      <a:pt x="8" y="9"/>
                      <a:pt x="9" y="9"/>
                    </a:cubicBezTo>
                    <a:cubicBezTo>
                      <a:pt x="9" y="9"/>
                      <a:pt x="9" y="9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9"/>
                      <a:pt x="12" y="8"/>
                      <a:pt x="12" y="8"/>
                    </a:cubicBezTo>
                    <a:cubicBezTo>
                      <a:pt x="12" y="8"/>
                      <a:pt x="11" y="8"/>
                      <a:pt x="11" y="7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2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" name="Freeform 63">
                <a:extLst>
                  <a:ext uri="{FF2B5EF4-FFF2-40B4-BE49-F238E27FC236}">
                    <a16:creationId xmlns:a16="http://schemas.microsoft.com/office/drawing/2014/main" id="{6C2451AB-12D2-1BEE-BD84-B52763FEB6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1950"/>
                <a:ext cx="12" cy="8"/>
              </a:xfrm>
              <a:custGeom>
                <a:avLst/>
                <a:gdLst>
                  <a:gd name="T0" fmla="*/ 1 w 6"/>
                  <a:gd name="T1" fmla="*/ 4 h 4"/>
                  <a:gd name="T2" fmla="*/ 2 w 6"/>
                  <a:gd name="T3" fmla="*/ 3 h 4"/>
                  <a:gd name="T4" fmla="*/ 2 w 6"/>
                  <a:gd name="T5" fmla="*/ 2 h 4"/>
                  <a:gd name="T6" fmla="*/ 4 w 6"/>
                  <a:gd name="T7" fmla="*/ 1 h 4"/>
                  <a:gd name="T8" fmla="*/ 6 w 6"/>
                  <a:gd name="T9" fmla="*/ 0 h 4"/>
                  <a:gd name="T10" fmla="*/ 5 w 6"/>
                  <a:gd name="T11" fmla="*/ 0 h 4"/>
                  <a:gd name="T12" fmla="*/ 3 w 6"/>
                  <a:gd name="T13" fmla="*/ 0 h 4"/>
                  <a:gd name="T14" fmla="*/ 2 w 6"/>
                  <a:gd name="T15" fmla="*/ 1 h 4"/>
                  <a:gd name="T16" fmla="*/ 0 w 6"/>
                  <a:gd name="T17" fmla="*/ 3 h 4"/>
                  <a:gd name="T18" fmla="*/ 0 w 6"/>
                  <a:gd name="T19" fmla="*/ 3 h 4"/>
                  <a:gd name="T20" fmla="*/ 1 w 6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1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64">
                <a:extLst>
                  <a:ext uri="{FF2B5EF4-FFF2-40B4-BE49-F238E27FC236}">
                    <a16:creationId xmlns:a16="http://schemas.microsoft.com/office/drawing/2014/main" id="{E9E43B3D-7A62-70B9-3CE7-E53FB2A53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2" y="2496"/>
                <a:ext cx="786" cy="788"/>
              </a:xfrm>
              <a:custGeom>
                <a:avLst/>
                <a:gdLst>
                  <a:gd name="T0" fmla="*/ 322 w 392"/>
                  <a:gd name="T1" fmla="*/ 246 h 393"/>
                  <a:gd name="T2" fmla="*/ 306 w 392"/>
                  <a:gd name="T3" fmla="*/ 223 h 393"/>
                  <a:gd name="T4" fmla="*/ 250 w 392"/>
                  <a:gd name="T5" fmla="*/ 204 h 393"/>
                  <a:gd name="T6" fmla="*/ 217 w 392"/>
                  <a:gd name="T7" fmla="*/ 150 h 393"/>
                  <a:gd name="T8" fmla="*/ 176 w 392"/>
                  <a:gd name="T9" fmla="*/ 96 h 393"/>
                  <a:gd name="T10" fmla="*/ 178 w 392"/>
                  <a:gd name="T11" fmla="*/ 71 h 393"/>
                  <a:gd name="T12" fmla="*/ 204 w 392"/>
                  <a:gd name="T13" fmla="*/ 61 h 393"/>
                  <a:gd name="T14" fmla="*/ 211 w 392"/>
                  <a:gd name="T15" fmla="*/ 49 h 393"/>
                  <a:gd name="T16" fmla="*/ 206 w 392"/>
                  <a:gd name="T17" fmla="*/ 46 h 393"/>
                  <a:gd name="T18" fmla="*/ 209 w 392"/>
                  <a:gd name="T19" fmla="*/ 39 h 393"/>
                  <a:gd name="T20" fmla="*/ 204 w 392"/>
                  <a:gd name="T21" fmla="*/ 31 h 393"/>
                  <a:gd name="T22" fmla="*/ 206 w 392"/>
                  <a:gd name="T23" fmla="*/ 23 h 393"/>
                  <a:gd name="T24" fmla="*/ 167 w 392"/>
                  <a:gd name="T25" fmla="*/ 13 h 393"/>
                  <a:gd name="T26" fmla="*/ 152 w 392"/>
                  <a:gd name="T27" fmla="*/ 3 h 393"/>
                  <a:gd name="T28" fmla="*/ 128 w 392"/>
                  <a:gd name="T29" fmla="*/ 15 h 393"/>
                  <a:gd name="T30" fmla="*/ 113 w 392"/>
                  <a:gd name="T31" fmla="*/ 14 h 393"/>
                  <a:gd name="T32" fmla="*/ 115 w 392"/>
                  <a:gd name="T33" fmla="*/ 22 h 393"/>
                  <a:gd name="T34" fmla="*/ 108 w 392"/>
                  <a:gd name="T35" fmla="*/ 23 h 393"/>
                  <a:gd name="T36" fmla="*/ 102 w 392"/>
                  <a:gd name="T37" fmla="*/ 25 h 393"/>
                  <a:gd name="T38" fmla="*/ 105 w 392"/>
                  <a:gd name="T39" fmla="*/ 31 h 393"/>
                  <a:gd name="T40" fmla="*/ 104 w 392"/>
                  <a:gd name="T41" fmla="*/ 39 h 393"/>
                  <a:gd name="T42" fmla="*/ 99 w 392"/>
                  <a:gd name="T43" fmla="*/ 33 h 393"/>
                  <a:gd name="T44" fmla="*/ 92 w 392"/>
                  <a:gd name="T45" fmla="*/ 36 h 393"/>
                  <a:gd name="T46" fmla="*/ 84 w 392"/>
                  <a:gd name="T47" fmla="*/ 28 h 393"/>
                  <a:gd name="T48" fmla="*/ 78 w 392"/>
                  <a:gd name="T49" fmla="*/ 30 h 393"/>
                  <a:gd name="T50" fmla="*/ 77 w 392"/>
                  <a:gd name="T51" fmla="*/ 40 h 393"/>
                  <a:gd name="T52" fmla="*/ 71 w 392"/>
                  <a:gd name="T53" fmla="*/ 48 h 393"/>
                  <a:gd name="T54" fmla="*/ 72 w 392"/>
                  <a:gd name="T55" fmla="*/ 57 h 393"/>
                  <a:gd name="T56" fmla="*/ 67 w 392"/>
                  <a:gd name="T57" fmla="*/ 52 h 393"/>
                  <a:gd name="T58" fmla="*/ 64 w 392"/>
                  <a:gd name="T59" fmla="*/ 46 h 393"/>
                  <a:gd name="T60" fmla="*/ 55 w 392"/>
                  <a:gd name="T61" fmla="*/ 41 h 393"/>
                  <a:gd name="T62" fmla="*/ 52 w 392"/>
                  <a:gd name="T63" fmla="*/ 33 h 393"/>
                  <a:gd name="T64" fmla="*/ 43 w 392"/>
                  <a:gd name="T65" fmla="*/ 37 h 393"/>
                  <a:gd name="T66" fmla="*/ 41 w 392"/>
                  <a:gd name="T67" fmla="*/ 45 h 393"/>
                  <a:gd name="T68" fmla="*/ 35 w 392"/>
                  <a:gd name="T69" fmla="*/ 52 h 393"/>
                  <a:gd name="T70" fmla="*/ 27 w 392"/>
                  <a:gd name="T71" fmla="*/ 51 h 393"/>
                  <a:gd name="T72" fmla="*/ 16 w 392"/>
                  <a:gd name="T73" fmla="*/ 54 h 393"/>
                  <a:gd name="T74" fmla="*/ 4 w 392"/>
                  <a:gd name="T75" fmla="*/ 59 h 393"/>
                  <a:gd name="T76" fmla="*/ 9 w 392"/>
                  <a:gd name="T77" fmla="*/ 87 h 393"/>
                  <a:gd name="T78" fmla="*/ 10 w 392"/>
                  <a:gd name="T79" fmla="*/ 109 h 393"/>
                  <a:gd name="T80" fmla="*/ 26 w 392"/>
                  <a:gd name="T81" fmla="*/ 127 h 393"/>
                  <a:gd name="T82" fmla="*/ 37 w 392"/>
                  <a:gd name="T83" fmla="*/ 141 h 393"/>
                  <a:gd name="T84" fmla="*/ 86 w 392"/>
                  <a:gd name="T85" fmla="*/ 130 h 393"/>
                  <a:gd name="T86" fmla="*/ 110 w 392"/>
                  <a:gd name="T87" fmla="*/ 153 h 393"/>
                  <a:gd name="T88" fmla="*/ 125 w 392"/>
                  <a:gd name="T89" fmla="*/ 187 h 393"/>
                  <a:gd name="T90" fmla="*/ 147 w 392"/>
                  <a:gd name="T91" fmla="*/ 206 h 393"/>
                  <a:gd name="T92" fmla="*/ 181 w 392"/>
                  <a:gd name="T93" fmla="*/ 239 h 393"/>
                  <a:gd name="T94" fmla="*/ 203 w 392"/>
                  <a:gd name="T95" fmla="*/ 253 h 393"/>
                  <a:gd name="T96" fmla="*/ 229 w 392"/>
                  <a:gd name="T97" fmla="*/ 255 h 393"/>
                  <a:gd name="T98" fmla="*/ 257 w 392"/>
                  <a:gd name="T99" fmla="*/ 280 h 393"/>
                  <a:gd name="T100" fmla="*/ 271 w 392"/>
                  <a:gd name="T101" fmla="*/ 292 h 393"/>
                  <a:gd name="T102" fmla="*/ 297 w 392"/>
                  <a:gd name="T103" fmla="*/ 301 h 393"/>
                  <a:gd name="T104" fmla="*/ 317 w 392"/>
                  <a:gd name="T105" fmla="*/ 344 h 393"/>
                  <a:gd name="T106" fmla="*/ 311 w 392"/>
                  <a:gd name="T107" fmla="*/ 367 h 393"/>
                  <a:gd name="T108" fmla="*/ 314 w 392"/>
                  <a:gd name="T109" fmla="*/ 393 h 393"/>
                  <a:gd name="T110" fmla="*/ 334 w 392"/>
                  <a:gd name="T111" fmla="*/ 357 h 393"/>
                  <a:gd name="T112" fmla="*/ 349 w 392"/>
                  <a:gd name="T113" fmla="*/ 326 h 393"/>
                  <a:gd name="T114" fmla="*/ 329 w 392"/>
                  <a:gd name="T115" fmla="*/ 298 h 393"/>
                  <a:gd name="T116" fmla="*/ 354 w 392"/>
                  <a:gd name="T117" fmla="*/ 282 h 393"/>
                  <a:gd name="T118" fmla="*/ 388 w 392"/>
                  <a:gd name="T119" fmla="*/ 301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2" h="393">
                    <a:moveTo>
                      <a:pt x="390" y="282"/>
                    </a:moveTo>
                    <a:cubicBezTo>
                      <a:pt x="384" y="276"/>
                      <a:pt x="384" y="276"/>
                      <a:pt x="384" y="276"/>
                    </a:cubicBezTo>
                    <a:cubicBezTo>
                      <a:pt x="379" y="272"/>
                      <a:pt x="379" y="272"/>
                      <a:pt x="379" y="272"/>
                    </a:cubicBezTo>
                    <a:cubicBezTo>
                      <a:pt x="365" y="263"/>
                      <a:pt x="365" y="263"/>
                      <a:pt x="365" y="263"/>
                    </a:cubicBezTo>
                    <a:cubicBezTo>
                      <a:pt x="346" y="257"/>
                      <a:pt x="346" y="257"/>
                      <a:pt x="346" y="257"/>
                    </a:cubicBezTo>
                    <a:cubicBezTo>
                      <a:pt x="333" y="249"/>
                      <a:pt x="333" y="249"/>
                      <a:pt x="333" y="249"/>
                    </a:cubicBezTo>
                    <a:cubicBezTo>
                      <a:pt x="322" y="246"/>
                      <a:pt x="322" y="246"/>
                      <a:pt x="322" y="246"/>
                    </a:cubicBezTo>
                    <a:cubicBezTo>
                      <a:pt x="322" y="246"/>
                      <a:pt x="311" y="241"/>
                      <a:pt x="310" y="241"/>
                    </a:cubicBezTo>
                    <a:cubicBezTo>
                      <a:pt x="310" y="241"/>
                      <a:pt x="307" y="240"/>
                      <a:pt x="307" y="240"/>
                    </a:cubicBezTo>
                    <a:cubicBezTo>
                      <a:pt x="307" y="240"/>
                      <a:pt x="301" y="238"/>
                      <a:pt x="300" y="237"/>
                    </a:cubicBezTo>
                    <a:cubicBezTo>
                      <a:pt x="300" y="237"/>
                      <a:pt x="299" y="234"/>
                      <a:pt x="299" y="233"/>
                    </a:cubicBezTo>
                    <a:cubicBezTo>
                      <a:pt x="299" y="233"/>
                      <a:pt x="299" y="230"/>
                      <a:pt x="299" y="230"/>
                    </a:cubicBezTo>
                    <a:cubicBezTo>
                      <a:pt x="303" y="227"/>
                      <a:pt x="303" y="227"/>
                      <a:pt x="303" y="227"/>
                    </a:cubicBezTo>
                    <a:cubicBezTo>
                      <a:pt x="303" y="227"/>
                      <a:pt x="306" y="224"/>
                      <a:pt x="306" y="223"/>
                    </a:cubicBezTo>
                    <a:cubicBezTo>
                      <a:pt x="306" y="222"/>
                      <a:pt x="306" y="217"/>
                      <a:pt x="306" y="217"/>
                    </a:cubicBezTo>
                    <a:cubicBezTo>
                      <a:pt x="302" y="216"/>
                      <a:pt x="302" y="216"/>
                      <a:pt x="302" y="216"/>
                    </a:cubicBezTo>
                    <a:cubicBezTo>
                      <a:pt x="293" y="217"/>
                      <a:pt x="293" y="217"/>
                      <a:pt x="293" y="217"/>
                    </a:cubicBezTo>
                    <a:cubicBezTo>
                      <a:pt x="278" y="218"/>
                      <a:pt x="278" y="218"/>
                      <a:pt x="278" y="218"/>
                    </a:cubicBezTo>
                    <a:cubicBezTo>
                      <a:pt x="270" y="218"/>
                      <a:pt x="270" y="218"/>
                      <a:pt x="270" y="218"/>
                    </a:cubicBezTo>
                    <a:cubicBezTo>
                      <a:pt x="259" y="212"/>
                      <a:pt x="259" y="212"/>
                      <a:pt x="259" y="212"/>
                    </a:cubicBezTo>
                    <a:cubicBezTo>
                      <a:pt x="250" y="204"/>
                      <a:pt x="250" y="204"/>
                      <a:pt x="250" y="204"/>
                    </a:cubicBezTo>
                    <a:cubicBezTo>
                      <a:pt x="244" y="201"/>
                      <a:pt x="244" y="201"/>
                      <a:pt x="244" y="201"/>
                    </a:cubicBezTo>
                    <a:cubicBezTo>
                      <a:pt x="237" y="193"/>
                      <a:pt x="237" y="193"/>
                      <a:pt x="237" y="193"/>
                    </a:cubicBezTo>
                    <a:cubicBezTo>
                      <a:pt x="233" y="187"/>
                      <a:pt x="233" y="187"/>
                      <a:pt x="233" y="187"/>
                    </a:cubicBezTo>
                    <a:cubicBezTo>
                      <a:pt x="233" y="187"/>
                      <a:pt x="230" y="179"/>
                      <a:pt x="229" y="176"/>
                    </a:cubicBezTo>
                    <a:cubicBezTo>
                      <a:pt x="228" y="173"/>
                      <a:pt x="222" y="164"/>
                      <a:pt x="222" y="164"/>
                    </a:cubicBezTo>
                    <a:cubicBezTo>
                      <a:pt x="222" y="164"/>
                      <a:pt x="219" y="157"/>
                      <a:pt x="218" y="156"/>
                    </a:cubicBezTo>
                    <a:cubicBezTo>
                      <a:pt x="218" y="155"/>
                      <a:pt x="217" y="150"/>
                      <a:pt x="217" y="150"/>
                    </a:cubicBezTo>
                    <a:cubicBezTo>
                      <a:pt x="207" y="145"/>
                      <a:pt x="207" y="145"/>
                      <a:pt x="207" y="145"/>
                    </a:cubicBezTo>
                    <a:cubicBezTo>
                      <a:pt x="193" y="137"/>
                      <a:pt x="193" y="137"/>
                      <a:pt x="193" y="137"/>
                    </a:cubicBezTo>
                    <a:cubicBezTo>
                      <a:pt x="181" y="130"/>
                      <a:pt x="181" y="130"/>
                      <a:pt x="181" y="130"/>
                    </a:cubicBezTo>
                    <a:cubicBezTo>
                      <a:pt x="176" y="121"/>
                      <a:pt x="176" y="121"/>
                      <a:pt x="176" y="121"/>
                    </a:cubicBezTo>
                    <a:cubicBezTo>
                      <a:pt x="172" y="109"/>
                      <a:pt x="172" y="109"/>
                      <a:pt x="172" y="109"/>
                    </a:cubicBezTo>
                    <a:cubicBezTo>
                      <a:pt x="171" y="99"/>
                      <a:pt x="171" y="99"/>
                      <a:pt x="171" y="99"/>
                    </a:cubicBezTo>
                    <a:cubicBezTo>
                      <a:pt x="176" y="96"/>
                      <a:pt x="176" y="96"/>
                      <a:pt x="176" y="96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1" y="88"/>
                      <a:pt x="171" y="88"/>
                      <a:pt x="171" y="88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69" y="81"/>
                      <a:pt x="169" y="81"/>
                      <a:pt x="169" y="81"/>
                    </a:cubicBezTo>
                    <a:cubicBezTo>
                      <a:pt x="166" y="77"/>
                      <a:pt x="166" y="77"/>
                      <a:pt x="166" y="77"/>
                    </a:cubicBezTo>
                    <a:cubicBezTo>
                      <a:pt x="172" y="74"/>
                      <a:pt x="172" y="74"/>
                      <a:pt x="172" y="74"/>
                    </a:cubicBezTo>
                    <a:cubicBezTo>
                      <a:pt x="172" y="74"/>
                      <a:pt x="175" y="71"/>
                      <a:pt x="178" y="71"/>
                    </a:cubicBezTo>
                    <a:cubicBezTo>
                      <a:pt x="181" y="71"/>
                      <a:pt x="183" y="68"/>
                      <a:pt x="183" y="68"/>
                    </a:cubicBezTo>
                    <a:cubicBezTo>
                      <a:pt x="183" y="68"/>
                      <a:pt x="186" y="66"/>
                      <a:pt x="187" y="65"/>
                    </a:cubicBezTo>
                    <a:cubicBezTo>
                      <a:pt x="188" y="65"/>
                      <a:pt x="190" y="65"/>
                      <a:pt x="191" y="64"/>
                    </a:cubicBezTo>
                    <a:cubicBezTo>
                      <a:pt x="192" y="64"/>
                      <a:pt x="195" y="63"/>
                      <a:pt x="194" y="63"/>
                    </a:cubicBezTo>
                    <a:cubicBezTo>
                      <a:pt x="194" y="62"/>
                      <a:pt x="196" y="57"/>
                      <a:pt x="196" y="57"/>
                    </a:cubicBezTo>
                    <a:cubicBezTo>
                      <a:pt x="197" y="56"/>
                      <a:pt x="199" y="60"/>
                      <a:pt x="201" y="60"/>
                    </a:cubicBezTo>
                    <a:cubicBezTo>
                      <a:pt x="202" y="60"/>
                      <a:pt x="204" y="61"/>
                      <a:pt x="204" y="61"/>
                    </a:cubicBezTo>
                    <a:cubicBezTo>
                      <a:pt x="206" y="60"/>
                      <a:pt x="207" y="57"/>
                      <a:pt x="207" y="57"/>
                    </a:cubicBezTo>
                    <a:cubicBezTo>
                      <a:pt x="207" y="57"/>
                      <a:pt x="208" y="56"/>
                      <a:pt x="211" y="55"/>
                    </a:cubicBezTo>
                    <a:cubicBezTo>
                      <a:pt x="211" y="55"/>
                      <a:pt x="211" y="55"/>
                      <a:pt x="211" y="55"/>
                    </a:cubicBezTo>
                    <a:cubicBezTo>
                      <a:pt x="211" y="55"/>
                      <a:pt x="209" y="54"/>
                      <a:pt x="209" y="54"/>
                    </a:cubicBezTo>
                    <a:cubicBezTo>
                      <a:pt x="209" y="54"/>
                      <a:pt x="209" y="53"/>
                      <a:pt x="210" y="52"/>
                    </a:cubicBezTo>
                    <a:cubicBezTo>
                      <a:pt x="210" y="52"/>
                      <a:pt x="210" y="51"/>
                      <a:pt x="210" y="51"/>
                    </a:cubicBezTo>
                    <a:cubicBezTo>
                      <a:pt x="210" y="51"/>
                      <a:pt x="211" y="49"/>
                      <a:pt x="211" y="49"/>
                    </a:cubicBezTo>
                    <a:cubicBezTo>
                      <a:pt x="211" y="49"/>
                      <a:pt x="211" y="49"/>
                      <a:pt x="211" y="48"/>
                    </a:cubicBezTo>
                    <a:cubicBezTo>
                      <a:pt x="211" y="48"/>
                      <a:pt x="210" y="47"/>
                      <a:pt x="210" y="47"/>
                    </a:cubicBezTo>
                    <a:cubicBezTo>
                      <a:pt x="210" y="47"/>
                      <a:pt x="210" y="47"/>
                      <a:pt x="209" y="47"/>
                    </a:cubicBezTo>
                    <a:cubicBezTo>
                      <a:pt x="209" y="47"/>
                      <a:pt x="209" y="48"/>
                      <a:pt x="209" y="48"/>
                    </a:cubicBezTo>
                    <a:cubicBezTo>
                      <a:pt x="207" y="48"/>
                      <a:pt x="207" y="48"/>
                      <a:pt x="207" y="48"/>
                    </a:cubicBezTo>
                    <a:cubicBezTo>
                      <a:pt x="207" y="48"/>
                      <a:pt x="207" y="47"/>
                      <a:pt x="207" y="47"/>
                    </a:cubicBezTo>
                    <a:cubicBezTo>
                      <a:pt x="206" y="47"/>
                      <a:pt x="205" y="47"/>
                      <a:pt x="206" y="46"/>
                    </a:cubicBezTo>
                    <a:cubicBezTo>
                      <a:pt x="206" y="46"/>
                      <a:pt x="206" y="45"/>
                      <a:pt x="206" y="45"/>
                    </a:cubicBezTo>
                    <a:cubicBezTo>
                      <a:pt x="206" y="45"/>
                      <a:pt x="206" y="45"/>
                      <a:pt x="206" y="44"/>
                    </a:cubicBezTo>
                    <a:cubicBezTo>
                      <a:pt x="206" y="44"/>
                      <a:pt x="207" y="43"/>
                      <a:pt x="208" y="43"/>
                    </a:cubicBezTo>
                    <a:cubicBezTo>
                      <a:pt x="208" y="42"/>
                      <a:pt x="210" y="41"/>
                      <a:pt x="210" y="41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0" y="38"/>
                      <a:pt x="210" y="38"/>
                      <a:pt x="210" y="38"/>
                    </a:cubicBezTo>
                    <a:cubicBezTo>
                      <a:pt x="210" y="38"/>
                      <a:pt x="209" y="39"/>
                      <a:pt x="209" y="39"/>
                    </a:cubicBezTo>
                    <a:cubicBezTo>
                      <a:pt x="207" y="38"/>
                      <a:pt x="207" y="38"/>
                      <a:pt x="207" y="38"/>
                    </a:cubicBezTo>
                    <a:cubicBezTo>
                      <a:pt x="205" y="37"/>
                      <a:pt x="205" y="37"/>
                      <a:pt x="205" y="37"/>
                    </a:cubicBezTo>
                    <a:cubicBezTo>
                      <a:pt x="204" y="37"/>
                      <a:pt x="204" y="37"/>
                      <a:pt x="204" y="37"/>
                    </a:cubicBezTo>
                    <a:cubicBezTo>
                      <a:pt x="202" y="36"/>
                      <a:pt x="202" y="36"/>
                      <a:pt x="202" y="36"/>
                    </a:cubicBezTo>
                    <a:cubicBezTo>
                      <a:pt x="202" y="34"/>
                      <a:pt x="202" y="34"/>
                      <a:pt x="202" y="34"/>
                    </a:cubicBezTo>
                    <a:cubicBezTo>
                      <a:pt x="203" y="33"/>
                      <a:pt x="203" y="33"/>
                      <a:pt x="203" y="33"/>
                    </a:cubicBezTo>
                    <a:cubicBezTo>
                      <a:pt x="203" y="33"/>
                      <a:pt x="204" y="31"/>
                      <a:pt x="204" y="31"/>
                    </a:cubicBezTo>
                    <a:cubicBezTo>
                      <a:pt x="205" y="30"/>
                      <a:pt x="207" y="29"/>
                      <a:pt x="207" y="29"/>
                    </a:cubicBezTo>
                    <a:cubicBezTo>
                      <a:pt x="208" y="27"/>
                      <a:pt x="208" y="27"/>
                      <a:pt x="208" y="27"/>
                    </a:cubicBezTo>
                    <a:cubicBezTo>
                      <a:pt x="208" y="27"/>
                      <a:pt x="208" y="27"/>
                      <a:pt x="209" y="27"/>
                    </a:cubicBezTo>
                    <a:cubicBezTo>
                      <a:pt x="210" y="27"/>
                      <a:pt x="210" y="27"/>
                      <a:pt x="210" y="27"/>
                    </a:cubicBezTo>
                    <a:cubicBezTo>
                      <a:pt x="210" y="27"/>
                      <a:pt x="211" y="25"/>
                      <a:pt x="211" y="24"/>
                    </a:cubicBezTo>
                    <a:cubicBezTo>
                      <a:pt x="211" y="22"/>
                      <a:pt x="211" y="22"/>
                      <a:pt x="211" y="22"/>
                    </a:cubicBezTo>
                    <a:cubicBezTo>
                      <a:pt x="206" y="23"/>
                      <a:pt x="206" y="23"/>
                      <a:pt x="206" y="23"/>
                    </a:cubicBezTo>
                    <a:cubicBezTo>
                      <a:pt x="206" y="23"/>
                      <a:pt x="203" y="22"/>
                      <a:pt x="200" y="22"/>
                    </a:cubicBezTo>
                    <a:cubicBezTo>
                      <a:pt x="197" y="22"/>
                      <a:pt x="191" y="21"/>
                      <a:pt x="191" y="21"/>
                    </a:cubicBezTo>
                    <a:cubicBezTo>
                      <a:pt x="183" y="18"/>
                      <a:pt x="183" y="18"/>
                      <a:pt x="183" y="18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71" y="17"/>
                      <a:pt x="171" y="17"/>
                      <a:pt x="171" y="17"/>
                    </a:cubicBezTo>
                    <a:cubicBezTo>
                      <a:pt x="171" y="17"/>
                      <a:pt x="170" y="15"/>
                      <a:pt x="169" y="15"/>
                    </a:cubicBezTo>
                    <a:cubicBezTo>
                      <a:pt x="169" y="14"/>
                      <a:pt x="167" y="13"/>
                      <a:pt x="167" y="13"/>
                    </a:cubicBezTo>
                    <a:cubicBezTo>
                      <a:pt x="167" y="10"/>
                      <a:pt x="167" y="10"/>
                      <a:pt x="167" y="10"/>
                    </a:cubicBezTo>
                    <a:cubicBezTo>
                      <a:pt x="164" y="7"/>
                      <a:pt x="164" y="7"/>
                      <a:pt x="164" y="7"/>
                    </a:cubicBezTo>
                    <a:cubicBezTo>
                      <a:pt x="163" y="4"/>
                      <a:pt x="163" y="4"/>
                      <a:pt x="163" y="4"/>
                    </a:cubicBezTo>
                    <a:cubicBezTo>
                      <a:pt x="165" y="2"/>
                      <a:pt x="165" y="2"/>
                      <a:pt x="165" y="2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0" y="1"/>
                      <a:pt x="159" y="1"/>
                    </a:cubicBezTo>
                    <a:cubicBezTo>
                      <a:pt x="158" y="2"/>
                      <a:pt x="152" y="3"/>
                      <a:pt x="152" y="3"/>
                    </a:cubicBezTo>
                    <a:cubicBezTo>
                      <a:pt x="151" y="4"/>
                      <a:pt x="151" y="4"/>
                      <a:pt x="151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38" y="4"/>
                      <a:pt x="138" y="4"/>
                      <a:pt x="138" y="4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5" y="12"/>
                      <a:pt x="115" y="12"/>
                      <a:pt x="115" y="12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114" y="13"/>
                      <a:pt x="113" y="14"/>
                      <a:pt x="113" y="14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13" y="17"/>
                      <a:pt x="112" y="18"/>
                      <a:pt x="112" y="18"/>
                    </a:cubicBezTo>
                    <a:cubicBezTo>
                      <a:pt x="111" y="19"/>
                      <a:pt x="112" y="20"/>
                      <a:pt x="112" y="20"/>
                    </a:cubicBezTo>
                    <a:cubicBezTo>
                      <a:pt x="112" y="20"/>
                      <a:pt x="113" y="21"/>
                      <a:pt x="115" y="22"/>
                    </a:cubicBezTo>
                    <a:cubicBezTo>
                      <a:pt x="116" y="22"/>
                      <a:pt x="115" y="22"/>
                      <a:pt x="115" y="22"/>
                    </a:cubicBezTo>
                    <a:cubicBezTo>
                      <a:pt x="115" y="23"/>
                      <a:pt x="115" y="23"/>
                      <a:pt x="115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1" y="25"/>
                      <a:pt x="111" y="25"/>
                    </a:cubicBezTo>
                    <a:cubicBezTo>
                      <a:pt x="111" y="25"/>
                      <a:pt x="111" y="25"/>
                      <a:pt x="111" y="24"/>
                    </a:cubicBezTo>
                    <a:cubicBezTo>
                      <a:pt x="110" y="24"/>
                      <a:pt x="110" y="24"/>
                      <a:pt x="110" y="24"/>
                    </a:cubicBezTo>
                    <a:cubicBezTo>
                      <a:pt x="110" y="24"/>
                      <a:pt x="108" y="23"/>
                      <a:pt x="108" y="23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7" y="21"/>
                      <a:pt x="107" y="21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5" y="22"/>
                      <a:pt x="105" y="22"/>
                      <a:pt x="104" y="22"/>
                    </a:cubicBezTo>
                    <a:cubicBezTo>
                      <a:pt x="104" y="22"/>
                      <a:pt x="104" y="23"/>
                      <a:pt x="103" y="23"/>
                    </a:cubicBezTo>
                    <a:cubicBezTo>
                      <a:pt x="103" y="23"/>
                      <a:pt x="103" y="24"/>
                      <a:pt x="103" y="24"/>
                    </a:cubicBezTo>
                    <a:cubicBezTo>
                      <a:pt x="102" y="24"/>
                      <a:pt x="102" y="25"/>
                      <a:pt x="102" y="25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2" y="28"/>
                      <a:pt x="102" y="29"/>
                      <a:pt x="102" y="29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3" y="30"/>
                      <a:pt x="104" y="30"/>
                      <a:pt x="104" y="30"/>
                    </a:cubicBezTo>
                    <a:cubicBezTo>
                      <a:pt x="104" y="30"/>
                      <a:pt x="104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4" y="33"/>
                      <a:pt x="104" y="33"/>
                    </a:cubicBezTo>
                    <a:cubicBezTo>
                      <a:pt x="103" y="33"/>
                      <a:pt x="103" y="33"/>
                      <a:pt x="104" y="34"/>
                    </a:cubicBezTo>
                    <a:cubicBezTo>
                      <a:pt x="104" y="35"/>
                      <a:pt x="104" y="35"/>
                      <a:pt x="105" y="35"/>
                    </a:cubicBezTo>
                    <a:cubicBezTo>
                      <a:pt x="105" y="35"/>
                      <a:pt x="106" y="37"/>
                      <a:pt x="106" y="38"/>
                    </a:cubicBezTo>
                    <a:cubicBezTo>
                      <a:pt x="106" y="38"/>
                      <a:pt x="105" y="39"/>
                      <a:pt x="105" y="39"/>
                    </a:cubicBezTo>
                    <a:cubicBezTo>
                      <a:pt x="105" y="39"/>
                      <a:pt x="105" y="39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3" y="40"/>
                      <a:pt x="102" y="39"/>
                      <a:pt x="102" y="39"/>
                    </a:cubicBezTo>
                    <a:cubicBezTo>
                      <a:pt x="102" y="39"/>
                      <a:pt x="103" y="38"/>
                      <a:pt x="103" y="38"/>
                    </a:cubicBezTo>
                    <a:cubicBezTo>
                      <a:pt x="102" y="37"/>
                      <a:pt x="101" y="37"/>
                      <a:pt x="101" y="36"/>
                    </a:cubicBezTo>
                    <a:cubicBezTo>
                      <a:pt x="100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0" y="34"/>
                    </a:cubicBezTo>
                    <a:cubicBezTo>
                      <a:pt x="99" y="33"/>
                      <a:pt x="99" y="33"/>
                      <a:pt x="99" y="33"/>
                    </a:cubicBezTo>
                    <a:cubicBezTo>
                      <a:pt x="99" y="33"/>
                      <a:pt x="98" y="33"/>
                      <a:pt x="97" y="33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5" y="34"/>
                      <a:pt x="94" y="34"/>
                      <a:pt x="94" y="34"/>
                    </a:cubicBezTo>
                    <a:cubicBezTo>
                      <a:pt x="93" y="35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1" y="34"/>
                      <a:pt x="91" y="35"/>
                      <a:pt x="92" y="36"/>
                    </a:cubicBezTo>
                    <a:cubicBezTo>
                      <a:pt x="92" y="36"/>
                      <a:pt x="91" y="36"/>
                      <a:pt x="91" y="37"/>
                    </a:cubicBezTo>
                    <a:cubicBezTo>
                      <a:pt x="91" y="37"/>
                      <a:pt x="90" y="37"/>
                      <a:pt x="88" y="37"/>
                    </a:cubicBezTo>
                    <a:cubicBezTo>
                      <a:pt x="86" y="36"/>
                      <a:pt x="87" y="36"/>
                      <a:pt x="86" y="36"/>
                    </a:cubicBezTo>
                    <a:cubicBezTo>
                      <a:pt x="86" y="35"/>
                      <a:pt x="85" y="35"/>
                      <a:pt x="85" y="34"/>
                    </a:cubicBezTo>
                    <a:cubicBezTo>
                      <a:pt x="85" y="33"/>
                      <a:pt x="85" y="32"/>
                      <a:pt x="84" y="32"/>
                    </a:cubicBezTo>
                    <a:cubicBezTo>
                      <a:pt x="84" y="31"/>
                      <a:pt x="84" y="30"/>
                      <a:pt x="83" y="30"/>
                    </a:cubicBezTo>
                    <a:cubicBezTo>
                      <a:pt x="83" y="29"/>
                      <a:pt x="84" y="29"/>
                      <a:pt x="84" y="28"/>
                    </a:cubicBezTo>
                    <a:cubicBezTo>
                      <a:pt x="85" y="28"/>
                      <a:pt x="83" y="27"/>
                      <a:pt x="83" y="27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8"/>
                      <a:pt x="80" y="28"/>
                      <a:pt x="80" y="27"/>
                    </a:cubicBezTo>
                    <a:cubicBezTo>
                      <a:pt x="80" y="27"/>
                      <a:pt x="79" y="27"/>
                      <a:pt x="79" y="27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4"/>
                      <a:pt x="78" y="34"/>
                    </a:cubicBezTo>
                    <a:cubicBezTo>
                      <a:pt x="78" y="35"/>
                      <a:pt x="78" y="36"/>
                      <a:pt x="78" y="36"/>
                    </a:cubicBezTo>
                    <a:cubicBezTo>
                      <a:pt x="78" y="37"/>
                      <a:pt x="78" y="37"/>
                      <a:pt x="78" y="37"/>
                    </a:cubicBezTo>
                    <a:cubicBezTo>
                      <a:pt x="78" y="37"/>
                      <a:pt x="77" y="38"/>
                      <a:pt x="77" y="38"/>
                    </a:cubicBezTo>
                    <a:cubicBezTo>
                      <a:pt x="77" y="38"/>
                      <a:pt x="77" y="39"/>
                      <a:pt x="77" y="40"/>
                    </a:cubicBezTo>
                    <a:cubicBezTo>
                      <a:pt x="77" y="40"/>
                      <a:pt x="76" y="41"/>
                      <a:pt x="76" y="41"/>
                    </a:cubicBezTo>
                    <a:cubicBezTo>
                      <a:pt x="76" y="41"/>
                      <a:pt x="76" y="42"/>
                      <a:pt x="76" y="42"/>
                    </a:cubicBezTo>
                    <a:cubicBezTo>
                      <a:pt x="76" y="42"/>
                      <a:pt x="74" y="42"/>
                      <a:pt x="74" y="42"/>
                    </a:cubicBezTo>
                    <a:cubicBezTo>
                      <a:pt x="74" y="42"/>
                      <a:pt x="73" y="44"/>
                      <a:pt x="73" y="44"/>
                    </a:cubicBezTo>
                    <a:cubicBezTo>
                      <a:pt x="72" y="44"/>
                      <a:pt x="73" y="45"/>
                      <a:pt x="73" y="46"/>
                    </a:cubicBezTo>
                    <a:cubicBezTo>
                      <a:pt x="73" y="46"/>
                      <a:pt x="72" y="47"/>
                      <a:pt x="72" y="47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1" y="48"/>
                      <a:pt x="71" y="49"/>
                      <a:pt x="71" y="49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51"/>
                      <a:pt x="71" y="51"/>
                      <a:pt x="70" y="52"/>
                    </a:cubicBezTo>
                    <a:cubicBezTo>
                      <a:pt x="70" y="52"/>
                      <a:pt x="71" y="52"/>
                      <a:pt x="71" y="53"/>
                    </a:cubicBezTo>
                    <a:cubicBezTo>
                      <a:pt x="71" y="53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2" y="55"/>
                    </a:cubicBezTo>
                    <a:cubicBezTo>
                      <a:pt x="71" y="56"/>
                      <a:pt x="72" y="57"/>
                      <a:pt x="72" y="57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0" y="57"/>
                      <a:pt x="69" y="57"/>
                    </a:cubicBezTo>
                    <a:cubicBezTo>
                      <a:pt x="69" y="57"/>
                      <a:pt x="69" y="58"/>
                      <a:pt x="68" y="57"/>
                    </a:cubicBezTo>
                    <a:cubicBezTo>
                      <a:pt x="66" y="57"/>
                      <a:pt x="68" y="56"/>
                      <a:pt x="68" y="56"/>
                    </a:cubicBezTo>
                    <a:cubicBezTo>
                      <a:pt x="68" y="56"/>
                      <a:pt x="68" y="55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7" y="53"/>
                      <a:pt x="67" y="52"/>
                    </a:cubicBezTo>
                    <a:cubicBezTo>
                      <a:pt x="67" y="51"/>
                      <a:pt x="66" y="52"/>
                      <a:pt x="66" y="52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0"/>
                      <a:pt x="65" y="48"/>
                      <a:pt x="65" y="48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8"/>
                      <a:pt x="65" y="47"/>
                      <a:pt x="66" y="47"/>
                    </a:cubicBezTo>
                    <a:cubicBezTo>
                      <a:pt x="66" y="46"/>
                      <a:pt x="65" y="46"/>
                      <a:pt x="65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3" y="45"/>
                      <a:pt x="62" y="46"/>
                      <a:pt x="62" y="46"/>
                    </a:cubicBezTo>
                    <a:cubicBezTo>
                      <a:pt x="61" y="46"/>
                      <a:pt x="60" y="45"/>
                      <a:pt x="60" y="45"/>
                    </a:cubicBezTo>
                    <a:cubicBezTo>
                      <a:pt x="60" y="44"/>
                      <a:pt x="59" y="45"/>
                      <a:pt x="58" y="44"/>
                    </a:cubicBezTo>
                    <a:cubicBezTo>
                      <a:pt x="58" y="44"/>
                      <a:pt x="57" y="44"/>
                      <a:pt x="57" y="44"/>
                    </a:cubicBezTo>
                    <a:cubicBezTo>
                      <a:pt x="57" y="44"/>
                      <a:pt x="56" y="43"/>
                      <a:pt x="56" y="43"/>
                    </a:cubicBezTo>
                    <a:cubicBezTo>
                      <a:pt x="56" y="42"/>
                      <a:pt x="55" y="41"/>
                      <a:pt x="5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1"/>
                      <a:pt x="53" y="40"/>
                      <a:pt x="52" y="40"/>
                    </a:cubicBezTo>
                    <a:cubicBezTo>
                      <a:pt x="52" y="40"/>
                      <a:pt x="53" y="39"/>
                      <a:pt x="53" y="39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7"/>
                      <a:pt x="52" y="37"/>
                    </a:cubicBezTo>
                    <a:cubicBezTo>
                      <a:pt x="52" y="36"/>
                      <a:pt x="52" y="35"/>
                      <a:pt x="52" y="35"/>
                    </a:cubicBezTo>
                    <a:cubicBezTo>
                      <a:pt x="52" y="35"/>
                      <a:pt x="52" y="33"/>
                      <a:pt x="52" y="33"/>
                    </a:cubicBezTo>
                    <a:cubicBezTo>
                      <a:pt x="52" y="32"/>
                      <a:pt x="52" y="30"/>
                      <a:pt x="52" y="30"/>
                    </a:cubicBezTo>
                    <a:cubicBezTo>
                      <a:pt x="52" y="30"/>
                      <a:pt x="49" y="31"/>
                      <a:pt x="48" y="31"/>
                    </a:cubicBezTo>
                    <a:cubicBezTo>
                      <a:pt x="47" y="32"/>
                      <a:pt x="48" y="32"/>
                      <a:pt x="48" y="32"/>
                    </a:cubicBezTo>
                    <a:cubicBezTo>
                      <a:pt x="48" y="32"/>
                      <a:pt x="48" y="34"/>
                      <a:pt x="47" y="34"/>
                    </a:cubicBezTo>
                    <a:cubicBezTo>
                      <a:pt x="47" y="34"/>
                      <a:pt x="46" y="34"/>
                      <a:pt x="46" y="34"/>
                    </a:cubicBezTo>
                    <a:cubicBezTo>
                      <a:pt x="46" y="34"/>
                      <a:pt x="45" y="35"/>
                      <a:pt x="45" y="36"/>
                    </a:cubicBezTo>
                    <a:cubicBezTo>
                      <a:pt x="44" y="36"/>
                      <a:pt x="44" y="36"/>
                      <a:pt x="43" y="37"/>
                    </a:cubicBezTo>
                    <a:cubicBezTo>
                      <a:pt x="43" y="37"/>
                      <a:pt x="42" y="37"/>
                      <a:pt x="42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39" y="49"/>
                      <a:pt x="39" y="49"/>
                      <a:pt x="39" y="50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7" y="51"/>
                      <a:pt x="36" y="51"/>
                    </a:cubicBezTo>
                    <a:cubicBezTo>
                      <a:pt x="36" y="51"/>
                      <a:pt x="36" y="52"/>
                      <a:pt x="35" y="52"/>
                    </a:cubicBezTo>
                    <a:cubicBezTo>
                      <a:pt x="33" y="52"/>
                      <a:pt x="34" y="53"/>
                      <a:pt x="34" y="53"/>
                    </a:cubicBezTo>
                    <a:cubicBezTo>
                      <a:pt x="34" y="53"/>
                      <a:pt x="34" y="54"/>
                      <a:pt x="34" y="54"/>
                    </a:cubicBezTo>
                    <a:cubicBezTo>
                      <a:pt x="33" y="54"/>
                      <a:pt x="32" y="54"/>
                      <a:pt x="31" y="53"/>
                    </a:cubicBezTo>
                    <a:cubicBezTo>
                      <a:pt x="31" y="53"/>
                      <a:pt x="31" y="53"/>
                      <a:pt x="30" y="54"/>
                    </a:cubicBezTo>
                    <a:cubicBezTo>
                      <a:pt x="30" y="54"/>
                      <a:pt x="29" y="53"/>
                      <a:pt x="29" y="53"/>
                    </a:cubicBezTo>
                    <a:cubicBezTo>
                      <a:pt x="29" y="53"/>
                      <a:pt x="29" y="52"/>
                      <a:pt x="28" y="52"/>
                    </a:cubicBezTo>
                    <a:cubicBezTo>
                      <a:pt x="28" y="51"/>
                      <a:pt x="27" y="52"/>
                      <a:pt x="27" y="51"/>
                    </a:cubicBezTo>
                    <a:cubicBezTo>
                      <a:pt x="26" y="51"/>
                      <a:pt x="25" y="51"/>
                      <a:pt x="24" y="51"/>
                    </a:cubicBezTo>
                    <a:cubicBezTo>
                      <a:pt x="24" y="51"/>
                      <a:pt x="24" y="52"/>
                      <a:pt x="24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2" y="52"/>
                      <a:pt x="22" y="53"/>
                      <a:pt x="22" y="53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19" y="54"/>
                      <a:pt x="19" y="54"/>
                    </a:cubicBezTo>
                    <a:cubicBezTo>
                      <a:pt x="18" y="54"/>
                      <a:pt x="17" y="54"/>
                      <a:pt x="16" y="54"/>
                    </a:cubicBezTo>
                    <a:cubicBezTo>
                      <a:pt x="16" y="54"/>
                      <a:pt x="15" y="54"/>
                      <a:pt x="15" y="54"/>
                    </a:cubicBezTo>
                    <a:cubicBezTo>
                      <a:pt x="15" y="54"/>
                      <a:pt x="13" y="55"/>
                      <a:pt x="13" y="55"/>
                    </a:cubicBezTo>
                    <a:cubicBezTo>
                      <a:pt x="13" y="55"/>
                      <a:pt x="12" y="56"/>
                      <a:pt x="11" y="56"/>
                    </a:cubicBezTo>
                    <a:cubicBezTo>
                      <a:pt x="11" y="56"/>
                      <a:pt x="10" y="55"/>
                      <a:pt x="10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61"/>
                      <a:pt x="5" y="62"/>
                      <a:pt x="6" y="63"/>
                    </a:cubicBezTo>
                    <a:cubicBezTo>
                      <a:pt x="7" y="64"/>
                      <a:pt x="8" y="65"/>
                      <a:pt x="12" y="67"/>
                    </a:cubicBezTo>
                    <a:cubicBezTo>
                      <a:pt x="13" y="67"/>
                      <a:pt x="16" y="71"/>
                      <a:pt x="15" y="73"/>
                    </a:cubicBezTo>
                    <a:cubicBezTo>
                      <a:pt x="15" y="73"/>
                      <a:pt x="14" y="81"/>
                      <a:pt x="12" y="83"/>
                    </a:cubicBezTo>
                    <a:cubicBezTo>
                      <a:pt x="12" y="83"/>
                      <a:pt x="11" y="84"/>
                      <a:pt x="9" y="86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5" y="90"/>
                      <a:pt x="4" y="90"/>
                      <a:pt x="3" y="90"/>
                    </a:cubicBezTo>
                    <a:cubicBezTo>
                      <a:pt x="3" y="90"/>
                      <a:pt x="2" y="91"/>
                      <a:pt x="2" y="91"/>
                    </a:cubicBezTo>
                    <a:cubicBezTo>
                      <a:pt x="1" y="91"/>
                      <a:pt x="0" y="91"/>
                      <a:pt x="0" y="91"/>
                    </a:cubicBezTo>
                    <a:cubicBezTo>
                      <a:pt x="0" y="92"/>
                      <a:pt x="1" y="94"/>
                      <a:pt x="1" y="94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10" y="109"/>
                      <a:pt x="10" y="109"/>
                      <a:pt x="10" y="109"/>
                    </a:cubicBezTo>
                    <a:cubicBezTo>
                      <a:pt x="6" y="114"/>
                      <a:pt x="6" y="114"/>
                      <a:pt x="6" y="114"/>
                    </a:cubicBezTo>
                    <a:cubicBezTo>
                      <a:pt x="5" y="115"/>
                      <a:pt x="5" y="115"/>
                      <a:pt x="5" y="116"/>
                    </a:cubicBezTo>
                    <a:cubicBezTo>
                      <a:pt x="5" y="116"/>
                      <a:pt x="5" y="117"/>
                      <a:pt x="5" y="118"/>
                    </a:cubicBezTo>
                    <a:cubicBezTo>
                      <a:pt x="7" y="118"/>
                      <a:pt x="7" y="118"/>
                      <a:pt x="7" y="118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8" y="127"/>
                      <a:pt x="18" y="127"/>
                      <a:pt x="18" y="127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3" y="146"/>
                      <a:pt x="23" y="146"/>
                      <a:pt x="23" y="146"/>
                    </a:cubicBezTo>
                    <a:cubicBezTo>
                      <a:pt x="23" y="146"/>
                      <a:pt x="23" y="146"/>
                      <a:pt x="23" y="146"/>
                    </a:cubicBezTo>
                    <a:cubicBezTo>
                      <a:pt x="25" y="147"/>
                      <a:pt x="25" y="148"/>
                      <a:pt x="27" y="147"/>
                    </a:cubicBezTo>
                    <a:cubicBezTo>
                      <a:pt x="30" y="147"/>
                      <a:pt x="33" y="146"/>
                      <a:pt x="34" y="145"/>
                    </a:cubicBezTo>
                    <a:cubicBezTo>
                      <a:pt x="34" y="144"/>
                      <a:pt x="37" y="142"/>
                      <a:pt x="37" y="141"/>
                    </a:cubicBezTo>
                    <a:cubicBezTo>
                      <a:pt x="38" y="140"/>
                      <a:pt x="43" y="135"/>
                      <a:pt x="43" y="135"/>
                    </a:cubicBezTo>
                    <a:cubicBezTo>
                      <a:pt x="44" y="135"/>
                      <a:pt x="49" y="128"/>
                      <a:pt x="49" y="127"/>
                    </a:cubicBezTo>
                    <a:cubicBezTo>
                      <a:pt x="50" y="127"/>
                      <a:pt x="57" y="121"/>
                      <a:pt x="57" y="121"/>
                    </a:cubicBezTo>
                    <a:cubicBezTo>
                      <a:pt x="65" y="119"/>
                      <a:pt x="65" y="119"/>
                      <a:pt x="65" y="119"/>
                    </a:cubicBezTo>
                    <a:cubicBezTo>
                      <a:pt x="65" y="119"/>
                      <a:pt x="69" y="122"/>
                      <a:pt x="70" y="123"/>
                    </a:cubicBezTo>
                    <a:cubicBezTo>
                      <a:pt x="71" y="123"/>
                      <a:pt x="80" y="128"/>
                      <a:pt x="80" y="128"/>
                    </a:cubicBezTo>
                    <a:cubicBezTo>
                      <a:pt x="80" y="128"/>
                      <a:pt x="85" y="130"/>
                      <a:pt x="86" y="130"/>
                    </a:cubicBezTo>
                    <a:cubicBezTo>
                      <a:pt x="86" y="131"/>
                      <a:pt x="91" y="136"/>
                      <a:pt x="91" y="136"/>
                    </a:cubicBezTo>
                    <a:cubicBezTo>
                      <a:pt x="94" y="137"/>
                      <a:pt x="94" y="137"/>
                      <a:pt x="94" y="137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100" y="136"/>
                      <a:pt x="100" y="136"/>
                      <a:pt x="100" y="136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4"/>
                      <a:pt x="110" y="151"/>
                      <a:pt x="110" y="153"/>
                    </a:cubicBezTo>
                    <a:cubicBezTo>
                      <a:pt x="110" y="155"/>
                      <a:pt x="110" y="160"/>
                      <a:pt x="110" y="160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7" y="163"/>
                      <a:pt x="117" y="170"/>
                      <a:pt x="118" y="171"/>
                    </a:cubicBezTo>
                    <a:cubicBezTo>
                      <a:pt x="118" y="173"/>
                      <a:pt x="118" y="175"/>
                      <a:pt x="118" y="177"/>
                    </a:cubicBezTo>
                    <a:cubicBezTo>
                      <a:pt x="119" y="179"/>
                      <a:pt x="118" y="182"/>
                      <a:pt x="118" y="182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5" y="187"/>
                      <a:pt x="125" y="187"/>
                      <a:pt x="125" y="187"/>
                    </a:cubicBezTo>
                    <a:cubicBezTo>
                      <a:pt x="126" y="191"/>
                      <a:pt x="126" y="191"/>
                      <a:pt x="126" y="191"/>
                    </a:cubicBezTo>
                    <a:cubicBezTo>
                      <a:pt x="133" y="193"/>
                      <a:pt x="133" y="193"/>
                      <a:pt x="133" y="193"/>
                    </a:cubicBezTo>
                    <a:cubicBezTo>
                      <a:pt x="135" y="198"/>
                      <a:pt x="135" y="198"/>
                      <a:pt x="135" y="198"/>
                    </a:cubicBezTo>
                    <a:cubicBezTo>
                      <a:pt x="138" y="202"/>
                      <a:pt x="138" y="202"/>
                      <a:pt x="138" y="202"/>
                    </a:cubicBezTo>
                    <a:cubicBezTo>
                      <a:pt x="138" y="205"/>
                      <a:pt x="138" y="205"/>
                      <a:pt x="138" y="205"/>
                    </a:cubicBezTo>
                    <a:cubicBezTo>
                      <a:pt x="138" y="205"/>
                      <a:pt x="138" y="207"/>
                      <a:pt x="140" y="207"/>
                    </a:cubicBezTo>
                    <a:cubicBezTo>
                      <a:pt x="141" y="207"/>
                      <a:pt x="147" y="206"/>
                      <a:pt x="147" y="206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9" y="217"/>
                      <a:pt x="159" y="217"/>
                      <a:pt x="159" y="217"/>
                    </a:cubicBezTo>
                    <a:cubicBezTo>
                      <a:pt x="163" y="222"/>
                      <a:pt x="163" y="222"/>
                      <a:pt x="163" y="222"/>
                    </a:cubicBezTo>
                    <a:cubicBezTo>
                      <a:pt x="168" y="224"/>
                      <a:pt x="168" y="224"/>
                      <a:pt x="168" y="224"/>
                    </a:cubicBezTo>
                    <a:cubicBezTo>
                      <a:pt x="174" y="228"/>
                      <a:pt x="174" y="228"/>
                      <a:pt x="174" y="228"/>
                    </a:cubicBezTo>
                    <a:cubicBezTo>
                      <a:pt x="176" y="233"/>
                      <a:pt x="176" y="233"/>
                      <a:pt x="176" y="233"/>
                    </a:cubicBezTo>
                    <a:cubicBezTo>
                      <a:pt x="181" y="239"/>
                      <a:pt x="181" y="239"/>
                      <a:pt x="181" y="239"/>
                    </a:cubicBezTo>
                    <a:cubicBezTo>
                      <a:pt x="185" y="241"/>
                      <a:pt x="185" y="241"/>
                      <a:pt x="185" y="241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190" y="245"/>
                      <a:pt x="190" y="245"/>
                      <a:pt x="190" y="245"/>
                    </a:cubicBezTo>
                    <a:cubicBezTo>
                      <a:pt x="193" y="246"/>
                      <a:pt x="193" y="246"/>
                      <a:pt x="193" y="246"/>
                    </a:cubicBezTo>
                    <a:cubicBezTo>
                      <a:pt x="198" y="247"/>
                      <a:pt x="198" y="247"/>
                      <a:pt x="198" y="247"/>
                    </a:cubicBezTo>
                    <a:cubicBezTo>
                      <a:pt x="201" y="250"/>
                      <a:pt x="201" y="250"/>
                      <a:pt x="201" y="250"/>
                    </a:cubicBezTo>
                    <a:cubicBezTo>
                      <a:pt x="201" y="250"/>
                      <a:pt x="203" y="252"/>
                      <a:pt x="203" y="253"/>
                    </a:cubicBezTo>
                    <a:cubicBezTo>
                      <a:pt x="203" y="254"/>
                      <a:pt x="201" y="255"/>
                      <a:pt x="203" y="255"/>
                    </a:cubicBezTo>
                    <a:cubicBezTo>
                      <a:pt x="206" y="255"/>
                      <a:pt x="208" y="255"/>
                      <a:pt x="208" y="255"/>
                    </a:cubicBezTo>
                    <a:cubicBezTo>
                      <a:pt x="213" y="254"/>
                      <a:pt x="213" y="254"/>
                      <a:pt x="213" y="254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20" y="254"/>
                      <a:pt x="220" y="254"/>
                      <a:pt x="220" y="254"/>
                    </a:cubicBezTo>
                    <a:cubicBezTo>
                      <a:pt x="225" y="252"/>
                      <a:pt x="225" y="252"/>
                      <a:pt x="225" y="252"/>
                    </a:cubicBezTo>
                    <a:cubicBezTo>
                      <a:pt x="229" y="255"/>
                      <a:pt x="229" y="255"/>
                      <a:pt x="229" y="255"/>
                    </a:cubicBezTo>
                    <a:cubicBezTo>
                      <a:pt x="237" y="265"/>
                      <a:pt x="237" y="265"/>
                      <a:pt x="237" y="265"/>
                    </a:cubicBezTo>
                    <a:cubicBezTo>
                      <a:pt x="237" y="265"/>
                      <a:pt x="240" y="270"/>
                      <a:pt x="240" y="271"/>
                    </a:cubicBezTo>
                    <a:cubicBezTo>
                      <a:pt x="240" y="272"/>
                      <a:pt x="242" y="271"/>
                      <a:pt x="243" y="271"/>
                    </a:cubicBezTo>
                    <a:cubicBezTo>
                      <a:pt x="244" y="271"/>
                      <a:pt x="251" y="271"/>
                      <a:pt x="251" y="271"/>
                    </a:cubicBezTo>
                    <a:cubicBezTo>
                      <a:pt x="256" y="274"/>
                      <a:pt x="256" y="274"/>
                      <a:pt x="256" y="274"/>
                    </a:cubicBezTo>
                    <a:cubicBezTo>
                      <a:pt x="252" y="278"/>
                      <a:pt x="252" y="278"/>
                      <a:pt x="252" y="278"/>
                    </a:cubicBezTo>
                    <a:cubicBezTo>
                      <a:pt x="257" y="280"/>
                      <a:pt x="257" y="280"/>
                      <a:pt x="257" y="280"/>
                    </a:cubicBezTo>
                    <a:cubicBezTo>
                      <a:pt x="260" y="278"/>
                      <a:pt x="260" y="278"/>
                      <a:pt x="260" y="278"/>
                    </a:cubicBezTo>
                    <a:cubicBezTo>
                      <a:pt x="265" y="278"/>
                      <a:pt x="265" y="278"/>
                      <a:pt x="265" y="278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69" y="284"/>
                      <a:pt x="269" y="284"/>
                      <a:pt x="269" y="284"/>
                    </a:cubicBezTo>
                    <a:cubicBezTo>
                      <a:pt x="271" y="286"/>
                      <a:pt x="271" y="286"/>
                      <a:pt x="271" y="286"/>
                    </a:cubicBezTo>
                    <a:cubicBezTo>
                      <a:pt x="271" y="289"/>
                      <a:pt x="271" y="289"/>
                      <a:pt x="271" y="289"/>
                    </a:cubicBezTo>
                    <a:cubicBezTo>
                      <a:pt x="271" y="292"/>
                      <a:pt x="271" y="292"/>
                      <a:pt x="271" y="292"/>
                    </a:cubicBezTo>
                    <a:cubicBezTo>
                      <a:pt x="273" y="295"/>
                      <a:pt x="273" y="295"/>
                      <a:pt x="273" y="295"/>
                    </a:cubicBezTo>
                    <a:cubicBezTo>
                      <a:pt x="277" y="297"/>
                      <a:pt x="277" y="297"/>
                      <a:pt x="277" y="297"/>
                    </a:cubicBezTo>
                    <a:cubicBezTo>
                      <a:pt x="280" y="299"/>
                      <a:pt x="280" y="299"/>
                      <a:pt x="280" y="299"/>
                    </a:cubicBezTo>
                    <a:cubicBezTo>
                      <a:pt x="283" y="301"/>
                      <a:pt x="283" y="301"/>
                      <a:pt x="283" y="301"/>
                    </a:cubicBezTo>
                    <a:cubicBezTo>
                      <a:pt x="286" y="301"/>
                      <a:pt x="286" y="301"/>
                      <a:pt x="286" y="301"/>
                    </a:cubicBezTo>
                    <a:cubicBezTo>
                      <a:pt x="291" y="300"/>
                      <a:pt x="291" y="300"/>
                      <a:pt x="291" y="300"/>
                    </a:cubicBezTo>
                    <a:cubicBezTo>
                      <a:pt x="297" y="301"/>
                      <a:pt x="297" y="301"/>
                      <a:pt x="297" y="301"/>
                    </a:cubicBezTo>
                    <a:cubicBezTo>
                      <a:pt x="302" y="309"/>
                      <a:pt x="302" y="309"/>
                      <a:pt x="302" y="309"/>
                    </a:cubicBezTo>
                    <a:cubicBezTo>
                      <a:pt x="304" y="316"/>
                      <a:pt x="304" y="316"/>
                      <a:pt x="304" y="316"/>
                    </a:cubicBezTo>
                    <a:cubicBezTo>
                      <a:pt x="307" y="323"/>
                      <a:pt x="307" y="323"/>
                      <a:pt x="307" y="323"/>
                    </a:cubicBezTo>
                    <a:cubicBezTo>
                      <a:pt x="310" y="326"/>
                      <a:pt x="310" y="326"/>
                      <a:pt x="310" y="326"/>
                    </a:cubicBezTo>
                    <a:cubicBezTo>
                      <a:pt x="311" y="333"/>
                      <a:pt x="311" y="333"/>
                      <a:pt x="311" y="333"/>
                    </a:cubicBezTo>
                    <a:cubicBezTo>
                      <a:pt x="314" y="336"/>
                      <a:pt x="314" y="336"/>
                      <a:pt x="314" y="336"/>
                    </a:cubicBezTo>
                    <a:cubicBezTo>
                      <a:pt x="317" y="344"/>
                      <a:pt x="317" y="344"/>
                      <a:pt x="317" y="344"/>
                    </a:cubicBezTo>
                    <a:cubicBezTo>
                      <a:pt x="319" y="347"/>
                      <a:pt x="319" y="347"/>
                      <a:pt x="319" y="347"/>
                    </a:cubicBezTo>
                    <a:cubicBezTo>
                      <a:pt x="318" y="352"/>
                      <a:pt x="318" y="352"/>
                      <a:pt x="318" y="352"/>
                    </a:cubicBezTo>
                    <a:cubicBezTo>
                      <a:pt x="318" y="352"/>
                      <a:pt x="316" y="355"/>
                      <a:pt x="315" y="356"/>
                    </a:cubicBezTo>
                    <a:cubicBezTo>
                      <a:pt x="315" y="356"/>
                      <a:pt x="313" y="357"/>
                      <a:pt x="312" y="357"/>
                    </a:cubicBezTo>
                    <a:cubicBezTo>
                      <a:pt x="311" y="358"/>
                      <a:pt x="310" y="358"/>
                      <a:pt x="309" y="359"/>
                    </a:cubicBezTo>
                    <a:cubicBezTo>
                      <a:pt x="309" y="360"/>
                      <a:pt x="308" y="362"/>
                      <a:pt x="308" y="362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309" y="373"/>
                      <a:pt x="309" y="373"/>
                      <a:pt x="309" y="373"/>
                    </a:cubicBezTo>
                    <a:cubicBezTo>
                      <a:pt x="308" y="378"/>
                      <a:pt x="308" y="378"/>
                      <a:pt x="308" y="378"/>
                    </a:cubicBezTo>
                    <a:cubicBezTo>
                      <a:pt x="305" y="380"/>
                      <a:pt x="305" y="380"/>
                      <a:pt x="305" y="380"/>
                    </a:cubicBezTo>
                    <a:cubicBezTo>
                      <a:pt x="301" y="383"/>
                      <a:pt x="301" y="383"/>
                      <a:pt x="301" y="383"/>
                    </a:cubicBezTo>
                    <a:cubicBezTo>
                      <a:pt x="301" y="383"/>
                      <a:pt x="302" y="386"/>
                      <a:pt x="302" y="388"/>
                    </a:cubicBezTo>
                    <a:cubicBezTo>
                      <a:pt x="303" y="389"/>
                      <a:pt x="306" y="393"/>
                      <a:pt x="306" y="393"/>
                    </a:cubicBezTo>
                    <a:cubicBezTo>
                      <a:pt x="314" y="393"/>
                      <a:pt x="314" y="393"/>
                      <a:pt x="314" y="393"/>
                    </a:cubicBezTo>
                    <a:cubicBezTo>
                      <a:pt x="319" y="390"/>
                      <a:pt x="319" y="390"/>
                      <a:pt x="319" y="390"/>
                    </a:cubicBezTo>
                    <a:cubicBezTo>
                      <a:pt x="320" y="385"/>
                      <a:pt x="320" y="385"/>
                      <a:pt x="320" y="385"/>
                    </a:cubicBezTo>
                    <a:cubicBezTo>
                      <a:pt x="322" y="379"/>
                      <a:pt x="322" y="379"/>
                      <a:pt x="322" y="379"/>
                    </a:cubicBezTo>
                    <a:cubicBezTo>
                      <a:pt x="327" y="375"/>
                      <a:pt x="327" y="375"/>
                      <a:pt x="327" y="375"/>
                    </a:cubicBezTo>
                    <a:cubicBezTo>
                      <a:pt x="331" y="371"/>
                      <a:pt x="331" y="371"/>
                      <a:pt x="331" y="371"/>
                    </a:cubicBezTo>
                    <a:cubicBezTo>
                      <a:pt x="334" y="368"/>
                      <a:pt x="334" y="368"/>
                      <a:pt x="334" y="368"/>
                    </a:cubicBezTo>
                    <a:cubicBezTo>
                      <a:pt x="334" y="357"/>
                      <a:pt x="334" y="357"/>
                      <a:pt x="334" y="357"/>
                    </a:cubicBezTo>
                    <a:cubicBezTo>
                      <a:pt x="336" y="349"/>
                      <a:pt x="336" y="349"/>
                      <a:pt x="336" y="349"/>
                    </a:cubicBezTo>
                    <a:cubicBezTo>
                      <a:pt x="350" y="344"/>
                      <a:pt x="350" y="344"/>
                      <a:pt x="350" y="344"/>
                    </a:cubicBezTo>
                    <a:cubicBezTo>
                      <a:pt x="352" y="343"/>
                      <a:pt x="352" y="343"/>
                      <a:pt x="352" y="343"/>
                    </a:cubicBezTo>
                    <a:cubicBezTo>
                      <a:pt x="352" y="343"/>
                      <a:pt x="352" y="341"/>
                      <a:pt x="352" y="340"/>
                    </a:cubicBezTo>
                    <a:cubicBezTo>
                      <a:pt x="351" y="339"/>
                      <a:pt x="349" y="336"/>
                      <a:pt x="349" y="336"/>
                    </a:cubicBezTo>
                    <a:cubicBezTo>
                      <a:pt x="349" y="336"/>
                      <a:pt x="350" y="333"/>
                      <a:pt x="349" y="333"/>
                    </a:cubicBezTo>
                    <a:cubicBezTo>
                      <a:pt x="349" y="332"/>
                      <a:pt x="349" y="326"/>
                      <a:pt x="349" y="326"/>
                    </a:cubicBezTo>
                    <a:cubicBezTo>
                      <a:pt x="348" y="321"/>
                      <a:pt x="348" y="321"/>
                      <a:pt x="348" y="321"/>
                    </a:cubicBezTo>
                    <a:cubicBezTo>
                      <a:pt x="348" y="321"/>
                      <a:pt x="346" y="321"/>
                      <a:pt x="343" y="320"/>
                    </a:cubicBezTo>
                    <a:cubicBezTo>
                      <a:pt x="341" y="318"/>
                      <a:pt x="337" y="316"/>
                      <a:pt x="337" y="316"/>
                    </a:cubicBezTo>
                    <a:cubicBezTo>
                      <a:pt x="332" y="315"/>
                      <a:pt x="332" y="315"/>
                      <a:pt x="332" y="315"/>
                    </a:cubicBezTo>
                    <a:cubicBezTo>
                      <a:pt x="328" y="313"/>
                      <a:pt x="328" y="313"/>
                      <a:pt x="328" y="313"/>
                    </a:cubicBezTo>
                    <a:cubicBezTo>
                      <a:pt x="326" y="310"/>
                      <a:pt x="326" y="310"/>
                      <a:pt x="326" y="310"/>
                    </a:cubicBezTo>
                    <a:cubicBezTo>
                      <a:pt x="329" y="298"/>
                      <a:pt x="329" y="298"/>
                      <a:pt x="329" y="298"/>
                    </a:cubicBezTo>
                    <a:cubicBezTo>
                      <a:pt x="328" y="293"/>
                      <a:pt x="328" y="293"/>
                      <a:pt x="328" y="293"/>
                    </a:cubicBezTo>
                    <a:cubicBezTo>
                      <a:pt x="334" y="285"/>
                      <a:pt x="334" y="285"/>
                      <a:pt x="334" y="285"/>
                    </a:cubicBezTo>
                    <a:cubicBezTo>
                      <a:pt x="338" y="279"/>
                      <a:pt x="338" y="279"/>
                      <a:pt x="338" y="279"/>
                    </a:cubicBezTo>
                    <a:cubicBezTo>
                      <a:pt x="342" y="276"/>
                      <a:pt x="342" y="276"/>
                      <a:pt x="342" y="276"/>
                    </a:cubicBezTo>
                    <a:cubicBezTo>
                      <a:pt x="348" y="278"/>
                      <a:pt x="348" y="278"/>
                      <a:pt x="348" y="278"/>
                    </a:cubicBezTo>
                    <a:cubicBezTo>
                      <a:pt x="351" y="280"/>
                      <a:pt x="351" y="280"/>
                      <a:pt x="351" y="280"/>
                    </a:cubicBezTo>
                    <a:cubicBezTo>
                      <a:pt x="354" y="282"/>
                      <a:pt x="354" y="282"/>
                      <a:pt x="354" y="282"/>
                    </a:cubicBezTo>
                    <a:cubicBezTo>
                      <a:pt x="361" y="282"/>
                      <a:pt x="361" y="282"/>
                      <a:pt x="361" y="282"/>
                    </a:cubicBezTo>
                    <a:cubicBezTo>
                      <a:pt x="369" y="283"/>
                      <a:pt x="369" y="283"/>
                      <a:pt x="369" y="283"/>
                    </a:cubicBezTo>
                    <a:cubicBezTo>
                      <a:pt x="373" y="288"/>
                      <a:pt x="373" y="288"/>
                      <a:pt x="373" y="288"/>
                    </a:cubicBezTo>
                    <a:cubicBezTo>
                      <a:pt x="376" y="294"/>
                      <a:pt x="376" y="294"/>
                      <a:pt x="376" y="294"/>
                    </a:cubicBezTo>
                    <a:cubicBezTo>
                      <a:pt x="376" y="294"/>
                      <a:pt x="378" y="296"/>
                      <a:pt x="378" y="297"/>
                    </a:cubicBezTo>
                    <a:cubicBezTo>
                      <a:pt x="379" y="297"/>
                      <a:pt x="381" y="299"/>
                      <a:pt x="382" y="299"/>
                    </a:cubicBezTo>
                    <a:cubicBezTo>
                      <a:pt x="383" y="300"/>
                      <a:pt x="388" y="301"/>
                      <a:pt x="388" y="301"/>
                    </a:cubicBezTo>
                    <a:cubicBezTo>
                      <a:pt x="388" y="301"/>
                      <a:pt x="389" y="295"/>
                      <a:pt x="389" y="294"/>
                    </a:cubicBezTo>
                    <a:cubicBezTo>
                      <a:pt x="389" y="293"/>
                      <a:pt x="392" y="290"/>
                      <a:pt x="392" y="289"/>
                    </a:cubicBezTo>
                    <a:cubicBezTo>
                      <a:pt x="392" y="288"/>
                      <a:pt x="390" y="282"/>
                      <a:pt x="390" y="28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65">
                <a:extLst>
                  <a:ext uri="{FF2B5EF4-FFF2-40B4-BE49-F238E27FC236}">
                    <a16:creationId xmlns:a16="http://schemas.microsoft.com/office/drawing/2014/main" id="{6D24B293-7E88-8759-BCAA-C34AC83EC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" y="3017"/>
                <a:ext cx="118" cy="211"/>
              </a:xfrm>
              <a:custGeom>
                <a:avLst/>
                <a:gdLst>
                  <a:gd name="T0" fmla="*/ 54 w 59"/>
                  <a:gd name="T1" fmla="*/ 21 h 105"/>
                  <a:gd name="T2" fmla="*/ 49 w 59"/>
                  <a:gd name="T3" fmla="*/ 11 h 105"/>
                  <a:gd name="T4" fmla="*/ 47 w 59"/>
                  <a:gd name="T5" fmla="*/ 4 h 105"/>
                  <a:gd name="T6" fmla="*/ 37 w 59"/>
                  <a:gd name="T7" fmla="*/ 0 h 105"/>
                  <a:gd name="T8" fmla="*/ 32 w 59"/>
                  <a:gd name="T9" fmla="*/ 2 h 105"/>
                  <a:gd name="T10" fmla="*/ 29 w 59"/>
                  <a:gd name="T11" fmla="*/ 4 h 105"/>
                  <a:gd name="T12" fmla="*/ 23 w 59"/>
                  <a:gd name="T13" fmla="*/ 10 h 105"/>
                  <a:gd name="T14" fmla="*/ 21 w 59"/>
                  <a:gd name="T15" fmla="*/ 14 h 105"/>
                  <a:gd name="T16" fmla="*/ 15 w 59"/>
                  <a:gd name="T17" fmla="*/ 15 h 105"/>
                  <a:gd name="T18" fmla="*/ 12 w 59"/>
                  <a:gd name="T19" fmla="*/ 17 h 105"/>
                  <a:gd name="T20" fmla="*/ 5 w 59"/>
                  <a:gd name="T21" fmla="*/ 15 h 105"/>
                  <a:gd name="T22" fmla="*/ 6 w 59"/>
                  <a:gd name="T23" fmla="*/ 10 h 105"/>
                  <a:gd name="T24" fmla="*/ 6 w 59"/>
                  <a:gd name="T25" fmla="*/ 6 h 105"/>
                  <a:gd name="T26" fmla="*/ 4 w 59"/>
                  <a:gd name="T27" fmla="*/ 9 h 105"/>
                  <a:gd name="T28" fmla="*/ 1 w 59"/>
                  <a:gd name="T29" fmla="*/ 18 h 105"/>
                  <a:gd name="T30" fmla="*/ 0 w 59"/>
                  <a:gd name="T31" fmla="*/ 20 h 105"/>
                  <a:gd name="T32" fmla="*/ 1 w 59"/>
                  <a:gd name="T33" fmla="*/ 23 h 105"/>
                  <a:gd name="T34" fmla="*/ 1 w 59"/>
                  <a:gd name="T35" fmla="*/ 28 h 105"/>
                  <a:gd name="T36" fmla="*/ 6 w 59"/>
                  <a:gd name="T37" fmla="*/ 31 h 105"/>
                  <a:gd name="T38" fmla="*/ 8 w 59"/>
                  <a:gd name="T39" fmla="*/ 34 h 105"/>
                  <a:gd name="T40" fmla="*/ 8 w 59"/>
                  <a:gd name="T41" fmla="*/ 38 h 105"/>
                  <a:gd name="T42" fmla="*/ 11 w 59"/>
                  <a:gd name="T43" fmla="*/ 40 h 105"/>
                  <a:gd name="T44" fmla="*/ 12 w 59"/>
                  <a:gd name="T45" fmla="*/ 46 h 105"/>
                  <a:gd name="T46" fmla="*/ 11 w 59"/>
                  <a:gd name="T47" fmla="*/ 50 h 105"/>
                  <a:gd name="T48" fmla="*/ 7 w 59"/>
                  <a:gd name="T49" fmla="*/ 54 h 105"/>
                  <a:gd name="T50" fmla="*/ 12 w 59"/>
                  <a:gd name="T51" fmla="*/ 58 h 105"/>
                  <a:gd name="T52" fmla="*/ 14 w 59"/>
                  <a:gd name="T53" fmla="*/ 58 h 105"/>
                  <a:gd name="T54" fmla="*/ 14 w 59"/>
                  <a:gd name="T55" fmla="*/ 62 h 105"/>
                  <a:gd name="T56" fmla="*/ 12 w 59"/>
                  <a:gd name="T57" fmla="*/ 66 h 105"/>
                  <a:gd name="T58" fmla="*/ 11 w 59"/>
                  <a:gd name="T59" fmla="*/ 71 h 105"/>
                  <a:gd name="T60" fmla="*/ 10 w 59"/>
                  <a:gd name="T61" fmla="*/ 74 h 105"/>
                  <a:gd name="T62" fmla="*/ 10 w 59"/>
                  <a:gd name="T63" fmla="*/ 82 h 105"/>
                  <a:gd name="T64" fmla="*/ 8 w 59"/>
                  <a:gd name="T65" fmla="*/ 88 h 105"/>
                  <a:gd name="T66" fmla="*/ 10 w 59"/>
                  <a:gd name="T67" fmla="*/ 93 h 105"/>
                  <a:gd name="T68" fmla="*/ 8 w 59"/>
                  <a:gd name="T69" fmla="*/ 98 h 105"/>
                  <a:gd name="T70" fmla="*/ 12 w 59"/>
                  <a:gd name="T71" fmla="*/ 98 h 105"/>
                  <a:gd name="T72" fmla="*/ 14 w 59"/>
                  <a:gd name="T73" fmla="*/ 97 h 105"/>
                  <a:gd name="T74" fmla="*/ 19 w 59"/>
                  <a:gd name="T75" fmla="*/ 103 h 105"/>
                  <a:gd name="T76" fmla="*/ 23 w 59"/>
                  <a:gd name="T77" fmla="*/ 105 h 105"/>
                  <a:gd name="T78" fmla="*/ 28 w 59"/>
                  <a:gd name="T79" fmla="*/ 105 h 105"/>
                  <a:gd name="T80" fmla="*/ 31 w 59"/>
                  <a:gd name="T81" fmla="*/ 97 h 105"/>
                  <a:gd name="T82" fmla="*/ 30 w 59"/>
                  <a:gd name="T83" fmla="*/ 93 h 105"/>
                  <a:gd name="T84" fmla="*/ 33 w 59"/>
                  <a:gd name="T85" fmla="*/ 88 h 105"/>
                  <a:gd name="T86" fmla="*/ 36 w 59"/>
                  <a:gd name="T87" fmla="*/ 88 h 105"/>
                  <a:gd name="T88" fmla="*/ 46 w 59"/>
                  <a:gd name="T89" fmla="*/ 95 h 105"/>
                  <a:gd name="T90" fmla="*/ 51 w 59"/>
                  <a:gd name="T91" fmla="*/ 92 h 105"/>
                  <a:gd name="T92" fmla="*/ 52 w 59"/>
                  <a:gd name="T93" fmla="*/ 86 h 105"/>
                  <a:gd name="T94" fmla="*/ 53 w 59"/>
                  <a:gd name="T95" fmla="*/ 74 h 105"/>
                  <a:gd name="T96" fmla="*/ 51 w 59"/>
                  <a:gd name="T97" fmla="*/ 65 h 105"/>
                  <a:gd name="T98" fmla="*/ 56 w 59"/>
                  <a:gd name="T99" fmla="*/ 53 h 105"/>
                  <a:gd name="T100" fmla="*/ 53 w 59"/>
                  <a:gd name="T101" fmla="*/ 47 h 105"/>
                  <a:gd name="T102" fmla="*/ 53 w 59"/>
                  <a:gd name="T103" fmla="*/ 41 h 105"/>
                  <a:gd name="T104" fmla="*/ 58 w 59"/>
                  <a:gd name="T105" fmla="*/ 31 h 105"/>
                  <a:gd name="T106" fmla="*/ 56 w 59"/>
                  <a:gd name="T107" fmla="*/ 25 h 105"/>
                  <a:gd name="T108" fmla="*/ 54 w 59"/>
                  <a:gd name="T109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9" h="105">
                    <a:moveTo>
                      <a:pt x="54" y="21"/>
                    </a:moveTo>
                    <a:cubicBezTo>
                      <a:pt x="49" y="11"/>
                      <a:pt x="49" y="11"/>
                      <a:pt x="49" y="11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3" y="2"/>
                      <a:pt x="32" y="2"/>
                    </a:cubicBezTo>
                    <a:cubicBezTo>
                      <a:pt x="31" y="3"/>
                      <a:pt x="30" y="4"/>
                      <a:pt x="29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1" y="14"/>
                      <a:pt x="21" y="14"/>
                    </a:cubicBezTo>
                    <a:cubicBezTo>
                      <a:pt x="21" y="14"/>
                      <a:pt x="16" y="15"/>
                      <a:pt x="15" y="15"/>
                    </a:cubicBezTo>
                    <a:cubicBezTo>
                      <a:pt x="14" y="16"/>
                      <a:pt x="13" y="17"/>
                      <a:pt x="12" y="17"/>
                    </a:cubicBezTo>
                    <a:cubicBezTo>
                      <a:pt x="11" y="18"/>
                      <a:pt x="5" y="15"/>
                      <a:pt x="5" y="15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5" y="31"/>
                      <a:pt x="6" y="31"/>
                    </a:cubicBezTo>
                    <a:cubicBezTo>
                      <a:pt x="8" y="31"/>
                      <a:pt x="8" y="34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10" y="40"/>
                      <a:pt x="11" y="40"/>
                    </a:cubicBezTo>
                    <a:cubicBezTo>
                      <a:pt x="12" y="41"/>
                      <a:pt x="12" y="45"/>
                      <a:pt x="12" y="46"/>
                    </a:cubicBezTo>
                    <a:cubicBezTo>
                      <a:pt x="12" y="48"/>
                      <a:pt x="12" y="49"/>
                      <a:pt x="11" y="50"/>
                    </a:cubicBezTo>
                    <a:cubicBezTo>
                      <a:pt x="9" y="52"/>
                      <a:pt x="7" y="54"/>
                      <a:pt x="7" y="54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98"/>
                      <a:pt x="10" y="99"/>
                      <a:pt x="12" y="98"/>
                    </a:cubicBezTo>
                    <a:cubicBezTo>
                      <a:pt x="14" y="98"/>
                      <a:pt x="14" y="97"/>
                      <a:pt x="14" y="97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8" y="105"/>
                      <a:pt x="28" y="105"/>
                      <a:pt x="28" y="105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0" y="93"/>
                      <a:pt x="30" y="93"/>
                      <a:pt x="30" y="93"/>
                    </a:cubicBezTo>
                    <a:cubicBezTo>
                      <a:pt x="33" y="88"/>
                      <a:pt x="33" y="88"/>
                      <a:pt x="33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44" y="94"/>
                      <a:pt x="46" y="95"/>
                    </a:cubicBezTo>
                    <a:cubicBezTo>
                      <a:pt x="48" y="96"/>
                      <a:pt x="51" y="92"/>
                      <a:pt x="51" y="92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7" y="33"/>
                      <a:pt x="58" y="31"/>
                    </a:cubicBezTo>
                    <a:cubicBezTo>
                      <a:pt x="59" y="28"/>
                      <a:pt x="56" y="25"/>
                      <a:pt x="56" y="25"/>
                    </a:cubicBezTo>
                    <a:lnTo>
                      <a:pt x="54" y="21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" name="Freeform 66">
                <a:extLst>
                  <a:ext uri="{FF2B5EF4-FFF2-40B4-BE49-F238E27FC236}">
                    <a16:creationId xmlns:a16="http://schemas.microsoft.com/office/drawing/2014/main" id="{A34E9175-6C72-6405-0CA7-001A84818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1" y="3254"/>
                <a:ext cx="211" cy="147"/>
              </a:xfrm>
              <a:custGeom>
                <a:avLst/>
                <a:gdLst>
                  <a:gd name="T0" fmla="*/ 100 w 105"/>
                  <a:gd name="T1" fmla="*/ 19 h 73"/>
                  <a:gd name="T2" fmla="*/ 105 w 105"/>
                  <a:gd name="T3" fmla="*/ 10 h 73"/>
                  <a:gd name="T4" fmla="*/ 104 w 105"/>
                  <a:gd name="T5" fmla="*/ 5 h 73"/>
                  <a:gd name="T6" fmla="*/ 101 w 105"/>
                  <a:gd name="T7" fmla="*/ 0 h 73"/>
                  <a:gd name="T8" fmla="*/ 95 w 105"/>
                  <a:gd name="T9" fmla="*/ 4 h 73"/>
                  <a:gd name="T10" fmla="*/ 93 w 105"/>
                  <a:gd name="T11" fmla="*/ 7 h 73"/>
                  <a:gd name="T12" fmla="*/ 88 w 105"/>
                  <a:gd name="T13" fmla="*/ 6 h 73"/>
                  <a:gd name="T14" fmla="*/ 81 w 105"/>
                  <a:gd name="T15" fmla="*/ 4 h 73"/>
                  <a:gd name="T16" fmla="*/ 76 w 105"/>
                  <a:gd name="T17" fmla="*/ 10 h 73"/>
                  <a:gd name="T18" fmla="*/ 68 w 105"/>
                  <a:gd name="T19" fmla="*/ 13 h 73"/>
                  <a:gd name="T20" fmla="*/ 62 w 105"/>
                  <a:gd name="T21" fmla="*/ 15 h 73"/>
                  <a:gd name="T22" fmla="*/ 57 w 105"/>
                  <a:gd name="T23" fmla="*/ 16 h 73"/>
                  <a:gd name="T24" fmla="*/ 52 w 105"/>
                  <a:gd name="T25" fmla="*/ 16 h 73"/>
                  <a:gd name="T26" fmla="*/ 44 w 105"/>
                  <a:gd name="T27" fmla="*/ 17 h 73"/>
                  <a:gd name="T28" fmla="*/ 36 w 105"/>
                  <a:gd name="T29" fmla="*/ 15 h 73"/>
                  <a:gd name="T30" fmla="*/ 32 w 105"/>
                  <a:gd name="T31" fmla="*/ 11 h 73"/>
                  <a:gd name="T32" fmla="*/ 26 w 105"/>
                  <a:gd name="T33" fmla="*/ 9 h 73"/>
                  <a:gd name="T34" fmla="*/ 22 w 105"/>
                  <a:gd name="T35" fmla="*/ 11 h 73"/>
                  <a:gd name="T36" fmla="*/ 20 w 105"/>
                  <a:gd name="T37" fmla="*/ 15 h 73"/>
                  <a:gd name="T38" fmla="*/ 16 w 105"/>
                  <a:gd name="T39" fmla="*/ 18 h 73"/>
                  <a:gd name="T40" fmla="*/ 11 w 105"/>
                  <a:gd name="T41" fmla="*/ 15 h 73"/>
                  <a:gd name="T42" fmla="*/ 9 w 105"/>
                  <a:gd name="T43" fmla="*/ 12 h 73"/>
                  <a:gd name="T44" fmla="*/ 5 w 105"/>
                  <a:gd name="T45" fmla="*/ 13 h 73"/>
                  <a:gd name="T46" fmla="*/ 1 w 105"/>
                  <a:gd name="T47" fmla="*/ 18 h 73"/>
                  <a:gd name="T48" fmla="*/ 1 w 105"/>
                  <a:gd name="T49" fmla="*/ 26 h 73"/>
                  <a:gd name="T50" fmla="*/ 0 w 105"/>
                  <a:gd name="T51" fmla="*/ 32 h 73"/>
                  <a:gd name="T52" fmla="*/ 6 w 105"/>
                  <a:gd name="T53" fmla="*/ 36 h 73"/>
                  <a:gd name="T54" fmla="*/ 10 w 105"/>
                  <a:gd name="T55" fmla="*/ 38 h 73"/>
                  <a:gd name="T56" fmla="*/ 16 w 105"/>
                  <a:gd name="T57" fmla="*/ 37 h 73"/>
                  <a:gd name="T58" fmla="*/ 20 w 105"/>
                  <a:gd name="T59" fmla="*/ 41 h 73"/>
                  <a:gd name="T60" fmla="*/ 27 w 105"/>
                  <a:gd name="T61" fmla="*/ 41 h 73"/>
                  <a:gd name="T62" fmla="*/ 34 w 105"/>
                  <a:gd name="T63" fmla="*/ 47 h 73"/>
                  <a:gd name="T64" fmla="*/ 37 w 105"/>
                  <a:gd name="T65" fmla="*/ 48 h 73"/>
                  <a:gd name="T66" fmla="*/ 40 w 105"/>
                  <a:gd name="T67" fmla="*/ 51 h 73"/>
                  <a:gd name="T68" fmla="*/ 47 w 105"/>
                  <a:gd name="T69" fmla="*/ 57 h 73"/>
                  <a:gd name="T70" fmla="*/ 63 w 105"/>
                  <a:gd name="T71" fmla="*/ 59 h 73"/>
                  <a:gd name="T72" fmla="*/ 69 w 105"/>
                  <a:gd name="T73" fmla="*/ 60 h 73"/>
                  <a:gd name="T74" fmla="*/ 71 w 105"/>
                  <a:gd name="T75" fmla="*/ 68 h 73"/>
                  <a:gd name="T76" fmla="*/ 74 w 105"/>
                  <a:gd name="T77" fmla="*/ 69 h 73"/>
                  <a:gd name="T78" fmla="*/ 79 w 105"/>
                  <a:gd name="T79" fmla="*/ 71 h 73"/>
                  <a:gd name="T80" fmla="*/ 87 w 105"/>
                  <a:gd name="T81" fmla="*/ 72 h 73"/>
                  <a:gd name="T82" fmla="*/ 96 w 105"/>
                  <a:gd name="T83" fmla="*/ 73 h 73"/>
                  <a:gd name="T84" fmla="*/ 98 w 105"/>
                  <a:gd name="T85" fmla="*/ 70 h 73"/>
                  <a:gd name="T86" fmla="*/ 98 w 105"/>
                  <a:gd name="T87" fmla="*/ 68 h 73"/>
                  <a:gd name="T88" fmla="*/ 98 w 105"/>
                  <a:gd name="T89" fmla="*/ 66 h 73"/>
                  <a:gd name="T90" fmla="*/ 99 w 105"/>
                  <a:gd name="T91" fmla="*/ 61 h 73"/>
                  <a:gd name="T92" fmla="*/ 103 w 105"/>
                  <a:gd name="T93" fmla="*/ 56 h 73"/>
                  <a:gd name="T94" fmla="*/ 101 w 105"/>
                  <a:gd name="T95" fmla="*/ 53 h 73"/>
                  <a:gd name="T96" fmla="*/ 100 w 105"/>
                  <a:gd name="T97" fmla="*/ 49 h 73"/>
                  <a:gd name="T98" fmla="*/ 96 w 105"/>
                  <a:gd name="T99" fmla="*/ 44 h 73"/>
                  <a:gd name="T100" fmla="*/ 93 w 105"/>
                  <a:gd name="T101" fmla="*/ 38 h 73"/>
                  <a:gd name="T102" fmla="*/ 92 w 105"/>
                  <a:gd name="T103" fmla="*/ 34 h 73"/>
                  <a:gd name="T104" fmla="*/ 97 w 105"/>
                  <a:gd name="T105" fmla="*/ 25 h 73"/>
                  <a:gd name="T106" fmla="*/ 100 w 105"/>
                  <a:gd name="T107" fmla="*/ 1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5" h="73">
                    <a:moveTo>
                      <a:pt x="100" y="19"/>
                    </a:moveTo>
                    <a:cubicBezTo>
                      <a:pt x="100" y="19"/>
                      <a:pt x="105" y="10"/>
                      <a:pt x="105" y="10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3" y="14"/>
                      <a:pt x="62" y="15"/>
                    </a:cubicBezTo>
                    <a:cubicBezTo>
                      <a:pt x="61" y="15"/>
                      <a:pt x="57" y="16"/>
                      <a:pt x="57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25"/>
                      <a:pt x="1" y="26"/>
                    </a:cubicBezTo>
                    <a:cubicBezTo>
                      <a:pt x="1" y="27"/>
                      <a:pt x="0" y="32"/>
                      <a:pt x="0" y="32"/>
                    </a:cubicBezTo>
                    <a:cubicBezTo>
                      <a:pt x="0" y="32"/>
                      <a:pt x="5" y="35"/>
                      <a:pt x="6" y="36"/>
                    </a:cubicBezTo>
                    <a:cubicBezTo>
                      <a:pt x="6" y="37"/>
                      <a:pt x="10" y="38"/>
                      <a:pt x="10" y="38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7" y="48"/>
                      <a:pt x="39" y="51"/>
                      <a:pt x="40" y="51"/>
                    </a:cubicBezTo>
                    <a:cubicBezTo>
                      <a:pt x="40" y="52"/>
                      <a:pt x="47" y="57"/>
                      <a:pt x="47" y="57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3" y="69"/>
                      <a:pt x="74" y="69"/>
                    </a:cubicBezTo>
                    <a:cubicBezTo>
                      <a:pt x="75" y="70"/>
                      <a:pt x="79" y="71"/>
                      <a:pt x="79" y="71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72"/>
                      <a:pt x="95" y="73"/>
                      <a:pt x="96" y="73"/>
                    </a:cubicBezTo>
                    <a:cubicBezTo>
                      <a:pt x="97" y="73"/>
                      <a:pt x="97" y="72"/>
                      <a:pt x="98" y="70"/>
                    </a:cubicBezTo>
                    <a:cubicBezTo>
                      <a:pt x="98" y="69"/>
                      <a:pt x="98" y="68"/>
                      <a:pt x="98" y="68"/>
                    </a:cubicBezTo>
                    <a:cubicBezTo>
                      <a:pt x="98" y="66"/>
                      <a:pt x="98" y="66"/>
                      <a:pt x="98" y="66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1"/>
                      <a:pt x="102" y="57"/>
                      <a:pt x="103" y="56"/>
                    </a:cubicBezTo>
                    <a:cubicBezTo>
                      <a:pt x="104" y="56"/>
                      <a:pt x="101" y="53"/>
                      <a:pt x="101" y="53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96" y="46"/>
                      <a:pt x="96" y="44"/>
                    </a:cubicBezTo>
                    <a:cubicBezTo>
                      <a:pt x="96" y="42"/>
                      <a:pt x="94" y="39"/>
                      <a:pt x="93" y="38"/>
                    </a:cubicBezTo>
                    <a:cubicBezTo>
                      <a:pt x="92" y="36"/>
                      <a:pt x="92" y="34"/>
                      <a:pt x="92" y="34"/>
                    </a:cubicBezTo>
                    <a:cubicBezTo>
                      <a:pt x="92" y="34"/>
                      <a:pt x="96" y="27"/>
                      <a:pt x="97" y="25"/>
                    </a:cubicBezTo>
                    <a:cubicBezTo>
                      <a:pt x="98" y="24"/>
                      <a:pt x="100" y="20"/>
                      <a:pt x="100" y="19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" name="Freeform 67">
                <a:extLst>
                  <a:ext uri="{FF2B5EF4-FFF2-40B4-BE49-F238E27FC236}">
                    <a16:creationId xmlns:a16="http://schemas.microsoft.com/office/drawing/2014/main" id="{19D68273-44DE-A88B-8E06-26B3B0F2D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8" y="3228"/>
                <a:ext cx="152" cy="89"/>
              </a:xfrm>
              <a:custGeom>
                <a:avLst/>
                <a:gdLst>
                  <a:gd name="T0" fmla="*/ 2 w 76"/>
                  <a:gd name="T1" fmla="*/ 31 h 44"/>
                  <a:gd name="T2" fmla="*/ 2 w 76"/>
                  <a:gd name="T3" fmla="*/ 28 h 44"/>
                  <a:gd name="T4" fmla="*/ 0 w 76"/>
                  <a:gd name="T5" fmla="*/ 24 h 44"/>
                  <a:gd name="T6" fmla="*/ 1 w 76"/>
                  <a:gd name="T7" fmla="*/ 24 h 44"/>
                  <a:gd name="T8" fmla="*/ 6 w 76"/>
                  <a:gd name="T9" fmla="*/ 25 h 44"/>
                  <a:gd name="T10" fmla="*/ 7 w 76"/>
                  <a:gd name="T11" fmla="*/ 24 h 44"/>
                  <a:gd name="T12" fmla="*/ 9 w 76"/>
                  <a:gd name="T13" fmla="*/ 21 h 44"/>
                  <a:gd name="T14" fmla="*/ 12 w 76"/>
                  <a:gd name="T15" fmla="*/ 21 h 44"/>
                  <a:gd name="T16" fmla="*/ 13 w 76"/>
                  <a:gd name="T17" fmla="*/ 20 h 44"/>
                  <a:gd name="T18" fmla="*/ 14 w 76"/>
                  <a:gd name="T19" fmla="*/ 21 h 44"/>
                  <a:gd name="T20" fmla="*/ 16 w 76"/>
                  <a:gd name="T21" fmla="*/ 21 h 44"/>
                  <a:gd name="T22" fmla="*/ 18 w 76"/>
                  <a:gd name="T23" fmla="*/ 22 h 44"/>
                  <a:gd name="T24" fmla="*/ 21 w 76"/>
                  <a:gd name="T25" fmla="*/ 20 h 44"/>
                  <a:gd name="T26" fmla="*/ 22 w 76"/>
                  <a:gd name="T27" fmla="*/ 15 h 44"/>
                  <a:gd name="T28" fmla="*/ 22 w 76"/>
                  <a:gd name="T29" fmla="*/ 12 h 44"/>
                  <a:gd name="T30" fmla="*/ 26 w 76"/>
                  <a:gd name="T31" fmla="*/ 14 h 44"/>
                  <a:gd name="T32" fmla="*/ 29 w 76"/>
                  <a:gd name="T33" fmla="*/ 14 h 44"/>
                  <a:gd name="T34" fmla="*/ 35 w 76"/>
                  <a:gd name="T35" fmla="*/ 15 h 44"/>
                  <a:gd name="T36" fmla="*/ 46 w 76"/>
                  <a:gd name="T37" fmla="*/ 13 h 44"/>
                  <a:gd name="T38" fmla="*/ 49 w 76"/>
                  <a:gd name="T39" fmla="*/ 12 h 44"/>
                  <a:gd name="T40" fmla="*/ 53 w 76"/>
                  <a:gd name="T41" fmla="*/ 12 h 44"/>
                  <a:gd name="T42" fmla="*/ 56 w 76"/>
                  <a:gd name="T43" fmla="*/ 10 h 44"/>
                  <a:gd name="T44" fmla="*/ 61 w 76"/>
                  <a:gd name="T45" fmla="*/ 8 h 44"/>
                  <a:gd name="T46" fmla="*/ 62 w 76"/>
                  <a:gd name="T47" fmla="*/ 6 h 44"/>
                  <a:gd name="T48" fmla="*/ 64 w 76"/>
                  <a:gd name="T49" fmla="*/ 6 h 44"/>
                  <a:gd name="T50" fmla="*/ 67 w 76"/>
                  <a:gd name="T51" fmla="*/ 5 h 44"/>
                  <a:gd name="T52" fmla="*/ 71 w 76"/>
                  <a:gd name="T53" fmla="*/ 2 h 44"/>
                  <a:gd name="T54" fmla="*/ 76 w 76"/>
                  <a:gd name="T55" fmla="*/ 1 h 44"/>
                  <a:gd name="T56" fmla="*/ 71 w 76"/>
                  <a:gd name="T57" fmla="*/ 4 h 44"/>
                  <a:gd name="T58" fmla="*/ 66 w 76"/>
                  <a:gd name="T59" fmla="*/ 8 h 44"/>
                  <a:gd name="T60" fmla="*/ 61 w 76"/>
                  <a:gd name="T61" fmla="*/ 11 h 44"/>
                  <a:gd name="T62" fmla="*/ 58 w 76"/>
                  <a:gd name="T63" fmla="*/ 15 h 44"/>
                  <a:gd name="T64" fmla="*/ 55 w 76"/>
                  <a:gd name="T65" fmla="*/ 16 h 44"/>
                  <a:gd name="T66" fmla="*/ 54 w 76"/>
                  <a:gd name="T67" fmla="*/ 21 h 44"/>
                  <a:gd name="T68" fmla="*/ 58 w 76"/>
                  <a:gd name="T69" fmla="*/ 26 h 44"/>
                  <a:gd name="T70" fmla="*/ 60 w 76"/>
                  <a:gd name="T71" fmla="*/ 29 h 44"/>
                  <a:gd name="T72" fmla="*/ 56 w 76"/>
                  <a:gd name="T73" fmla="*/ 28 h 44"/>
                  <a:gd name="T74" fmla="*/ 51 w 76"/>
                  <a:gd name="T75" fmla="*/ 29 h 44"/>
                  <a:gd name="T76" fmla="*/ 47 w 76"/>
                  <a:gd name="T77" fmla="*/ 29 h 44"/>
                  <a:gd name="T78" fmla="*/ 44 w 76"/>
                  <a:gd name="T79" fmla="*/ 33 h 44"/>
                  <a:gd name="T80" fmla="*/ 41 w 76"/>
                  <a:gd name="T81" fmla="*/ 36 h 44"/>
                  <a:gd name="T82" fmla="*/ 38 w 76"/>
                  <a:gd name="T83" fmla="*/ 37 h 44"/>
                  <a:gd name="T84" fmla="*/ 34 w 76"/>
                  <a:gd name="T85" fmla="*/ 39 h 44"/>
                  <a:gd name="T86" fmla="*/ 29 w 76"/>
                  <a:gd name="T87" fmla="*/ 40 h 44"/>
                  <a:gd name="T88" fmla="*/ 23 w 76"/>
                  <a:gd name="T89" fmla="*/ 42 h 44"/>
                  <a:gd name="T90" fmla="*/ 19 w 76"/>
                  <a:gd name="T91" fmla="*/ 40 h 44"/>
                  <a:gd name="T92" fmla="*/ 16 w 76"/>
                  <a:gd name="T93" fmla="*/ 42 h 44"/>
                  <a:gd name="T94" fmla="*/ 10 w 76"/>
                  <a:gd name="T95" fmla="*/ 40 h 44"/>
                  <a:gd name="T96" fmla="*/ 6 w 76"/>
                  <a:gd name="T97" fmla="*/ 39 h 44"/>
                  <a:gd name="T98" fmla="*/ 4 w 76"/>
                  <a:gd name="T99" fmla="*/ 35 h 44"/>
                  <a:gd name="T100" fmla="*/ 2 w 76"/>
                  <a:gd name="T101" fmla="*/ 3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" h="44">
                    <a:moveTo>
                      <a:pt x="2" y="31"/>
                    </a:moveTo>
                    <a:cubicBezTo>
                      <a:pt x="2" y="30"/>
                      <a:pt x="2" y="30"/>
                      <a:pt x="2" y="28"/>
                    </a:cubicBezTo>
                    <a:cubicBezTo>
                      <a:pt x="1" y="26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4"/>
                    </a:cubicBezTo>
                    <a:cubicBezTo>
                      <a:pt x="3" y="25"/>
                      <a:pt x="3" y="27"/>
                      <a:pt x="6" y="25"/>
                    </a:cubicBezTo>
                    <a:cubicBezTo>
                      <a:pt x="6" y="25"/>
                      <a:pt x="7" y="25"/>
                      <a:pt x="7" y="24"/>
                    </a:cubicBezTo>
                    <a:cubicBezTo>
                      <a:pt x="8" y="23"/>
                      <a:pt x="9" y="21"/>
                      <a:pt x="9" y="21"/>
                    </a:cubicBezTo>
                    <a:cubicBezTo>
                      <a:pt x="11" y="20"/>
                      <a:pt x="10" y="21"/>
                      <a:pt x="12" y="21"/>
                    </a:cubicBezTo>
                    <a:cubicBezTo>
                      <a:pt x="12" y="21"/>
                      <a:pt x="13" y="20"/>
                      <a:pt x="13" y="20"/>
                    </a:cubicBezTo>
                    <a:cubicBezTo>
                      <a:pt x="13" y="20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6" y="21"/>
                    </a:cubicBezTo>
                    <a:cubicBezTo>
                      <a:pt x="16" y="21"/>
                      <a:pt x="18" y="22"/>
                      <a:pt x="18" y="22"/>
                    </a:cubicBezTo>
                    <a:cubicBezTo>
                      <a:pt x="19" y="22"/>
                      <a:pt x="21" y="22"/>
                      <a:pt x="21" y="20"/>
                    </a:cubicBezTo>
                    <a:cubicBezTo>
                      <a:pt x="21" y="19"/>
                      <a:pt x="22" y="17"/>
                      <a:pt x="22" y="15"/>
                    </a:cubicBezTo>
                    <a:cubicBezTo>
                      <a:pt x="22" y="13"/>
                      <a:pt x="21" y="11"/>
                      <a:pt x="22" y="12"/>
                    </a:cubicBezTo>
                    <a:cubicBezTo>
                      <a:pt x="23" y="12"/>
                      <a:pt x="25" y="13"/>
                      <a:pt x="26" y="14"/>
                    </a:cubicBezTo>
                    <a:cubicBezTo>
                      <a:pt x="28" y="14"/>
                      <a:pt x="28" y="13"/>
                      <a:pt x="29" y="14"/>
                    </a:cubicBezTo>
                    <a:cubicBezTo>
                      <a:pt x="30" y="14"/>
                      <a:pt x="33" y="15"/>
                      <a:pt x="35" y="15"/>
                    </a:cubicBezTo>
                    <a:cubicBezTo>
                      <a:pt x="39" y="15"/>
                      <a:pt x="42" y="14"/>
                      <a:pt x="46" y="13"/>
                    </a:cubicBezTo>
                    <a:cubicBezTo>
                      <a:pt x="47" y="13"/>
                      <a:pt x="48" y="12"/>
                      <a:pt x="49" y="12"/>
                    </a:cubicBezTo>
                    <a:cubicBezTo>
                      <a:pt x="50" y="12"/>
                      <a:pt x="51" y="12"/>
                      <a:pt x="53" y="12"/>
                    </a:cubicBezTo>
                    <a:cubicBezTo>
                      <a:pt x="54" y="11"/>
                      <a:pt x="55" y="10"/>
                      <a:pt x="56" y="10"/>
                    </a:cubicBezTo>
                    <a:cubicBezTo>
                      <a:pt x="58" y="9"/>
                      <a:pt x="60" y="9"/>
                      <a:pt x="61" y="8"/>
                    </a:cubicBezTo>
                    <a:cubicBezTo>
                      <a:pt x="62" y="7"/>
                      <a:pt x="62" y="6"/>
                      <a:pt x="62" y="6"/>
                    </a:cubicBezTo>
                    <a:cubicBezTo>
                      <a:pt x="63" y="6"/>
                      <a:pt x="64" y="6"/>
                      <a:pt x="64" y="6"/>
                    </a:cubicBezTo>
                    <a:cubicBezTo>
                      <a:pt x="65" y="6"/>
                      <a:pt x="66" y="5"/>
                      <a:pt x="67" y="5"/>
                    </a:cubicBezTo>
                    <a:cubicBezTo>
                      <a:pt x="69" y="4"/>
                      <a:pt x="69" y="3"/>
                      <a:pt x="71" y="2"/>
                    </a:cubicBezTo>
                    <a:cubicBezTo>
                      <a:pt x="74" y="0"/>
                      <a:pt x="76" y="0"/>
                      <a:pt x="76" y="1"/>
                    </a:cubicBezTo>
                    <a:cubicBezTo>
                      <a:pt x="75" y="2"/>
                      <a:pt x="72" y="3"/>
                      <a:pt x="71" y="4"/>
                    </a:cubicBezTo>
                    <a:cubicBezTo>
                      <a:pt x="70" y="6"/>
                      <a:pt x="68" y="7"/>
                      <a:pt x="66" y="8"/>
                    </a:cubicBezTo>
                    <a:cubicBezTo>
                      <a:pt x="65" y="8"/>
                      <a:pt x="62" y="10"/>
                      <a:pt x="61" y="11"/>
                    </a:cubicBezTo>
                    <a:cubicBezTo>
                      <a:pt x="60" y="13"/>
                      <a:pt x="60" y="14"/>
                      <a:pt x="58" y="15"/>
                    </a:cubicBezTo>
                    <a:cubicBezTo>
                      <a:pt x="56" y="16"/>
                      <a:pt x="55" y="14"/>
                      <a:pt x="55" y="16"/>
                    </a:cubicBezTo>
                    <a:cubicBezTo>
                      <a:pt x="54" y="17"/>
                      <a:pt x="54" y="19"/>
                      <a:pt x="54" y="21"/>
                    </a:cubicBezTo>
                    <a:cubicBezTo>
                      <a:pt x="55" y="23"/>
                      <a:pt x="57" y="25"/>
                      <a:pt x="58" y="26"/>
                    </a:cubicBezTo>
                    <a:cubicBezTo>
                      <a:pt x="59" y="27"/>
                      <a:pt x="61" y="29"/>
                      <a:pt x="60" y="29"/>
                    </a:cubicBezTo>
                    <a:cubicBezTo>
                      <a:pt x="59" y="30"/>
                      <a:pt x="58" y="29"/>
                      <a:pt x="56" y="28"/>
                    </a:cubicBezTo>
                    <a:cubicBezTo>
                      <a:pt x="54" y="28"/>
                      <a:pt x="52" y="29"/>
                      <a:pt x="51" y="29"/>
                    </a:cubicBezTo>
                    <a:cubicBezTo>
                      <a:pt x="49" y="29"/>
                      <a:pt x="49" y="28"/>
                      <a:pt x="47" y="29"/>
                    </a:cubicBezTo>
                    <a:cubicBezTo>
                      <a:pt x="45" y="29"/>
                      <a:pt x="44" y="32"/>
                      <a:pt x="44" y="33"/>
                    </a:cubicBezTo>
                    <a:cubicBezTo>
                      <a:pt x="44" y="35"/>
                      <a:pt x="42" y="35"/>
                      <a:pt x="41" y="36"/>
                    </a:cubicBezTo>
                    <a:cubicBezTo>
                      <a:pt x="40" y="37"/>
                      <a:pt x="39" y="36"/>
                      <a:pt x="38" y="37"/>
                    </a:cubicBezTo>
                    <a:cubicBezTo>
                      <a:pt x="36" y="38"/>
                      <a:pt x="36" y="39"/>
                      <a:pt x="34" y="39"/>
                    </a:cubicBezTo>
                    <a:cubicBezTo>
                      <a:pt x="32" y="39"/>
                      <a:pt x="30" y="40"/>
                      <a:pt x="29" y="40"/>
                    </a:cubicBezTo>
                    <a:cubicBezTo>
                      <a:pt x="24" y="40"/>
                      <a:pt x="26" y="44"/>
                      <a:pt x="23" y="42"/>
                    </a:cubicBezTo>
                    <a:cubicBezTo>
                      <a:pt x="22" y="42"/>
                      <a:pt x="21" y="41"/>
                      <a:pt x="19" y="40"/>
                    </a:cubicBezTo>
                    <a:cubicBezTo>
                      <a:pt x="18" y="39"/>
                      <a:pt x="17" y="41"/>
                      <a:pt x="16" y="42"/>
                    </a:cubicBezTo>
                    <a:cubicBezTo>
                      <a:pt x="14" y="42"/>
                      <a:pt x="11" y="41"/>
                      <a:pt x="10" y="40"/>
                    </a:cubicBezTo>
                    <a:cubicBezTo>
                      <a:pt x="8" y="39"/>
                      <a:pt x="8" y="40"/>
                      <a:pt x="6" y="39"/>
                    </a:cubicBezTo>
                    <a:cubicBezTo>
                      <a:pt x="4" y="38"/>
                      <a:pt x="5" y="36"/>
                      <a:pt x="4" y="35"/>
                    </a:cubicBezTo>
                    <a:cubicBezTo>
                      <a:pt x="3" y="34"/>
                      <a:pt x="2" y="33"/>
                      <a:pt x="2" y="3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Freeform 68">
                <a:extLst>
                  <a:ext uri="{FF2B5EF4-FFF2-40B4-BE49-F238E27FC236}">
                    <a16:creationId xmlns:a16="http://schemas.microsoft.com/office/drawing/2014/main" id="{2EED89ED-4917-F8CF-95F7-9AAAA094F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0" y="547"/>
                <a:ext cx="383" cy="321"/>
              </a:xfrm>
              <a:custGeom>
                <a:avLst/>
                <a:gdLst>
                  <a:gd name="T0" fmla="*/ 38 w 191"/>
                  <a:gd name="T1" fmla="*/ 63 h 160"/>
                  <a:gd name="T2" fmla="*/ 25 w 191"/>
                  <a:gd name="T3" fmla="*/ 59 h 160"/>
                  <a:gd name="T4" fmla="*/ 9 w 191"/>
                  <a:gd name="T5" fmla="*/ 57 h 160"/>
                  <a:gd name="T6" fmla="*/ 11 w 191"/>
                  <a:gd name="T7" fmla="*/ 61 h 160"/>
                  <a:gd name="T8" fmla="*/ 27 w 191"/>
                  <a:gd name="T9" fmla="*/ 74 h 160"/>
                  <a:gd name="T10" fmla="*/ 28 w 191"/>
                  <a:gd name="T11" fmla="*/ 86 h 160"/>
                  <a:gd name="T12" fmla="*/ 28 w 191"/>
                  <a:gd name="T13" fmla="*/ 91 h 160"/>
                  <a:gd name="T14" fmla="*/ 21 w 191"/>
                  <a:gd name="T15" fmla="*/ 103 h 160"/>
                  <a:gd name="T16" fmla="*/ 7 w 191"/>
                  <a:gd name="T17" fmla="*/ 100 h 160"/>
                  <a:gd name="T18" fmla="*/ 17 w 191"/>
                  <a:gd name="T19" fmla="*/ 112 h 160"/>
                  <a:gd name="T20" fmla="*/ 39 w 191"/>
                  <a:gd name="T21" fmla="*/ 131 h 160"/>
                  <a:gd name="T22" fmla="*/ 69 w 191"/>
                  <a:gd name="T23" fmla="*/ 158 h 160"/>
                  <a:gd name="T24" fmla="*/ 105 w 191"/>
                  <a:gd name="T25" fmla="*/ 153 h 160"/>
                  <a:gd name="T26" fmla="*/ 132 w 191"/>
                  <a:gd name="T27" fmla="*/ 146 h 160"/>
                  <a:gd name="T28" fmla="*/ 156 w 191"/>
                  <a:gd name="T29" fmla="*/ 143 h 160"/>
                  <a:gd name="T30" fmla="*/ 171 w 191"/>
                  <a:gd name="T31" fmla="*/ 133 h 160"/>
                  <a:gd name="T32" fmla="*/ 182 w 191"/>
                  <a:gd name="T33" fmla="*/ 127 h 160"/>
                  <a:gd name="T34" fmla="*/ 185 w 191"/>
                  <a:gd name="T35" fmla="*/ 120 h 160"/>
                  <a:gd name="T36" fmla="*/ 190 w 191"/>
                  <a:gd name="T37" fmla="*/ 107 h 160"/>
                  <a:gd name="T38" fmla="*/ 183 w 191"/>
                  <a:gd name="T39" fmla="*/ 88 h 160"/>
                  <a:gd name="T40" fmla="*/ 181 w 191"/>
                  <a:gd name="T41" fmla="*/ 75 h 160"/>
                  <a:gd name="T42" fmla="*/ 183 w 191"/>
                  <a:gd name="T43" fmla="*/ 61 h 160"/>
                  <a:gd name="T44" fmla="*/ 169 w 191"/>
                  <a:gd name="T45" fmla="*/ 62 h 160"/>
                  <a:gd name="T46" fmla="*/ 166 w 191"/>
                  <a:gd name="T47" fmla="*/ 47 h 160"/>
                  <a:gd name="T48" fmla="*/ 154 w 191"/>
                  <a:gd name="T49" fmla="*/ 55 h 160"/>
                  <a:gd name="T50" fmla="*/ 139 w 191"/>
                  <a:gd name="T51" fmla="*/ 54 h 160"/>
                  <a:gd name="T52" fmla="*/ 129 w 191"/>
                  <a:gd name="T53" fmla="*/ 52 h 160"/>
                  <a:gd name="T54" fmla="*/ 118 w 191"/>
                  <a:gd name="T55" fmla="*/ 65 h 160"/>
                  <a:gd name="T56" fmla="*/ 114 w 191"/>
                  <a:gd name="T57" fmla="*/ 44 h 160"/>
                  <a:gd name="T58" fmla="*/ 103 w 191"/>
                  <a:gd name="T59" fmla="*/ 43 h 160"/>
                  <a:gd name="T60" fmla="*/ 96 w 191"/>
                  <a:gd name="T61" fmla="*/ 55 h 160"/>
                  <a:gd name="T62" fmla="*/ 88 w 191"/>
                  <a:gd name="T63" fmla="*/ 35 h 160"/>
                  <a:gd name="T64" fmla="*/ 78 w 191"/>
                  <a:gd name="T65" fmla="*/ 54 h 160"/>
                  <a:gd name="T66" fmla="*/ 65 w 191"/>
                  <a:gd name="T67" fmla="*/ 55 h 160"/>
                  <a:gd name="T68" fmla="*/ 58 w 191"/>
                  <a:gd name="T69" fmla="*/ 61 h 160"/>
                  <a:gd name="T70" fmla="*/ 61 w 191"/>
                  <a:gd name="T71" fmla="*/ 48 h 160"/>
                  <a:gd name="T72" fmla="*/ 63 w 191"/>
                  <a:gd name="T73" fmla="*/ 42 h 160"/>
                  <a:gd name="T74" fmla="*/ 67 w 191"/>
                  <a:gd name="T75" fmla="*/ 32 h 160"/>
                  <a:gd name="T76" fmla="*/ 65 w 191"/>
                  <a:gd name="T77" fmla="*/ 24 h 160"/>
                  <a:gd name="T78" fmla="*/ 60 w 191"/>
                  <a:gd name="T79" fmla="*/ 6 h 160"/>
                  <a:gd name="T80" fmla="*/ 51 w 191"/>
                  <a:gd name="T81" fmla="*/ 2 h 160"/>
                  <a:gd name="T82" fmla="*/ 49 w 191"/>
                  <a:gd name="T83" fmla="*/ 7 h 160"/>
                  <a:gd name="T84" fmla="*/ 54 w 191"/>
                  <a:gd name="T85" fmla="*/ 11 h 160"/>
                  <a:gd name="T86" fmla="*/ 47 w 191"/>
                  <a:gd name="T87" fmla="*/ 10 h 160"/>
                  <a:gd name="T88" fmla="*/ 51 w 191"/>
                  <a:gd name="T89" fmla="*/ 27 h 160"/>
                  <a:gd name="T90" fmla="*/ 48 w 191"/>
                  <a:gd name="T91" fmla="*/ 23 h 160"/>
                  <a:gd name="T92" fmla="*/ 45 w 191"/>
                  <a:gd name="T93" fmla="*/ 20 h 160"/>
                  <a:gd name="T94" fmla="*/ 43 w 191"/>
                  <a:gd name="T95" fmla="*/ 13 h 160"/>
                  <a:gd name="T96" fmla="*/ 35 w 191"/>
                  <a:gd name="T97" fmla="*/ 8 h 160"/>
                  <a:gd name="T98" fmla="*/ 30 w 191"/>
                  <a:gd name="T99" fmla="*/ 15 h 160"/>
                  <a:gd name="T100" fmla="*/ 26 w 191"/>
                  <a:gd name="T101" fmla="*/ 22 h 160"/>
                  <a:gd name="T102" fmla="*/ 25 w 191"/>
                  <a:gd name="T103" fmla="*/ 25 h 160"/>
                  <a:gd name="T104" fmla="*/ 19 w 191"/>
                  <a:gd name="T105" fmla="*/ 23 h 160"/>
                  <a:gd name="T106" fmla="*/ 19 w 191"/>
                  <a:gd name="T107" fmla="*/ 29 h 160"/>
                  <a:gd name="T108" fmla="*/ 9 w 191"/>
                  <a:gd name="T109" fmla="*/ 24 h 160"/>
                  <a:gd name="T110" fmla="*/ 16 w 191"/>
                  <a:gd name="T111" fmla="*/ 36 h 160"/>
                  <a:gd name="T112" fmla="*/ 29 w 191"/>
                  <a:gd name="T113" fmla="*/ 37 h 160"/>
                  <a:gd name="T114" fmla="*/ 36 w 191"/>
                  <a:gd name="T115" fmla="*/ 37 h 160"/>
                  <a:gd name="T116" fmla="*/ 43 w 191"/>
                  <a:gd name="T117" fmla="*/ 43 h 160"/>
                  <a:gd name="T118" fmla="*/ 48 w 191"/>
                  <a:gd name="T119" fmla="*/ 48 h 160"/>
                  <a:gd name="T120" fmla="*/ 38 w 191"/>
                  <a:gd name="T121" fmla="*/ 53 h 160"/>
                  <a:gd name="T122" fmla="*/ 38 w 191"/>
                  <a:gd name="T123" fmla="*/ 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1" h="160">
                    <a:moveTo>
                      <a:pt x="39" y="60"/>
                    </a:moveTo>
                    <a:cubicBezTo>
                      <a:pt x="42" y="62"/>
                      <a:pt x="42" y="62"/>
                      <a:pt x="42" y="62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5" y="60"/>
                      <a:pt x="25" y="59"/>
                    </a:cubicBezTo>
                    <a:cubicBezTo>
                      <a:pt x="24" y="59"/>
                      <a:pt x="23" y="59"/>
                      <a:pt x="23" y="59"/>
                    </a:cubicBezTo>
                    <a:cubicBezTo>
                      <a:pt x="22" y="59"/>
                      <a:pt x="22" y="58"/>
                      <a:pt x="21" y="58"/>
                    </a:cubicBezTo>
                    <a:cubicBezTo>
                      <a:pt x="20" y="57"/>
                      <a:pt x="19" y="56"/>
                      <a:pt x="19" y="56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9" y="57"/>
                    </a:cubicBezTo>
                    <a:cubicBezTo>
                      <a:pt x="8" y="56"/>
                      <a:pt x="7" y="56"/>
                      <a:pt x="7" y="5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2" y="54"/>
                      <a:pt x="2" y="55"/>
                    </a:cubicBezTo>
                    <a:cubicBezTo>
                      <a:pt x="2" y="56"/>
                      <a:pt x="0" y="58"/>
                      <a:pt x="1" y="58"/>
                    </a:cubicBezTo>
                    <a:cubicBezTo>
                      <a:pt x="1" y="59"/>
                      <a:pt x="2" y="59"/>
                      <a:pt x="3" y="61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2" y="63"/>
                      <a:pt x="12" y="65"/>
                      <a:pt x="13" y="64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7" y="67"/>
                      <a:pt x="18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70"/>
                      <a:pt x="27" y="69"/>
                      <a:pt x="27" y="69"/>
                    </a:cubicBezTo>
                    <a:cubicBezTo>
                      <a:pt x="27" y="70"/>
                      <a:pt x="28" y="71"/>
                      <a:pt x="28" y="72"/>
                    </a:cubicBezTo>
                    <a:cubicBezTo>
                      <a:pt x="28" y="72"/>
                      <a:pt x="28" y="73"/>
                      <a:pt x="27" y="74"/>
                    </a:cubicBezTo>
                    <a:cubicBezTo>
                      <a:pt x="27" y="74"/>
                      <a:pt x="28" y="75"/>
                      <a:pt x="28" y="75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0"/>
                      <a:pt x="25" y="81"/>
                      <a:pt x="25" y="81"/>
                    </a:cubicBezTo>
                    <a:cubicBezTo>
                      <a:pt x="25" y="82"/>
                      <a:pt x="24" y="84"/>
                      <a:pt x="24" y="84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3"/>
                      <a:pt x="27" y="83"/>
                      <a:pt x="27" y="84"/>
                    </a:cubicBezTo>
                    <a:cubicBezTo>
                      <a:pt x="26" y="85"/>
                      <a:pt x="26" y="86"/>
                      <a:pt x="26" y="86"/>
                    </a:cubicBezTo>
                    <a:cubicBezTo>
                      <a:pt x="26" y="86"/>
                      <a:pt x="26" y="88"/>
                      <a:pt x="27" y="87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30" y="86"/>
                      <a:pt x="30" y="86"/>
                      <a:pt x="30" y="86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5"/>
                      <a:pt x="32" y="85"/>
                      <a:pt x="34" y="84"/>
                    </a:cubicBezTo>
                    <a:cubicBezTo>
                      <a:pt x="35" y="84"/>
                      <a:pt x="37" y="84"/>
                      <a:pt x="37" y="84"/>
                    </a:cubicBezTo>
                    <a:cubicBezTo>
                      <a:pt x="37" y="84"/>
                      <a:pt x="38" y="86"/>
                      <a:pt x="38" y="86"/>
                    </a:cubicBezTo>
                    <a:cubicBezTo>
                      <a:pt x="37" y="86"/>
                      <a:pt x="33" y="86"/>
                      <a:pt x="33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8" y="89"/>
                      <a:pt x="27" y="91"/>
                      <a:pt x="28" y="91"/>
                    </a:cubicBezTo>
                    <a:cubicBezTo>
                      <a:pt x="28" y="92"/>
                      <a:pt x="26" y="93"/>
                      <a:pt x="26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4"/>
                      <a:pt x="26" y="95"/>
                    </a:cubicBezTo>
                    <a:cubicBezTo>
                      <a:pt x="27" y="95"/>
                      <a:pt x="30" y="94"/>
                      <a:pt x="30" y="94"/>
                    </a:cubicBezTo>
                    <a:cubicBezTo>
                      <a:pt x="30" y="94"/>
                      <a:pt x="31" y="94"/>
                      <a:pt x="30" y="95"/>
                    </a:cubicBezTo>
                    <a:cubicBezTo>
                      <a:pt x="30" y="96"/>
                      <a:pt x="29" y="98"/>
                      <a:pt x="29" y="98"/>
                    </a:cubicBezTo>
                    <a:cubicBezTo>
                      <a:pt x="29" y="98"/>
                      <a:pt x="28" y="98"/>
                      <a:pt x="26" y="99"/>
                    </a:cubicBezTo>
                    <a:cubicBezTo>
                      <a:pt x="24" y="99"/>
                      <a:pt x="22" y="101"/>
                      <a:pt x="22" y="101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3"/>
                      <a:pt x="21" y="104"/>
                      <a:pt x="19" y="104"/>
                    </a:cubicBezTo>
                    <a:cubicBezTo>
                      <a:pt x="18" y="103"/>
                      <a:pt x="15" y="103"/>
                      <a:pt x="15" y="103"/>
                    </a:cubicBezTo>
                    <a:cubicBezTo>
                      <a:pt x="14" y="104"/>
                      <a:pt x="14" y="104"/>
                      <a:pt x="14" y="104"/>
                    </a:cubicBezTo>
                    <a:cubicBezTo>
                      <a:pt x="14" y="104"/>
                      <a:pt x="13" y="104"/>
                      <a:pt x="12" y="104"/>
                    </a:cubicBezTo>
                    <a:cubicBezTo>
                      <a:pt x="11" y="104"/>
                      <a:pt x="11" y="103"/>
                      <a:pt x="11" y="103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1" y="99"/>
                      <a:pt x="11" y="99"/>
                      <a:pt x="11" y="99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10" y="96"/>
                      <a:pt x="9" y="98"/>
                      <a:pt x="8" y="98"/>
                    </a:cubicBezTo>
                    <a:cubicBezTo>
                      <a:pt x="8" y="99"/>
                      <a:pt x="7" y="100"/>
                      <a:pt x="7" y="100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6" y="106"/>
                      <a:pt x="6" y="106"/>
                      <a:pt x="6" y="10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7"/>
                      <a:pt x="3" y="108"/>
                      <a:pt x="4" y="108"/>
                    </a:cubicBezTo>
                    <a:cubicBezTo>
                      <a:pt x="5" y="109"/>
                      <a:pt x="8" y="110"/>
                      <a:pt x="8" y="110"/>
                    </a:cubicBezTo>
                    <a:cubicBezTo>
                      <a:pt x="8" y="110"/>
                      <a:pt x="9" y="109"/>
                      <a:pt x="10" y="110"/>
                    </a:cubicBezTo>
                    <a:cubicBezTo>
                      <a:pt x="12" y="111"/>
                      <a:pt x="13" y="112"/>
                      <a:pt x="13" y="112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7" y="112"/>
                      <a:pt x="17" y="112"/>
                      <a:pt x="17" y="112"/>
                    </a:cubicBezTo>
                    <a:cubicBezTo>
                      <a:pt x="18" y="113"/>
                      <a:pt x="18" y="113"/>
                      <a:pt x="18" y="113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22" y="114"/>
                      <a:pt x="23" y="116"/>
                      <a:pt x="23" y="116"/>
                    </a:cubicBezTo>
                    <a:cubicBezTo>
                      <a:pt x="23" y="117"/>
                      <a:pt x="26" y="118"/>
                      <a:pt x="26" y="118"/>
                    </a:cubicBezTo>
                    <a:cubicBezTo>
                      <a:pt x="26" y="118"/>
                      <a:pt x="25" y="118"/>
                      <a:pt x="27" y="118"/>
                    </a:cubicBezTo>
                    <a:cubicBezTo>
                      <a:pt x="29" y="118"/>
                      <a:pt x="30" y="118"/>
                      <a:pt x="30" y="118"/>
                    </a:cubicBezTo>
                    <a:cubicBezTo>
                      <a:pt x="30" y="118"/>
                      <a:pt x="32" y="118"/>
                      <a:pt x="33" y="119"/>
                    </a:cubicBezTo>
                    <a:cubicBezTo>
                      <a:pt x="33" y="120"/>
                      <a:pt x="35" y="123"/>
                      <a:pt x="35" y="123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31"/>
                      <a:pt x="39" y="131"/>
                      <a:pt x="39" y="131"/>
                    </a:cubicBezTo>
                    <a:cubicBezTo>
                      <a:pt x="39" y="131"/>
                      <a:pt x="39" y="131"/>
                      <a:pt x="41" y="133"/>
                    </a:cubicBezTo>
                    <a:cubicBezTo>
                      <a:pt x="42" y="134"/>
                      <a:pt x="43" y="136"/>
                      <a:pt x="43" y="136"/>
                    </a:cubicBezTo>
                    <a:cubicBezTo>
                      <a:pt x="43" y="136"/>
                      <a:pt x="43" y="136"/>
                      <a:pt x="44" y="137"/>
                    </a:cubicBezTo>
                    <a:cubicBezTo>
                      <a:pt x="45" y="139"/>
                      <a:pt x="46" y="140"/>
                      <a:pt x="46" y="140"/>
                    </a:cubicBezTo>
                    <a:cubicBezTo>
                      <a:pt x="46" y="140"/>
                      <a:pt x="46" y="142"/>
                      <a:pt x="47" y="142"/>
                    </a:cubicBezTo>
                    <a:cubicBezTo>
                      <a:pt x="49" y="143"/>
                      <a:pt x="50" y="143"/>
                      <a:pt x="51" y="144"/>
                    </a:cubicBezTo>
                    <a:cubicBezTo>
                      <a:pt x="52" y="145"/>
                      <a:pt x="54" y="147"/>
                      <a:pt x="54" y="147"/>
                    </a:cubicBezTo>
                    <a:cubicBezTo>
                      <a:pt x="54" y="147"/>
                      <a:pt x="58" y="151"/>
                      <a:pt x="60" y="152"/>
                    </a:cubicBezTo>
                    <a:cubicBezTo>
                      <a:pt x="61" y="154"/>
                      <a:pt x="63" y="156"/>
                      <a:pt x="64" y="156"/>
                    </a:cubicBezTo>
                    <a:cubicBezTo>
                      <a:pt x="65" y="156"/>
                      <a:pt x="69" y="158"/>
                      <a:pt x="69" y="158"/>
                    </a:cubicBezTo>
                    <a:cubicBezTo>
                      <a:pt x="69" y="158"/>
                      <a:pt x="71" y="159"/>
                      <a:pt x="72" y="159"/>
                    </a:cubicBezTo>
                    <a:cubicBezTo>
                      <a:pt x="73" y="159"/>
                      <a:pt x="70" y="158"/>
                      <a:pt x="75" y="158"/>
                    </a:cubicBezTo>
                    <a:cubicBezTo>
                      <a:pt x="80" y="158"/>
                      <a:pt x="83" y="160"/>
                      <a:pt x="83" y="160"/>
                    </a:cubicBezTo>
                    <a:cubicBezTo>
                      <a:pt x="86" y="158"/>
                      <a:pt x="86" y="158"/>
                      <a:pt x="86" y="158"/>
                    </a:cubicBezTo>
                    <a:cubicBezTo>
                      <a:pt x="86" y="158"/>
                      <a:pt x="86" y="159"/>
                      <a:pt x="87" y="157"/>
                    </a:cubicBezTo>
                    <a:cubicBezTo>
                      <a:pt x="87" y="155"/>
                      <a:pt x="88" y="153"/>
                      <a:pt x="88" y="153"/>
                    </a:cubicBezTo>
                    <a:cubicBezTo>
                      <a:pt x="88" y="153"/>
                      <a:pt x="87" y="152"/>
                      <a:pt x="89" y="152"/>
                    </a:cubicBezTo>
                    <a:cubicBezTo>
                      <a:pt x="91" y="151"/>
                      <a:pt x="96" y="151"/>
                      <a:pt x="97" y="151"/>
                    </a:cubicBezTo>
                    <a:cubicBezTo>
                      <a:pt x="97" y="151"/>
                      <a:pt x="98" y="152"/>
                      <a:pt x="98" y="151"/>
                    </a:cubicBezTo>
                    <a:cubicBezTo>
                      <a:pt x="99" y="150"/>
                      <a:pt x="105" y="153"/>
                      <a:pt x="105" y="153"/>
                    </a:cubicBezTo>
                    <a:cubicBezTo>
                      <a:pt x="107" y="151"/>
                      <a:pt x="107" y="151"/>
                      <a:pt x="107" y="151"/>
                    </a:cubicBezTo>
                    <a:cubicBezTo>
                      <a:pt x="108" y="150"/>
                      <a:pt x="108" y="150"/>
                      <a:pt x="108" y="150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3" y="154"/>
                      <a:pt x="113" y="154"/>
                      <a:pt x="113" y="154"/>
                    </a:cubicBezTo>
                    <a:cubicBezTo>
                      <a:pt x="113" y="154"/>
                      <a:pt x="116" y="153"/>
                      <a:pt x="117" y="153"/>
                    </a:cubicBezTo>
                    <a:cubicBezTo>
                      <a:pt x="118" y="153"/>
                      <a:pt x="121" y="151"/>
                      <a:pt x="121" y="151"/>
                    </a:cubicBezTo>
                    <a:cubicBezTo>
                      <a:pt x="121" y="151"/>
                      <a:pt x="121" y="149"/>
                      <a:pt x="122" y="149"/>
                    </a:cubicBezTo>
                    <a:cubicBezTo>
                      <a:pt x="123" y="149"/>
                      <a:pt x="126" y="149"/>
                      <a:pt x="127" y="149"/>
                    </a:cubicBezTo>
                    <a:cubicBezTo>
                      <a:pt x="128" y="148"/>
                      <a:pt x="131" y="148"/>
                      <a:pt x="131" y="148"/>
                    </a:cubicBezTo>
                    <a:cubicBezTo>
                      <a:pt x="132" y="146"/>
                      <a:pt x="132" y="146"/>
                      <a:pt x="132" y="146"/>
                    </a:cubicBezTo>
                    <a:cubicBezTo>
                      <a:pt x="132" y="146"/>
                      <a:pt x="133" y="145"/>
                      <a:pt x="134" y="146"/>
                    </a:cubicBezTo>
                    <a:cubicBezTo>
                      <a:pt x="136" y="146"/>
                      <a:pt x="138" y="146"/>
                      <a:pt x="138" y="146"/>
                    </a:cubicBezTo>
                    <a:cubicBezTo>
                      <a:pt x="141" y="145"/>
                      <a:pt x="141" y="145"/>
                      <a:pt x="141" y="145"/>
                    </a:cubicBezTo>
                    <a:cubicBezTo>
                      <a:pt x="143" y="144"/>
                      <a:pt x="143" y="144"/>
                      <a:pt x="143" y="144"/>
                    </a:cubicBezTo>
                    <a:cubicBezTo>
                      <a:pt x="143" y="144"/>
                      <a:pt x="143" y="143"/>
                      <a:pt x="144" y="144"/>
                    </a:cubicBezTo>
                    <a:cubicBezTo>
                      <a:pt x="145" y="144"/>
                      <a:pt x="147" y="146"/>
                      <a:pt x="147" y="146"/>
                    </a:cubicBezTo>
                    <a:cubicBezTo>
                      <a:pt x="150" y="147"/>
                      <a:pt x="150" y="147"/>
                      <a:pt x="150" y="147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4" y="144"/>
                      <a:pt x="154" y="144"/>
                      <a:pt x="154" y="144"/>
                    </a:cubicBezTo>
                    <a:cubicBezTo>
                      <a:pt x="154" y="144"/>
                      <a:pt x="154" y="143"/>
                      <a:pt x="156" y="143"/>
                    </a:cubicBezTo>
                    <a:cubicBezTo>
                      <a:pt x="159" y="144"/>
                      <a:pt x="160" y="144"/>
                      <a:pt x="160" y="144"/>
                    </a:cubicBezTo>
                    <a:cubicBezTo>
                      <a:pt x="160" y="144"/>
                      <a:pt x="162" y="143"/>
                      <a:pt x="162" y="143"/>
                    </a:cubicBezTo>
                    <a:cubicBezTo>
                      <a:pt x="162" y="142"/>
                      <a:pt x="162" y="141"/>
                      <a:pt x="162" y="140"/>
                    </a:cubicBezTo>
                    <a:cubicBezTo>
                      <a:pt x="163" y="139"/>
                      <a:pt x="166" y="136"/>
                      <a:pt x="166" y="136"/>
                    </a:cubicBezTo>
                    <a:cubicBezTo>
                      <a:pt x="168" y="135"/>
                      <a:pt x="168" y="135"/>
                      <a:pt x="168" y="135"/>
                    </a:cubicBezTo>
                    <a:cubicBezTo>
                      <a:pt x="167" y="132"/>
                      <a:pt x="167" y="132"/>
                      <a:pt x="167" y="132"/>
                    </a:cubicBezTo>
                    <a:cubicBezTo>
                      <a:pt x="167" y="131"/>
                      <a:pt x="167" y="131"/>
                      <a:pt x="167" y="131"/>
                    </a:cubicBezTo>
                    <a:cubicBezTo>
                      <a:pt x="167" y="131"/>
                      <a:pt x="170" y="130"/>
                      <a:pt x="169" y="132"/>
                    </a:cubicBezTo>
                    <a:cubicBezTo>
                      <a:pt x="168" y="133"/>
                      <a:pt x="169" y="134"/>
                      <a:pt x="169" y="134"/>
                    </a:cubicBezTo>
                    <a:cubicBezTo>
                      <a:pt x="169" y="134"/>
                      <a:pt x="170" y="133"/>
                      <a:pt x="171" y="133"/>
                    </a:cubicBezTo>
                    <a:cubicBezTo>
                      <a:pt x="172" y="133"/>
                      <a:pt x="173" y="132"/>
                      <a:pt x="173" y="133"/>
                    </a:cubicBezTo>
                    <a:cubicBezTo>
                      <a:pt x="174" y="133"/>
                      <a:pt x="175" y="133"/>
                      <a:pt x="175" y="133"/>
                    </a:cubicBezTo>
                    <a:cubicBezTo>
                      <a:pt x="175" y="133"/>
                      <a:pt x="175" y="131"/>
                      <a:pt x="176" y="131"/>
                    </a:cubicBezTo>
                    <a:cubicBezTo>
                      <a:pt x="177" y="131"/>
                      <a:pt x="178" y="131"/>
                      <a:pt x="178" y="131"/>
                    </a:cubicBezTo>
                    <a:cubicBezTo>
                      <a:pt x="178" y="131"/>
                      <a:pt x="179" y="132"/>
                      <a:pt x="179" y="131"/>
                    </a:cubicBezTo>
                    <a:cubicBezTo>
                      <a:pt x="179" y="131"/>
                      <a:pt x="177" y="129"/>
                      <a:pt x="177" y="129"/>
                    </a:cubicBezTo>
                    <a:cubicBezTo>
                      <a:pt x="178" y="130"/>
                      <a:pt x="180" y="129"/>
                      <a:pt x="180" y="129"/>
                    </a:cubicBezTo>
                    <a:cubicBezTo>
                      <a:pt x="180" y="129"/>
                      <a:pt x="182" y="130"/>
                      <a:pt x="180" y="128"/>
                    </a:cubicBezTo>
                    <a:cubicBezTo>
                      <a:pt x="178" y="126"/>
                      <a:pt x="180" y="126"/>
                      <a:pt x="180" y="126"/>
                    </a:cubicBezTo>
                    <a:cubicBezTo>
                      <a:pt x="180" y="126"/>
                      <a:pt x="183" y="127"/>
                      <a:pt x="182" y="127"/>
                    </a:cubicBezTo>
                    <a:cubicBezTo>
                      <a:pt x="181" y="126"/>
                      <a:pt x="178" y="122"/>
                      <a:pt x="178" y="122"/>
                    </a:cubicBezTo>
                    <a:cubicBezTo>
                      <a:pt x="178" y="121"/>
                      <a:pt x="178" y="121"/>
                      <a:pt x="178" y="121"/>
                    </a:cubicBezTo>
                    <a:cubicBezTo>
                      <a:pt x="178" y="120"/>
                      <a:pt x="178" y="120"/>
                      <a:pt x="178" y="120"/>
                    </a:cubicBezTo>
                    <a:cubicBezTo>
                      <a:pt x="178" y="120"/>
                      <a:pt x="180" y="121"/>
                      <a:pt x="180" y="121"/>
                    </a:cubicBezTo>
                    <a:cubicBezTo>
                      <a:pt x="181" y="121"/>
                      <a:pt x="181" y="121"/>
                      <a:pt x="182" y="122"/>
                    </a:cubicBezTo>
                    <a:cubicBezTo>
                      <a:pt x="183" y="123"/>
                      <a:pt x="182" y="124"/>
                      <a:pt x="183" y="124"/>
                    </a:cubicBezTo>
                    <a:cubicBezTo>
                      <a:pt x="184" y="125"/>
                      <a:pt x="186" y="124"/>
                      <a:pt x="186" y="124"/>
                    </a:cubicBezTo>
                    <a:cubicBezTo>
                      <a:pt x="188" y="122"/>
                      <a:pt x="188" y="122"/>
                      <a:pt x="188" y="122"/>
                    </a:cubicBezTo>
                    <a:cubicBezTo>
                      <a:pt x="188" y="122"/>
                      <a:pt x="190" y="119"/>
                      <a:pt x="190" y="118"/>
                    </a:cubicBezTo>
                    <a:cubicBezTo>
                      <a:pt x="189" y="118"/>
                      <a:pt x="185" y="120"/>
                      <a:pt x="185" y="120"/>
                    </a:cubicBezTo>
                    <a:cubicBezTo>
                      <a:pt x="186" y="116"/>
                      <a:pt x="186" y="116"/>
                      <a:pt x="186" y="116"/>
                    </a:cubicBezTo>
                    <a:cubicBezTo>
                      <a:pt x="185" y="116"/>
                      <a:pt x="185" y="116"/>
                      <a:pt x="185" y="116"/>
                    </a:cubicBezTo>
                    <a:cubicBezTo>
                      <a:pt x="183" y="114"/>
                      <a:pt x="183" y="114"/>
                      <a:pt x="183" y="114"/>
                    </a:cubicBezTo>
                    <a:cubicBezTo>
                      <a:pt x="183" y="114"/>
                      <a:pt x="186" y="115"/>
                      <a:pt x="186" y="115"/>
                    </a:cubicBezTo>
                    <a:cubicBezTo>
                      <a:pt x="187" y="115"/>
                      <a:pt x="189" y="114"/>
                      <a:pt x="189" y="114"/>
                    </a:cubicBezTo>
                    <a:cubicBezTo>
                      <a:pt x="189" y="113"/>
                      <a:pt x="189" y="113"/>
                      <a:pt x="189" y="113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7" y="110"/>
                      <a:pt x="187" y="110"/>
                      <a:pt x="187" y="110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90" y="107"/>
                      <a:pt x="190" y="107"/>
                      <a:pt x="190" y="107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89" y="98"/>
                      <a:pt x="189" y="98"/>
                      <a:pt x="189" y="98"/>
                    </a:cubicBezTo>
                    <a:cubicBezTo>
                      <a:pt x="186" y="97"/>
                      <a:pt x="186" y="97"/>
                      <a:pt x="186" y="97"/>
                    </a:cubicBezTo>
                    <a:cubicBezTo>
                      <a:pt x="186" y="97"/>
                      <a:pt x="184" y="94"/>
                      <a:pt x="184" y="94"/>
                    </a:cubicBezTo>
                    <a:cubicBezTo>
                      <a:pt x="183" y="94"/>
                      <a:pt x="184" y="92"/>
                      <a:pt x="183" y="93"/>
                    </a:cubicBezTo>
                    <a:cubicBezTo>
                      <a:pt x="182" y="93"/>
                      <a:pt x="181" y="92"/>
                      <a:pt x="181" y="92"/>
                    </a:cubicBezTo>
                    <a:cubicBezTo>
                      <a:pt x="181" y="92"/>
                      <a:pt x="182" y="90"/>
                      <a:pt x="182" y="90"/>
                    </a:cubicBezTo>
                    <a:cubicBezTo>
                      <a:pt x="182" y="90"/>
                      <a:pt x="183" y="89"/>
                      <a:pt x="183" y="88"/>
                    </a:cubicBezTo>
                    <a:cubicBezTo>
                      <a:pt x="183" y="88"/>
                      <a:pt x="183" y="86"/>
                      <a:pt x="182" y="86"/>
                    </a:cubicBezTo>
                    <a:cubicBezTo>
                      <a:pt x="182" y="86"/>
                      <a:pt x="180" y="87"/>
                      <a:pt x="180" y="87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74" y="87"/>
                      <a:pt x="174" y="86"/>
                      <a:pt x="175" y="85"/>
                    </a:cubicBezTo>
                    <a:cubicBezTo>
                      <a:pt x="175" y="85"/>
                      <a:pt x="176" y="85"/>
                      <a:pt x="176" y="84"/>
                    </a:cubicBezTo>
                    <a:cubicBezTo>
                      <a:pt x="177" y="83"/>
                      <a:pt x="177" y="83"/>
                      <a:pt x="178" y="82"/>
                    </a:cubicBezTo>
                    <a:cubicBezTo>
                      <a:pt x="179" y="81"/>
                      <a:pt x="181" y="79"/>
                      <a:pt x="181" y="79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75"/>
                      <a:pt x="181" y="75"/>
                      <a:pt x="181" y="75"/>
                    </a:cubicBezTo>
                    <a:cubicBezTo>
                      <a:pt x="181" y="75"/>
                      <a:pt x="179" y="74"/>
                      <a:pt x="179" y="74"/>
                    </a:cubicBezTo>
                    <a:cubicBezTo>
                      <a:pt x="178" y="74"/>
                      <a:pt x="178" y="75"/>
                      <a:pt x="177" y="74"/>
                    </a:cubicBezTo>
                    <a:cubicBezTo>
                      <a:pt x="176" y="73"/>
                      <a:pt x="176" y="73"/>
                      <a:pt x="176" y="72"/>
                    </a:cubicBezTo>
                    <a:cubicBezTo>
                      <a:pt x="175" y="71"/>
                      <a:pt x="174" y="69"/>
                      <a:pt x="174" y="69"/>
                    </a:cubicBezTo>
                    <a:cubicBezTo>
                      <a:pt x="174" y="69"/>
                      <a:pt x="173" y="68"/>
                      <a:pt x="174" y="68"/>
                    </a:cubicBezTo>
                    <a:cubicBezTo>
                      <a:pt x="175" y="68"/>
                      <a:pt x="177" y="69"/>
                      <a:pt x="177" y="68"/>
                    </a:cubicBezTo>
                    <a:cubicBezTo>
                      <a:pt x="178" y="68"/>
                      <a:pt x="178" y="68"/>
                      <a:pt x="178" y="67"/>
                    </a:cubicBezTo>
                    <a:cubicBezTo>
                      <a:pt x="178" y="67"/>
                      <a:pt x="179" y="64"/>
                      <a:pt x="179" y="64"/>
                    </a:cubicBezTo>
                    <a:cubicBezTo>
                      <a:pt x="179" y="63"/>
                      <a:pt x="179" y="64"/>
                      <a:pt x="181" y="63"/>
                    </a:cubicBezTo>
                    <a:cubicBezTo>
                      <a:pt x="182" y="62"/>
                      <a:pt x="182" y="62"/>
                      <a:pt x="183" y="61"/>
                    </a:cubicBezTo>
                    <a:cubicBezTo>
                      <a:pt x="185" y="61"/>
                      <a:pt x="185" y="60"/>
                      <a:pt x="185" y="60"/>
                    </a:cubicBezTo>
                    <a:cubicBezTo>
                      <a:pt x="184" y="60"/>
                      <a:pt x="183" y="59"/>
                      <a:pt x="183" y="59"/>
                    </a:cubicBezTo>
                    <a:cubicBezTo>
                      <a:pt x="182" y="59"/>
                      <a:pt x="180" y="60"/>
                      <a:pt x="180" y="60"/>
                    </a:cubicBezTo>
                    <a:cubicBezTo>
                      <a:pt x="180" y="60"/>
                      <a:pt x="179" y="61"/>
                      <a:pt x="178" y="62"/>
                    </a:cubicBezTo>
                    <a:cubicBezTo>
                      <a:pt x="177" y="62"/>
                      <a:pt x="176" y="62"/>
                      <a:pt x="175" y="62"/>
                    </a:cubicBezTo>
                    <a:cubicBezTo>
                      <a:pt x="175" y="62"/>
                      <a:pt x="174" y="62"/>
                      <a:pt x="174" y="62"/>
                    </a:cubicBezTo>
                    <a:cubicBezTo>
                      <a:pt x="174" y="62"/>
                      <a:pt x="173" y="61"/>
                      <a:pt x="173" y="63"/>
                    </a:cubicBezTo>
                    <a:cubicBezTo>
                      <a:pt x="172" y="64"/>
                      <a:pt x="171" y="66"/>
                      <a:pt x="171" y="66"/>
                    </a:cubicBezTo>
                    <a:cubicBezTo>
                      <a:pt x="171" y="66"/>
                      <a:pt x="170" y="67"/>
                      <a:pt x="170" y="65"/>
                    </a:cubicBezTo>
                    <a:cubicBezTo>
                      <a:pt x="170" y="64"/>
                      <a:pt x="169" y="62"/>
                      <a:pt x="169" y="62"/>
                    </a:cubicBezTo>
                    <a:cubicBezTo>
                      <a:pt x="169" y="62"/>
                      <a:pt x="169" y="62"/>
                      <a:pt x="169" y="62"/>
                    </a:cubicBezTo>
                    <a:cubicBezTo>
                      <a:pt x="168" y="62"/>
                      <a:pt x="166" y="61"/>
                      <a:pt x="166" y="61"/>
                    </a:cubicBezTo>
                    <a:cubicBezTo>
                      <a:pt x="166" y="61"/>
                      <a:pt x="167" y="61"/>
                      <a:pt x="167" y="60"/>
                    </a:cubicBezTo>
                    <a:cubicBezTo>
                      <a:pt x="166" y="58"/>
                      <a:pt x="166" y="58"/>
                      <a:pt x="166" y="58"/>
                    </a:cubicBezTo>
                    <a:cubicBezTo>
                      <a:pt x="167" y="58"/>
                      <a:pt x="167" y="58"/>
                      <a:pt x="168" y="58"/>
                    </a:cubicBezTo>
                    <a:cubicBezTo>
                      <a:pt x="168" y="57"/>
                      <a:pt x="168" y="57"/>
                      <a:pt x="168" y="56"/>
                    </a:cubicBezTo>
                    <a:cubicBezTo>
                      <a:pt x="169" y="54"/>
                      <a:pt x="168" y="53"/>
                      <a:pt x="168" y="53"/>
                    </a:cubicBezTo>
                    <a:cubicBezTo>
                      <a:pt x="167" y="52"/>
                      <a:pt x="166" y="52"/>
                      <a:pt x="166" y="52"/>
                    </a:cubicBezTo>
                    <a:cubicBezTo>
                      <a:pt x="166" y="49"/>
                      <a:pt x="166" y="49"/>
                      <a:pt x="166" y="49"/>
                    </a:cubicBezTo>
                    <a:cubicBezTo>
                      <a:pt x="166" y="49"/>
                      <a:pt x="166" y="48"/>
                      <a:pt x="166" y="47"/>
                    </a:cubicBezTo>
                    <a:cubicBezTo>
                      <a:pt x="165" y="46"/>
                      <a:pt x="165" y="46"/>
                      <a:pt x="164" y="46"/>
                    </a:cubicBezTo>
                    <a:cubicBezTo>
                      <a:pt x="164" y="46"/>
                      <a:pt x="163" y="47"/>
                      <a:pt x="163" y="47"/>
                    </a:cubicBezTo>
                    <a:cubicBezTo>
                      <a:pt x="162" y="47"/>
                      <a:pt x="160" y="46"/>
                      <a:pt x="160" y="46"/>
                    </a:cubicBezTo>
                    <a:cubicBezTo>
                      <a:pt x="157" y="44"/>
                      <a:pt x="157" y="44"/>
                      <a:pt x="157" y="44"/>
                    </a:cubicBezTo>
                    <a:cubicBezTo>
                      <a:pt x="157" y="44"/>
                      <a:pt x="157" y="44"/>
                      <a:pt x="156" y="45"/>
                    </a:cubicBezTo>
                    <a:cubicBezTo>
                      <a:pt x="156" y="46"/>
                      <a:pt x="156" y="45"/>
                      <a:pt x="156" y="46"/>
                    </a:cubicBezTo>
                    <a:cubicBezTo>
                      <a:pt x="156" y="47"/>
                      <a:pt x="156" y="48"/>
                      <a:pt x="156" y="49"/>
                    </a:cubicBezTo>
                    <a:cubicBezTo>
                      <a:pt x="156" y="49"/>
                      <a:pt x="156" y="51"/>
                      <a:pt x="155" y="52"/>
                    </a:cubicBezTo>
                    <a:cubicBezTo>
                      <a:pt x="155" y="53"/>
                      <a:pt x="154" y="53"/>
                      <a:pt x="154" y="54"/>
                    </a:cubicBezTo>
                    <a:cubicBezTo>
                      <a:pt x="154" y="54"/>
                      <a:pt x="155" y="55"/>
                      <a:pt x="154" y="55"/>
                    </a:cubicBezTo>
                    <a:cubicBezTo>
                      <a:pt x="154" y="55"/>
                      <a:pt x="154" y="57"/>
                      <a:pt x="153" y="57"/>
                    </a:cubicBezTo>
                    <a:cubicBezTo>
                      <a:pt x="153" y="57"/>
                      <a:pt x="152" y="58"/>
                      <a:pt x="152" y="58"/>
                    </a:cubicBezTo>
                    <a:cubicBezTo>
                      <a:pt x="151" y="58"/>
                      <a:pt x="151" y="58"/>
                      <a:pt x="150" y="58"/>
                    </a:cubicBezTo>
                    <a:cubicBezTo>
                      <a:pt x="149" y="58"/>
                      <a:pt x="149" y="59"/>
                      <a:pt x="149" y="59"/>
                    </a:cubicBezTo>
                    <a:cubicBezTo>
                      <a:pt x="149" y="59"/>
                      <a:pt x="147" y="59"/>
                      <a:pt x="146" y="58"/>
                    </a:cubicBezTo>
                    <a:cubicBezTo>
                      <a:pt x="145" y="58"/>
                      <a:pt x="145" y="57"/>
                      <a:pt x="145" y="57"/>
                    </a:cubicBezTo>
                    <a:cubicBezTo>
                      <a:pt x="144" y="55"/>
                      <a:pt x="144" y="55"/>
                      <a:pt x="144" y="55"/>
                    </a:cubicBezTo>
                    <a:cubicBezTo>
                      <a:pt x="144" y="55"/>
                      <a:pt x="148" y="56"/>
                      <a:pt x="144" y="54"/>
                    </a:cubicBezTo>
                    <a:cubicBezTo>
                      <a:pt x="140" y="52"/>
                      <a:pt x="141" y="52"/>
                      <a:pt x="141" y="52"/>
                    </a:cubicBezTo>
                    <a:cubicBezTo>
                      <a:pt x="141" y="52"/>
                      <a:pt x="140" y="53"/>
                      <a:pt x="139" y="54"/>
                    </a:cubicBezTo>
                    <a:cubicBezTo>
                      <a:pt x="139" y="54"/>
                      <a:pt x="138" y="55"/>
                      <a:pt x="138" y="55"/>
                    </a:cubicBezTo>
                    <a:cubicBezTo>
                      <a:pt x="138" y="56"/>
                      <a:pt x="138" y="56"/>
                      <a:pt x="138" y="56"/>
                    </a:cubicBezTo>
                    <a:cubicBezTo>
                      <a:pt x="137" y="56"/>
                      <a:pt x="137" y="56"/>
                      <a:pt x="137" y="56"/>
                    </a:cubicBezTo>
                    <a:cubicBezTo>
                      <a:pt x="136" y="58"/>
                      <a:pt x="136" y="58"/>
                      <a:pt x="136" y="58"/>
                    </a:cubicBezTo>
                    <a:cubicBezTo>
                      <a:pt x="136" y="58"/>
                      <a:pt x="134" y="59"/>
                      <a:pt x="134" y="59"/>
                    </a:cubicBezTo>
                    <a:cubicBezTo>
                      <a:pt x="134" y="59"/>
                      <a:pt x="133" y="59"/>
                      <a:pt x="133" y="59"/>
                    </a:cubicBezTo>
                    <a:cubicBezTo>
                      <a:pt x="132" y="59"/>
                      <a:pt x="132" y="59"/>
                      <a:pt x="131" y="59"/>
                    </a:cubicBezTo>
                    <a:cubicBezTo>
                      <a:pt x="131" y="59"/>
                      <a:pt x="130" y="58"/>
                      <a:pt x="130" y="58"/>
                    </a:cubicBezTo>
                    <a:cubicBezTo>
                      <a:pt x="130" y="57"/>
                      <a:pt x="130" y="55"/>
                      <a:pt x="130" y="55"/>
                    </a:cubicBezTo>
                    <a:cubicBezTo>
                      <a:pt x="130" y="54"/>
                      <a:pt x="130" y="53"/>
                      <a:pt x="129" y="52"/>
                    </a:cubicBezTo>
                    <a:cubicBezTo>
                      <a:pt x="128" y="51"/>
                      <a:pt x="128" y="50"/>
                      <a:pt x="128" y="50"/>
                    </a:cubicBezTo>
                    <a:cubicBezTo>
                      <a:pt x="124" y="47"/>
                      <a:pt x="124" y="47"/>
                      <a:pt x="124" y="47"/>
                    </a:cubicBezTo>
                    <a:cubicBezTo>
                      <a:pt x="124" y="47"/>
                      <a:pt x="124" y="46"/>
                      <a:pt x="123" y="47"/>
                    </a:cubicBezTo>
                    <a:cubicBezTo>
                      <a:pt x="121" y="47"/>
                      <a:pt x="120" y="49"/>
                      <a:pt x="120" y="49"/>
                    </a:cubicBezTo>
                    <a:cubicBezTo>
                      <a:pt x="120" y="49"/>
                      <a:pt x="120" y="50"/>
                      <a:pt x="120" y="51"/>
                    </a:cubicBezTo>
                    <a:cubicBezTo>
                      <a:pt x="120" y="51"/>
                      <a:pt x="119" y="52"/>
                      <a:pt x="119" y="53"/>
                    </a:cubicBezTo>
                    <a:cubicBezTo>
                      <a:pt x="120" y="54"/>
                      <a:pt x="121" y="56"/>
                      <a:pt x="120" y="57"/>
                    </a:cubicBezTo>
                    <a:cubicBezTo>
                      <a:pt x="120" y="57"/>
                      <a:pt x="120" y="58"/>
                      <a:pt x="120" y="60"/>
                    </a:cubicBezTo>
                    <a:cubicBezTo>
                      <a:pt x="120" y="62"/>
                      <a:pt x="120" y="63"/>
                      <a:pt x="119" y="63"/>
                    </a:cubicBezTo>
                    <a:cubicBezTo>
                      <a:pt x="119" y="64"/>
                      <a:pt x="118" y="65"/>
                      <a:pt x="118" y="65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18" y="65"/>
                      <a:pt x="118" y="64"/>
                      <a:pt x="118" y="62"/>
                    </a:cubicBezTo>
                    <a:cubicBezTo>
                      <a:pt x="118" y="59"/>
                      <a:pt x="117" y="58"/>
                      <a:pt x="117" y="58"/>
                    </a:cubicBezTo>
                    <a:cubicBezTo>
                      <a:pt x="117" y="58"/>
                      <a:pt x="117" y="57"/>
                      <a:pt x="117" y="57"/>
                    </a:cubicBezTo>
                    <a:cubicBezTo>
                      <a:pt x="117" y="56"/>
                      <a:pt x="117" y="55"/>
                      <a:pt x="117" y="55"/>
                    </a:cubicBezTo>
                    <a:cubicBezTo>
                      <a:pt x="117" y="55"/>
                      <a:pt x="115" y="53"/>
                      <a:pt x="115" y="53"/>
                    </a:cubicBezTo>
                    <a:cubicBezTo>
                      <a:pt x="116" y="52"/>
                      <a:pt x="116" y="51"/>
                      <a:pt x="116" y="49"/>
                    </a:cubicBezTo>
                    <a:cubicBezTo>
                      <a:pt x="116" y="48"/>
                      <a:pt x="117" y="47"/>
                      <a:pt x="116" y="46"/>
                    </a:cubicBezTo>
                    <a:cubicBezTo>
                      <a:pt x="115" y="45"/>
                      <a:pt x="116" y="44"/>
                      <a:pt x="115" y="44"/>
                    </a:cubicBezTo>
                    <a:cubicBezTo>
                      <a:pt x="115" y="44"/>
                      <a:pt x="114" y="44"/>
                      <a:pt x="114" y="44"/>
                    </a:cubicBezTo>
                    <a:cubicBezTo>
                      <a:pt x="114" y="44"/>
                      <a:pt x="113" y="44"/>
                      <a:pt x="113" y="44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5" y="43"/>
                      <a:pt x="115" y="40"/>
                      <a:pt x="114" y="41"/>
                    </a:cubicBezTo>
                    <a:cubicBezTo>
                      <a:pt x="114" y="42"/>
                      <a:pt x="112" y="43"/>
                      <a:pt x="112" y="42"/>
                    </a:cubicBezTo>
                    <a:cubicBezTo>
                      <a:pt x="112" y="41"/>
                      <a:pt x="112" y="41"/>
                      <a:pt x="111" y="41"/>
                    </a:cubicBezTo>
                    <a:cubicBezTo>
                      <a:pt x="111" y="41"/>
                      <a:pt x="108" y="41"/>
                      <a:pt x="108" y="41"/>
                    </a:cubicBezTo>
                    <a:cubicBezTo>
                      <a:pt x="108" y="41"/>
                      <a:pt x="108" y="40"/>
                      <a:pt x="108" y="41"/>
                    </a:cubicBezTo>
                    <a:cubicBezTo>
                      <a:pt x="108" y="42"/>
                      <a:pt x="109" y="44"/>
                      <a:pt x="107" y="44"/>
                    </a:cubicBezTo>
                    <a:cubicBezTo>
                      <a:pt x="106" y="45"/>
                      <a:pt x="105" y="45"/>
                      <a:pt x="105" y="45"/>
                    </a:cubicBezTo>
                    <a:cubicBezTo>
                      <a:pt x="105" y="44"/>
                      <a:pt x="103" y="43"/>
                      <a:pt x="103" y="43"/>
                    </a:cubicBezTo>
                    <a:cubicBezTo>
                      <a:pt x="103" y="43"/>
                      <a:pt x="103" y="43"/>
                      <a:pt x="102" y="43"/>
                    </a:cubicBezTo>
                    <a:cubicBezTo>
                      <a:pt x="101" y="44"/>
                      <a:pt x="100" y="44"/>
                      <a:pt x="100" y="44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6"/>
                      <a:pt x="100" y="46"/>
                      <a:pt x="100" y="46"/>
                    </a:cubicBezTo>
                    <a:cubicBezTo>
                      <a:pt x="100" y="46"/>
                      <a:pt x="99" y="46"/>
                      <a:pt x="99" y="47"/>
                    </a:cubicBezTo>
                    <a:cubicBezTo>
                      <a:pt x="98" y="47"/>
                      <a:pt x="98" y="47"/>
                      <a:pt x="98" y="48"/>
                    </a:cubicBezTo>
                    <a:cubicBezTo>
                      <a:pt x="98" y="48"/>
                      <a:pt x="99" y="48"/>
                      <a:pt x="99" y="49"/>
                    </a:cubicBezTo>
                    <a:cubicBezTo>
                      <a:pt x="99" y="50"/>
                      <a:pt x="99" y="50"/>
                      <a:pt x="98" y="51"/>
                    </a:cubicBezTo>
                    <a:cubicBezTo>
                      <a:pt x="98" y="52"/>
                      <a:pt x="97" y="53"/>
                      <a:pt x="97" y="54"/>
                    </a:cubicBezTo>
                    <a:cubicBezTo>
                      <a:pt x="97" y="54"/>
                      <a:pt x="96" y="54"/>
                      <a:pt x="96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5"/>
                      <a:pt x="94" y="56"/>
                      <a:pt x="94" y="55"/>
                    </a:cubicBezTo>
                    <a:cubicBezTo>
                      <a:pt x="94" y="54"/>
                      <a:pt x="93" y="53"/>
                      <a:pt x="93" y="51"/>
                    </a:cubicBezTo>
                    <a:cubicBezTo>
                      <a:pt x="94" y="50"/>
                      <a:pt x="94" y="50"/>
                      <a:pt x="93" y="49"/>
                    </a:cubicBezTo>
                    <a:cubicBezTo>
                      <a:pt x="92" y="47"/>
                      <a:pt x="91" y="47"/>
                      <a:pt x="91" y="47"/>
                    </a:cubicBezTo>
                    <a:cubicBezTo>
                      <a:pt x="91" y="46"/>
                      <a:pt x="91" y="46"/>
                      <a:pt x="91" y="45"/>
                    </a:cubicBezTo>
                    <a:cubicBezTo>
                      <a:pt x="92" y="44"/>
                      <a:pt x="91" y="46"/>
                      <a:pt x="92" y="43"/>
                    </a:cubicBezTo>
                    <a:cubicBezTo>
                      <a:pt x="92" y="40"/>
                      <a:pt x="92" y="39"/>
                      <a:pt x="92" y="39"/>
                    </a:cubicBezTo>
                    <a:cubicBezTo>
                      <a:pt x="92" y="39"/>
                      <a:pt x="92" y="36"/>
                      <a:pt x="92" y="35"/>
                    </a:cubicBezTo>
                    <a:cubicBezTo>
                      <a:pt x="91" y="35"/>
                      <a:pt x="89" y="35"/>
                      <a:pt x="8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6"/>
                      <a:pt x="86" y="35"/>
                      <a:pt x="85" y="37"/>
                    </a:cubicBezTo>
                    <a:cubicBezTo>
                      <a:pt x="85" y="38"/>
                      <a:pt x="84" y="38"/>
                      <a:pt x="84" y="40"/>
                    </a:cubicBezTo>
                    <a:cubicBezTo>
                      <a:pt x="84" y="41"/>
                      <a:pt x="84" y="42"/>
                      <a:pt x="84" y="43"/>
                    </a:cubicBezTo>
                    <a:cubicBezTo>
                      <a:pt x="84" y="43"/>
                      <a:pt x="83" y="44"/>
                      <a:pt x="83" y="44"/>
                    </a:cubicBezTo>
                    <a:cubicBezTo>
                      <a:pt x="83" y="44"/>
                      <a:pt x="83" y="44"/>
                      <a:pt x="83" y="46"/>
                    </a:cubicBezTo>
                    <a:cubicBezTo>
                      <a:pt x="83" y="48"/>
                      <a:pt x="82" y="49"/>
                      <a:pt x="82" y="49"/>
                    </a:cubicBezTo>
                    <a:cubicBezTo>
                      <a:pt x="82" y="50"/>
                      <a:pt x="82" y="50"/>
                      <a:pt x="81" y="51"/>
                    </a:cubicBezTo>
                    <a:cubicBezTo>
                      <a:pt x="81" y="52"/>
                      <a:pt x="79" y="53"/>
                      <a:pt x="79" y="54"/>
                    </a:cubicBezTo>
                    <a:cubicBezTo>
                      <a:pt x="78" y="54"/>
                      <a:pt x="78" y="54"/>
                      <a:pt x="78" y="54"/>
                    </a:cubicBezTo>
                    <a:cubicBezTo>
                      <a:pt x="78" y="55"/>
                      <a:pt x="76" y="57"/>
                      <a:pt x="75" y="57"/>
                    </a:cubicBezTo>
                    <a:cubicBezTo>
                      <a:pt x="75" y="57"/>
                      <a:pt x="75" y="58"/>
                      <a:pt x="74" y="57"/>
                    </a:cubicBezTo>
                    <a:cubicBezTo>
                      <a:pt x="74" y="57"/>
                      <a:pt x="73" y="57"/>
                      <a:pt x="73" y="56"/>
                    </a:cubicBezTo>
                    <a:cubicBezTo>
                      <a:pt x="74" y="55"/>
                      <a:pt x="74" y="54"/>
                      <a:pt x="74" y="53"/>
                    </a:cubicBezTo>
                    <a:cubicBezTo>
                      <a:pt x="75" y="52"/>
                      <a:pt x="75" y="51"/>
                      <a:pt x="75" y="51"/>
                    </a:cubicBezTo>
                    <a:cubicBezTo>
                      <a:pt x="75" y="51"/>
                      <a:pt x="76" y="50"/>
                      <a:pt x="75" y="49"/>
                    </a:cubicBezTo>
                    <a:cubicBezTo>
                      <a:pt x="74" y="49"/>
                      <a:pt x="73" y="49"/>
                      <a:pt x="72" y="50"/>
                    </a:cubicBezTo>
                    <a:cubicBezTo>
                      <a:pt x="71" y="50"/>
                      <a:pt x="69" y="51"/>
                      <a:pt x="69" y="51"/>
                    </a:cubicBezTo>
                    <a:cubicBezTo>
                      <a:pt x="68" y="52"/>
                      <a:pt x="68" y="52"/>
                      <a:pt x="66" y="53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7"/>
                      <a:pt x="64" y="56"/>
                      <a:pt x="64" y="56"/>
                    </a:cubicBezTo>
                    <a:cubicBezTo>
                      <a:pt x="64" y="56"/>
                      <a:pt x="63" y="55"/>
                      <a:pt x="63" y="56"/>
                    </a:cubicBezTo>
                    <a:cubicBezTo>
                      <a:pt x="63" y="56"/>
                      <a:pt x="62" y="57"/>
                      <a:pt x="62" y="57"/>
                    </a:cubicBezTo>
                    <a:cubicBezTo>
                      <a:pt x="62" y="58"/>
                      <a:pt x="62" y="58"/>
                      <a:pt x="61" y="59"/>
                    </a:cubicBezTo>
                    <a:cubicBezTo>
                      <a:pt x="61" y="60"/>
                      <a:pt x="60" y="61"/>
                      <a:pt x="60" y="62"/>
                    </a:cubicBezTo>
                    <a:cubicBezTo>
                      <a:pt x="60" y="62"/>
                      <a:pt x="60" y="62"/>
                      <a:pt x="60" y="63"/>
                    </a:cubicBezTo>
                    <a:cubicBezTo>
                      <a:pt x="59" y="63"/>
                      <a:pt x="58" y="64"/>
                      <a:pt x="58" y="64"/>
                    </a:cubicBezTo>
                    <a:cubicBezTo>
                      <a:pt x="58" y="64"/>
                      <a:pt x="57" y="62"/>
                      <a:pt x="58" y="61"/>
                    </a:cubicBezTo>
                    <a:cubicBezTo>
                      <a:pt x="58" y="60"/>
                      <a:pt x="58" y="60"/>
                      <a:pt x="58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60" y="58"/>
                      <a:pt x="59" y="59"/>
                      <a:pt x="60" y="57"/>
                    </a:cubicBezTo>
                    <a:cubicBezTo>
                      <a:pt x="61" y="55"/>
                      <a:pt x="61" y="54"/>
                      <a:pt x="61" y="54"/>
                    </a:cubicBezTo>
                    <a:cubicBezTo>
                      <a:pt x="61" y="54"/>
                      <a:pt x="61" y="54"/>
                      <a:pt x="60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1" y="52"/>
                      <a:pt x="61" y="51"/>
                      <a:pt x="61" y="51"/>
                    </a:cubicBezTo>
                    <a:cubicBezTo>
                      <a:pt x="61" y="50"/>
                      <a:pt x="62" y="50"/>
                      <a:pt x="62" y="50"/>
                    </a:cubicBezTo>
                    <a:cubicBezTo>
                      <a:pt x="62" y="50"/>
                      <a:pt x="62" y="50"/>
                      <a:pt x="61" y="49"/>
                    </a:cubicBezTo>
                    <a:cubicBezTo>
                      <a:pt x="61" y="49"/>
                      <a:pt x="61" y="48"/>
                      <a:pt x="61" y="48"/>
                    </a:cubicBezTo>
                    <a:cubicBezTo>
                      <a:pt x="61" y="48"/>
                      <a:pt x="61" y="47"/>
                      <a:pt x="61" y="47"/>
                    </a:cubicBezTo>
                    <a:cubicBezTo>
                      <a:pt x="61" y="47"/>
                      <a:pt x="61" y="46"/>
                      <a:pt x="61" y="46"/>
                    </a:cubicBezTo>
                    <a:cubicBezTo>
                      <a:pt x="61" y="45"/>
                      <a:pt x="61" y="45"/>
                      <a:pt x="60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4"/>
                      <a:pt x="58" y="43"/>
                      <a:pt x="58" y="43"/>
                    </a:cubicBezTo>
                    <a:cubicBezTo>
                      <a:pt x="58" y="42"/>
                      <a:pt x="58" y="41"/>
                      <a:pt x="58" y="41"/>
                    </a:cubicBezTo>
                    <a:cubicBezTo>
                      <a:pt x="58" y="41"/>
                      <a:pt x="58" y="40"/>
                      <a:pt x="59" y="40"/>
                    </a:cubicBezTo>
                    <a:cubicBezTo>
                      <a:pt x="59" y="41"/>
                      <a:pt x="59" y="42"/>
                      <a:pt x="59" y="42"/>
                    </a:cubicBezTo>
                    <a:cubicBezTo>
                      <a:pt x="59" y="42"/>
                      <a:pt x="61" y="43"/>
                      <a:pt x="61" y="43"/>
                    </a:cubicBezTo>
                    <a:cubicBezTo>
                      <a:pt x="61" y="43"/>
                      <a:pt x="63" y="43"/>
                      <a:pt x="63" y="42"/>
                    </a:cubicBezTo>
                    <a:cubicBezTo>
                      <a:pt x="64" y="42"/>
                      <a:pt x="64" y="41"/>
                      <a:pt x="64" y="41"/>
                    </a:cubicBezTo>
                    <a:cubicBezTo>
                      <a:pt x="64" y="41"/>
                      <a:pt x="63" y="41"/>
                      <a:pt x="64" y="40"/>
                    </a:cubicBezTo>
                    <a:cubicBezTo>
                      <a:pt x="64" y="40"/>
                      <a:pt x="66" y="39"/>
                      <a:pt x="66" y="39"/>
                    </a:cubicBezTo>
                    <a:cubicBezTo>
                      <a:pt x="67" y="39"/>
                      <a:pt x="67" y="38"/>
                      <a:pt x="67" y="38"/>
                    </a:cubicBezTo>
                    <a:cubicBezTo>
                      <a:pt x="67" y="38"/>
                      <a:pt x="68" y="38"/>
                      <a:pt x="68" y="37"/>
                    </a:cubicBezTo>
                    <a:cubicBezTo>
                      <a:pt x="68" y="37"/>
                      <a:pt x="68" y="37"/>
                      <a:pt x="68" y="36"/>
                    </a:cubicBezTo>
                    <a:cubicBezTo>
                      <a:pt x="68" y="36"/>
                      <a:pt x="68" y="35"/>
                      <a:pt x="68" y="35"/>
                    </a:cubicBezTo>
                    <a:cubicBezTo>
                      <a:pt x="68" y="34"/>
                      <a:pt x="70" y="35"/>
                      <a:pt x="68" y="34"/>
                    </a:cubicBezTo>
                    <a:cubicBezTo>
                      <a:pt x="66" y="33"/>
                      <a:pt x="65" y="32"/>
                      <a:pt x="65" y="32"/>
                    </a:cubicBezTo>
                    <a:cubicBezTo>
                      <a:pt x="66" y="32"/>
                      <a:pt x="67" y="32"/>
                      <a:pt x="67" y="32"/>
                    </a:cubicBezTo>
                    <a:cubicBezTo>
                      <a:pt x="68" y="32"/>
                      <a:pt x="68" y="32"/>
                      <a:pt x="69" y="32"/>
                    </a:cubicBezTo>
                    <a:cubicBezTo>
                      <a:pt x="69" y="32"/>
                      <a:pt x="70" y="32"/>
                      <a:pt x="69" y="31"/>
                    </a:cubicBezTo>
                    <a:cubicBezTo>
                      <a:pt x="69" y="31"/>
                      <a:pt x="69" y="31"/>
                      <a:pt x="68" y="30"/>
                    </a:cubicBezTo>
                    <a:cubicBezTo>
                      <a:pt x="68" y="30"/>
                      <a:pt x="68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9" y="26"/>
                      <a:pt x="67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6" y="26"/>
                      <a:pt x="66" y="25"/>
                      <a:pt x="65" y="25"/>
                    </a:cubicBezTo>
                    <a:cubicBezTo>
                      <a:pt x="64" y="25"/>
                      <a:pt x="64" y="24"/>
                      <a:pt x="65" y="24"/>
                    </a:cubicBezTo>
                    <a:cubicBezTo>
                      <a:pt x="65" y="23"/>
                      <a:pt x="66" y="20"/>
                      <a:pt x="66" y="20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7"/>
                      <a:pt x="64" y="17"/>
                    </a:cubicBezTo>
                    <a:cubicBezTo>
                      <a:pt x="64" y="17"/>
                      <a:pt x="64" y="16"/>
                      <a:pt x="63" y="16"/>
                    </a:cubicBezTo>
                    <a:cubicBezTo>
                      <a:pt x="63" y="16"/>
                      <a:pt x="62" y="15"/>
                      <a:pt x="62" y="15"/>
                    </a:cubicBezTo>
                    <a:cubicBezTo>
                      <a:pt x="62" y="15"/>
                      <a:pt x="62" y="15"/>
                      <a:pt x="62" y="14"/>
                    </a:cubicBezTo>
                    <a:cubicBezTo>
                      <a:pt x="62" y="14"/>
                      <a:pt x="61" y="12"/>
                      <a:pt x="61" y="12"/>
                    </a:cubicBezTo>
                    <a:cubicBezTo>
                      <a:pt x="61" y="12"/>
                      <a:pt x="62" y="11"/>
                      <a:pt x="62" y="11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6" y="4"/>
                      <a:pt x="55" y="4"/>
                      <a:pt x="55" y="4"/>
                    </a:cubicBezTo>
                    <a:cubicBezTo>
                      <a:pt x="55" y="4"/>
                      <a:pt x="55" y="3"/>
                      <a:pt x="55" y="3"/>
                    </a:cubicBezTo>
                    <a:cubicBezTo>
                      <a:pt x="54" y="2"/>
                      <a:pt x="52" y="0"/>
                      <a:pt x="52" y="0"/>
                    </a:cubicBezTo>
                    <a:cubicBezTo>
                      <a:pt x="52" y="0"/>
                      <a:pt x="52" y="1"/>
                      <a:pt x="52" y="1"/>
                    </a:cubicBezTo>
                    <a:cubicBezTo>
                      <a:pt x="52" y="2"/>
                      <a:pt x="51" y="2"/>
                      <a:pt x="51" y="2"/>
                    </a:cubicBezTo>
                    <a:cubicBezTo>
                      <a:pt x="50" y="1"/>
                      <a:pt x="49" y="1"/>
                      <a:pt x="49" y="1"/>
                    </a:cubicBezTo>
                    <a:cubicBezTo>
                      <a:pt x="49" y="1"/>
                      <a:pt x="48" y="1"/>
                      <a:pt x="49" y="2"/>
                    </a:cubicBezTo>
                    <a:cubicBezTo>
                      <a:pt x="49" y="2"/>
                      <a:pt x="49" y="3"/>
                      <a:pt x="49" y="3"/>
                    </a:cubicBezTo>
                    <a:cubicBezTo>
                      <a:pt x="49" y="3"/>
                      <a:pt x="48" y="3"/>
                      <a:pt x="48" y="3"/>
                    </a:cubicBezTo>
                    <a:cubicBezTo>
                      <a:pt x="48" y="3"/>
                      <a:pt x="48" y="3"/>
                      <a:pt x="47" y="3"/>
                    </a:cubicBezTo>
                    <a:cubicBezTo>
                      <a:pt x="47" y="3"/>
                      <a:pt x="47" y="2"/>
                      <a:pt x="46" y="3"/>
                    </a:cubicBezTo>
                    <a:cubicBezTo>
                      <a:pt x="46" y="3"/>
                      <a:pt x="45" y="3"/>
                      <a:pt x="46" y="4"/>
                    </a:cubicBezTo>
                    <a:cubicBezTo>
                      <a:pt x="46" y="5"/>
                      <a:pt x="45" y="5"/>
                      <a:pt x="46" y="6"/>
                    </a:cubicBezTo>
                    <a:cubicBezTo>
                      <a:pt x="47" y="7"/>
                      <a:pt x="47" y="7"/>
                      <a:pt x="48" y="7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50" y="7"/>
                      <a:pt x="50" y="7"/>
                      <a:pt x="51" y="7"/>
                    </a:cubicBezTo>
                    <a:cubicBezTo>
                      <a:pt x="51" y="7"/>
                      <a:pt x="52" y="6"/>
                      <a:pt x="52" y="6"/>
                    </a:cubicBezTo>
                    <a:cubicBezTo>
                      <a:pt x="52" y="6"/>
                      <a:pt x="52" y="7"/>
                      <a:pt x="52" y="7"/>
                    </a:cubicBezTo>
                    <a:cubicBezTo>
                      <a:pt x="52" y="7"/>
                      <a:pt x="51" y="7"/>
                      <a:pt x="51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9"/>
                      <a:pt x="53" y="9"/>
                    </a:cubicBezTo>
                    <a:cubicBezTo>
                      <a:pt x="53" y="9"/>
                      <a:pt x="52" y="9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1"/>
                      <a:pt x="56" y="12"/>
                      <a:pt x="55" y="12"/>
                    </a:cubicBezTo>
                    <a:cubicBezTo>
                      <a:pt x="55" y="12"/>
                      <a:pt x="54" y="11"/>
                      <a:pt x="55" y="12"/>
                    </a:cubicBezTo>
                    <a:cubicBezTo>
                      <a:pt x="56" y="12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5" y="13"/>
                    </a:cubicBezTo>
                    <a:cubicBezTo>
                      <a:pt x="54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2" y="12"/>
                    </a:cubicBezTo>
                    <a:cubicBezTo>
                      <a:pt x="52" y="11"/>
                      <a:pt x="52" y="11"/>
                      <a:pt x="52" y="10"/>
                    </a:cubicBezTo>
                    <a:cubicBezTo>
                      <a:pt x="52" y="10"/>
                      <a:pt x="51" y="10"/>
                      <a:pt x="50" y="9"/>
                    </a:cubicBezTo>
                    <a:cubicBezTo>
                      <a:pt x="49" y="9"/>
                      <a:pt x="48" y="10"/>
                      <a:pt x="48" y="10"/>
                    </a:cubicBezTo>
                    <a:cubicBezTo>
                      <a:pt x="48" y="10"/>
                      <a:pt x="47" y="10"/>
                      <a:pt x="47" y="10"/>
                    </a:cubicBezTo>
                    <a:cubicBezTo>
                      <a:pt x="46" y="10"/>
                      <a:pt x="46" y="11"/>
                      <a:pt x="47" y="12"/>
                    </a:cubicBezTo>
                    <a:cubicBezTo>
                      <a:pt x="47" y="12"/>
                      <a:pt x="49" y="16"/>
                      <a:pt x="49" y="16"/>
                    </a:cubicBezTo>
                    <a:cubicBezTo>
                      <a:pt x="49" y="16"/>
                      <a:pt x="50" y="17"/>
                      <a:pt x="50" y="17"/>
                    </a:cubicBezTo>
                    <a:cubicBezTo>
                      <a:pt x="50" y="18"/>
                      <a:pt x="51" y="19"/>
                      <a:pt x="51" y="19"/>
                    </a:cubicBezTo>
                    <a:cubicBezTo>
                      <a:pt x="51" y="19"/>
                      <a:pt x="51" y="19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1" y="20"/>
                      <a:pt x="51" y="22"/>
                      <a:pt x="51" y="22"/>
                    </a:cubicBezTo>
                    <a:cubicBezTo>
                      <a:pt x="51" y="22"/>
                      <a:pt x="51" y="21"/>
                      <a:pt x="51" y="23"/>
                    </a:cubicBezTo>
                    <a:cubicBezTo>
                      <a:pt x="51" y="24"/>
                      <a:pt x="51" y="26"/>
                      <a:pt x="51" y="26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49" y="27"/>
                      <a:pt x="49" y="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49" y="24"/>
                      <a:pt x="49" y="24"/>
                    </a:cubicBezTo>
                    <a:cubicBezTo>
                      <a:pt x="49" y="24"/>
                      <a:pt x="48" y="24"/>
                      <a:pt x="48" y="24"/>
                    </a:cubicBezTo>
                    <a:cubicBezTo>
                      <a:pt x="48" y="24"/>
                      <a:pt x="47" y="26"/>
                      <a:pt x="47" y="26"/>
                    </a:cubicBezTo>
                    <a:cubicBezTo>
                      <a:pt x="47" y="26"/>
                      <a:pt x="46" y="25"/>
                      <a:pt x="47" y="25"/>
                    </a:cubicBezTo>
                    <a:cubicBezTo>
                      <a:pt x="47" y="24"/>
                      <a:pt x="47" y="23"/>
                      <a:pt x="48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3"/>
                      <a:pt x="48" y="22"/>
                      <a:pt x="48" y="22"/>
                    </a:cubicBezTo>
                    <a:cubicBezTo>
                      <a:pt x="48" y="21"/>
                      <a:pt x="48" y="21"/>
                      <a:pt x="48" y="20"/>
                    </a:cubicBezTo>
                    <a:cubicBezTo>
                      <a:pt x="48" y="20"/>
                      <a:pt x="48" y="19"/>
                      <a:pt x="48" y="19"/>
                    </a:cubicBezTo>
                    <a:cubicBezTo>
                      <a:pt x="47" y="19"/>
                      <a:pt x="47" y="19"/>
                      <a:pt x="46" y="19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1"/>
                      <a:pt x="46" y="21"/>
                      <a:pt x="45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4" y="22"/>
                      <a:pt x="45" y="21"/>
                      <a:pt x="45" y="21"/>
                    </a:cubicBezTo>
                    <a:cubicBezTo>
                      <a:pt x="45" y="21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5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9"/>
                      <a:pt x="45" y="18"/>
                      <a:pt x="45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3" y="18"/>
                      <a:pt x="43" y="18"/>
                    </a:cubicBezTo>
                    <a:cubicBezTo>
                      <a:pt x="43" y="18"/>
                      <a:pt x="44" y="17"/>
                      <a:pt x="44" y="17"/>
                    </a:cubicBezTo>
                    <a:cubicBezTo>
                      <a:pt x="44" y="17"/>
                      <a:pt x="45" y="16"/>
                      <a:pt x="44" y="16"/>
                    </a:cubicBezTo>
                    <a:cubicBezTo>
                      <a:pt x="44" y="16"/>
                      <a:pt x="43" y="15"/>
                      <a:pt x="43" y="15"/>
                    </a:cubicBezTo>
                    <a:cubicBezTo>
                      <a:pt x="43" y="15"/>
                      <a:pt x="43" y="14"/>
                      <a:pt x="43" y="14"/>
                    </a:cubicBezTo>
                    <a:cubicBezTo>
                      <a:pt x="43" y="13"/>
                      <a:pt x="43" y="15"/>
                      <a:pt x="43" y="13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8"/>
                    </a:cubicBezTo>
                    <a:cubicBezTo>
                      <a:pt x="41" y="8"/>
                      <a:pt x="39" y="7"/>
                      <a:pt x="39" y="7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8" y="6"/>
                      <a:pt x="37" y="5"/>
                      <a:pt x="37" y="5"/>
                    </a:cubicBezTo>
                    <a:cubicBezTo>
                      <a:pt x="37" y="6"/>
                      <a:pt x="37" y="7"/>
                      <a:pt x="37" y="7"/>
                    </a:cubicBezTo>
                    <a:cubicBezTo>
                      <a:pt x="37" y="7"/>
                      <a:pt x="35" y="7"/>
                      <a:pt x="35" y="7"/>
                    </a:cubicBezTo>
                    <a:cubicBezTo>
                      <a:pt x="35" y="7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3" y="8"/>
                      <a:pt x="34" y="9"/>
                    </a:cubicBezTo>
                    <a:cubicBezTo>
                      <a:pt x="34" y="10"/>
                      <a:pt x="34" y="11"/>
                      <a:pt x="34" y="11"/>
                    </a:cubicBezTo>
                    <a:cubicBezTo>
                      <a:pt x="34" y="11"/>
                      <a:pt x="35" y="12"/>
                      <a:pt x="35" y="12"/>
                    </a:cubicBezTo>
                    <a:cubicBezTo>
                      <a:pt x="35" y="12"/>
                      <a:pt x="34" y="12"/>
                      <a:pt x="34" y="12"/>
                    </a:cubicBezTo>
                    <a:cubicBezTo>
                      <a:pt x="34" y="12"/>
                      <a:pt x="33" y="11"/>
                      <a:pt x="32" y="10"/>
                    </a:cubicBezTo>
                    <a:cubicBezTo>
                      <a:pt x="32" y="10"/>
                      <a:pt x="31" y="9"/>
                      <a:pt x="31" y="9"/>
                    </a:cubicBezTo>
                    <a:cubicBezTo>
                      <a:pt x="31" y="9"/>
                      <a:pt x="30" y="9"/>
                      <a:pt x="29" y="10"/>
                    </a:cubicBezTo>
                    <a:cubicBezTo>
                      <a:pt x="29" y="11"/>
                      <a:pt x="29" y="11"/>
                      <a:pt x="29" y="12"/>
                    </a:cubicBezTo>
                    <a:cubicBezTo>
                      <a:pt x="29" y="13"/>
                      <a:pt x="30" y="15"/>
                      <a:pt x="30" y="15"/>
                    </a:cubicBezTo>
                    <a:cubicBezTo>
                      <a:pt x="30" y="15"/>
                      <a:pt x="30" y="16"/>
                      <a:pt x="31" y="17"/>
                    </a:cubicBezTo>
                    <a:cubicBezTo>
                      <a:pt x="31" y="17"/>
                      <a:pt x="31" y="19"/>
                      <a:pt x="32" y="19"/>
                    </a:cubicBezTo>
                    <a:cubicBezTo>
                      <a:pt x="32" y="20"/>
                      <a:pt x="33" y="21"/>
                      <a:pt x="33" y="21"/>
                    </a:cubicBezTo>
                    <a:cubicBezTo>
                      <a:pt x="33" y="21"/>
                      <a:pt x="29" y="19"/>
                      <a:pt x="29" y="18"/>
                    </a:cubicBezTo>
                    <a:cubicBezTo>
                      <a:pt x="29" y="18"/>
                      <a:pt x="28" y="16"/>
                      <a:pt x="28" y="16"/>
                    </a:cubicBezTo>
                    <a:cubicBezTo>
                      <a:pt x="27" y="16"/>
                      <a:pt x="28" y="15"/>
                      <a:pt x="27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6"/>
                      <a:pt x="25" y="17"/>
                      <a:pt x="25" y="17"/>
                    </a:cubicBezTo>
                    <a:cubicBezTo>
                      <a:pt x="25" y="17"/>
                      <a:pt x="25" y="18"/>
                      <a:pt x="25" y="19"/>
                    </a:cubicBezTo>
                    <a:cubicBezTo>
                      <a:pt x="26" y="21"/>
                      <a:pt x="26" y="21"/>
                      <a:pt x="26" y="22"/>
                    </a:cubicBezTo>
                    <a:cubicBezTo>
                      <a:pt x="27" y="22"/>
                      <a:pt x="27" y="22"/>
                      <a:pt x="28" y="23"/>
                    </a:cubicBezTo>
                    <a:cubicBezTo>
                      <a:pt x="28" y="23"/>
                      <a:pt x="28" y="24"/>
                      <a:pt x="28" y="24"/>
                    </a:cubicBezTo>
                    <a:cubicBezTo>
                      <a:pt x="28" y="24"/>
                      <a:pt x="28" y="26"/>
                      <a:pt x="28" y="26"/>
                    </a:cubicBezTo>
                    <a:cubicBezTo>
                      <a:pt x="28" y="26"/>
                      <a:pt x="27" y="27"/>
                      <a:pt x="27" y="27"/>
                    </a:cubicBezTo>
                    <a:cubicBezTo>
                      <a:pt x="27" y="27"/>
                      <a:pt x="28" y="28"/>
                      <a:pt x="28" y="28"/>
                    </a:cubicBezTo>
                    <a:cubicBezTo>
                      <a:pt x="28" y="28"/>
                      <a:pt x="29" y="29"/>
                      <a:pt x="29" y="29"/>
                    </a:cubicBezTo>
                    <a:cubicBezTo>
                      <a:pt x="28" y="30"/>
                      <a:pt x="28" y="30"/>
                      <a:pt x="27" y="29"/>
                    </a:cubicBezTo>
                    <a:cubicBezTo>
                      <a:pt x="27" y="29"/>
                      <a:pt x="26" y="29"/>
                      <a:pt x="26" y="28"/>
                    </a:cubicBezTo>
                    <a:cubicBezTo>
                      <a:pt x="27" y="27"/>
                      <a:pt x="27" y="26"/>
                      <a:pt x="27" y="26"/>
                    </a:cubicBezTo>
                    <a:cubicBezTo>
                      <a:pt x="26" y="26"/>
                      <a:pt x="25" y="25"/>
                      <a:pt x="25" y="25"/>
                    </a:cubicBezTo>
                    <a:cubicBezTo>
                      <a:pt x="25" y="25"/>
                      <a:pt x="27" y="27"/>
                      <a:pt x="25" y="23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2" y="18"/>
                      <a:pt x="22" y="18"/>
                    </a:cubicBezTo>
                    <a:cubicBezTo>
                      <a:pt x="22" y="18"/>
                      <a:pt x="21" y="17"/>
                      <a:pt x="21" y="17"/>
                    </a:cubicBezTo>
                    <a:cubicBezTo>
                      <a:pt x="21" y="17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19" y="19"/>
                    </a:cubicBezTo>
                    <a:cubicBezTo>
                      <a:pt x="19" y="19"/>
                      <a:pt x="19" y="20"/>
                      <a:pt x="18" y="21"/>
                    </a:cubicBezTo>
                    <a:cubicBezTo>
                      <a:pt x="18" y="21"/>
                      <a:pt x="18" y="22"/>
                      <a:pt x="18" y="22"/>
                    </a:cubicBezTo>
                    <a:cubicBezTo>
                      <a:pt x="18" y="22"/>
                      <a:pt x="19" y="23"/>
                      <a:pt x="19" y="23"/>
                    </a:cubicBezTo>
                    <a:cubicBezTo>
                      <a:pt x="19" y="24"/>
                      <a:pt x="20" y="25"/>
                      <a:pt x="20" y="25"/>
                    </a:cubicBezTo>
                    <a:cubicBezTo>
                      <a:pt x="19" y="25"/>
                      <a:pt x="19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8"/>
                      <a:pt x="18" y="28"/>
                    </a:cubicBezTo>
                    <a:cubicBezTo>
                      <a:pt x="18" y="28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30"/>
                      <a:pt x="19" y="30"/>
                    </a:cubicBezTo>
                    <a:cubicBezTo>
                      <a:pt x="18" y="30"/>
                      <a:pt x="19" y="30"/>
                      <a:pt x="18" y="29"/>
                    </a:cubicBezTo>
                    <a:cubicBezTo>
                      <a:pt x="17" y="29"/>
                      <a:pt x="17" y="29"/>
                      <a:pt x="17" y="28"/>
                    </a:cubicBezTo>
                    <a:cubicBezTo>
                      <a:pt x="17" y="27"/>
                      <a:pt x="16" y="27"/>
                      <a:pt x="16" y="27"/>
                    </a:cubicBezTo>
                    <a:cubicBezTo>
                      <a:pt x="16" y="27"/>
                      <a:pt x="17" y="27"/>
                      <a:pt x="16" y="25"/>
                    </a:cubicBezTo>
                    <a:cubicBezTo>
                      <a:pt x="15" y="24"/>
                      <a:pt x="15" y="23"/>
                      <a:pt x="15" y="23"/>
                    </a:cubicBezTo>
                    <a:cubicBezTo>
                      <a:pt x="15" y="23"/>
                      <a:pt x="14" y="22"/>
                      <a:pt x="14" y="23"/>
                    </a:cubicBezTo>
                    <a:cubicBezTo>
                      <a:pt x="13" y="23"/>
                      <a:pt x="13" y="23"/>
                      <a:pt x="12" y="23"/>
                    </a:cubicBezTo>
                    <a:cubicBezTo>
                      <a:pt x="12" y="24"/>
                      <a:pt x="11" y="24"/>
                      <a:pt x="11" y="24"/>
                    </a:cubicBezTo>
                    <a:cubicBezTo>
                      <a:pt x="11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8" y="25"/>
                    </a:cubicBezTo>
                    <a:cubicBezTo>
                      <a:pt x="6" y="26"/>
                      <a:pt x="6" y="26"/>
                      <a:pt x="7" y="26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0" y="27"/>
                      <a:pt x="10" y="27"/>
                      <a:pt x="11" y="28"/>
                    </a:cubicBezTo>
                    <a:cubicBezTo>
                      <a:pt x="11" y="28"/>
                      <a:pt x="13" y="29"/>
                      <a:pt x="13" y="29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4"/>
                      <a:pt x="15" y="34"/>
                    </a:cubicBezTo>
                    <a:cubicBezTo>
                      <a:pt x="15" y="35"/>
                      <a:pt x="15" y="35"/>
                      <a:pt x="16" y="36"/>
                    </a:cubicBezTo>
                    <a:cubicBezTo>
                      <a:pt x="17" y="36"/>
                      <a:pt x="17" y="36"/>
                      <a:pt x="18" y="36"/>
                    </a:cubicBezTo>
                    <a:cubicBezTo>
                      <a:pt x="19" y="36"/>
                      <a:pt x="18" y="36"/>
                      <a:pt x="19" y="36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1" y="35"/>
                      <a:pt x="22" y="35"/>
                    </a:cubicBezTo>
                    <a:cubicBezTo>
                      <a:pt x="23" y="36"/>
                      <a:pt x="22" y="36"/>
                      <a:pt x="23" y="36"/>
                    </a:cubicBezTo>
                    <a:cubicBezTo>
                      <a:pt x="23" y="36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6" y="35"/>
                    </a:cubicBezTo>
                    <a:cubicBezTo>
                      <a:pt x="26" y="36"/>
                      <a:pt x="26" y="36"/>
                      <a:pt x="26" y="37"/>
                    </a:cubicBezTo>
                    <a:cubicBezTo>
                      <a:pt x="27" y="37"/>
                      <a:pt x="28" y="37"/>
                      <a:pt x="28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30" y="37"/>
                      <a:pt x="30" y="36"/>
                    </a:cubicBezTo>
                    <a:cubicBezTo>
                      <a:pt x="30" y="36"/>
                      <a:pt x="31" y="35"/>
                      <a:pt x="31" y="35"/>
                    </a:cubicBezTo>
                    <a:cubicBezTo>
                      <a:pt x="31" y="35"/>
                      <a:pt x="30" y="36"/>
                      <a:pt x="31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3" y="37"/>
                      <a:pt x="34" y="36"/>
                      <a:pt x="34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5" y="37"/>
                    </a:cubicBezTo>
                    <a:cubicBezTo>
                      <a:pt x="35" y="37"/>
                      <a:pt x="34" y="37"/>
                      <a:pt x="35" y="37"/>
                    </a:cubicBezTo>
                    <a:cubicBezTo>
                      <a:pt x="36" y="37"/>
                      <a:pt x="37" y="36"/>
                      <a:pt x="37" y="36"/>
                    </a:cubicBezTo>
                    <a:cubicBezTo>
                      <a:pt x="37" y="36"/>
                      <a:pt x="36" y="37"/>
                      <a:pt x="36" y="37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9"/>
                      <a:pt x="36" y="40"/>
                    </a:cubicBezTo>
                    <a:cubicBezTo>
                      <a:pt x="37" y="40"/>
                      <a:pt x="38" y="40"/>
                      <a:pt x="38" y="40"/>
                    </a:cubicBezTo>
                    <a:cubicBezTo>
                      <a:pt x="38" y="40"/>
                      <a:pt x="39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1"/>
                      <a:pt x="41" y="40"/>
                      <a:pt x="41" y="40"/>
                    </a:cubicBezTo>
                    <a:cubicBezTo>
                      <a:pt x="41" y="40"/>
                      <a:pt x="42" y="40"/>
                      <a:pt x="42" y="40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3" y="43"/>
                      <a:pt x="43" y="43"/>
                    </a:cubicBezTo>
                    <a:cubicBezTo>
                      <a:pt x="43" y="43"/>
                      <a:pt x="43" y="42"/>
                      <a:pt x="44" y="42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3" y="44"/>
                      <a:pt x="43" y="42"/>
                      <a:pt x="43" y="44"/>
                    </a:cubicBezTo>
                    <a:cubicBezTo>
                      <a:pt x="42" y="45"/>
                      <a:pt x="43" y="46"/>
                      <a:pt x="43" y="46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5" y="47"/>
                      <a:pt x="45" y="47"/>
                    </a:cubicBezTo>
                    <a:cubicBezTo>
                      <a:pt x="45" y="47"/>
                      <a:pt x="45" y="47"/>
                      <a:pt x="46" y="47"/>
                    </a:cubicBezTo>
                    <a:cubicBezTo>
                      <a:pt x="46" y="47"/>
                      <a:pt x="46" y="47"/>
                      <a:pt x="47" y="47"/>
                    </a:cubicBezTo>
                    <a:cubicBezTo>
                      <a:pt x="47" y="47"/>
                      <a:pt x="48" y="47"/>
                      <a:pt x="48" y="47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9"/>
                      <a:pt x="48" y="49"/>
                    </a:cubicBezTo>
                    <a:cubicBezTo>
                      <a:pt x="49" y="49"/>
                      <a:pt x="50" y="50"/>
                      <a:pt x="50" y="50"/>
                    </a:cubicBezTo>
                    <a:cubicBezTo>
                      <a:pt x="50" y="50"/>
                      <a:pt x="49" y="50"/>
                      <a:pt x="50" y="50"/>
                    </a:cubicBezTo>
                    <a:cubicBezTo>
                      <a:pt x="50" y="51"/>
                      <a:pt x="52" y="52"/>
                      <a:pt x="52" y="52"/>
                    </a:cubicBezTo>
                    <a:cubicBezTo>
                      <a:pt x="52" y="52"/>
                      <a:pt x="50" y="52"/>
                      <a:pt x="49" y="51"/>
                    </a:cubicBezTo>
                    <a:cubicBezTo>
                      <a:pt x="49" y="51"/>
                      <a:pt x="47" y="51"/>
                      <a:pt x="47" y="51"/>
                    </a:cubicBezTo>
                    <a:cubicBezTo>
                      <a:pt x="46" y="51"/>
                      <a:pt x="45" y="52"/>
                      <a:pt x="45" y="52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2" y="52"/>
                      <a:pt x="40" y="53"/>
                      <a:pt x="40" y="53"/>
                    </a:cubicBezTo>
                    <a:cubicBezTo>
                      <a:pt x="40" y="53"/>
                      <a:pt x="39" y="53"/>
                      <a:pt x="38" y="53"/>
                    </a:cubicBezTo>
                    <a:cubicBezTo>
                      <a:pt x="38" y="53"/>
                      <a:pt x="37" y="54"/>
                      <a:pt x="37" y="54"/>
                    </a:cubicBezTo>
                    <a:cubicBezTo>
                      <a:pt x="36" y="54"/>
                      <a:pt x="35" y="54"/>
                      <a:pt x="35" y="54"/>
                    </a:cubicBezTo>
                    <a:cubicBezTo>
                      <a:pt x="34" y="54"/>
                      <a:pt x="33" y="54"/>
                      <a:pt x="33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56"/>
                      <a:pt x="34" y="56"/>
                      <a:pt x="34" y="56"/>
                    </a:cubicBezTo>
                    <a:cubicBezTo>
                      <a:pt x="34" y="56"/>
                      <a:pt x="35" y="57"/>
                      <a:pt x="35" y="57"/>
                    </a:cubicBezTo>
                    <a:cubicBezTo>
                      <a:pt x="35" y="57"/>
                      <a:pt x="36" y="58"/>
                      <a:pt x="36" y="58"/>
                    </a:cubicBezTo>
                    <a:cubicBezTo>
                      <a:pt x="36" y="58"/>
                      <a:pt x="38" y="59"/>
                      <a:pt x="38" y="59"/>
                    </a:cubicBezTo>
                    <a:lnTo>
                      <a:pt x="39" y="6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69">
                <a:extLst>
                  <a:ext uri="{FF2B5EF4-FFF2-40B4-BE49-F238E27FC236}">
                    <a16:creationId xmlns:a16="http://schemas.microsoft.com/office/drawing/2014/main" id="{81795A57-6AE1-A930-0261-0992F492F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2241"/>
                <a:ext cx="249" cy="245"/>
              </a:xfrm>
              <a:custGeom>
                <a:avLst/>
                <a:gdLst>
                  <a:gd name="T0" fmla="*/ 88 w 124"/>
                  <a:gd name="T1" fmla="*/ 117 h 122"/>
                  <a:gd name="T2" fmla="*/ 86 w 124"/>
                  <a:gd name="T3" fmla="*/ 110 h 122"/>
                  <a:gd name="T4" fmla="*/ 90 w 124"/>
                  <a:gd name="T5" fmla="*/ 103 h 122"/>
                  <a:gd name="T6" fmla="*/ 94 w 124"/>
                  <a:gd name="T7" fmla="*/ 94 h 122"/>
                  <a:gd name="T8" fmla="*/ 92 w 124"/>
                  <a:gd name="T9" fmla="*/ 84 h 122"/>
                  <a:gd name="T10" fmla="*/ 92 w 124"/>
                  <a:gd name="T11" fmla="*/ 71 h 122"/>
                  <a:gd name="T12" fmla="*/ 99 w 124"/>
                  <a:gd name="T13" fmla="*/ 74 h 122"/>
                  <a:gd name="T14" fmla="*/ 103 w 124"/>
                  <a:gd name="T15" fmla="*/ 72 h 122"/>
                  <a:gd name="T16" fmla="*/ 109 w 124"/>
                  <a:gd name="T17" fmla="*/ 73 h 122"/>
                  <a:gd name="T18" fmla="*/ 114 w 124"/>
                  <a:gd name="T19" fmla="*/ 69 h 122"/>
                  <a:gd name="T20" fmla="*/ 124 w 124"/>
                  <a:gd name="T21" fmla="*/ 67 h 122"/>
                  <a:gd name="T22" fmla="*/ 115 w 124"/>
                  <a:gd name="T23" fmla="*/ 62 h 122"/>
                  <a:gd name="T24" fmla="*/ 113 w 124"/>
                  <a:gd name="T25" fmla="*/ 51 h 122"/>
                  <a:gd name="T26" fmla="*/ 105 w 124"/>
                  <a:gd name="T27" fmla="*/ 50 h 122"/>
                  <a:gd name="T28" fmla="*/ 100 w 124"/>
                  <a:gd name="T29" fmla="*/ 44 h 122"/>
                  <a:gd name="T30" fmla="*/ 98 w 124"/>
                  <a:gd name="T31" fmla="*/ 39 h 122"/>
                  <a:gd name="T32" fmla="*/ 93 w 124"/>
                  <a:gd name="T33" fmla="*/ 36 h 122"/>
                  <a:gd name="T34" fmla="*/ 86 w 124"/>
                  <a:gd name="T35" fmla="*/ 31 h 122"/>
                  <a:gd name="T36" fmla="*/ 83 w 124"/>
                  <a:gd name="T37" fmla="*/ 26 h 122"/>
                  <a:gd name="T38" fmla="*/ 80 w 124"/>
                  <a:gd name="T39" fmla="*/ 17 h 122"/>
                  <a:gd name="T40" fmla="*/ 75 w 124"/>
                  <a:gd name="T41" fmla="*/ 10 h 122"/>
                  <a:gd name="T42" fmla="*/ 67 w 124"/>
                  <a:gd name="T43" fmla="*/ 10 h 122"/>
                  <a:gd name="T44" fmla="*/ 56 w 124"/>
                  <a:gd name="T45" fmla="*/ 9 h 122"/>
                  <a:gd name="T46" fmla="*/ 53 w 124"/>
                  <a:gd name="T47" fmla="*/ 8 h 122"/>
                  <a:gd name="T48" fmla="*/ 52 w 124"/>
                  <a:gd name="T49" fmla="*/ 7 h 122"/>
                  <a:gd name="T50" fmla="*/ 47 w 124"/>
                  <a:gd name="T51" fmla="*/ 8 h 122"/>
                  <a:gd name="T52" fmla="*/ 43 w 124"/>
                  <a:gd name="T53" fmla="*/ 6 h 122"/>
                  <a:gd name="T54" fmla="*/ 35 w 124"/>
                  <a:gd name="T55" fmla="*/ 3 h 122"/>
                  <a:gd name="T56" fmla="*/ 27 w 124"/>
                  <a:gd name="T57" fmla="*/ 2 h 122"/>
                  <a:gd name="T58" fmla="*/ 23 w 124"/>
                  <a:gd name="T59" fmla="*/ 6 h 122"/>
                  <a:gd name="T60" fmla="*/ 19 w 124"/>
                  <a:gd name="T61" fmla="*/ 9 h 122"/>
                  <a:gd name="T62" fmla="*/ 13 w 124"/>
                  <a:gd name="T63" fmla="*/ 10 h 122"/>
                  <a:gd name="T64" fmla="*/ 7 w 124"/>
                  <a:gd name="T65" fmla="*/ 12 h 122"/>
                  <a:gd name="T66" fmla="*/ 6 w 124"/>
                  <a:gd name="T67" fmla="*/ 15 h 122"/>
                  <a:gd name="T68" fmla="*/ 0 w 124"/>
                  <a:gd name="T69" fmla="*/ 18 h 122"/>
                  <a:gd name="T70" fmla="*/ 8 w 124"/>
                  <a:gd name="T71" fmla="*/ 18 h 122"/>
                  <a:gd name="T72" fmla="*/ 13 w 124"/>
                  <a:gd name="T73" fmla="*/ 20 h 122"/>
                  <a:gd name="T74" fmla="*/ 16 w 124"/>
                  <a:gd name="T75" fmla="*/ 22 h 122"/>
                  <a:gd name="T76" fmla="*/ 21 w 124"/>
                  <a:gd name="T77" fmla="*/ 27 h 122"/>
                  <a:gd name="T78" fmla="*/ 23 w 124"/>
                  <a:gd name="T79" fmla="*/ 30 h 122"/>
                  <a:gd name="T80" fmla="*/ 26 w 124"/>
                  <a:gd name="T81" fmla="*/ 34 h 122"/>
                  <a:gd name="T82" fmla="*/ 30 w 124"/>
                  <a:gd name="T83" fmla="*/ 40 h 122"/>
                  <a:gd name="T84" fmla="*/ 35 w 124"/>
                  <a:gd name="T85" fmla="*/ 44 h 122"/>
                  <a:gd name="T86" fmla="*/ 40 w 124"/>
                  <a:gd name="T87" fmla="*/ 49 h 122"/>
                  <a:gd name="T88" fmla="*/ 50 w 124"/>
                  <a:gd name="T89" fmla="*/ 57 h 122"/>
                  <a:gd name="T90" fmla="*/ 61 w 124"/>
                  <a:gd name="T91" fmla="*/ 66 h 122"/>
                  <a:gd name="T92" fmla="*/ 67 w 124"/>
                  <a:gd name="T93" fmla="*/ 76 h 122"/>
                  <a:gd name="T94" fmla="*/ 69 w 124"/>
                  <a:gd name="T95" fmla="*/ 84 h 122"/>
                  <a:gd name="T96" fmla="*/ 68 w 124"/>
                  <a:gd name="T97" fmla="*/ 90 h 122"/>
                  <a:gd name="T98" fmla="*/ 69 w 124"/>
                  <a:gd name="T99" fmla="*/ 98 h 122"/>
                  <a:gd name="T100" fmla="*/ 73 w 124"/>
                  <a:gd name="T101" fmla="*/ 109 h 122"/>
                  <a:gd name="T102" fmla="*/ 76 w 124"/>
                  <a:gd name="T103" fmla="*/ 116 h 122"/>
                  <a:gd name="T104" fmla="*/ 77 w 124"/>
                  <a:gd name="T105" fmla="*/ 12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4" h="122">
                    <a:moveTo>
                      <a:pt x="79" y="122"/>
                    </a:move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3" y="118"/>
                      <a:pt x="83" y="118"/>
                    </a:cubicBezTo>
                    <a:cubicBezTo>
                      <a:pt x="84" y="118"/>
                      <a:pt x="85" y="118"/>
                      <a:pt x="86" y="118"/>
                    </a:cubicBezTo>
                    <a:cubicBezTo>
                      <a:pt x="87" y="118"/>
                      <a:pt x="88" y="117"/>
                      <a:pt x="88" y="117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8" y="113"/>
                      <a:pt x="88" y="113"/>
                      <a:pt x="88" y="113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6" y="110"/>
                      <a:pt x="86" y="110"/>
                      <a:pt x="86" y="110"/>
                    </a:cubicBezTo>
                    <a:cubicBezTo>
                      <a:pt x="86" y="110"/>
                      <a:pt x="85" y="109"/>
                      <a:pt x="86" y="109"/>
                    </a:cubicBezTo>
                    <a:cubicBezTo>
                      <a:pt x="87" y="109"/>
                      <a:pt x="87" y="106"/>
                      <a:pt x="87" y="106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9" y="105"/>
                      <a:pt x="89" y="103"/>
                      <a:pt x="90" y="103"/>
                    </a:cubicBezTo>
                    <a:cubicBezTo>
                      <a:pt x="90" y="103"/>
                      <a:pt x="91" y="102"/>
                      <a:pt x="91" y="102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90" y="99"/>
                      <a:pt x="89" y="97"/>
                      <a:pt x="89" y="97"/>
                    </a:cubicBezTo>
                    <a:cubicBezTo>
                      <a:pt x="90" y="97"/>
                      <a:pt x="91" y="96"/>
                      <a:pt x="91" y="96"/>
                    </a:cubicBezTo>
                    <a:cubicBezTo>
                      <a:pt x="91" y="96"/>
                      <a:pt x="93" y="94"/>
                      <a:pt x="94" y="94"/>
                    </a:cubicBezTo>
                    <a:cubicBezTo>
                      <a:pt x="94" y="93"/>
                      <a:pt x="95" y="92"/>
                      <a:pt x="95" y="91"/>
                    </a:cubicBezTo>
                    <a:cubicBezTo>
                      <a:pt x="95" y="91"/>
                      <a:pt x="94" y="89"/>
                      <a:pt x="94" y="89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5"/>
                      <a:pt x="95" y="85"/>
                    </a:cubicBezTo>
                    <a:cubicBezTo>
                      <a:pt x="94" y="84"/>
                      <a:pt x="92" y="84"/>
                      <a:pt x="92" y="84"/>
                    </a:cubicBezTo>
                    <a:cubicBezTo>
                      <a:pt x="91" y="82"/>
                      <a:pt x="91" y="82"/>
                      <a:pt x="91" y="82"/>
                    </a:cubicBezTo>
                    <a:cubicBezTo>
                      <a:pt x="91" y="80"/>
                      <a:pt x="91" y="80"/>
                      <a:pt x="91" y="80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6"/>
                      <a:pt x="89" y="75"/>
                    </a:cubicBezTo>
                    <a:cubicBezTo>
                      <a:pt x="90" y="75"/>
                      <a:pt x="91" y="72"/>
                      <a:pt x="92" y="71"/>
                    </a:cubicBezTo>
                    <a:cubicBezTo>
                      <a:pt x="92" y="71"/>
                      <a:pt x="96" y="68"/>
                      <a:pt x="96" y="68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7" y="75"/>
                      <a:pt x="97" y="77"/>
                      <a:pt x="97" y="77"/>
                    </a:cubicBezTo>
                    <a:cubicBezTo>
                      <a:pt x="98" y="76"/>
                      <a:pt x="99" y="74"/>
                      <a:pt x="99" y="74"/>
                    </a:cubicBezTo>
                    <a:cubicBezTo>
                      <a:pt x="100" y="74"/>
                      <a:pt x="100" y="74"/>
                      <a:pt x="100" y="74"/>
                    </a:cubicBezTo>
                    <a:cubicBezTo>
                      <a:pt x="100" y="74"/>
                      <a:pt x="98" y="71"/>
                      <a:pt x="99" y="71"/>
                    </a:cubicBezTo>
                    <a:cubicBezTo>
                      <a:pt x="99" y="71"/>
                      <a:pt x="99" y="70"/>
                      <a:pt x="100" y="71"/>
                    </a:cubicBezTo>
                    <a:cubicBezTo>
                      <a:pt x="100" y="72"/>
                      <a:pt x="100" y="73"/>
                      <a:pt x="101" y="73"/>
                    </a:cubicBezTo>
                    <a:cubicBezTo>
                      <a:pt x="102" y="73"/>
                      <a:pt x="103" y="73"/>
                      <a:pt x="103" y="72"/>
                    </a:cubicBezTo>
                    <a:cubicBezTo>
                      <a:pt x="104" y="71"/>
                      <a:pt x="103" y="71"/>
                      <a:pt x="103" y="71"/>
                    </a:cubicBezTo>
                    <a:cubicBezTo>
                      <a:pt x="104" y="70"/>
                      <a:pt x="104" y="70"/>
                      <a:pt x="104" y="70"/>
                    </a:cubicBezTo>
                    <a:cubicBezTo>
                      <a:pt x="104" y="70"/>
                      <a:pt x="104" y="72"/>
                      <a:pt x="105" y="72"/>
                    </a:cubicBezTo>
                    <a:cubicBezTo>
                      <a:pt x="106" y="72"/>
                      <a:pt x="108" y="72"/>
                      <a:pt x="108" y="72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10" y="72"/>
                      <a:pt x="110" y="72"/>
                    </a:cubicBezTo>
                    <a:cubicBezTo>
                      <a:pt x="110" y="71"/>
                      <a:pt x="110" y="70"/>
                      <a:pt x="110" y="70"/>
                    </a:cubicBezTo>
                    <a:cubicBezTo>
                      <a:pt x="112" y="70"/>
                      <a:pt x="112" y="70"/>
                      <a:pt x="112" y="70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14" y="69"/>
                      <a:pt x="114" y="69"/>
                      <a:pt x="114" y="69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7" y="71"/>
                      <a:pt x="117" y="71"/>
                      <a:pt x="117" y="71"/>
                    </a:cubicBezTo>
                    <a:cubicBezTo>
                      <a:pt x="118" y="68"/>
                      <a:pt x="118" y="68"/>
                      <a:pt x="118" y="68"/>
                    </a:cubicBezTo>
                    <a:cubicBezTo>
                      <a:pt x="118" y="68"/>
                      <a:pt x="120" y="68"/>
                      <a:pt x="121" y="68"/>
                    </a:cubicBezTo>
                    <a:cubicBezTo>
                      <a:pt x="122" y="68"/>
                      <a:pt x="124" y="67"/>
                      <a:pt x="124" y="67"/>
                    </a:cubicBezTo>
                    <a:cubicBezTo>
                      <a:pt x="124" y="66"/>
                      <a:pt x="123" y="66"/>
                      <a:pt x="122" y="66"/>
                    </a:cubicBezTo>
                    <a:cubicBezTo>
                      <a:pt x="121" y="66"/>
                      <a:pt x="120" y="67"/>
                      <a:pt x="119" y="66"/>
                    </a:cubicBezTo>
                    <a:cubicBezTo>
                      <a:pt x="119" y="66"/>
                      <a:pt x="117" y="64"/>
                      <a:pt x="117" y="64"/>
                    </a:cubicBezTo>
                    <a:cubicBezTo>
                      <a:pt x="115" y="64"/>
                      <a:pt x="115" y="64"/>
                      <a:pt x="115" y="64"/>
                    </a:cubicBezTo>
                    <a:cubicBezTo>
                      <a:pt x="115" y="64"/>
                      <a:pt x="114" y="63"/>
                      <a:pt x="115" y="62"/>
                    </a:cubicBezTo>
                    <a:cubicBezTo>
                      <a:pt x="116" y="62"/>
                      <a:pt x="116" y="61"/>
                      <a:pt x="116" y="61"/>
                    </a:cubicBezTo>
                    <a:cubicBezTo>
                      <a:pt x="116" y="61"/>
                      <a:pt x="116" y="60"/>
                      <a:pt x="116" y="59"/>
                    </a:cubicBezTo>
                    <a:cubicBezTo>
                      <a:pt x="115" y="59"/>
                      <a:pt x="115" y="57"/>
                      <a:pt x="115" y="56"/>
                    </a:cubicBezTo>
                    <a:cubicBezTo>
                      <a:pt x="115" y="56"/>
                      <a:pt x="113" y="52"/>
                      <a:pt x="113" y="52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10" y="50"/>
                      <a:pt x="109" y="51"/>
                      <a:pt x="108" y="51"/>
                    </a:cubicBezTo>
                    <a:cubicBezTo>
                      <a:pt x="107" y="51"/>
                      <a:pt x="107" y="50"/>
                      <a:pt x="107" y="50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5" y="50"/>
                      <a:pt x="105" y="50"/>
                      <a:pt x="104" y="50"/>
                    </a:cubicBezTo>
                    <a:cubicBezTo>
                      <a:pt x="102" y="50"/>
                      <a:pt x="101" y="50"/>
                      <a:pt x="101" y="49"/>
                    </a:cubicBezTo>
                    <a:cubicBezTo>
                      <a:pt x="100" y="49"/>
                      <a:pt x="100" y="48"/>
                      <a:pt x="101" y="47"/>
                    </a:cubicBezTo>
                    <a:cubicBezTo>
                      <a:pt x="101" y="47"/>
                      <a:pt x="101" y="46"/>
                      <a:pt x="101" y="46"/>
                    </a:cubicBezTo>
                    <a:cubicBezTo>
                      <a:pt x="101" y="46"/>
                      <a:pt x="101" y="44"/>
                      <a:pt x="100" y="44"/>
                    </a:cubicBezTo>
                    <a:cubicBezTo>
                      <a:pt x="100" y="44"/>
                      <a:pt x="98" y="44"/>
                      <a:pt x="98" y="44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39"/>
                      <a:pt x="98" y="39"/>
                    </a:cubicBezTo>
                    <a:cubicBezTo>
                      <a:pt x="98" y="38"/>
                      <a:pt x="97" y="37"/>
                      <a:pt x="97" y="37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6" y="34"/>
                      <a:pt x="96" y="34"/>
                      <a:pt x="96" y="34"/>
                    </a:cubicBezTo>
                    <a:cubicBezTo>
                      <a:pt x="94" y="33"/>
                      <a:pt x="94" y="33"/>
                      <a:pt x="94" y="33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5" y="31"/>
                      <a:pt x="85" y="31"/>
                    </a:cubicBezTo>
                    <a:cubicBezTo>
                      <a:pt x="85" y="31"/>
                      <a:pt x="84" y="34"/>
                      <a:pt x="84" y="32"/>
                    </a:cubicBezTo>
                    <a:cubicBezTo>
                      <a:pt x="83" y="31"/>
                      <a:pt x="82" y="29"/>
                      <a:pt x="82" y="29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2" y="24"/>
                      <a:pt x="82" y="22"/>
                      <a:pt x="82" y="22"/>
                    </a:cubicBezTo>
                    <a:cubicBezTo>
                      <a:pt x="82" y="22"/>
                      <a:pt x="81" y="20"/>
                      <a:pt x="81" y="20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3"/>
                      <a:pt x="77" y="13"/>
                      <a:pt x="77" y="12"/>
                    </a:cubicBezTo>
                    <a:cubicBezTo>
                      <a:pt x="77" y="11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4" y="11"/>
                    </a:cubicBezTo>
                    <a:cubicBezTo>
                      <a:pt x="74" y="11"/>
                      <a:pt x="74" y="13"/>
                      <a:pt x="73" y="13"/>
                    </a:cubicBezTo>
                    <a:cubicBezTo>
                      <a:pt x="73" y="13"/>
                      <a:pt x="74" y="13"/>
                      <a:pt x="72" y="13"/>
                    </a:cubicBezTo>
                    <a:cubicBezTo>
                      <a:pt x="69" y="13"/>
                      <a:pt x="70" y="13"/>
                      <a:pt x="69" y="12"/>
                    </a:cubicBezTo>
                    <a:cubicBezTo>
                      <a:pt x="69" y="11"/>
                      <a:pt x="67" y="10"/>
                      <a:pt x="67" y="10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6" y="7"/>
                      <a:pt x="63" y="7"/>
                    </a:cubicBezTo>
                    <a:cubicBezTo>
                      <a:pt x="60" y="7"/>
                      <a:pt x="57" y="8"/>
                      <a:pt x="57" y="8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5" y="11"/>
                      <a:pt x="55" y="11"/>
                    </a:cubicBezTo>
                    <a:cubicBezTo>
                      <a:pt x="55" y="11"/>
                      <a:pt x="56" y="12"/>
                      <a:pt x="55" y="11"/>
                    </a:cubicBezTo>
                    <a:cubicBezTo>
                      <a:pt x="55" y="11"/>
                      <a:pt x="55" y="11"/>
                      <a:pt x="55" y="10"/>
                    </a:cubicBezTo>
                    <a:cubicBezTo>
                      <a:pt x="54" y="10"/>
                      <a:pt x="55" y="9"/>
                      <a:pt x="55" y="9"/>
                    </a:cubicBezTo>
                    <a:cubicBezTo>
                      <a:pt x="55" y="9"/>
                      <a:pt x="53" y="8"/>
                      <a:pt x="5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3" y="10"/>
                      <a:pt x="52" y="10"/>
                    </a:cubicBezTo>
                    <a:cubicBezTo>
                      <a:pt x="51" y="10"/>
                      <a:pt x="50" y="11"/>
                      <a:pt x="50" y="10"/>
                    </a:cubicBezTo>
                    <a:cubicBezTo>
                      <a:pt x="50" y="10"/>
                      <a:pt x="51" y="9"/>
                      <a:pt x="51" y="9"/>
                    </a:cubicBezTo>
                    <a:cubicBezTo>
                      <a:pt x="52" y="9"/>
                      <a:pt x="52" y="8"/>
                      <a:pt x="52" y="7"/>
                    </a:cubicBezTo>
                    <a:cubicBezTo>
                      <a:pt x="52" y="7"/>
                      <a:pt x="52" y="6"/>
                      <a:pt x="51" y="6"/>
                    </a:cubicBezTo>
                    <a:cubicBezTo>
                      <a:pt x="51" y="6"/>
                      <a:pt x="50" y="6"/>
                      <a:pt x="49" y="6"/>
                    </a:cubicBezTo>
                    <a:cubicBezTo>
                      <a:pt x="49" y="6"/>
                      <a:pt x="48" y="7"/>
                      <a:pt x="48" y="7"/>
                    </a:cubicBezTo>
                    <a:cubicBezTo>
                      <a:pt x="48" y="7"/>
                      <a:pt x="49" y="7"/>
                      <a:pt x="48" y="7"/>
                    </a:cubicBezTo>
                    <a:cubicBezTo>
                      <a:pt x="48" y="7"/>
                      <a:pt x="47" y="8"/>
                      <a:pt x="47" y="8"/>
                    </a:cubicBezTo>
                    <a:cubicBezTo>
                      <a:pt x="47" y="8"/>
                      <a:pt x="46" y="7"/>
                      <a:pt x="46" y="7"/>
                    </a:cubicBezTo>
                    <a:cubicBezTo>
                      <a:pt x="46" y="7"/>
                      <a:pt x="46" y="6"/>
                      <a:pt x="46" y="6"/>
                    </a:cubicBezTo>
                    <a:cubicBezTo>
                      <a:pt x="45" y="7"/>
                      <a:pt x="45" y="8"/>
                      <a:pt x="45" y="8"/>
                    </a:cubicBezTo>
                    <a:cubicBezTo>
                      <a:pt x="44" y="9"/>
                      <a:pt x="44" y="8"/>
                      <a:pt x="44" y="8"/>
                    </a:cubicBezTo>
                    <a:cubicBezTo>
                      <a:pt x="44" y="8"/>
                      <a:pt x="43" y="6"/>
                      <a:pt x="43" y="6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0" y="6"/>
                      <a:pt x="39" y="5"/>
                    </a:cubicBezTo>
                    <a:cubicBezTo>
                      <a:pt x="39" y="5"/>
                      <a:pt x="38" y="5"/>
                      <a:pt x="37" y="4"/>
                    </a:cubicBezTo>
                    <a:cubicBezTo>
                      <a:pt x="37" y="4"/>
                      <a:pt x="36" y="3"/>
                      <a:pt x="36" y="3"/>
                    </a:cubicBezTo>
                    <a:cubicBezTo>
                      <a:pt x="36" y="3"/>
                      <a:pt x="36" y="3"/>
                      <a:pt x="35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3" y="2"/>
                      <a:pt x="34" y="2"/>
                      <a:pt x="32" y="2"/>
                    </a:cubicBezTo>
                    <a:cubicBezTo>
                      <a:pt x="30" y="2"/>
                      <a:pt x="30" y="3"/>
                      <a:pt x="29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1"/>
                      <a:pt x="27" y="0"/>
                      <a:pt x="26" y="1"/>
                    </a:cubicBezTo>
                    <a:cubicBezTo>
                      <a:pt x="26" y="2"/>
                      <a:pt x="27" y="2"/>
                      <a:pt x="26" y="3"/>
                    </a:cubicBezTo>
                    <a:cubicBezTo>
                      <a:pt x="25" y="3"/>
                      <a:pt x="24" y="4"/>
                      <a:pt x="24" y="4"/>
                    </a:cubicBezTo>
                    <a:cubicBezTo>
                      <a:pt x="24" y="4"/>
                      <a:pt x="23" y="5"/>
                      <a:pt x="23" y="5"/>
                    </a:cubicBezTo>
                    <a:cubicBezTo>
                      <a:pt x="23" y="5"/>
                      <a:pt x="23" y="6"/>
                      <a:pt x="23" y="6"/>
                    </a:cubicBezTo>
                    <a:cubicBezTo>
                      <a:pt x="23" y="6"/>
                      <a:pt x="22" y="5"/>
                      <a:pt x="22" y="5"/>
                    </a:cubicBezTo>
                    <a:cubicBezTo>
                      <a:pt x="22" y="5"/>
                      <a:pt x="21" y="5"/>
                      <a:pt x="21" y="5"/>
                    </a:cubicBezTo>
                    <a:cubicBezTo>
                      <a:pt x="21" y="5"/>
                      <a:pt x="20" y="6"/>
                      <a:pt x="20" y="6"/>
                    </a:cubicBezTo>
                    <a:cubicBezTo>
                      <a:pt x="20" y="6"/>
                      <a:pt x="20" y="7"/>
                      <a:pt x="20" y="7"/>
                    </a:cubicBezTo>
                    <a:cubicBezTo>
                      <a:pt x="20" y="8"/>
                      <a:pt x="19" y="9"/>
                      <a:pt x="19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7" y="9"/>
                    </a:cubicBezTo>
                    <a:cubicBezTo>
                      <a:pt x="16" y="9"/>
                      <a:pt x="14" y="9"/>
                      <a:pt x="14" y="9"/>
                    </a:cubicBezTo>
                    <a:cubicBezTo>
                      <a:pt x="14" y="9"/>
                      <a:pt x="13" y="9"/>
                      <a:pt x="13" y="9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2"/>
                      <a:pt x="10" y="12"/>
                    </a:cubicBezTo>
                    <a:cubicBezTo>
                      <a:pt x="10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7" y="11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7" y="13"/>
                      <a:pt x="7" y="13"/>
                    </a:cubicBezTo>
                    <a:cubicBezTo>
                      <a:pt x="7" y="14"/>
                      <a:pt x="7" y="14"/>
                      <a:pt x="7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6" y="15"/>
                      <a:pt x="5" y="15"/>
                      <a:pt x="5" y="15"/>
                    </a:cubicBezTo>
                    <a:cubicBezTo>
                      <a:pt x="5" y="15"/>
                      <a:pt x="5" y="14"/>
                      <a:pt x="4" y="14"/>
                    </a:cubicBezTo>
                    <a:cubicBezTo>
                      <a:pt x="4" y="14"/>
                      <a:pt x="2" y="15"/>
                      <a:pt x="2" y="15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8" y="18"/>
                      <a:pt x="8" y="18"/>
                    </a:cubicBezTo>
                    <a:cubicBezTo>
                      <a:pt x="8" y="18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6" y="21"/>
                      <a:pt x="16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7" y="23"/>
                      <a:pt x="17" y="23"/>
                    </a:cubicBezTo>
                    <a:cubicBezTo>
                      <a:pt x="18" y="24"/>
                      <a:pt x="18" y="25"/>
                      <a:pt x="18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2" y="28"/>
                      <a:pt x="22" y="28"/>
                    </a:cubicBezTo>
                    <a:cubicBezTo>
                      <a:pt x="22" y="29"/>
                      <a:pt x="23" y="29"/>
                      <a:pt x="23" y="29"/>
                    </a:cubicBezTo>
                    <a:cubicBezTo>
                      <a:pt x="23" y="29"/>
                      <a:pt x="23" y="30"/>
                      <a:pt x="23" y="30"/>
                    </a:cubicBezTo>
                    <a:cubicBezTo>
                      <a:pt x="23" y="30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2"/>
                    </a:cubicBezTo>
                    <a:cubicBezTo>
                      <a:pt x="24" y="32"/>
                      <a:pt x="25" y="33"/>
                      <a:pt x="25" y="33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6" y="34"/>
                      <a:pt x="26" y="35"/>
                    </a:cubicBezTo>
                    <a:cubicBezTo>
                      <a:pt x="26" y="36"/>
                      <a:pt x="26" y="36"/>
                      <a:pt x="26" y="37"/>
                    </a:cubicBezTo>
                    <a:cubicBezTo>
                      <a:pt x="27" y="37"/>
                      <a:pt x="27" y="38"/>
                      <a:pt x="28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30" y="39"/>
                      <a:pt x="30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4" y="43"/>
                      <a:pt x="35" y="43"/>
                    </a:cubicBezTo>
                    <a:cubicBezTo>
                      <a:pt x="35" y="43"/>
                      <a:pt x="35" y="44"/>
                      <a:pt x="35" y="44"/>
                    </a:cubicBezTo>
                    <a:cubicBezTo>
                      <a:pt x="35" y="44"/>
                      <a:pt x="36" y="44"/>
                      <a:pt x="36" y="44"/>
                    </a:cubicBezTo>
                    <a:cubicBezTo>
                      <a:pt x="37" y="44"/>
                      <a:pt x="38" y="44"/>
                      <a:pt x="38" y="45"/>
                    </a:cubicBezTo>
                    <a:cubicBezTo>
                      <a:pt x="38" y="45"/>
                      <a:pt x="38" y="46"/>
                      <a:pt x="38" y="46"/>
                    </a:cubicBezTo>
                    <a:cubicBezTo>
                      <a:pt x="39" y="47"/>
                      <a:pt x="39" y="47"/>
                      <a:pt x="39" y="48"/>
                    </a:cubicBezTo>
                    <a:cubicBezTo>
                      <a:pt x="39" y="48"/>
                      <a:pt x="40" y="49"/>
                      <a:pt x="40" y="49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6" y="54"/>
                      <a:pt x="47" y="54"/>
                    </a:cubicBezTo>
                    <a:cubicBezTo>
                      <a:pt x="47" y="55"/>
                      <a:pt x="48" y="55"/>
                      <a:pt x="48" y="55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58"/>
                      <a:pt x="55" y="59"/>
                      <a:pt x="55" y="59"/>
                    </a:cubicBezTo>
                    <a:cubicBezTo>
                      <a:pt x="56" y="59"/>
                      <a:pt x="57" y="60"/>
                      <a:pt x="57" y="60"/>
                    </a:cubicBezTo>
                    <a:cubicBezTo>
                      <a:pt x="57" y="60"/>
                      <a:pt x="59" y="63"/>
                      <a:pt x="59" y="63"/>
                    </a:cubicBezTo>
                    <a:cubicBezTo>
                      <a:pt x="59" y="63"/>
                      <a:pt x="61" y="64"/>
                      <a:pt x="61" y="66"/>
                    </a:cubicBezTo>
                    <a:cubicBezTo>
                      <a:pt x="62" y="67"/>
                      <a:pt x="62" y="67"/>
                      <a:pt x="62" y="68"/>
                    </a:cubicBezTo>
                    <a:cubicBezTo>
                      <a:pt x="63" y="70"/>
                      <a:pt x="64" y="71"/>
                      <a:pt x="64" y="71"/>
                    </a:cubicBezTo>
                    <a:cubicBezTo>
                      <a:pt x="64" y="71"/>
                      <a:pt x="64" y="71"/>
                      <a:pt x="65" y="72"/>
                    </a:cubicBezTo>
                    <a:cubicBezTo>
                      <a:pt x="66" y="74"/>
                      <a:pt x="66" y="75"/>
                      <a:pt x="67" y="75"/>
                    </a:cubicBezTo>
                    <a:cubicBezTo>
                      <a:pt x="67" y="75"/>
                      <a:pt x="67" y="75"/>
                      <a:pt x="67" y="76"/>
                    </a:cubicBezTo>
                    <a:cubicBezTo>
                      <a:pt x="67" y="76"/>
                      <a:pt x="67" y="77"/>
                      <a:pt x="67" y="77"/>
                    </a:cubicBezTo>
                    <a:cubicBezTo>
                      <a:pt x="67" y="77"/>
                      <a:pt x="67" y="79"/>
                      <a:pt x="67" y="79"/>
                    </a:cubicBezTo>
                    <a:cubicBezTo>
                      <a:pt x="67" y="79"/>
                      <a:pt x="68" y="81"/>
                      <a:pt x="68" y="81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8" y="86"/>
                      <a:pt x="68" y="87"/>
                      <a:pt x="68" y="87"/>
                    </a:cubicBezTo>
                    <a:cubicBezTo>
                      <a:pt x="69" y="87"/>
                      <a:pt x="69" y="87"/>
                      <a:pt x="69" y="88"/>
                    </a:cubicBezTo>
                    <a:cubicBezTo>
                      <a:pt x="69" y="88"/>
                      <a:pt x="68" y="89"/>
                      <a:pt x="68" y="89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68" y="92"/>
                      <a:pt x="69" y="93"/>
                      <a:pt x="69" y="93"/>
                    </a:cubicBezTo>
                    <a:cubicBezTo>
                      <a:pt x="69" y="93"/>
                      <a:pt x="69" y="95"/>
                      <a:pt x="69" y="95"/>
                    </a:cubicBezTo>
                    <a:cubicBezTo>
                      <a:pt x="69" y="95"/>
                      <a:pt x="69" y="96"/>
                      <a:pt x="69" y="96"/>
                    </a:cubicBezTo>
                    <a:cubicBezTo>
                      <a:pt x="69" y="96"/>
                      <a:pt x="69" y="98"/>
                      <a:pt x="69" y="98"/>
                    </a:cubicBezTo>
                    <a:cubicBezTo>
                      <a:pt x="69" y="99"/>
                      <a:pt x="70" y="99"/>
                      <a:pt x="70" y="100"/>
                    </a:cubicBezTo>
                    <a:cubicBezTo>
                      <a:pt x="70" y="100"/>
                      <a:pt x="69" y="101"/>
                      <a:pt x="70" y="102"/>
                    </a:cubicBezTo>
                    <a:cubicBezTo>
                      <a:pt x="70" y="103"/>
                      <a:pt x="72" y="105"/>
                      <a:pt x="72" y="105"/>
                    </a:cubicBezTo>
                    <a:cubicBezTo>
                      <a:pt x="72" y="105"/>
                      <a:pt x="73" y="107"/>
                      <a:pt x="73" y="107"/>
                    </a:cubicBezTo>
                    <a:cubicBezTo>
                      <a:pt x="73" y="108"/>
                      <a:pt x="72" y="108"/>
                      <a:pt x="73" y="109"/>
                    </a:cubicBezTo>
                    <a:cubicBezTo>
                      <a:pt x="73" y="109"/>
                      <a:pt x="72" y="109"/>
                      <a:pt x="73" y="110"/>
                    </a:cubicBezTo>
                    <a:cubicBezTo>
                      <a:pt x="74" y="110"/>
                      <a:pt x="74" y="112"/>
                      <a:pt x="74" y="112"/>
                    </a:cubicBezTo>
                    <a:cubicBezTo>
                      <a:pt x="74" y="112"/>
                      <a:pt x="75" y="112"/>
                      <a:pt x="75" y="113"/>
                    </a:cubicBezTo>
                    <a:cubicBezTo>
                      <a:pt x="75" y="114"/>
                      <a:pt x="75" y="115"/>
                      <a:pt x="75" y="115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75" y="116"/>
                      <a:pt x="75" y="117"/>
                      <a:pt x="75" y="117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5" y="119"/>
                      <a:pt x="75" y="119"/>
                    </a:cubicBezTo>
                    <a:cubicBezTo>
                      <a:pt x="76" y="119"/>
                      <a:pt x="76" y="120"/>
                      <a:pt x="76" y="120"/>
                    </a:cubicBezTo>
                    <a:cubicBezTo>
                      <a:pt x="77" y="121"/>
                      <a:pt x="77" y="121"/>
                      <a:pt x="77" y="121"/>
                    </a:cubicBezTo>
                    <a:cubicBezTo>
                      <a:pt x="78" y="122"/>
                      <a:pt x="78" y="122"/>
                      <a:pt x="78" y="122"/>
                    </a:cubicBezTo>
                    <a:lnTo>
                      <a:pt x="79" y="122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70">
                <a:extLst>
                  <a:ext uri="{FF2B5EF4-FFF2-40B4-BE49-F238E27FC236}">
                    <a16:creationId xmlns:a16="http://schemas.microsoft.com/office/drawing/2014/main" id="{CB3DA2C9-41C2-A521-3869-C2380A0D1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0" y="2455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1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Freeform 71">
                <a:extLst>
                  <a:ext uri="{FF2B5EF4-FFF2-40B4-BE49-F238E27FC236}">
                    <a16:creationId xmlns:a16="http://schemas.microsoft.com/office/drawing/2014/main" id="{0A3CEC07-E4F5-6EB3-387D-FCFAD734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8" y="25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" name="Freeform 72">
                <a:extLst>
                  <a:ext uri="{FF2B5EF4-FFF2-40B4-BE49-F238E27FC236}">
                    <a16:creationId xmlns:a16="http://schemas.microsoft.com/office/drawing/2014/main" id="{FCC9E706-9FD1-46C9-01DE-23F8D380AD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38" y="2134"/>
                <a:ext cx="758" cy="765"/>
              </a:xfrm>
              <a:custGeom>
                <a:avLst/>
                <a:gdLst>
                  <a:gd name="T0" fmla="*/ 335 w 378"/>
                  <a:gd name="T1" fmla="*/ 89 h 381"/>
                  <a:gd name="T2" fmla="*/ 321 w 378"/>
                  <a:gd name="T3" fmla="*/ 75 h 381"/>
                  <a:gd name="T4" fmla="*/ 314 w 378"/>
                  <a:gd name="T5" fmla="*/ 76 h 381"/>
                  <a:gd name="T6" fmla="*/ 311 w 378"/>
                  <a:gd name="T7" fmla="*/ 72 h 381"/>
                  <a:gd name="T8" fmla="*/ 300 w 378"/>
                  <a:gd name="T9" fmla="*/ 69 h 381"/>
                  <a:gd name="T10" fmla="*/ 288 w 378"/>
                  <a:gd name="T11" fmla="*/ 61 h 381"/>
                  <a:gd name="T12" fmla="*/ 284 w 378"/>
                  <a:gd name="T13" fmla="*/ 44 h 381"/>
                  <a:gd name="T14" fmla="*/ 269 w 378"/>
                  <a:gd name="T15" fmla="*/ 52 h 381"/>
                  <a:gd name="T16" fmla="*/ 268 w 378"/>
                  <a:gd name="T17" fmla="*/ 39 h 381"/>
                  <a:gd name="T18" fmla="*/ 253 w 378"/>
                  <a:gd name="T19" fmla="*/ 34 h 381"/>
                  <a:gd name="T20" fmla="*/ 243 w 378"/>
                  <a:gd name="T21" fmla="*/ 23 h 381"/>
                  <a:gd name="T22" fmla="*/ 229 w 378"/>
                  <a:gd name="T23" fmla="*/ 14 h 381"/>
                  <a:gd name="T24" fmla="*/ 227 w 378"/>
                  <a:gd name="T25" fmla="*/ 0 h 381"/>
                  <a:gd name="T26" fmla="*/ 190 w 378"/>
                  <a:gd name="T27" fmla="*/ 37 h 381"/>
                  <a:gd name="T28" fmla="*/ 138 w 378"/>
                  <a:gd name="T29" fmla="*/ 70 h 381"/>
                  <a:gd name="T30" fmla="*/ 99 w 378"/>
                  <a:gd name="T31" fmla="*/ 48 h 381"/>
                  <a:gd name="T32" fmla="*/ 97 w 378"/>
                  <a:gd name="T33" fmla="*/ 67 h 381"/>
                  <a:gd name="T34" fmla="*/ 71 w 378"/>
                  <a:gd name="T35" fmla="*/ 89 h 381"/>
                  <a:gd name="T36" fmla="*/ 37 w 378"/>
                  <a:gd name="T37" fmla="*/ 79 h 381"/>
                  <a:gd name="T38" fmla="*/ 3 w 378"/>
                  <a:gd name="T39" fmla="*/ 90 h 381"/>
                  <a:gd name="T40" fmla="*/ 4 w 378"/>
                  <a:gd name="T41" fmla="*/ 106 h 381"/>
                  <a:gd name="T42" fmla="*/ 28 w 378"/>
                  <a:gd name="T43" fmla="*/ 121 h 381"/>
                  <a:gd name="T44" fmla="*/ 65 w 378"/>
                  <a:gd name="T45" fmla="*/ 138 h 381"/>
                  <a:gd name="T46" fmla="*/ 72 w 378"/>
                  <a:gd name="T47" fmla="*/ 162 h 381"/>
                  <a:gd name="T48" fmla="*/ 75 w 378"/>
                  <a:gd name="T49" fmla="*/ 181 h 381"/>
                  <a:gd name="T50" fmla="*/ 83 w 378"/>
                  <a:gd name="T51" fmla="*/ 195 h 381"/>
                  <a:gd name="T52" fmla="*/ 89 w 378"/>
                  <a:gd name="T53" fmla="*/ 208 h 381"/>
                  <a:gd name="T54" fmla="*/ 93 w 378"/>
                  <a:gd name="T55" fmla="*/ 224 h 381"/>
                  <a:gd name="T56" fmla="*/ 89 w 378"/>
                  <a:gd name="T57" fmla="*/ 232 h 381"/>
                  <a:gd name="T58" fmla="*/ 74 w 378"/>
                  <a:gd name="T59" fmla="*/ 297 h 381"/>
                  <a:gd name="T60" fmla="*/ 108 w 378"/>
                  <a:gd name="T61" fmla="*/ 354 h 381"/>
                  <a:gd name="T62" fmla="*/ 154 w 378"/>
                  <a:gd name="T63" fmla="*/ 366 h 381"/>
                  <a:gd name="T64" fmla="*/ 154 w 378"/>
                  <a:gd name="T65" fmla="*/ 370 h 381"/>
                  <a:gd name="T66" fmla="*/ 158 w 378"/>
                  <a:gd name="T67" fmla="*/ 371 h 381"/>
                  <a:gd name="T68" fmla="*/ 209 w 378"/>
                  <a:gd name="T69" fmla="*/ 375 h 381"/>
                  <a:gd name="T70" fmla="*/ 216 w 378"/>
                  <a:gd name="T71" fmla="*/ 341 h 381"/>
                  <a:gd name="T72" fmla="*/ 256 w 378"/>
                  <a:gd name="T73" fmla="*/ 335 h 381"/>
                  <a:gd name="T74" fmla="*/ 298 w 378"/>
                  <a:gd name="T75" fmla="*/ 351 h 381"/>
                  <a:gd name="T76" fmla="*/ 339 w 378"/>
                  <a:gd name="T77" fmla="*/ 332 h 381"/>
                  <a:gd name="T78" fmla="*/ 347 w 378"/>
                  <a:gd name="T79" fmla="*/ 327 h 381"/>
                  <a:gd name="T80" fmla="*/ 349 w 378"/>
                  <a:gd name="T81" fmla="*/ 327 h 381"/>
                  <a:gd name="T82" fmla="*/ 350 w 378"/>
                  <a:gd name="T83" fmla="*/ 326 h 381"/>
                  <a:gd name="T84" fmla="*/ 351 w 378"/>
                  <a:gd name="T85" fmla="*/ 326 h 381"/>
                  <a:gd name="T86" fmla="*/ 349 w 378"/>
                  <a:gd name="T87" fmla="*/ 310 h 381"/>
                  <a:gd name="T88" fmla="*/ 328 w 378"/>
                  <a:gd name="T89" fmla="*/ 271 h 381"/>
                  <a:gd name="T90" fmla="*/ 332 w 378"/>
                  <a:gd name="T91" fmla="*/ 238 h 381"/>
                  <a:gd name="T92" fmla="*/ 336 w 378"/>
                  <a:gd name="T93" fmla="*/ 224 h 381"/>
                  <a:gd name="T94" fmla="*/ 334 w 378"/>
                  <a:gd name="T95" fmla="*/ 213 h 381"/>
                  <a:gd name="T96" fmla="*/ 318 w 378"/>
                  <a:gd name="T97" fmla="*/ 212 h 381"/>
                  <a:gd name="T98" fmla="*/ 313 w 378"/>
                  <a:gd name="T99" fmla="*/ 223 h 381"/>
                  <a:gd name="T100" fmla="*/ 313 w 378"/>
                  <a:gd name="T101" fmla="*/ 218 h 381"/>
                  <a:gd name="T102" fmla="*/ 313 w 378"/>
                  <a:gd name="T103" fmla="*/ 206 h 381"/>
                  <a:gd name="T104" fmla="*/ 323 w 378"/>
                  <a:gd name="T105" fmla="*/ 195 h 381"/>
                  <a:gd name="T106" fmla="*/ 328 w 378"/>
                  <a:gd name="T107" fmla="*/ 187 h 381"/>
                  <a:gd name="T108" fmla="*/ 335 w 378"/>
                  <a:gd name="T109" fmla="*/ 179 h 381"/>
                  <a:gd name="T110" fmla="*/ 342 w 378"/>
                  <a:gd name="T111" fmla="*/ 169 h 381"/>
                  <a:gd name="T112" fmla="*/ 341 w 378"/>
                  <a:gd name="T113" fmla="*/ 166 h 381"/>
                  <a:gd name="T114" fmla="*/ 349 w 378"/>
                  <a:gd name="T115" fmla="*/ 167 h 381"/>
                  <a:gd name="T116" fmla="*/ 356 w 378"/>
                  <a:gd name="T117" fmla="*/ 162 h 381"/>
                  <a:gd name="T118" fmla="*/ 357 w 378"/>
                  <a:gd name="T119" fmla="*/ 151 h 381"/>
                  <a:gd name="T120" fmla="*/ 368 w 378"/>
                  <a:gd name="T121" fmla="*/ 97 h 381"/>
                  <a:gd name="T122" fmla="*/ 158 w 378"/>
                  <a:gd name="T123" fmla="*/ 37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8" h="381">
                    <a:moveTo>
                      <a:pt x="362" y="97"/>
                    </a:moveTo>
                    <a:cubicBezTo>
                      <a:pt x="359" y="95"/>
                      <a:pt x="359" y="95"/>
                      <a:pt x="359" y="95"/>
                    </a:cubicBezTo>
                    <a:cubicBezTo>
                      <a:pt x="356" y="91"/>
                      <a:pt x="356" y="91"/>
                      <a:pt x="356" y="91"/>
                    </a:cubicBezTo>
                    <a:cubicBezTo>
                      <a:pt x="353" y="92"/>
                      <a:pt x="353" y="92"/>
                      <a:pt x="353" y="92"/>
                    </a:cubicBezTo>
                    <a:cubicBezTo>
                      <a:pt x="351" y="94"/>
                      <a:pt x="351" y="94"/>
                      <a:pt x="351" y="94"/>
                    </a:cubicBezTo>
                    <a:cubicBezTo>
                      <a:pt x="345" y="92"/>
                      <a:pt x="345" y="92"/>
                      <a:pt x="345" y="92"/>
                    </a:cubicBezTo>
                    <a:cubicBezTo>
                      <a:pt x="341" y="89"/>
                      <a:pt x="341" y="89"/>
                      <a:pt x="341" y="89"/>
                    </a:cubicBezTo>
                    <a:cubicBezTo>
                      <a:pt x="338" y="91"/>
                      <a:pt x="338" y="91"/>
                      <a:pt x="338" y="91"/>
                    </a:cubicBezTo>
                    <a:cubicBezTo>
                      <a:pt x="335" y="89"/>
                      <a:pt x="335" y="89"/>
                      <a:pt x="335" y="89"/>
                    </a:cubicBezTo>
                    <a:cubicBezTo>
                      <a:pt x="333" y="85"/>
                      <a:pt x="333" y="85"/>
                      <a:pt x="333" y="85"/>
                    </a:cubicBezTo>
                    <a:cubicBezTo>
                      <a:pt x="332" y="81"/>
                      <a:pt x="332" y="81"/>
                      <a:pt x="332" y="81"/>
                    </a:cubicBezTo>
                    <a:cubicBezTo>
                      <a:pt x="328" y="77"/>
                      <a:pt x="328" y="77"/>
                      <a:pt x="328" y="77"/>
                    </a:cubicBezTo>
                    <a:cubicBezTo>
                      <a:pt x="326" y="78"/>
                      <a:pt x="326" y="78"/>
                      <a:pt x="326" y="78"/>
                    </a:cubicBezTo>
                    <a:cubicBezTo>
                      <a:pt x="326" y="78"/>
                      <a:pt x="326" y="78"/>
                      <a:pt x="326" y="78"/>
                    </a:cubicBezTo>
                    <a:cubicBezTo>
                      <a:pt x="325" y="78"/>
                      <a:pt x="323" y="77"/>
                      <a:pt x="323" y="77"/>
                    </a:cubicBezTo>
                    <a:cubicBezTo>
                      <a:pt x="323" y="76"/>
                      <a:pt x="323" y="76"/>
                      <a:pt x="323" y="76"/>
                    </a:cubicBezTo>
                    <a:cubicBezTo>
                      <a:pt x="322" y="75"/>
                      <a:pt x="322" y="75"/>
                      <a:pt x="322" y="75"/>
                    </a:cubicBezTo>
                    <a:cubicBezTo>
                      <a:pt x="321" y="75"/>
                      <a:pt x="321" y="75"/>
                      <a:pt x="321" y="75"/>
                    </a:cubicBezTo>
                    <a:cubicBezTo>
                      <a:pt x="319" y="76"/>
                      <a:pt x="319" y="76"/>
                      <a:pt x="319" y="76"/>
                    </a:cubicBezTo>
                    <a:cubicBezTo>
                      <a:pt x="319" y="77"/>
                      <a:pt x="319" y="77"/>
                      <a:pt x="319" y="77"/>
                    </a:cubicBezTo>
                    <a:cubicBezTo>
                      <a:pt x="318" y="77"/>
                      <a:pt x="318" y="77"/>
                      <a:pt x="318" y="77"/>
                    </a:cubicBezTo>
                    <a:cubicBezTo>
                      <a:pt x="317" y="78"/>
                      <a:pt x="317" y="78"/>
                      <a:pt x="317" y="78"/>
                    </a:cubicBezTo>
                    <a:cubicBezTo>
                      <a:pt x="317" y="77"/>
                      <a:pt x="317" y="77"/>
                      <a:pt x="317" y="77"/>
                    </a:cubicBezTo>
                    <a:cubicBezTo>
                      <a:pt x="317" y="77"/>
                      <a:pt x="317" y="78"/>
                      <a:pt x="317" y="78"/>
                    </a:cubicBezTo>
                    <a:cubicBezTo>
                      <a:pt x="316" y="78"/>
                      <a:pt x="315" y="78"/>
                      <a:pt x="315" y="78"/>
                    </a:cubicBezTo>
                    <a:cubicBezTo>
                      <a:pt x="314" y="78"/>
                      <a:pt x="314" y="78"/>
                      <a:pt x="314" y="78"/>
                    </a:cubicBezTo>
                    <a:cubicBezTo>
                      <a:pt x="314" y="76"/>
                      <a:pt x="314" y="76"/>
                      <a:pt x="314" y="76"/>
                    </a:cubicBezTo>
                    <a:cubicBezTo>
                      <a:pt x="314" y="76"/>
                      <a:pt x="314" y="76"/>
                      <a:pt x="314" y="76"/>
                    </a:cubicBezTo>
                    <a:cubicBezTo>
                      <a:pt x="313" y="75"/>
                      <a:pt x="313" y="75"/>
                      <a:pt x="313" y="75"/>
                    </a:cubicBezTo>
                    <a:cubicBezTo>
                      <a:pt x="312" y="75"/>
                      <a:pt x="312" y="75"/>
                      <a:pt x="312" y="75"/>
                    </a:cubicBezTo>
                    <a:cubicBezTo>
                      <a:pt x="312" y="75"/>
                      <a:pt x="311" y="74"/>
                      <a:pt x="311" y="74"/>
                    </a:cubicBezTo>
                    <a:cubicBezTo>
                      <a:pt x="311" y="74"/>
                      <a:pt x="310" y="74"/>
                      <a:pt x="310" y="74"/>
                    </a:cubicBezTo>
                    <a:cubicBezTo>
                      <a:pt x="309" y="73"/>
                      <a:pt x="309" y="73"/>
                      <a:pt x="309" y="73"/>
                    </a:cubicBezTo>
                    <a:cubicBezTo>
                      <a:pt x="311" y="73"/>
                      <a:pt x="311" y="73"/>
                      <a:pt x="311" y="73"/>
                    </a:cubicBezTo>
                    <a:cubicBezTo>
                      <a:pt x="311" y="73"/>
                      <a:pt x="311" y="72"/>
                      <a:pt x="311" y="72"/>
                    </a:cubicBezTo>
                    <a:cubicBezTo>
                      <a:pt x="311" y="72"/>
                      <a:pt x="311" y="72"/>
                      <a:pt x="311" y="72"/>
                    </a:cubicBezTo>
                    <a:cubicBezTo>
                      <a:pt x="311" y="72"/>
                      <a:pt x="310" y="72"/>
                      <a:pt x="310" y="72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8" y="73"/>
                      <a:pt x="308" y="73"/>
                      <a:pt x="308" y="73"/>
                    </a:cubicBezTo>
                    <a:cubicBezTo>
                      <a:pt x="306" y="73"/>
                      <a:pt x="306" y="73"/>
                      <a:pt x="306" y="73"/>
                    </a:cubicBezTo>
                    <a:cubicBezTo>
                      <a:pt x="305" y="73"/>
                      <a:pt x="305" y="73"/>
                      <a:pt x="305" y="73"/>
                    </a:cubicBezTo>
                    <a:cubicBezTo>
                      <a:pt x="302" y="73"/>
                      <a:pt x="302" y="73"/>
                      <a:pt x="302" y="73"/>
                    </a:cubicBezTo>
                    <a:cubicBezTo>
                      <a:pt x="301" y="72"/>
                      <a:pt x="301" y="72"/>
                      <a:pt x="301" y="72"/>
                    </a:cubicBezTo>
                    <a:cubicBezTo>
                      <a:pt x="301" y="70"/>
                      <a:pt x="301" y="70"/>
                      <a:pt x="301" y="70"/>
                    </a:cubicBezTo>
                    <a:cubicBezTo>
                      <a:pt x="300" y="69"/>
                      <a:pt x="300" y="69"/>
                      <a:pt x="300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7" y="69"/>
                      <a:pt x="297" y="69"/>
                      <a:pt x="297" y="69"/>
                    </a:cubicBezTo>
                    <a:cubicBezTo>
                      <a:pt x="297" y="67"/>
                      <a:pt x="297" y="67"/>
                      <a:pt x="297" y="67"/>
                    </a:cubicBezTo>
                    <a:cubicBezTo>
                      <a:pt x="297" y="67"/>
                      <a:pt x="297" y="65"/>
                      <a:pt x="296" y="65"/>
                    </a:cubicBezTo>
                    <a:cubicBezTo>
                      <a:pt x="296" y="65"/>
                      <a:pt x="295" y="66"/>
                      <a:pt x="295" y="66"/>
                    </a:cubicBezTo>
                    <a:cubicBezTo>
                      <a:pt x="293" y="63"/>
                      <a:pt x="293" y="63"/>
                      <a:pt x="293" y="63"/>
                    </a:cubicBezTo>
                    <a:cubicBezTo>
                      <a:pt x="293" y="63"/>
                      <a:pt x="293" y="63"/>
                      <a:pt x="293" y="63"/>
                    </a:cubicBezTo>
                    <a:cubicBezTo>
                      <a:pt x="292" y="62"/>
                      <a:pt x="291" y="61"/>
                      <a:pt x="291" y="61"/>
                    </a:cubicBezTo>
                    <a:cubicBezTo>
                      <a:pt x="290" y="61"/>
                      <a:pt x="288" y="61"/>
                      <a:pt x="288" y="61"/>
                    </a:cubicBezTo>
                    <a:cubicBezTo>
                      <a:pt x="288" y="61"/>
                      <a:pt x="288" y="60"/>
                      <a:pt x="287" y="60"/>
                    </a:cubicBezTo>
                    <a:cubicBezTo>
                      <a:pt x="287" y="60"/>
                      <a:pt x="284" y="60"/>
                      <a:pt x="284" y="60"/>
                    </a:cubicBezTo>
                    <a:cubicBezTo>
                      <a:pt x="284" y="60"/>
                      <a:pt x="284" y="58"/>
                      <a:pt x="285" y="57"/>
                    </a:cubicBezTo>
                    <a:cubicBezTo>
                      <a:pt x="285" y="57"/>
                      <a:pt x="285" y="54"/>
                      <a:pt x="285" y="54"/>
                    </a:cubicBezTo>
                    <a:cubicBezTo>
                      <a:pt x="284" y="53"/>
                      <a:pt x="284" y="53"/>
                      <a:pt x="284" y="53"/>
                    </a:cubicBezTo>
                    <a:cubicBezTo>
                      <a:pt x="284" y="53"/>
                      <a:pt x="284" y="53"/>
                      <a:pt x="284" y="51"/>
                    </a:cubicBezTo>
                    <a:cubicBezTo>
                      <a:pt x="285" y="50"/>
                      <a:pt x="285" y="50"/>
                      <a:pt x="285" y="48"/>
                    </a:cubicBezTo>
                    <a:cubicBezTo>
                      <a:pt x="286" y="46"/>
                      <a:pt x="286" y="45"/>
                      <a:pt x="286" y="45"/>
                    </a:cubicBezTo>
                    <a:cubicBezTo>
                      <a:pt x="284" y="44"/>
                      <a:pt x="284" y="44"/>
                      <a:pt x="284" y="44"/>
                    </a:cubicBezTo>
                    <a:cubicBezTo>
                      <a:pt x="284" y="44"/>
                      <a:pt x="284" y="44"/>
                      <a:pt x="283" y="45"/>
                    </a:cubicBezTo>
                    <a:cubicBezTo>
                      <a:pt x="283" y="46"/>
                      <a:pt x="282" y="46"/>
                      <a:pt x="282" y="46"/>
                    </a:cubicBezTo>
                    <a:cubicBezTo>
                      <a:pt x="281" y="48"/>
                      <a:pt x="281" y="48"/>
                      <a:pt x="281" y="48"/>
                    </a:cubicBezTo>
                    <a:cubicBezTo>
                      <a:pt x="280" y="51"/>
                      <a:pt x="280" y="51"/>
                      <a:pt x="280" y="51"/>
                    </a:cubicBezTo>
                    <a:cubicBezTo>
                      <a:pt x="280" y="51"/>
                      <a:pt x="281" y="52"/>
                      <a:pt x="279" y="52"/>
                    </a:cubicBezTo>
                    <a:cubicBezTo>
                      <a:pt x="277" y="52"/>
                      <a:pt x="276" y="52"/>
                      <a:pt x="276" y="52"/>
                    </a:cubicBezTo>
                    <a:cubicBezTo>
                      <a:pt x="276" y="52"/>
                      <a:pt x="277" y="53"/>
                      <a:pt x="275" y="53"/>
                    </a:cubicBezTo>
                    <a:cubicBezTo>
                      <a:pt x="273" y="53"/>
                      <a:pt x="271" y="53"/>
                      <a:pt x="271" y="53"/>
                    </a:cubicBezTo>
                    <a:cubicBezTo>
                      <a:pt x="269" y="52"/>
                      <a:pt x="269" y="52"/>
                      <a:pt x="269" y="52"/>
                    </a:cubicBezTo>
                    <a:cubicBezTo>
                      <a:pt x="266" y="52"/>
                      <a:pt x="266" y="52"/>
                      <a:pt x="266" y="52"/>
                    </a:cubicBezTo>
                    <a:cubicBezTo>
                      <a:pt x="266" y="52"/>
                      <a:pt x="266" y="52"/>
                      <a:pt x="266" y="50"/>
                    </a:cubicBezTo>
                    <a:cubicBezTo>
                      <a:pt x="266" y="49"/>
                      <a:pt x="265" y="48"/>
                      <a:pt x="266" y="48"/>
                    </a:cubicBezTo>
                    <a:cubicBezTo>
                      <a:pt x="267" y="48"/>
                      <a:pt x="268" y="47"/>
                      <a:pt x="268" y="47"/>
                    </a:cubicBezTo>
                    <a:cubicBezTo>
                      <a:pt x="267" y="45"/>
                      <a:pt x="267" y="45"/>
                      <a:pt x="267" y="45"/>
                    </a:cubicBezTo>
                    <a:cubicBezTo>
                      <a:pt x="267" y="45"/>
                      <a:pt x="267" y="45"/>
                      <a:pt x="267" y="45"/>
                    </a:cubicBezTo>
                    <a:cubicBezTo>
                      <a:pt x="267" y="45"/>
                      <a:pt x="266" y="44"/>
                      <a:pt x="266" y="44"/>
                    </a:cubicBezTo>
                    <a:cubicBezTo>
                      <a:pt x="266" y="43"/>
                      <a:pt x="267" y="41"/>
                      <a:pt x="267" y="41"/>
                    </a:cubicBezTo>
                    <a:cubicBezTo>
                      <a:pt x="268" y="41"/>
                      <a:pt x="268" y="39"/>
                      <a:pt x="268" y="39"/>
                    </a:cubicBezTo>
                    <a:cubicBezTo>
                      <a:pt x="267" y="39"/>
                      <a:pt x="267" y="39"/>
                      <a:pt x="267" y="39"/>
                    </a:cubicBezTo>
                    <a:cubicBezTo>
                      <a:pt x="267" y="39"/>
                      <a:pt x="266" y="40"/>
                      <a:pt x="265" y="38"/>
                    </a:cubicBezTo>
                    <a:cubicBezTo>
                      <a:pt x="265" y="37"/>
                      <a:pt x="264" y="35"/>
                      <a:pt x="264" y="35"/>
                    </a:cubicBezTo>
                    <a:cubicBezTo>
                      <a:pt x="264" y="35"/>
                      <a:pt x="263" y="35"/>
                      <a:pt x="263" y="35"/>
                    </a:cubicBezTo>
                    <a:cubicBezTo>
                      <a:pt x="262" y="35"/>
                      <a:pt x="262" y="35"/>
                      <a:pt x="261" y="35"/>
                    </a:cubicBezTo>
                    <a:cubicBezTo>
                      <a:pt x="261" y="36"/>
                      <a:pt x="258" y="35"/>
                      <a:pt x="258" y="35"/>
                    </a:cubicBezTo>
                    <a:cubicBezTo>
                      <a:pt x="258" y="35"/>
                      <a:pt x="257" y="35"/>
                      <a:pt x="256" y="35"/>
                    </a:cubicBezTo>
                    <a:cubicBezTo>
                      <a:pt x="256" y="35"/>
                      <a:pt x="255" y="36"/>
                      <a:pt x="255" y="36"/>
                    </a:cubicBezTo>
                    <a:cubicBezTo>
                      <a:pt x="253" y="34"/>
                      <a:pt x="253" y="34"/>
                      <a:pt x="253" y="34"/>
                    </a:cubicBezTo>
                    <a:cubicBezTo>
                      <a:pt x="254" y="32"/>
                      <a:pt x="254" y="32"/>
                      <a:pt x="254" y="32"/>
                    </a:cubicBezTo>
                    <a:cubicBezTo>
                      <a:pt x="254" y="32"/>
                      <a:pt x="252" y="30"/>
                      <a:pt x="252" y="30"/>
                    </a:cubicBezTo>
                    <a:cubicBezTo>
                      <a:pt x="252" y="29"/>
                      <a:pt x="251" y="28"/>
                      <a:pt x="251" y="28"/>
                    </a:cubicBezTo>
                    <a:cubicBezTo>
                      <a:pt x="250" y="28"/>
                      <a:pt x="250" y="28"/>
                      <a:pt x="250" y="28"/>
                    </a:cubicBezTo>
                    <a:cubicBezTo>
                      <a:pt x="249" y="26"/>
                      <a:pt x="249" y="26"/>
                      <a:pt x="249" y="26"/>
                    </a:cubicBezTo>
                    <a:cubicBezTo>
                      <a:pt x="249" y="26"/>
                      <a:pt x="247" y="27"/>
                      <a:pt x="247" y="27"/>
                    </a:cubicBezTo>
                    <a:cubicBezTo>
                      <a:pt x="246" y="27"/>
                      <a:pt x="246" y="27"/>
                      <a:pt x="245" y="27"/>
                    </a:cubicBezTo>
                    <a:cubicBezTo>
                      <a:pt x="245" y="27"/>
                      <a:pt x="244" y="26"/>
                      <a:pt x="244" y="25"/>
                    </a:cubicBezTo>
                    <a:cubicBezTo>
                      <a:pt x="244" y="24"/>
                      <a:pt x="244" y="24"/>
                      <a:pt x="243" y="23"/>
                    </a:cubicBezTo>
                    <a:cubicBezTo>
                      <a:pt x="243" y="22"/>
                      <a:pt x="242" y="20"/>
                      <a:pt x="242" y="20"/>
                    </a:cubicBezTo>
                    <a:cubicBezTo>
                      <a:pt x="242" y="19"/>
                      <a:pt x="243" y="18"/>
                      <a:pt x="242" y="18"/>
                    </a:cubicBezTo>
                    <a:cubicBezTo>
                      <a:pt x="242" y="17"/>
                      <a:pt x="241" y="16"/>
                      <a:pt x="241" y="16"/>
                    </a:cubicBezTo>
                    <a:cubicBezTo>
                      <a:pt x="239" y="14"/>
                      <a:pt x="239" y="14"/>
                      <a:pt x="239" y="14"/>
                    </a:cubicBezTo>
                    <a:cubicBezTo>
                      <a:pt x="239" y="14"/>
                      <a:pt x="237" y="15"/>
                      <a:pt x="236" y="15"/>
                    </a:cubicBezTo>
                    <a:cubicBezTo>
                      <a:pt x="236" y="15"/>
                      <a:pt x="234" y="15"/>
                      <a:pt x="234" y="15"/>
                    </a:cubicBezTo>
                    <a:cubicBezTo>
                      <a:pt x="234" y="16"/>
                      <a:pt x="234" y="17"/>
                      <a:pt x="234" y="17"/>
                    </a:cubicBezTo>
                    <a:cubicBezTo>
                      <a:pt x="233" y="18"/>
                      <a:pt x="231" y="17"/>
                      <a:pt x="231" y="16"/>
                    </a:cubicBezTo>
                    <a:cubicBezTo>
                      <a:pt x="230" y="16"/>
                      <a:pt x="230" y="15"/>
                      <a:pt x="229" y="14"/>
                    </a:cubicBezTo>
                    <a:cubicBezTo>
                      <a:pt x="229" y="14"/>
                      <a:pt x="229" y="13"/>
                      <a:pt x="228" y="13"/>
                    </a:cubicBezTo>
                    <a:cubicBezTo>
                      <a:pt x="228" y="13"/>
                      <a:pt x="226" y="13"/>
                      <a:pt x="226" y="12"/>
                    </a:cubicBezTo>
                    <a:cubicBezTo>
                      <a:pt x="226" y="11"/>
                      <a:pt x="227" y="9"/>
                      <a:pt x="227" y="9"/>
                    </a:cubicBezTo>
                    <a:cubicBezTo>
                      <a:pt x="226" y="7"/>
                      <a:pt x="226" y="7"/>
                      <a:pt x="226" y="7"/>
                    </a:cubicBezTo>
                    <a:cubicBezTo>
                      <a:pt x="226" y="7"/>
                      <a:pt x="227" y="5"/>
                      <a:pt x="226" y="5"/>
                    </a:cubicBezTo>
                    <a:cubicBezTo>
                      <a:pt x="226" y="4"/>
                      <a:pt x="225" y="3"/>
                      <a:pt x="225" y="3"/>
                    </a:cubicBezTo>
                    <a:cubicBezTo>
                      <a:pt x="225" y="1"/>
                      <a:pt x="225" y="1"/>
                      <a:pt x="225" y="1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26" y="0"/>
                      <a:pt x="226" y="0"/>
                      <a:pt x="227" y="0"/>
                    </a:cubicBezTo>
                    <a:cubicBezTo>
                      <a:pt x="209" y="3"/>
                      <a:pt x="209" y="3"/>
                      <a:pt x="209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196" y="11"/>
                      <a:pt x="196" y="11"/>
                      <a:pt x="196" y="11"/>
                    </a:cubicBezTo>
                    <a:cubicBezTo>
                      <a:pt x="196" y="18"/>
                      <a:pt x="196" y="18"/>
                      <a:pt x="196" y="18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4" y="27"/>
                      <a:pt x="194" y="27"/>
                      <a:pt x="194" y="27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0" y="37"/>
                      <a:pt x="190" y="37"/>
                      <a:pt x="190" y="37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76" y="45"/>
                      <a:pt x="176" y="45"/>
                      <a:pt x="176" y="45"/>
                    </a:cubicBezTo>
                    <a:cubicBezTo>
                      <a:pt x="166" y="48"/>
                      <a:pt x="166" y="48"/>
                      <a:pt x="166" y="48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51" y="54"/>
                      <a:pt x="151" y="54"/>
                      <a:pt x="151" y="54"/>
                    </a:cubicBezTo>
                    <a:cubicBezTo>
                      <a:pt x="149" y="60"/>
                      <a:pt x="149" y="60"/>
                      <a:pt x="149" y="60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3" y="69"/>
                      <a:pt x="143" y="69"/>
                      <a:pt x="143" y="69"/>
                    </a:cubicBezTo>
                    <a:cubicBezTo>
                      <a:pt x="143" y="69"/>
                      <a:pt x="140" y="71"/>
                      <a:pt x="138" y="70"/>
                    </a:cubicBezTo>
                    <a:cubicBezTo>
                      <a:pt x="136" y="70"/>
                      <a:pt x="131" y="68"/>
                      <a:pt x="131" y="68"/>
                    </a:cubicBezTo>
                    <a:cubicBezTo>
                      <a:pt x="131" y="68"/>
                      <a:pt x="125" y="65"/>
                      <a:pt x="123" y="65"/>
                    </a:cubicBezTo>
                    <a:cubicBezTo>
                      <a:pt x="121" y="65"/>
                      <a:pt x="117" y="60"/>
                      <a:pt x="117" y="60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0" y="62"/>
                      <a:pt x="110" y="60"/>
                    </a:cubicBezTo>
                    <a:cubicBezTo>
                      <a:pt x="110" y="59"/>
                      <a:pt x="110" y="59"/>
                      <a:pt x="110" y="57"/>
                    </a:cubicBezTo>
                    <a:cubicBezTo>
                      <a:pt x="110" y="55"/>
                      <a:pt x="110" y="51"/>
                      <a:pt x="110" y="51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48"/>
                      <a:pt x="99" y="49"/>
                      <a:pt x="97" y="48"/>
                    </a:cubicBezTo>
                    <a:cubicBezTo>
                      <a:pt x="95" y="46"/>
                      <a:pt x="95" y="43"/>
                      <a:pt x="95" y="43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94" y="52"/>
                      <a:pt x="94" y="52"/>
                      <a:pt x="94" y="52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8" y="67"/>
                      <a:pt x="97" y="69"/>
                    </a:cubicBezTo>
                    <a:cubicBezTo>
                      <a:pt x="97" y="71"/>
                      <a:pt x="96" y="79"/>
                      <a:pt x="96" y="79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9" y="92"/>
                      <a:pt x="95" y="94"/>
                      <a:pt x="93" y="94"/>
                    </a:cubicBezTo>
                    <a:cubicBezTo>
                      <a:pt x="92" y="94"/>
                      <a:pt x="88" y="93"/>
                      <a:pt x="88" y="93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77" y="89"/>
                      <a:pt x="77" y="89"/>
                      <a:pt x="77" y="89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2" y="90"/>
                      <a:pt x="3" y="90"/>
                    </a:cubicBezTo>
                    <a:cubicBezTo>
                      <a:pt x="4" y="91"/>
                      <a:pt x="11" y="91"/>
                      <a:pt x="11" y="91"/>
                    </a:cubicBezTo>
                    <a:cubicBezTo>
                      <a:pt x="13" y="93"/>
                      <a:pt x="13" y="93"/>
                      <a:pt x="13" y="93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102"/>
                      <a:pt x="13" y="102"/>
                      <a:pt x="13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3"/>
                      <a:pt x="2" y="102"/>
                      <a:pt x="1" y="103"/>
                    </a:cubicBezTo>
                    <a:cubicBezTo>
                      <a:pt x="1" y="105"/>
                      <a:pt x="4" y="106"/>
                      <a:pt x="4" y="106"/>
                    </a:cubicBezTo>
                    <a:cubicBezTo>
                      <a:pt x="8" y="108"/>
                      <a:pt x="8" y="108"/>
                      <a:pt x="8" y="108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15" y="116"/>
                      <a:pt x="15" y="116"/>
                      <a:pt x="15" y="116"/>
                    </a:cubicBezTo>
                    <a:cubicBezTo>
                      <a:pt x="15" y="116"/>
                      <a:pt x="16" y="114"/>
                      <a:pt x="18" y="114"/>
                    </a:cubicBezTo>
                    <a:cubicBezTo>
                      <a:pt x="21" y="113"/>
                      <a:pt x="23" y="114"/>
                      <a:pt x="23" y="114"/>
                    </a:cubicBezTo>
                    <a:cubicBezTo>
                      <a:pt x="23" y="114"/>
                      <a:pt x="23" y="113"/>
                      <a:pt x="24" y="117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28" y="121"/>
                      <a:pt x="28" y="121"/>
                      <a:pt x="28" y="121"/>
                    </a:cubicBezTo>
                    <a:cubicBezTo>
                      <a:pt x="30" y="121"/>
                      <a:pt x="30" y="121"/>
                      <a:pt x="30" y="121"/>
                    </a:cubicBezTo>
                    <a:cubicBezTo>
                      <a:pt x="30" y="121"/>
                      <a:pt x="33" y="124"/>
                      <a:pt x="34" y="124"/>
                    </a:cubicBezTo>
                    <a:cubicBezTo>
                      <a:pt x="36" y="125"/>
                      <a:pt x="40" y="128"/>
                      <a:pt x="40" y="128"/>
                    </a:cubicBezTo>
                    <a:cubicBezTo>
                      <a:pt x="41" y="129"/>
                      <a:pt x="41" y="129"/>
                      <a:pt x="41" y="129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1" y="133"/>
                      <a:pt x="45" y="134"/>
                      <a:pt x="47" y="134"/>
                    </a:cubicBezTo>
                    <a:cubicBezTo>
                      <a:pt x="49" y="134"/>
                      <a:pt x="54" y="133"/>
                      <a:pt x="54" y="133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58" y="136"/>
                      <a:pt x="65" y="138"/>
                      <a:pt x="65" y="138"/>
                    </a:cubicBezTo>
                    <a:cubicBezTo>
                      <a:pt x="63" y="141"/>
                      <a:pt x="63" y="141"/>
                      <a:pt x="63" y="141"/>
                    </a:cubicBez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47"/>
                      <a:pt x="60" y="147"/>
                      <a:pt x="60" y="147"/>
                    </a:cubicBezTo>
                    <a:cubicBezTo>
                      <a:pt x="60" y="147"/>
                      <a:pt x="60" y="146"/>
                      <a:pt x="63" y="147"/>
                    </a:cubicBezTo>
                    <a:cubicBezTo>
                      <a:pt x="66" y="148"/>
                      <a:pt x="69" y="150"/>
                      <a:pt x="69" y="150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157"/>
                      <a:pt x="73" y="159"/>
                      <a:pt x="73" y="160"/>
                    </a:cubicBezTo>
                    <a:cubicBezTo>
                      <a:pt x="73" y="161"/>
                      <a:pt x="72" y="162"/>
                      <a:pt x="72" y="162"/>
                    </a:cubicBezTo>
                    <a:cubicBezTo>
                      <a:pt x="70" y="162"/>
                      <a:pt x="70" y="162"/>
                      <a:pt x="70" y="162"/>
                    </a:cubicBezTo>
                    <a:cubicBezTo>
                      <a:pt x="70" y="162"/>
                      <a:pt x="70" y="163"/>
                      <a:pt x="69" y="162"/>
                    </a:cubicBezTo>
                    <a:cubicBezTo>
                      <a:pt x="68" y="160"/>
                      <a:pt x="66" y="159"/>
                      <a:pt x="66" y="159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6" y="161"/>
                      <a:pt x="67" y="165"/>
                      <a:pt x="68" y="166"/>
                    </a:cubicBezTo>
                    <a:cubicBezTo>
                      <a:pt x="69" y="166"/>
                      <a:pt x="70" y="165"/>
                      <a:pt x="69" y="167"/>
                    </a:cubicBezTo>
                    <a:cubicBezTo>
                      <a:pt x="69" y="169"/>
                      <a:pt x="70" y="173"/>
                      <a:pt x="71" y="174"/>
                    </a:cubicBezTo>
                    <a:cubicBezTo>
                      <a:pt x="71" y="176"/>
                      <a:pt x="71" y="179"/>
                      <a:pt x="73" y="180"/>
                    </a:cubicBezTo>
                    <a:cubicBezTo>
                      <a:pt x="74" y="180"/>
                      <a:pt x="75" y="181"/>
                      <a:pt x="75" y="181"/>
                    </a:cubicBezTo>
                    <a:cubicBezTo>
                      <a:pt x="76" y="183"/>
                      <a:pt x="76" y="183"/>
                      <a:pt x="76" y="183"/>
                    </a:cubicBezTo>
                    <a:cubicBezTo>
                      <a:pt x="81" y="187"/>
                      <a:pt x="81" y="187"/>
                      <a:pt x="81" y="187"/>
                    </a:cubicBezTo>
                    <a:cubicBezTo>
                      <a:pt x="81" y="187"/>
                      <a:pt x="84" y="189"/>
                      <a:pt x="86" y="190"/>
                    </a:cubicBezTo>
                    <a:cubicBezTo>
                      <a:pt x="88" y="191"/>
                      <a:pt x="89" y="191"/>
                      <a:pt x="89" y="191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5"/>
                      <a:pt x="95" y="199"/>
                      <a:pt x="94" y="199"/>
                    </a:cubicBezTo>
                    <a:cubicBezTo>
                      <a:pt x="93" y="199"/>
                      <a:pt x="94" y="199"/>
                      <a:pt x="92" y="199"/>
                    </a:cubicBezTo>
                    <a:cubicBezTo>
                      <a:pt x="90" y="200"/>
                      <a:pt x="91" y="201"/>
                      <a:pt x="89" y="200"/>
                    </a:cubicBezTo>
                    <a:cubicBezTo>
                      <a:pt x="87" y="198"/>
                      <a:pt x="86" y="195"/>
                      <a:pt x="83" y="195"/>
                    </a:cubicBezTo>
                    <a:cubicBezTo>
                      <a:pt x="81" y="196"/>
                      <a:pt x="81" y="196"/>
                      <a:pt x="81" y="196"/>
                    </a:cubicBezTo>
                    <a:cubicBezTo>
                      <a:pt x="85" y="200"/>
                      <a:pt x="85" y="200"/>
                      <a:pt x="85" y="200"/>
                    </a:cubicBezTo>
                    <a:cubicBezTo>
                      <a:pt x="87" y="201"/>
                      <a:pt x="87" y="201"/>
                      <a:pt x="87" y="201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92" y="203"/>
                      <a:pt x="92" y="203"/>
                      <a:pt x="92" y="203"/>
                    </a:cubicBezTo>
                    <a:cubicBezTo>
                      <a:pt x="92" y="203"/>
                      <a:pt x="92" y="206"/>
                      <a:pt x="92" y="206"/>
                    </a:cubicBezTo>
                    <a:cubicBezTo>
                      <a:pt x="92" y="207"/>
                      <a:pt x="91" y="209"/>
                      <a:pt x="91" y="210"/>
                    </a:cubicBezTo>
                    <a:cubicBezTo>
                      <a:pt x="91" y="212"/>
                      <a:pt x="91" y="213"/>
                      <a:pt x="91" y="213"/>
                    </a:cubicBezTo>
                    <a:cubicBezTo>
                      <a:pt x="89" y="208"/>
                      <a:pt x="89" y="208"/>
                      <a:pt x="89" y="208"/>
                    </a:cubicBezTo>
                    <a:cubicBezTo>
                      <a:pt x="89" y="208"/>
                      <a:pt x="89" y="206"/>
                      <a:pt x="87" y="206"/>
                    </a:cubicBezTo>
                    <a:cubicBezTo>
                      <a:pt x="86" y="205"/>
                      <a:pt x="84" y="206"/>
                      <a:pt x="84" y="206"/>
                    </a:cubicBezTo>
                    <a:cubicBezTo>
                      <a:pt x="84" y="206"/>
                      <a:pt x="84" y="208"/>
                      <a:pt x="85" y="209"/>
                    </a:cubicBezTo>
                    <a:cubicBezTo>
                      <a:pt x="86" y="209"/>
                      <a:pt x="87" y="210"/>
                      <a:pt x="87" y="211"/>
                    </a:cubicBezTo>
                    <a:cubicBezTo>
                      <a:pt x="87" y="212"/>
                      <a:pt x="88" y="212"/>
                      <a:pt x="88" y="212"/>
                    </a:cubicBezTo>
                    <a:cubicBezTo>
                      <a:pt x="88" y="212"/>
                      <a:pt x="89" y="213"/>
                      <a:pt x="89" y="214"/>
                    </a:cubicBezTo>
                    <a:cubicBezTo>
                      <a:pt x="90" y="216"/>
                      <a:pt x="89" y="219"/>
                      <a:pt x="89" y="219"/>
                    </a:cubicBezTo>
                    <a:cubicBezTo>
                      <a:pt x="89" y="219"/>
                      <a:pt x="87" y="219"/>
                      <a:pt x="89" y="220"/>
                    </a:cubicBezTo>
                    <a:cubicBezTo>
                      <a:pt x="91" y="222"/>
                      <a:pt x="92" y="223"/>
                      <a:pt x="93" y="224"/>
                    </a:cubicBezTo>
                    <a:cubicBezTo>
                      <a:pt x="94" y="224"/>
                      <a:pt x="97" y="228"/>
                      <a:pt x="97" y="228"/>
                    </a:cubicBez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3"/>
                      <a:pt x="99" y="233"/>
                    </a:cubicBezTo>
                    <a:cubicBezTo>
                      <a:pt x="99" y="233"/>
                      <a:pt x="98" y="234"/>
                      <a:pt x="98" y="234"/>
                    </a:cubicBezTo>
                    <a:cubicBezTo>
                      <a:pt x="98" y="234"/>
                      <a:pt x="96" y="233"/>
                      <a:pt x="96" y="232"/>
                    </a:cubicBezTo>
                    <a:cubicBezTo>
                      <a:pt x="95" y="231"/>
                      <a:pt x="93" y="228"/>
                      <a:pt x="93" y="228"/>
                    </a:cubicBezTo>
                    <a:cubicBezTo>
                      <a:pt x="91" y="228"/>
                      <a:pt x="91" y="228"/>
                      <a:pt x="91" y="228"/>
                    </a:cubicBezTo>
                    <a:cubicBezTo>
                      <a:pt x="90" y="228"/>
                      <a:pt x="90" y="228"/>
                      <a:pt x="90" y="228"/>
                    </a:cubicBezTo>
                    <a:cubicBezTo>
                      <a:pt x="90" y="228"/>
                      <a:pt x="89" y="231"/>
                      <a:pt x="89" y="232"/>
                    </a:cubicBezTo>
                    <a:cubicBezTo>
                      <a:pt x="89" y="233"/>
                      <a:pt x="86" y="237"/>
                      <a:pt x="86" y="237"/>
                    </a:cubicBezTo>
                    <a:cubicBezTo>
                      <a:pt x="84" y="247"/>
                      <a:pt x="84" y="247"/>
                      <a:pt x="84" y="247"/>
                    </a:cubicBezTo>
                    <a:cubicBezTo>
                      <a:pt x="84" y="247"/>
                      <a:pt x="84" y="258"/>
                      <a:pt x="84" y="259"/>
                    </a:cubicBezTo>
                    <a:cubicBezTo>
                      <a:pt x="84" y="260"/>
                      <a:pt x="81" y="268"/>
                      <a:pt x="81" y="268"/>
                    </a:cubicBezTo>
                    <a:cubicBezTo>
                      <a:pt x="81" y="268"/>
                      <a:pt x="80" y="268"/>
                      <a:pt x="80" y="271"/>
                    </a:cubicBezTo>
                    <a:cubicBezTo>
                      <a:pt x="80" y="273"/>
                      <a:pt x="79" y="278"/>
                      <a:pt x="79" y="278"/>
                    </a:cubicBezTo>
                    <a:cubicBezTo>
                      <a:pt x="79" y="278"/>
                      <a:pt x="78" y="281"/>
                      <a:pt x="78" y="282"/>
                    </a:cubicBezTo>
                    <a:cubicBezTo>
                      <a:pt x="78" y="284"/>
                      <a:pt x="75" y="290"/>
                      <a:pt x="75" y="290"/>
                    </a:cubicBezTo>
                    <a:cubicBezTo>
                      <a:pt x="74" y="297"/>
                      <a:pt x="74" y="297"/>
                      <a:pt x="74" y="297"/>
                    </a:cubicBezTo>
                    <a:cubicBezTo>
                      <a:pt x="68" y="311"/>
                      <a:pt x="68" y="311"/>
                      <a:pt x="68" y="311"/>
                    </a:cubicBezTo>
                    <a:cubicBezTo>
                      <a:pt x="63" y="315"/>
                      <a:pt x="63" y="315"/>
                      <a:pt x="63" y="315"/>
                    </a:cubicBezTo>
                    <a:cubicBezTo>
                      <a:pt x="60" y="317"/>
                      <a:pt x="60" y="317"/>
                      <a:pt x="60" y="317"/>
                    </a:cubicBezTo>
                    <a:cubicBezTo>
                      <a:pt x="62" y="318"/>
                      <a:pt x="65" y="319"/>
                      <a:pt x="65" y="321"/>
                    </a:cubicBezTo>
                    <a:cubicBezTo>
                      <a:pt x="67" y="325"/>
                      <a:pt x="70" y="332"/>
                      <a:pt x="70" y="332"/>
                    </a:cubicBezTo>
                    <a:cubicBezTo>
                      <a:pt x="80" y="335"/>
                      <a:pt x="80" y="335"/>
                      <a:pt x="80" y="335"/>
                    </a:cubicBezTo>
                    <a:cubicBezTo>
                      <a:pt x="80" y="335"/>
                      <a:pt x="86" y="340"/>
                      <a:pt x="87" y="341"/>
                    </a:cubicBezTo>
                    <a:cubicBezTo>
                      <a:pt x="88" y="342"/>
                      <a:pt x="100" y="347"/>
                      <a:pt x="100" y="347"/>
                    </a:cubicBezTo>
                    <a:cubicBezTo>
                      <a:pt x="108" y="354"/>
                      <a:pt x="108" y="354"/>
                      <a:pt x="108" y="354"/>
                    </a:cubicBezTo>
                    <a:cubicBezTo>
                      <a:pt x="120" y="354"/>
                      <a:pt x="120" y="354"/>
                      <a:pt x="120" y="354"/>
                    </a:cubicBez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32" y="351"/>
                      <a:pt x="132" y="351"/>
                      <a:pt x="132" y="351"/>
                    </a:cubicBezTo>
                    <a:cubicBezTo>
                      <a:pt x="132" y="351"/>
                      <a:pt x="152" y="360"/>
                      <a:pt x="153" y="360"/>
                    </a:cubicBezTo>
                    <a:cubicBezTo>
                      <a:pt x="153" y="360"/>
                      <a:pt x="154" y="363"/>
                      <a:pt x="154" y="365"/>
                    </a:cubicBezTo>
                    <a:cubicBezTo>
                      <a:pt x="154" y="365"/>
                      <a:pt x="154" y="365"/>
                      <a:pt x="154" y="365"/>
                    </a:cubicBezTo>
                    <a:cubicBezTo>
                      <a:pt x="154" y="366"/>
                      <a:pt x="154" y="366"/>
                      <a:pt x="154" y="366"/>
                    </a:cubicBezTo>
                    <a:cubicBezTo>
                      <a:pt x="154" y="366"/>
                      <a:pt x="154" y="366"/>
                      <a:pt x="154" y="366"/>
                    </a:cubicBezTo>
                    <a:cubicBezTo>
                      <a:pt x="154" y="366"/>
                      <a:pt x="154" y="366"/>
                      <a:pt x="154" y="366"/>
                    </a:cubicBezTo>
                    <a:cubicBezTo>
                      <a:pt x="155" y="368"/>
                      <a:pt x="155" y="368"/>
                      <a:pt x="155" y="368"/>
                    </a:cubicBezTo>
                    <a:cubicBezTo>
                      <a:pt x="154" y="368"/>
                      <a:pt x="154" y="368"/>
                      <a:pt x="154" y="368"/>
                    </a:cubicBezTo>
                    <a:cubicBezTo>
                      <a:pt x="154" y="368"/>
                      <a:pt x="154" y="368"/>
                      <a:pt x="154" y="368"/>
                    </a:cubicBezTo>
                    <a:cubicBezTo>
                      <a:pt x="154" y="368"/>
                      <a:pt x="153" y="369"/>
                      <a:pt x="154" y="369"/>
                    </a:cubicBezTo>
                    <a:cubicBezTo>
                      <a:pt x="154" y="369"/>
                      <a:pt x="154" y="369"/>
                      <a:pt x="154" y="369"/>
                    </a:cubicBezTo>
                    <a:cubicBezTo>
                      <a:pt x="154" y="369"/>
                      <a:pt x="154" y="369"/>
                      <a:pt x="154" y="369"/>
                    </a:cubicBezTo>
                    <a:cubicBezTo>
                      <a:pt x="154" y="369"/>
                      <a:pt x="154" y="369"/>
                      <a:pt x="154" y="369"/>
                    </a:cubicBezTo>
                    <a:cubicBezTo>
                      <a:pt x="154" y="370"/>
                      <a:pt x="154" y="370"/>
                      <a:pt x="154" y="370"/>
                    </a:cubicBezTo>
                    <a:cubicBezTo>
                      <a:pt x="154" y="370"/>
                      <a:pt x="154" y="370"/>
                      <a:pt x="154" y="370"/>
                    </a:cubicBezTo>
                    <a:cubicBezTo>
                      <a:pt x="154" y="371"/>
                      <a:pt x="154" y="371"/>
                      <a:pt x="154" y="371"/>
                    </a:cubicBezTo>
                    <a:cubicBezTo>
                      <a:pt x="154" y="371"/>
                      <a:pt x="155" y="371"/>
                      <a:pt x="155" y="371"/>
                    </a:cubicBezTo>
                    <a:cubicBezTo>
                      <a:pt x="155" y="371"/>
                      <a:pt x="156" y="372"/>
                      <a:pt x="156" y="372"/>
                    </a:cubicBezTo>
                    <a:cubicBezTo>
                      <a:pt x="156" y="372"/>
                      <a:pt x="157" y="372"/>
                      <a:pt x="157" y="372"/>
                    </a:cubicBezTo>
                    <a:cubicBezTo>
                      <a:pt x="157" y="372"/>
                      <a:pt x="157" y="372"/>
                      <a:pt x="157" y="372"/>
                    </a:cubicBezTo>
                    <a:cubicBezTo>
                      <a:pt x="157" y="372"/>
                      <a:pt x="157" y="372"/>
                      <a:pt x="157" y="372"/>
                    </a:cubicBezTo>
                    <a:cubicBezTo>
                      <a:pt x="158" y="372"/>
                      <a:pt x="158" y="372"/>
                      <a:pt x="158" y="372"/>
                    </a:cubicBezTo>
                    <a:cubicBezTo>
                      <a:pt x="158" y="372"/>
                      <a:pt x="158" y="371"/>
                      <a:pt x="158" y="371"/>
                    </a:cubicBezTo>
                    <a:cubicBezTo>
                      <a:pt x="158" y="371"/>
                      <a:pt x="158" y="371"/>
                      <a:pt x="158" y="371"/>
                    </a:cubicBezTo>
                    <a:cubicBezTo>
                      <a:pt x="169" y="373"/>
                      <a:pt x="169" y="373"/>
                      <a:pt x="169" y="373"/>
                    </a:cubicBezTo>
                    <a:cubicBezTo>
                      <a:pt x="171" y="374"/>
                      <a:pt x="171" y="376"/>
                      <a:pt x="174" y="377"/>
                    </a:cubicBezTo>
                    <a:cubicBezTo>
                      <a:pt x="180" y="375"/>
                      <a:pt x="180" y="375"/>
                      <a:pt x="180" y="375"/>
                    </a:cubicBezTo>
                    <a:cubicBezTo>
                      <a:pt x="188" y="381"/>
                      <a:pt x="188" y="381"/>
                      <a:pt x="188" y="381"/>
                    </a:cubicBezTo>
                    <a:cubicBezTo>
                      <a:pt x="195" y="378"/>
                      <a:pt x="195" y="378"/>
                      <a:pt x="195" y="378"/>
                    </a:cubicBezTo>
                    <a:cubicBezTo>
                      <a:pt x="203" y="378"/>
                      <a:pt x="203" y="378"/>
                      <a:pt x="203" y="378"/>
                    </a:cubicBezTo>
                    <a:cubicBezTo>
                      <a:pt x="203" y="377"/>
                      <a:pt x="206" y="377"/>
                      <a:pt x="208" y="378"/>
                    </a:cubicBezTo>
                    <a:cubicBezTo>
                      <a:pt x="208" y="378"/>
                      <a:pt x="208" y="378"/>
                      <a:pt x="208" y="378"/>
                    </a:cubicBezTo>
                    <a:cubicBezTo>
                      <a:pt x="209" y="375"/>
                      <a:pt x="209" y="375"/>
                      <a:pt x="209" y="375"/>
                    </a:cubicBezTo>
                    <a:cubicBezTo>
                      <a:pt x="209" y="375"/>
                      <a:pt x="209" y="371"/>
                      <a:pt x="208" y="370"/>
                    </a:cubicBezTo>
                    <a:cubicBezTo>
                      <a:pt x="208" y="369"/>
                      <a:pt x="206" y="368"/>
                      <a:pt x="206" y="368"/>
                    </a:cubicBezTo>
                    <a:cubicBezTo>
                      <a:pt x="206" y="368"/>
                      <a:pt x="207" y="365"/>
                      <a:pt x="207" y="364"/>
                    </a:cubicBezTo>
                    <a:cubicBezTo>
                      <a:pt x="207" y="362"/>
                      <a:pt x="207" y="359"/>
                      <a:pt x="207" y="359"/>
                    </a:cubicBezTo>
                    <a:cubicBezTo>
                      <a:pt x="207" y="358"/>
                      <a:pt x="207" y="355"/>
                      <a:pt x="208" y="354"/>
                    </a:cubicBezTo>
                    <a:cubicBezTo>
                      <a:pt x="208" y="354"/>
                      <a:pt x="207" y="354"/>
                      <a:pt x="208" y="352"/>
                    </a:cubicBezTo>
                    <a:cubicBezTo>
                      <a:pt x="210" y="350"/>
                      <a:pt x="210" y="349"/>
                      <a:pt x="210" y="349"/>
                    </a:cubicBezTo>
                    <a:cubicBezTo>
                      <a:pt x="213" y="344"/>
                      <a:pt x="213" y="344"/>
                      <a:pt x="213" y="344"/>
                    </a:cubicBezTo>
                    <a:cubicBezTo>
                      <a:pt x="213" y="344"/>
                      <a:pt x="215" y="341"/>
                      <a:pt x="216" y="341"/>
                    </a:cubicBezTo>
                    <a:cubicBezTo>
                      <a:pt x="217" y="341"/>
                      <a:pt x="220" y="340"/>
                      <a:pt x="221" y="340"/>
                    </a:cubicBezTo>
                    <a:cubicBezTo>
                      <a:pt x="222" y="340"/>
                      <a:pt x="225" y="343"/>
                      <a:pt x="227" y="340"/>
                    </a:cubicBezTo>
                    <a:cubicBezTo>
                      <a:pt x="228" y="338"/>
                      <a:pt x="229" y="336"/>
                      <a:pt x="229" y="335"/>
                    </a:cubicBezTo>
                    <a:cubicBezTo>
                      <a:pt x="230" y="334"/>
                      <a:pt x="231" y="332"/>
                      <a:pt x="233" y="332"/>
                    </a:cubicBezTo>
                    <a:cubicBezTo>
                      <a:pt x="235" y="332"/>
                      <a:pt x="241" y="331"/>
                      <a:pt x="241" y="331"/>
                    </a:cubicBezTo>
                    <a:cubicBezTo>
                      <a:pt x="244" y="332"/>
                      <a:pt x="244" y="332"/>
                      <a:pt x="244" y="332"/>
                    </a:cubicBezTo>
                    <a:cubicBezTo>
                      <a:pt x="250" y="335"/>
                      <a:pt x="250" y="335"/>
                      <a:pt x="250" y="335"/>
                    </a:cubicBezTo>
                    <a:cubicBezTo>
                      <a:pt x="250" y="335"/>
                      <a:pt x="253" y="335"/>
                      <a:pt x="254" y="335"/>
                    </a:cubicBezTo>
                    <a:cubicBezTo>
                      <a:pt x="255" y="335"/>
                      <a:pt x="256" y="335"/>
                      <a:pt x="256" y="335"/>
                    </a:cubicBezTo>
                    <a:cubicBezTo>
                      <a:pt x="258" y="338"/>
                      <a:pt x="258" y="338"/>
                      <a:pt x="258" y="338"/>
                    </a:cubicBezTo>
                    <a:cubicBezTo>
                      <a:pt x="258" y="338"/>
                      <a:pt x="261" y="339"/>
                      <a:pt x="262" y="339"/>
                    </a:cubicBezTo>
                    <a:cubicBezTo>
                      <a:pt x="263" y="339"/>
                      <a:pt x="269" y="338"/>
                      <a:pt x="269" y="338"/>
                    </a:cubicBezTo>
                    <a:cubicBezTo>
                      <a:pt x="269" y="338"/>
                      <a:pt x="272" y="337"/>
                      <a:pt x="272" y="338"/>
                    </a:cubicBezTo>
                    <a:cubicBezTo>
                      <a:pt x="273" y="338"/>
                      <a:pt x="276" y="340"/>
                      <a:pt x="276" y="340"/>
                    </a:cubicBezTo>
                    <a:cubicBezTo>
                      <a:pt x="276" y="341"/>
                      <a:pt x="283" y="344"/>
                      <a:pt x="284" y="345"/>
                    </a:cubicBezTo>
                    <a:cubicBezTo>
                      <a:pt x="285" y="346"/>
                      <a:pt x="288" y="345"/>
                      <a:pt x="288" y="345"/>
                    </a:cubicBezTo>
                    <a:cubicBezTo>
                      <a:pt x="290" y="349"/>
                      <a:pt x="290" y="349"/>
                      <a:pt x="290" y="349"/>
                    </a:cubicBezTo>
                    <a:cubicBezTo>
                      <a:pt x="298" y="351"/>
                      <a:pt x="298" y="351"/>
                      <a:pt x="298" y="351"/>
                    </a:cubicBezTo>
                    <a:cubicBezTo>
                      <a:pt x="302" y="351"/>
                      <a:pt x="302" y="351"/>
                      <a:pt x="302" y="351"/>
                    </a:cubicBezTo>
                    <a:cubicBezTo>
                      <a:pt x="313" y="356"/>
                      <a:pt x="313" y="356"/>
                      <a:pt x="313" y="356"/>
                    </a:cubicBezTo>
                    <a:cubicBezTo>
                      <a:pt x="320" y="350"/>
                      <a:pt x="320" y="350"/>
                      <a:pt x="320" y="350"/>
                    </a:cubicBezTo>
                    <a:cubicBezTo>
                      <a:pt x="320" y="350"/>
                      <a:pt x="322" y="350"/>
                      <a:pt x="323" y="350"/>
                    </a:cubicBezTo>
                    <a:cubicBezTo>
                      <a:pt x="323" y="351"/>
                      <a:pt x="325" y="344"/>
                      <a:pt x="325" y="344"/>
                    </a:cubicBezTo>
                    <a:cubicBezTo>
                      <a:pt x="325" y="344"/>
                      <a:pt x="324" y="343"/>
                      <a:pt x="326" y="343"/>
                    </a:cubicBezTo>
                    <a:cubicBezTo>
                      <a:pt x="327" y="343"/>
                      <a:pt x="333" y="341"/>
                      <a:pt x="333" y="340"/>
                    </a:cubicBezTo>
                    <a:cubicBezTo>
                      <a:pt x="333" y="339"/>
                      <a:pt x="332" y="336"/>
                      <a:pt x="334" y="335"/>
                    </a:cubicBezTo>
                    <a:cubicBezTo>
                      <a:pt x="336" y="335"/>
                      <a:pt x="339" y="332"/>
                      <a:pt x="339" y="332"/>
                    </a:cubicBezTo>
                    <a:cubicBezTo>
                      <a:pt x="340" y="331"/>
                      <a:pt x="339" y="330"/>
                      <a:pt x="341" y="329"/>
                    </a:cubicBezTo>
                    <a:cubicBezTo>
                      <a:pt x="342" y="329"/>
                      <a:pt x="345" y="328"/>
                      <a:pt x="346" y="328"/>
                    </a:cubicBezTo>
                    <a:cubicBezTo>
                      <a:pt x="346" y="328"/>
                      <a:pt x="346" y="328"/>
                      <a:pt x="346" y="328"/>
                    </a:cubicBezTo>
                    <a:cubicBezTo>
                      <a:pt x="347" y="328"/>
                      <a:pt x="347" y="328"/>
                      <a:pt x="347" y="328"/>
                    </a:cubicBezTo>
                    <a:cubicBezTo>
                      <a:pt x="347" y="328"/>
                      <a:pt x="347" y="328"/>
                      <a:pt x="347" y="328"/>
                    </a:cubicBezTo>
                    <a:cubicBezTo>
                      <a:pt x="347" y="328"/>
                      <a:pt x="347" y="328"/>
                      <a:pt x="347" y="328"/>
                    </a:cubicBezTo>
                    <a:cubicBezTo>
                      <a:pt x="347" y="328"/>
                      <a:pt x="347" y="328"/>
                      <a:pt x="347" y="328"/>
                    </a:cubicBezTo>
                    <a:cubicBezTo>
                      <a:pt x="347" y="328"/>
                      <a:pt x="347" y="328"/>
                      <a:pt x="347" y="327"/>
                    </a:cubicBezTo>
                    <a:cubicBezTo>
                      <a:pt x="347" y="327"/>
                      <a:pt x="347" y="327"/>
                      <a:pt x="347" y="327"/>
                    </a:cubicBezTo>
                    <a:cubicBezTo>
                      <a:pt x="347" y="327"/>
                      <a:pt x="347" y="327"/>
                      <a:pt x="347" y="327"/>
                    </a:cubicBezTo>
                    <a:cubicBezTo>
                      <a:pt x="347" y="327"/>
                      <a:pt x="347" y="327"/>
                      <a:pt x="347" y="327"/>
                    </a:cubicBezTo>
                    <a:cubicBezTo>
                      <a:pt x="348" y="327"/>
                      <a:pt x="348" y="327"/>
                      <a:pt x="348" y="327"/>
                    </a:cubicBezTo>
                    <a:cubicBezTo>
                      <a:pt x="348" y="327"/>
                      <a:pt x="348" y="327"/>
                      <a:pt x="348" y="327"/>
                    </a:cubicBezTo>
                    <a:cubicBezTo>
                      <a:pt x="348" y="327"/>
                      <a:pt x="348" y="327"/>
                      <a:pt x="348" y="327"/>
                    </a:cubicBezTo>
                    <a:cubicBezTo>
                      <a:pt x="348" y="327"/>
                      <a:pt x="348" y="327"/>
                      <a:pt x="348" y="327"/>
                    </a:cubicBezTo>
                    <a:cubicBezTo>
                      <a:pt x="348" y="327"/>
                      <a:pt x="349" y="327"/>
                      <a:pt x="349" y="327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1" y="326"/>
                      <a:pt x="351" y="326"/>
                      <a:pt x="351" y="326"/>
                    </a:cubicBezTo>
                    <a:cubicBezTo>
                      <a:pt x="351" y="326"/>
                      <a:pt x="351" y="326"/>
                      <a:pt x="351" y="326"/>
                    </a:cubicBezTo>
                    <a:cubicBezTo>
                      <a:pt x="351" y="326"/>
                      <a:pt x="351" y="326"/>
                      <a:pt x="351" y="326"/>
                    </a:cubicBezTo>
                    <a:cubicBezTo>
                      <a:pt x="351" y="326"/>
                      <a:pt x="351" y="326"/>
                      <a:pt x="351" y="326"/>
                    </a:cubicBezTo>
                    <a:cubicBezTo>
                      <a:pt x="351" y="326"/>
                      <a:pt x="351" y="326"/>
                      <a:pt x="351" y="326"/>
                    </a:cubicBezTo>
                    <a:cubicBezTo>
                      <a:pt x="352" y="325"/>
                      <a:pt x="352" y="325"/>
                      <a:pt x="352" y="325"/>
                    </a:cubicBezTo>
                    <a:cubicBezTo>
                      <a:pt x="357" y="321"/>
                      <a:pt x="357" y="321"/>
                      <a:pt x="357" y="321"/>
                    </a:cubicBezTo>
                    <a:cubicBezTo>
                      <a:pt x="359" y="312"/>
                      <a:pt x="359" y="312"/>
                      <a:pt x="359" y="312"/>
                    </a:cubicBezTo>
                    <a:cubicBezTo>
                      <a:pt x="356" y="309"/>
                      <a:pt x="356" y="309"/>
                      <a:pt x="356" y="309"/>
                    </a:cubicBezTo>
                    <a:cubicBezTo>
                      <a:pt x="349" y="310"/>
                      <a:pt x="349" y="310"/>
                      <a:pt x="349" y="310"/>
                    </a:cubicBezTo>
                    <a:cubicBezTo>
                      <a:pt x="341" y="306"/>
                      <a:pt x="341" y="306"/>
                      <a:pt x="341" y="306"/>
                    </a:cubicBezTo>
                    <a:cubicBezTo>
                      <a:pt x="337" y="300"/>
                      <a:pt x="337" y="300"/>
                      <a:pt x="337" y="300"/>
                    </a:cubicBezTo>
                    <a:cubicBezTo>
                      <a:pt x="334" y="300"/>
                      <a:pt x="334" y="300"/>
                      <a:pt x="334" y="300"/>
                    </a:cubicBezTo>
                    <a:cubicBezTo>
                      <a:pt x="334" y="294"/>
                      <a:pt x="332" y="297"/>
                      <a:pt x="335" y="293"/>
                    </a:cubicBezTo>
                    <a:cubicBezTo>
                      <a:pt x="338" y="288"/>
                      <a:pt x="338" y="288"/>
                      <a:pt x="338" y="288"/>
                    </a:cubicBezTo>
                    <a:cubicBezTo>
                      <a:pt x="338" y="280"/>
                      <a:pt x="338" y="280"/>
                      <a:pt x="338" y="280"/>
                    </a:cubicBezTo>
                    <a:cubicBezTo>
                      <a:pt x="335" y="277"/>
                      <a:pt x="335" y="277"/>
                      <a:pt x="335" y="277"/>
                    </a:cubicBezTo>
                    <a:cubicBezTo>
                      <a:pt x="331" y="276"/>
                      <a:pt x="331" y="276"/>
                      <a:pt x="331" y="276"/>
                    </a:cubicBezTo>
                    <a:cubicBezTo>
                      <a:pt x="331" y="276"/>
                      <a:pt x="328" y="272"/>
                      <a:pt x="328" y="271"/>
                    </a:cubicBezTo>
                    <a:cubicBezTo>
                      <a:pt x="328" y="271"/>
                      <a:pt x="328" y="270"/>
                      <a:pt x="328" y="269"/>
                    </a:cubicBezTo>
                    <a:cubicBezTo>
                      <a:pt x="327" y="269"/>
                      <a:pt x="330" y="269"/>
                      <a:pt x="331" y="269"/>
                    </a:cubicBezTo>
                    <a:cubicBezTo>
                      <a:pt x="331" y="269"/>
                      <a:pt x="334" y="268"/>
                      <a:pt x="334" y="268"/>
                    </a:cubicBezTo>
                    <a:cubicBezTo>
                      <a:pt x="335" y="268"/>
                      <a:pt x="338" y="265"/>
                      <a:pt x="338" y="265"/>
                    </a:cubicBezTo>
                    <a:cubicBezTo>
                      <a:pt x="338" y="265"/>
                      <a:pt x="340" y="262"/>
                      <a:pt x="342" y="261"/>
                    </a:cubicBezTo>
                    <a:cubicBezTo>
                      <a:pt x="343" y="260"/>
                      <a:pt x="344" y="253"/>
                      <a:pt x="344" y="253"/>
                    </a:cubicBezTo>
                    <a:cubicBezTo>
                      <a:pt x="344" y="252"/>
                      <a:pt x="342" y="249"/>
                      <a:pt x="342" y="249"/>
                    </a:cubicBezTo>
                    <a:cubicBezTo>
                      <a:pt x="335" y="245"/>
                      <a:pt x="336" y="244"/>
                      <a:pt x="332" y="242"/>
                    </a:cubicBezTo>
                    <a:cubicBezTo>
                      <a:pt x="332" y="238"/>
                      <a:pt x="332" y="238"/>
                      <a:pt x="332" y="238"/>
                    </a:cubicBezTo>
                    <a:cubicBezTo>
                      <a:pt x="337" y="235"/>
                      <a:pt x="337" y="235"/>
                      <a:pt x="337" y="235"/>
                    </a:cubicBezTo>
                    <a:cubicBezTo>
                      <a:pt x="338" y="234"/>
                      <a:pt x="339" y="234"/>
                      <a:pt x="340" y="233"/>
                    </a:cubicBezTo>
                    <a:cubicBezTo>
                      <a:pt x="340" y="232"/>
                      <a:pt x="340" y="232"/>
                      <a:pt x="340" y="232"/>
                    </a:cubicBezTo>
                    <a:cubicBezTo>
                      <a:pt x="340" y="232"/>
                      <a:pt x="339" y="230"/>
                      <a:pt x="339" y="230"/>
                    </a:cubicBezTo>
                    <a:cubicBezTo>
                      <a:pt x="339" y="230"/>
                      <a:pt x="338" y="229"/>
                      <a:pt x="338" y="229"/>
                    </a:cubicBezTo>
                    <a:cubicBezTo>
                      <a:pt x="337" y="229"/>
                      <a:pt x="337" y="228"/>
                      <a:pt x="337" y="228"/>
                    </a:cubicBezTo>
                    <a:cubicBezTo>
                      <a:pt x="337" y="228"/>
                      <a:pt x="336" y="228"/>
                      <a:pt x="335" y="228"/>
                    </a:cubicBezTo>
                    <a:cubicBezTo>
                      <a:pt x="335" y="228"/>
                      <a:pt x="336" y="226"/>
                      <a:pt x="336" y="226"/>
                    </a:cubicBezTo>
                    <a:cubicBezTo>
                      <a:pt x="336" y="226"/>
                      <a:pt x="336" y="224"/>
                      <a:pt x="336" y="224"/>
                    </a:cubicBezTo>
                    <a:cubicBezTo>
                      <a:pt x="336" y="224"/>
                      <a:pt x="334" y="224"/>
                      <a:pt x="333" y="223"/>
                    </a:cubicBezTo>
                    <a:cubicBezTo>
                      <a:pt x="333" y="223"/>
                      <a:pt x="333" y="223"/>
                      <a:pt x="333" y="223"/>
                    </a:cubicBezTo>
                    <a:cubicBezTo>
                      <a:pt x="333" y="223"/>
                      <a:pt x="333" y="221"/>
                      <a:pt x="334" y="220"/>
                    </a:cubicBezTo>
                    <a:cubicBezTo>
                      <a:pt x="335" y="220"/>
                      <a:pt x="334" y="219"/>
                      <a:pt x="334" y="219"/>
                    </a:cubicBezTo>
                    <a:cubicBezTo>
                      <a:pt x="334" y="219"/>
                      <a:pt x="334" y="218"/>
                      <a:pt x="335" y="217"/>
                    </a:cubicBezTo>
                    <a:cubicBezTo>
                      <a:pt x="335" y="216"/>
                      <a:pt x="335" y="216"/>
                      <a:pt x="335" y="216"/>
                    </a:cubicBezTo>
                    <a:cubicBezTo>
                      <a:pt x="335" y="216"/>
                      <a:pt x="333" y="215"/>
                      <a:pt x="333" y="215"/>
                    </a:cubicBezTo>
                    <a:cubicBezTo>
                      <a:pt x="332" y="215"/>
                      <a:pt x="332" y="215"/>
                      <a:pt x="333" y="214"/>
                    </a:cubicBezTo>
                    <a:cubicBezTo>
                      <a:pt x="334" y="213"/>
                      <a:pt x="334" y="213"/>
                      <a:pt x="334" y="213"/>
                    </a:cubicBezTo>
                    <a:cubicBezTo>
                      <a:pt x="334" y="211"/>
                      <a:pt x="334" y="211"/>
                      <a:pt x="334" y="211"/>
                    </a:cubicBezTo>
                    <a:cubicBezTo>
                      <a:pt x="332" y="211"/>
                      <a:pt x="332" y="211"/>
                      <a:pt x="332" y="211"/>
                    </a:cubicBezTo>
                    <a:cubicBezTo>
                      <a:pt x="330" y="210"/>
                      <a:pt x="330" y="210"/>
                      <a:pt x="330" y="210"/>
                    </a:cubicBezTo>
                    <a:cubicBezTo>
                      <a:pt x="330" y="210"/>
                      <a:pt x="327" y="210"/>
                      <a:pt x="327" y="210"/>
                    </a:cubicBezTo>
                    <a:cubicBezTo>
                      <a:pt x="327" y="210"/>
                      <a:pt x="325" y="210"/>
                      <a:pt x="325" y="210"/>
                    </a:cubicBezTo>
                    <a:cubicBezTo>
                      <a:pt x="323" y="210"/>
                      <a:pt x="323" y="210"/>
                      <a:pt x="323" y="210"/>
                    </a:cubicBezTo>
                    <a:cubicBezTo>
                      <a:pt x="322" y="211"/>
                      <a:pt x="322" y="211"/>
                      <a:pt x="322" y="211"/>
                    </a:cubicBezTo>
                    <a:cubicBezTo>
                      <a:pt x="320" y="212"/>
                      <a:pt x="320" y="212"/>
                      <a:pt x="320" y="212"/>
                    </a:cubicBezTo>
                    <a:cubicBezTo>
                      <a:pt x="318" y="212"/>
                      <a:pt x="318" y="212"/>
                      <a:pt x="318" y="212"/>
                    </a:cubicBezTo>
                    <a:cubicBezTo>
                      <a:pt x="318" y="212"/>
                      <a:pt x="317" y="214"/>
                      <a:pt x="316" y="214"/>
                    </a:cubicBezTo>
                    <a:cubicBezTo>
                      <a:pt x="316" y="215"/>
                      <a:pt x="316" y="216"/>
                      <a:pt x="316" y="216"/>
                    </a:cubicBezTo>
                    <a:cubicBezTo>
                      <a:pt x="317" y="217"/>
                      <a:pt x="317" y="217"/>
                      <a:pt x="317" y="217"/>
                    </a:cubicBezTo>
                    <a:cubicBezTo>
                      <a:pt x="317" y="218"/>
                      <a:pt x="317" y="218"/>
                      <a:pt x="317" y="218"/>
                    </a:cubicBezTo>
                    <a:cubicBezTo>
                      <a:pt x="318" y="218"/>
                      <a:pt x="318" y="218"/>
                      <a:pt x="318" y="218"/>
                    </a:cubicBezTo>
                    <a:cubicBezTo>
                      <a:pt x="318" y="219"/>
                      <a:pt x="318" y="219"/>
                      <a:pt x="318" y="219"/>
                    </a:cubicBezTo>
                    <a:cubicBezTo>
                      <a:pt x="318" y="219"/>
                      <a:pt x="316" y="220"/>
                      <a:pt x="316" y="221"/>
                    </a:cubicBezTo>
                    <a:cubicBezTo>
                      <a:pt x="315" y="221"/>
                      <a:pt x="315" y="222"/>
                      <a:pt x="315" y="222"/>
                    </a:cubicBezTo>
                    <a:cubicBezTo>
                      <a:pt x="313" y="223"/>
                      <a:pt x="313" y="223"/>
                      <a:pt x="313" y="223"/>
                    </a:cubicBezTo>
                    <a:cubicBezTo>
                      <a:pt x="311" y="222"/>
                      <a:pt x="311" y="222"/>
                      <a:pt x="311" y="222"/>
                    </a:cubicBezTo>
                    <a:cubicBezTo>
                      <a:pt x="310" y="223"/>
                      <a:pt x="310" y="223"/>
                      <a:pt x="310" y="223"/>
                    </a:cubicBezTo>
                    <a:cubicBezTo>
                      <a:pt x="309" y="223"/>
                      <a:pt x="309" y="223"/>
                      <a:pt x="309" y="223"/>
                    </a:cubicBezTo>
                    <a:cubicBezTo>
                      <a:pt x="309" y="221"/>
                      <a:pt x="309" y="221"/>
                      <a:pt x="309" y="221"/>
                    </a:cubicBezTo>
                    <a:cubicBezTo>
                      <a:pt x="308" y="221"/>
                      <a:pt x="308" y="221"/>
                      <a:pt x="308" y="221"/>
                    </a:cubicBezTo>
                    <a:cubicBezTo>
                      <a:pt x="308" y="220"/>
                      <a:pt x="308" y="220"/>
                      <a:pt x="308" y="220"/>
                    </a:cubicBezTo>
                    <a:cubicBezTo>
                      <a:pt x="308" y="220"/>
                      <a:pt x="309" y="219"/>
                      <a:pt x="310" y="219"/>
                    </a:cubicBezTo>
                    <a:cubicBezTo>
                      <a:pt x="310" y="219"/>
                      <a:pt x="311" y="218"/>
                      <a:pt x="311" y="218"/>
                    </a:cubicBezTo>
                    <a:cubicBezTo>
                      <a:pt x="313" y="218"/>
                      <a:pt x="313" y="218"/>
                      <a:pt x="313" y="218"/>
                    </a:cubicBezTo>
                    <a:cubicBezTo>
                      <a:pt x="313" y="217"/>
                      <a:pt x="313" y="217"/>
                      <a:pt x="313" y="217"/>
                    </a:cubicBezTo>
                    <a:cubicBezTo>
                      <a:pt x="313" y="215"/>
                      <a:pt x="313" y="215"/>
                      <a:pt x="313" y="215"/>
                    </a:cubicBezTo>
                    <a:cubicBezTo>
                      <a:pt x="314" y="213"/>
                      <a:pt x="314" y="213"/>
                      <a:pt x="314" y="213"/>
                    </a:cubicBezTo>
                    <a:cubicBezTo>
                      <a:pt x="313" y="212"/>
                      <a:pt x="313" y="212"/>
                      <a:pt x="313" y="212"/>
                    </a:cubicBezTo>
                    <a:cubicBezTo>
                      <a:pt x="312" y="211"/>
                      <a:pt x="312" y="211"/>
                      <a:pt x="312" y="211"/>
                    </a:cubicBezTo>
                    <a:cubicBezTo>
                      <a:pt x="312" y="210"/>
                      <a:pt x="312" y="210"/>
                      <a:pt x="312" y="210"/>
                    </a:cubicBezTo>
                    <a:cubicBezTo>
                      <a:pt x="312" y="208"/>
                      <a:pt x="312" y="208"/>
                      <a:pt x="312" y="208"/>
                    </a:cubicBezTo>
                    <a:cubicBezTo>
                      <a:pt x="312" y="207"/>
                      <a:pt x="312" y="207"/>
                      <a:pt x="312" y="207"/>
                    </a:cubicBezTo>
                    <a:cubicBezTo>
                      <a:pt x="312" y="207"/>
                      <a:pt x="313" y="207"/>
                      <a:pt x="313" y="206"/>
                    </a:cubicBezTo>
                    <a:cubicBezTo>
                      <a:pt x="314" y="206"/>
                      <a:pt x="314" y="205"/>
                      <a:pt x="314" y="204"/>
                    </a:cubicBezTo>
                    <a:cubicBezTo>
                      <a:pt x="314" y="204"/>
                      <a:pt x="313" y="204"/>
                      <a:pt x="313" y="204"/>
                    </a:cubicBezTo>
                    <a:cubicBezTo>
                      <a:pt x="316" y="201"/>
                      <a:pt x="316" y="201"/>
                      <a:pt x="316" y="201"/>
                    </a:cubicBezTo>
                    <a:cubicBezTo>
                      <a:pt x="319" y="199"/>
                      <a:pt x="319" y="199"/>
                      <a:pt x="319" y="199"/>
                    </a:cubicBezTo>
                    <a:cubicBezTo>
                      <a:pt x="319" y="199"/>
                      <a:pt x="320" y="198"/>
                      <a:pt x="320" y="198"/>
                    </a:cubicBezTo>
                    <a:cubicBezTo>
                      <a:pt x="320" y="198"/>
                      <a:pt x="322" y="198"/>
                      <a:pt x="322" y="198"/>
                    </a:cubicBezTo>
                    <a:cubicBezTo>
                      <a:pt x="322" y="198"/>
                      <a:pt x="322" y="197"/>
                      <a:pt x="323" y="197"/>
                    </a:cubicBezTo>
                    <a:cubicBezTo>
                      <a:pt x="323" y="197"/>
                      <a:pt x="323" y="196"/>
                      <a:pt x="323" y="196"/>
                    </a:cubicBezTo>
                    <a:cubicBezTo>
                      <a:pt x="323" y="196"/>
                      <a:pt x="323" y="195"/>
                      <a:pt x="323" y="195"/>
                    </a:cubicBezTo>
                    <a:cubicBezTo>
                      <a:pt x="323" y="195"/>
                      <a:pt x="323" y="194"/>
                      <a:pt x="323" y="194"/>
                    </a:cubicBezTo>
                    <a:cubicBezTo>
                      <a:pt x="323" y="194"/>
                      <a:pt x="323" y="193"/>
                      <a:pt x="323" y="193"/>
                    </a:cubicBezTo>
                    <a:cubicBezTo>
                      <a:pt x="323" y="193"/>
                      <a:pt x="324" y="192"/>
                      <a:pt x="324" y="192"/>
                    </a:cubicBezTo>
                    <a:cubicBezTo>
                      <a:pt x="324" y="191"/>
                      <a:pt x="324" y="191"/>
                      <a:pt x="324" y="191"/>
                    </a:cubicBezTo>
                    <a:cubicBezTo>
                      <a:pt x="324" y="191"/>
                      <a:pt x="323" y="190"/>
                      <a:pt x="323" y="189"/>
                    </a:cubicBezTo>
                    <a:cubicBezTo>
                      <a:pt x="323" y="189"/>
                      <a:pt x="323" y="189"/>
                      <a:pt x="323" y="188"/>
                    </a:cubicBezTo>
                    <a:cubicBezTo>
                      <a:pt x="324" y="188"/>
                      <a:pt x="324" y="187"/>
                      <a:pt x="324" y="187"/>
                    </a:cubicBezTo>
                    <a:cubicBezTo>
                      <a:pt x="326" y="187"/>
                      <a:pt x="326" y="187"/>
                      <a:pt x="326" y="187"/>
                    </a:cubicBezTo>
                    <a:cubicBezTo>
                      <a:pt x="326" y="187"/>
                      <a:pt x="327" y="187"/>
                      <a:pt x="328" y="187"/>
                    </a:cubicBezTo>
                    <a:cubicBezTo>
                      <a:pt x="328" y="186"/>
                      <a:pt x="329" y="186"/>
                      <a:pt x="329" y="186"/>
                    </a:cubicBezTo>
                    <a:cubicBezTo>
                      <a:pt x="330" y="185"/>
                      <a:pt x="330" y="185"/>
                      <a:pt x="330" y="185"/>
                    </a:cubicBezTo>
                    <a:cubicBezTo>
                      <a:pt x="331" y="184"/>
                      <a:pt x="331" y="184"/>
                      <a:pt x="331" y="184"/>
                    </a:cubicBezTo>
                    <a:cubicBezTo>
                      <a:pt x="331" y="183"/>
                      <a:pt x="331" y="183"/>
                      <a:pt x="331" y="183"/>
                    </a:cubicBezTo>
                    <a:cubicBezTo>
                      <a:pt x="331" y="182"/>
                      <a:pt x="331" y="182"/>
                      <a:pt x="331" y="182"/>
                    </a:cubicBezTo>
                    <a:cubicBezTo>
                      <a:pt x="333" y="181"/>
                      <a:pt x="333" y="181"/>
                      <a:pt x="333" y="181"/>
                    </a:cubicBezTo>
                    <a:cubicBezTo>
                      <a:pt x="333" y="180"/>
                      <a:pt x="333" y="180"/>
                      <a:pt x="333" y="180"/>
                    </a:cubicBezTo>
                    <a:cubicBezTo>
                      <a:pt x="334" y="180"/>
                      <a:pt x="334" y="180"/>
                      <a:pt x="334" y="180"/>
                    </a:cubicBezTo>
                    <a:cubicBezTo>
                      <a:pt x="335" y="179"/>
                      <a:pt x="335" y="179"/>
                      <a:pt x="335" y="179"/>
                    </a:cubicBezTo>
                    <a:cubicBezTo>
                      <a:pt x="336" y="178"/>
                      <a:pt x="336" y="178"/>
                      <a:pt x="336" y="178"/>
                    </a:cubicBezTo>
                    <a:cubicBezTo>
                      <a:pt x="337" y="177"/>
                      <a:pt x="337" y="177"/>
                      <a:pt x="337" y="177"/>
                    </a:cubicBezTo>
                    <a:cubicBezTo>
                      <a:pt x="337" y="177"/>
                      <a:pt x="339" y="175"/>
                      <a:pt x="339" y="175"/>
                    </a:cubicBezTo>
                    <a:cubicBezTo>
                      <a:pt x="339" y="174"/>
                      <a:pt x="339" y="174"/>
                      <a:pt x="339" y="173"/>
                    </a:cubicBezTo>
                    <a:cubicBezTo>
                      <a:pt x="339" y="173"/>
                      <a:pt x="340" y="173"/>
                      <a:pt x="340" y="172"/>
                    </a:cubicBezTo>
                    <a:cubicBezTo>
                      <a:pt x="341" y="172"/>
                      <a:pt x="341" y="171"/>
                      <a:pt x="341" y="171"/>
                    </a:cubicBezTo>
                    <a:cubicBezTo>
                      <a:pt x="342" y="171"/>
                      <a:pt x="342" y="171"/>
                      <a:pt x="342" y="171"/>
                    </a:cubicBezTo>
                    <a:cubicBezTo>
                      <a:pt x="342" y="170"/>
                      <a:pt x="342" y="170"/>
                      <a:pt x="342" y="170"/>
                    </a:cubicBezTo>
                    <a:cubicBezTo>
                      <a:pt x="342" y="169"/>
                      <a:pt x="342" y="169"/>
                      <a:pt x="342" y="169"/>
                    </a:cubicBezTo>
                    <a:cubicBezTo>
                      <a:pt x="342" y="169"/>
                      <a:pt x="340" y="170"/>
                      <a:pt x="340" y="170"/>
                    </a:cubicBezTo>
                    <a:cubicBezTo>
                      <a:pt x="340" y="170"/>
                      <a:pt x="339" y="170"/>
                      <a:pt x="339" y="170"/>
                    </a:cubicBezTo>
                    <a:cubicBezTo>
                      <a:pt x="338" y="170"/>
                      <a:pt x="337" y="170"/>
                      <a:pt x="337" y="170"/>
                    </a:cubicBezTo>
                    <a:cubicBezTo>
                      <a:pt x="336" y="169"/>
                      <a:pt x="337" y="169"/>
                      <a:pt x="337" y="169"/>
                    </a:cubicBezTo>
                    <a:cubicBezTo>
                      <a:pt x="337" y="169"/>
                      <a:pt x="338" y="169"/>
                      <a:pt x="338" y="168"/>
                    </a:cubicBezTo>
                    <a:cubicBezTo>
                      <a:pt x="338" y="168"/>
                      <a:pt x="338" y="167"/>
                      <a:pt x="338" y="167"/>
                    </a:cubicBezTo>
                    <a:cubicBezTo>
                      <a:pt x="339" y="167"/>
                      <a:pt x="339" y="167"/>
                      <a:pt x="339" y="167"/>
                    </a:cubicBezTo>
                    <a:cubicBezTo>
                      <a:pt x="340" y="166"/>
                      <a:pt x="340" y="166"/>
                      <a:pt x="340" y="166"/>
                    </a:cubicBezTo>
                    <a:cubicBezTo>
                      <a:pt x="340" y="166"/>
                      <a:pt x="340" y="166"/>
                      <a:pt x="341" y="166"/>
                    </a:cubicBezTo>
                    <a:cubicBezTo>
                      <a:pt x="341" y="166"/>
                      <a:pt x="340" y="165"/>
                      <a:pt x="340" y="165"/>
                    </a:cubicBezTo>
                    <a:cubicBezTo>
                      <a:pt x="340" y="164"/>
                      <a:pt x="340" y="164"/>
                      <a:pt x="340" y="164"/>
                    </a:cubicBezTo>
                    <a:cubicBezTo>
                      <a:pt x="342" y="164"/>
                      <a:pt x="342" y="164"/>
                      <a:pt x="342" y="164"/>
                    </a:cubicBezTo>
                    <a:cubicBezTo>
                      <a:pt x="344" y="164"/>
                      <a:pt x="344" y="164"/>
                      <a:pt x="344" y="164"/>
                    </a:cubicBezTo>
                    <a:cubicBezTo>
                      <a:pt x="345" y="164"/>
                      <a:pt x="345" y="164"/>
                      <a:pt x="345" y="164"/>
                    </a:cubicBezTo>
                    <a:cubicBezTo>
                      <a:pt x="345" y="164"/>
                      <a:pt x="346" y="165"/>
                      <a:pt x="346" y="165"/>
                    </a:cubicBezTo>
                    <a:cubicBezTo>
                      <a:pt x="345" y="166"/>
                      <a:pt x="346" y="166"/>
                      <a:pt x="346" y="166"/>
                    </a:cubicBezTo>
                    <a:cubicBezTo>
                      <a:pt x="346" y="167"/>
                      <a:pt x="348" y="167"/>
                      <a:pt x="348" y="167"/>
                    </a:cubicBezTo>
                    <a:cubicBezTo>
                      <a:pt x="348" y="167"/>
                      <a:pt x="348" y="167"/>
                      <a:pt x="349" y="167"/>
                    </a:cubicBezTo>
                    <a:cubicBezTo>
                      <a:pt x="349" y="167"/>
                      <a:pt x="350" y="167"/>
                      <a:pt x="350" y="167"/>
                    </a:cubicBezTo>
                    <a:cubicBezTo>
                      <a:pt x="350" y="167"/>
                      <a:pt x="351" y="167"/>
                      <a:pt x="351" y="167"/>
                    </a:cubicBezTo>
                    <a:cubicBezTo>
                      <a:pt x="351" y="167"/>
                      <a:pt x="352" y="166"/>
                      <a:pt x="353" y="166"/>
                    </a:cubicBezTo>
                    <a:cubicBezTo>
                      <a:pt x="353" y="166"/>
                      <a:pt x="353" y="166"/>
                      <a:pt x="353" y="166"/>
                    </a:cubicBezTo>
                    <a:cubicBezTo>
                      <a:pt x="353" y="166"/>
                      <a:pt x="353" y="165"/>
                      <a:pt x="353" y="165"/>
                    </a:cubicBezTo>
                    <a:cubicBezTo>
                      <a:pt x="353" y="165"/>
                      <a:pt x="354" y="164"/>
                      <a:pt x="354" y="164"/>
                    </a:cubicBezTo>
                    <a:cubicBezTo>
                      <a:pt x="354" y="164"/>
                      <a:pt x="355" y="164"/>
                      <a:pt x="355" y="164"/>
                    </a:cubicBezTo>
                    <a:cubicBezTo>
                      <a:pt x="355" y="164"/>
                      <a:pt x="355" y="164"/>
                      <a:pt x="355" y="163"/>
                    </a:cubicBezTo>
                    <a:cubicBezTo>
                      <a:pt x="355" y="163"/>
                      <a:pt x="356" y="163"/>
                      <a:pt x="356" y="162"/>
                    </a:cubicBezTo>
                    <a:cubicBezTo>
                      <a:pt x="356" y="162"/>
                      <a:pt x="355" y="162"/>
                      <a:pt x="355" y="162"/>
                    </a:cubicBezTo>
                    <a:cubicBezTo>
                      <a:pt x="355" y="162"/>
                      <a:pt x="356" y="162"/>
                      <a:pt x="356" y="162"/>
                    </a:cubicBezTo>
                    <a:cubicBezTo>
                      <a:pt x="356" y="161"/>
                      <a:pt x="356" y="161"/>
                      <a:pt x="356" y="161"/>
                    </a:cubicBezTo>
                    <a:cubicBezTo>
                      <a:pt x="356" y="161"/>
                      <a:pt x="358" y="160"/>
                      <a:pt x="358" y="160"/>
                    </a:cubicBezTo>
                    <a:cubicBezTo>
                      <a:pt x="358" y="160"/>
                      <a:pt x="358" y="160"/>
                      <a:pt x="358" y="160"/>
                    </a:cubicBezTo>
                    <a:cubicBezTo>
                      <a:pt x="360" y="159"/>
                      <a:pt x="360" y="159"/>
                      <a:pt x="360" y="159"/>
                    </a:cubicBezTo>
                    <a:cubicBezTo>
                      <a:pt x="360" y="159"/>
                      <a:pt x="360" y="160"/>
                      <a:pt x="360" y="160"/>
                    </a:cubicBezTo>
                    <a:cubicBezTo>
                      <a:pt x="359" y="158"/>
                      <a:pt x="356" y="155"/>
                      <a:pt x="356" y="155"/>
                    </a:cubicBezTo>
                    <a:cubicBezTo>
                      <a:pt x="357" y="151"/>
                      <a:pt x="357" y="151"/>
                      <a:pt x="357" y="151"/>
                    </a:cubicBezTo>
                    <a:cubicBezTo>
                      <a:pt x="357" y="151"/>
                      <a:pt x="359" y="145"/>
                      <a:pt x="359" y="144"/>
                    </a:cubicBezTo>
                    <a:cubicBezTo>
                      <a:pt x="359" y="143"/>
                      <a:pt x="358" y="139"/>
                      <a:pt x="358" y="139"/>
                    </a:cubicBezTo>
                    <a:cubicBezTo>
                      <a:pt x="358" y="139"/>
                      <a:pt x="356" y="138"/>
                      <a:pt x="358" y="135"/>
                    </a:cubicBezTo>
                    <a:cubicBezTo>
                      <a:pt x="360" y="132"/>
                      <a:pt x="362" y="128"/>
                      <a:pt x="362" y="128"/>
                    </a:cubicBezTo>
                    <a:cubicBezTo>
                      <a:pt x="363" y="120"/>
                      <a:pt x="363" y="120"/>
                      <a:pt x="363" y="120"/>
                    </a:cubicBezTo>
                    <a:cubicBezTo>
                      <a:pt x="363" y="120"/>
                      <a:pt x="360" y="118"/>
                      <a:pt x="363" y="116"/>
                    </a:cubicBezTo>
                    <a:cubicBezTo>
                      <a:pt x="366" y="114"/>
                      <a:pt x="372" y="106"/>
                      <a:pt x="372" y="106"/>
                    </a:cubicBezTo>
                    <a:cubicBezTo>
                      <a:pt x="378" y="100"/>
                      <a:pt x="378" y="100"/>
                      <a:pt x="378" y="100"/>
                    </a:cubicBezTo>
                    <a:cubicBezTo>
                      <a:pt x="368" y="97"/>
                      <a:pt x="368" y="97"/>
                      <a:pt x="368" y="97"/>
                    </a:cubicBezTo>
                    <a:lnTo>
                      <a:pt x="362" y="97"/>
                    </a:lnTo>
                    <a:close/>
                    <a:moveTo>
                      <a:pt x="157" y="372"/>
                    </a:moveTo>
                    <a:cubicBezTo>
                      <a:pt x="157" y="372"/>
                      <a:pt x="157" y="372"/>
                      <a:pt x="157" y="372"/>
                    </a:cubicBezTo>
                    <a:cubicBezTo>
                      <a:pt x="157" y="372"/>
                      <a:pt x="157" y="372"/>
                      <a:pt x="157" y="372"/>
                    </a:cubicBezTo>
                    <a:close/>
                    <a:moveTo>
                      <a:pt x="158" y="371"/>
                    </a:moveTo>
                    <a:cubicBezTo>
                      <a:pt x="158" y="371"/>
                      <a:pt x="158" y="371"/>
                      <a:pt x="158" y="371"/>
                    </a:cubicBezTo>
                    <a:cubicBezTo>
                      <a:pt x="158" y="371"/>
                      <a:pt x="158" y="371"/>
                      <a:pt x="158" y="371"/>
                    </a:cubicBezTo>
                    <a:cubicBezTo>
                      <a:pt x="158" y="371"/>
                      <a:pt x="158" y="371"/>
                      <a:pt x="158" y="371"/>
                    </a:cubicBezTo>
                    <a:cubicBezTo>
                      <a:pt x="158" y="371"/>
                      <a:pt x="158" y="371"/>
                      <a:pt x="158" y="371"/>
                    </a:cubicBezTo>
                    <a:close/>
                  </a:path>
                </a:pathLst>
              </a:custGeom>
              <a:solidFill>
                <a:srgbClr val="8FBC2B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" name="Freeform 73">
                <a:extLst>
                  <a:ext uri="{FF2B5EF4-FFF2-40B4-BE49-F238E27FC236}">
                    <a16:creationId xmlns:a16="http://schemas.microsoft.com/office/drawing/2014/main" id="{4D0C9CDD-D5AF-845F-B656-26802C626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" y="2855"/>
                <a:ext cx="62" cy="144"/>
              </a:xfrm>
              <a:custGeom>
                <a:avLst/>
                <a:gdLst>
                  <a:gd name="T0" fmla="*/ 31 w 31"/>
                  <a:gd name="T1" fmla="*/ 35 h 72"/>
                  <a:gd name="T2" fmla="*/ 28 w 31"/>
                  <a:gd name="T3" fmla="*/ 30 h 72"/>
                  <a:gd name="T4" fmla="*/ 30 w 31"/>
                  <a:gd name="T5" fmla="*/ 21 h 72"/>
                  <a:gd name="T6" fmla="*/ 29 w 31"/>
                  <a:gd name="T7" fmla="*/ 19 h 72"/>
                  <a:gd name="T8" fmla="*/ 28 w 31"/>
                  <a:gd name="T9" fmla="*/ 17 h 72"/>
                  <a:gd name="T10" fmla="*/ 27 w 31"/>
                  <a:gd name="T11" fmla="*/ 10 h 72"/>
                  <a:gd name="T12" fmla="*/ 27 w 31"/>
                  <a:gd name="T13" fmla="*/ 0 h 72"/>
                  <a:gd name="T14" fmla="*/ 22 w 31"/>
                  <a:gd name="T15" fmla="*/ 1 h 72"/>
                  <a:gd name="T16" fmla="*/ 23 w 31"/>
                  <a:gd name="T17" fmla="*/ 5 h 72"/>
                  <a:gd name="T18" fmla="*/ 22 w 31"/>
                  <a:gd name="T19" fmla="*/ 13 h 72"/>
                  <a:gd name="T20" fmla="*/ 18 w 31"/>
                  <a:gd name="T21" fmla="*/ 14 h 72"/>
                  <a:gd name="T22" fmla="*/ 16 w 31"/>
                  <a:gd name="T23" fmla="*/ 14 h 72"/>
                  <a:gd name="T24" fmla="*/ 14 w 31"/>
                  <a:gd name="T25" fmla="*/ 17 h 72"/>
                  <a:gd name="T26" fmla="*/ 10 w 31"/>
                  <a:gd name="T27" fmla="*/ 18 h 72"/>
                  <a:gd name="T28" fmla="*/ 6 w 31"/>
                  <a:gd name="T29" fmla="*/ 20 h 72"/>
                  <a:gd name="T30" fmla="*/ 3 w 31"/>
                  <a:gd name="T31" fmla="*/ 25 h 72"/>
                  <a:gd name="T32" fmla="*/ 0 w 31"/>
                  <a:gd name="T33" fmla="*/ 27 h 72"/>
                  <a:gd name="T34" fmla="*/ 2 w 31"/>
                  <a:gd name="T35" fmla="*/ 30 h 72"/>
                  <a:gd name="T36" fmla="*/ 0 w 31"/>
                  <a:gd name="T37" fmla="*/ 41 h 72"/>
                  <a:gd name="T38" fmla="*/ 3 w 31"/>
                  <a:gd name="T39" fmla="*/ 40 h 72"/>
                  <a:gd name="T40" fmla="*/ 3 w 31"/>
                  <a:gd name="T41" fmla="*/ 45 h 72"/>
                  <a:gd name="T42" fmla="*/ 1 w 31"/>
                  <a:gd name="T43" fmla="*/ 48 h 72"/>
                  <a:gd name="T44" fmla="*/ 4 w 31"/>
                  <a:gd name="T45" fmla="*/ 50 h 72"/>
                  <a:gd name="T46" fmla="*/ 6 w 31"/>
                  <a:gd name="T47" fmla="*/ 50 h 72"/>
                  <a:gd name="T48" fmla="*/ 4 w 31"/>
                  <a:gd name="T49" fmla="*/ 55 h 72"/>
                  <a:gd name="T50" fmla="*/ 4 w 31"/>
                  <a:gd name="T51" fmla="*/ 57 h 72"/>
                  <a:gd name="T52" fmla="*/ 9 w 31"/>
                  <a:gd name="T53" fmla="*/ 59 h 72"/>
                  <a:gd name="T54" fmla="*/ 7 w 31"/>
                  <a:gd name="T55" fmla="*/ 61 h 72"/>
                  <a:gd name="T56" fmla="*/ 6 w 31"/>
                  <a:gd name="T57" fmla="*/ 64 h 72"/>
                  <a:gd name="T58" fmla="*/ 10 w 31"/>
                  <a:gd name="T59" fmla="*/ 66 h 72"/>
                  <a:gd name="T60" fmla="*/ 12 w 31"/>
                  <a:gd name="T61" fmla="*/ 68 h 72"/>
                  <a:gd name="T62" fmla="*/ 16 w 31"/>
                  <a:gd name="T63" fmla="*/ 71 h 72"/>
                  <a:gd name="T64" fmla="*/ 20 w 31"/>
                  <a:gd name="T65" fmla="*/ 72 h 72"/>
                  <a:gd name="T66" fmla="*/ 22 w 31"/>
                  <a:gd name="T67" fmla="*/ 68 h 72"/>
                  <a:gd name="T68" fmla="*/ 23 w 31"/>
                  <a:gd name="T69" fmla="*/ 61 h 72"/>
                  <a:gd name="T70" fmla="*/ 25 w 31"/>
                  <a:gd name="T71" fmla="*/ 55 h 72"/>
                  <a:gd name="T72" fmla="*/ 26 w 31"/>
                  <a:gd name="T73" fmla="*/ 51 h 72"/>
                  <a:gd name="T74" fmla="*/ 24 w 31"/>
                  <a:gd name="T75" fmla="*/ 46 h 72"/>
                  <a:gd name="T76" fmla="*/ 25 w 31"/>
                  <a:gd name="T77" fmla="*/ 45 h 72"/>
                  <a:gd name="T78" fmla="*/ 28 w 31"/>
                  <a:gd name="T79" fmla="*/ 42 h 72"/>
                  <a:gd name="T80" fmla="*/ 30 w 31"/>
                  <a:gd name="T81" fmla="*/ 39 h 72"/>
                  <a:gd name="T82" fmla="*/ 31 w 31"/>
                  <a:gd name="T83" fmla="*/ 3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72">
                    <a:moveTo>
                      <a:pt x="31" y="35"/>
                    </a:moveTo>
                    <a:cubicBezTo>
                      <a:pt x="30" y="34"/>
                      <a:pt x="28" y="30"/>
                      <a:pt x="28" y="30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1" y="28"/>
                      <a:pt x="2" y="30"/>
                    </a:cubicBezTo>
                    <a:cubicBezTo>
                      <a:pt x="3" y="33"/>
                      <a:pt x="0" y="41"/>
                      <a:pt x="0" y="41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68"/>
                      <a:pt x="14" y="71"/>
                      <a:pt x="16" y="71"/>
                    </a:cubicBezTo>
                    <a:cubicBezTo>
                      <a:pt x="17" y="71"/>
                      <a:pt x="20" y="72"/>
                      <a:pt x="20" y="72"/>
                    </a:cubicBezTo>
                    <a:cubicBezTo>
                      <a:pt x="20" y="72"/>
                      <a:pt x="21" y="70"/>
                      <a:pt x="22" y="68"/>
                    </a:cubicBezTo>
                    <a:cubicBezTo>
                      <a:pt x="22" y="65"/>
                      <a:pt x="19" y="62"/>
                      <a:pt x="23" y="61"/>
                    </a:cubicBezTo>
                    <a:cubicBezTo>
                      <a:pt x="28" y="60"/>
                      <a:pt x="25" y="55"/>
                      <a:pt x="25" y="55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1" y="37"/>
                      <a:pt x="31" y="3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" name="Freeform 75">
                <a:extLst>
                  <a:ext uri="{FF2B5EF4-FFF2-40B4-BE49-F238E27FC236}">
                    <a16:creationId xmlns:a16="http://schemas.microsoft.com/office/drawing/2014/main" id="{A7A6B4E0-02DD-01BF-4F7D-4DE62B8F84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83" y="1277"/>
                <a:ext cx="470" cy="889"/>
              </a:xfrm>
              <a:custGeom>
                <a:avLst/>
                <a:gdLst>
                  <a:gd name="T0" fmla="*/ 24 w 234"/>
                  <a:gd name="T1" fmla="*/ 434 h 443"/>
                  <a:gd name="T2" fmla="*/ 78 w 234"/>
                  <a:gd name="T3" fmla="*/ 436 h 443"/>
                  <a:gd name="T4" fmla="*/ 140 w 234"/>
                  <a:gd name="T5" fmla="*/ 427 h 443"/>
                  <a:gd name="T6" fmla="*/ 171 w 234"/>
                  <a:gd name="T7" fmla="*/ 429 h 443"/>
                  <a:gd name="T8" fmla="*/ 205 w 234"/>
                  <a:gd name="T9" fmla="*/ 408 h 443"/>
                  <a:gd name="T10" fmla="*/ 229 w 234"/>
                  <a:gd name="T11" fmla="*/ 377 h 443"/>
                  <a:gd name="T12" fmla="*/ 202 w 234"/>
                  <a:gd name="T13" fmla="*/ 328 h 443"/>
                  <a:gd name="T14" fmla="*/ 192 w 234"/>
                  <a:gd name="T15" fmla="*/ 297 h 443"/>
                  <a:gd name="T16" fmla="*/ 167 w 234"/>
                  <a:gd name="T17" fmla="*/ 227 h 443"/>
                  <a:gd name="T18" fmla="*/ 127 w 234"/>
                  <a:gd name="T19" fmla="*/ 196 h 443"/>
                  <a:gd name="T20" fmla="*/ 133 w 234"/>
                  <a:gd name="T21" fmla="*/ 183 h 443"/>
                  <a:gd name="T22" fmla="*/ 178 w 234"/>
                  <a:gd name="T23" fmla="*/ 139 h 443"/>
                  <a:gd name="T24" fmla="*/ 134 w 234"/>
                  <a:gd name="T25" fmla="*/ 127 h 443"/>
                  <a:gd name="T26" fmla="*/ 116 w 234"/>
                  <a:gd name="T27" fmla="*/ 126 h 443"/>
                  <a:gd name="T28" fmla="*/ 134 w 234"/>
                  <a:gd name="T29" fmla="*/ 110 h 443"/>
                  <a:gd name="T30" fmla="*/ 126 w 234"/>
                  <a:gd name="T31" fmla="*/ 87 h 443"/>
                  <a:gd name="T32" fmla="*/ 110 w 234"/>
                  <a:gd name="T33" fmla="*/ 86 h 443"/>
                  <a:gd name="T34" fmla="*/ 103 w 234"/>
                  <a:gd name="T35" fmla="*/ 111 h 443"/>
                  <a:gd name="T36" fmla="*/ 90 w 234"/>
                  <a:gd name="T37" fmla="*/ 115 h 443"/>
                  <a:gd name="T38" fmla="*/ 87 w 234"/>
                  <a:gd name="T39" fmla="*/ 133 h 443"/>
                  <a:gd name="T40" fmla="*/ 73 w 234"/>
                  <a:gd name="T41" fmla="*/ 116 h 443"/>
                  <a:gd name="T42" fmla="*/ 68 w 234"/>
                  <a:gd name="T43" fmla="*/ 128 h 443"/>
                  <a:gd name="T44" fmla="*/ 84 w 234"/>
                  <a:gd name="T45" fmla="*/ 139 h 443"/>
                  <a:gd name="T46" fmla="*/ 68 w 234"/>
                  <a:gd name="T47" fmla="*/ 154 h 443"/>
                  <a:gd name="T48" fmla="*/ 77 w 234"/>
                  <a:gd name="T49" fmla="*/ 169 h 443"/>
                  <a:gd name="T50" fmla="*/ 53 w 234"/>
                  <a:gd name="T51" fmla="*/ 195 h 443"/>
                  <a:gd name="T52" fmla="*/ 71 w 234"/>
                  <a:gd name="T53" fmla="*/ 187 h 443"/>
                  <a:gd name="T54" fmla="*/ 68 w 234"/>
                  <a:gd name="T55" fmla="*/ 206 h 443"/>
                  <a:gd name="T56" fmla="*/ 81 w 234"/>
                  <a:gd name="T57" fmla="*/ 191 h 443"/>
                  <a:gd name="T58" fmla="*/ 79 w 234"/>
                  <a:gd name="T59" fmla="*/ 247 h 443"/>
                  <a:gd name="T60" fmla="*/ 107 w 234"/>
                  <a:gd name="T61" fmla="*/ 247 h 443"/>
                  <a:gd name="T62" fmla="*/ 115 w 234"/>
                  <a:gd name="T63" fmla="*/ 271 h 443"/>
                  <a:gd name="T64" fmla="*/ 116 w 234"/>
                  <a:gd name="T65" fmla="*/ 308 h 443"/>
                  <a:gd name="T66" fmla="*/ 78 w 234"/>
                  <a:gd name="T67" fmla="*/ 303 h 443"/>
                  <a:gd name="T68" fmla="*/ 84 w 234"/>
                  <a:gd name="T69" fmla="*/ 340 h 443"/>
                  <a:gd name="T70" fmla="*/ 50 w 234"/>
                  <a:gd name="T71" fmla="*/ 371 h 443"/>
                  <a:gd name="T72" fmla="*/ 82 w 234"/>
                  <a:gd name="T73" fmla="*/ 380 h 443"/>
                  <a:gd name="T74" fmla="*/ 112 w 234"/>
                  <a:gd name="T75" fmla="*/ 388 h 443"/>
                  <a:gd name="T76" fmla="*/ 40 w 234"/>
                  <a:gd name="T77" fmla="*/ 214 h 443"/>
                  <a:gd name="T78" fmla="*/ 65 w 234"/>
                  <a:gd name="T79" fmla="*/ 253 h 443"/>
                  <a:gd name="T80" fmla="*/ 34 w 234"/>
                  <a:gd name="T81" fmla="*/ 261 h 443"/>
                  <a:gd name="T82" fmla="*/ 11 w 234"/>
                  <a:gd name="T83" fmla="*/ 232 h 443"/>
                  <a:gd name="T84" fmla="*/ 61 w 234"/>
                  <a:gd name="T85" fmla="*/ 183 h 443"/>
                  <a:gd name="T86" fmla="*/ 83 w 234"/>
                  <a:gd name="T87" fmla="*/ 212 h 443"/>
                  <a:gd name="T88" fmla="*/ 53 w 234"/>
                  <a:gd name="T89" fmla="*/ 160 h 443"/>
                  <a:gd name="T90" fmla="*/ 63 w 234"/>
                  <a:gd name="T91" fmla="*/ 138 h 443"/>
                  <a:gd name="T92" fmla="*/ 37 w 234"/>
                  <a:gd name="T93" fmla="*/ 143 h 443"/>
                  <a:gd name="T94" fmla="*/ 48 w 234"/>
                  <a:gd name="T95" fmla="*/ 128 h 443"/>
                  <a:gd name="T96" fmla="*/ 56 w 234"/>
                  <a:gd name="T97" fmla="*/ 107 h 443"/>
                  <a:gd name="T98" fmla="*/ 65 w 234"/>
                  <a:gd name="T99" fmla="*/ 86 h 443"/>
                  <a:gd name="T100" fmla="*/ 76 w 234"/>
                  <a:gd name="T101" fmla="*/ 94 h 443"/>
                  <a:gd name="T102" fmla="*/ 215 w 234"/>
                  <a:gd name="T103" fmla="*/ 12 h 443"/>
                  <a:gd name="T104" fmla="*/ 198 w 234"/>
                  <a:gd name="T105" fmla="*/ 22 h 443"/>
                  <a:gd name="T106" fmla="*/ 217 w 234"/>
                  <a:gd name="T107" fmla="*/ 2 h 443"/>
                  <a:gd name="T108" fmla="*/ 209 w 234"/>
                  <a:gd name="T109" fmla="*/ 24 h 443"/>
                  <a:gd name="T110" fmla="*/ 195 w 234"/>
                  <a:gd name="T111" fmla="*/ 52 h 443"/>
                  <a:gd name="T112" fmla="*/ 178 w 234"/>
                  <a:gd name="T113" fmla="*/ 58 h 443"/>
                  <a:gd name="T114" fmla="*/ 166 w 234"/>
                  <a:gd name="T115" fmla="*/ 65 h 443"/>
                  <a:gd name="T116" fmla="*/ 165 w 234"/>
                  <a:gd name="T117" fmla="*/ 61 h 443"/>
                  <a:gd name="T118" fmla="*/ 154 w 234"/>
                  <a:gd name="T119" fmla="*/ 74 h 443"/>
                  <a:gd name="T120" fmla="*/ 151 w 234"/>
                  <a:gd name="T121" fmla="*/ 75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4" h="443">
                    <a:moveTo>
                      <a:pt x="59" y="403"/>
                    </a:moveTo>
                    <a:cubicBezTo>
                      <a:pt x="56" y="406"/>
                      <a:pt x="56" y="406"/>
                      <a:pt x="56" y="406"/>
                    </a:cubicBezTo>
                    <a:cubicBezTo>
                      <a:pt x="56" y="409"/>
                      <a:pt x="56" y="409"/>
                      <a:pt x="56" y="409"/>
                    </a:cubicBezTo>
                    <a:cubicBezTo>
                      <a:pt x="54" y="412"/>
                      <a:pt x="54" y="412"/>
                      <a:pt x="54" y="412"/>
                    </a:cubicBezTo>
                    <a:cubicBezTo>
                      <a:pt x="54" y="412"/>
                      <a:pt x="53" y="413"/>
                      <a:pt x="52" y="413"/>
                    </a:cubicBezTo>
                    <a:cubicBezTo>
                      <a:pt x="52" y="414"/>
                      <a:pt x="49" y="417"/>
                      <a:pt x="49" y="417"/>
                    </a:cubicBezTo>
                    <a:cubicBezTo>
                      <a:pt x="49" y="417"/>
                      <a:pt x="48" y="417"/>
                      <a:pt x="48" y="418"/>
                    </a:cubicBezTo>
                    <a:cubicBezTo>
                      <a:pt x="47" y="418"/>
                      <a:pt x="42" y="420"/>
                      <a:pt x="42" y="420"/>
                    </a:cubicBezTo>
                    <a:cubicBezTo>
                      <a:pt x="40" y="423"/>
                      <a:pt x="40" y="423"/>
                      <a:pt x="40" y="423"/>
                    </a:cubicBezTo>
                    <a:cubicBezTo>
                      <a:pt x="36" y="424"/>
                      <a:pt x="36" y="424"/>
                      <a:pt x="36" y="424"/>
                    </a:cubicBezTo>
                    <a:cubicBezTo>
                      <a:pt x="34" y="428"/>
                      <a:pt x="34" y="428"/>
                      <a:pt x="34" y="428"/>
                    </a:cubicBezTo>
                    <a:cubicBezTo>
                      <a:pt x="30" y="430"/>
                      <a:pt x="30" y="430"/>
                      <a:pt x="30" y="430"/>
                    </a:cubicBezTo>
                    <a:cubicBezTo>
                      <a:pt x="27" y="430"/>
                      <a:pt x="27" y="430"/>
                      <a:pt x="27" y="430"/>
                    </a:cubicBezTo>
                    <a:cubicBezTo>
                      <a:pt x="24" y="429"/>
                      <a:pt x="24" y="429"/>
                      <a:pt x="24" y="429"/>
                    </a:cubicBezTo>
                    <a:cubicBezTo>
                      <a:pt x="21" y="430"/>
                      <a:pt x="21" y="430"/>
                      <a:pt x="21" y="430"/>
                    </a:cubicBezTo>
                    <a:cubicBezTo>
                      <a:pt x="19" y="432"/>
                      <a:pt x="19" y="432"/>
                      <a:pt x="19" y="432"/>
                    </a:cubicBezTo>
                    <a:cubicBezTo>
                      <a:pt x="20" y="435"/>
                      <a:pt x="20" y="435"/>
                      <a:pt x="20" y="435"/>
                    </a:cubicBezTo>
                    <a:cubicBezTo>
                      <a:pt x="23" y="437"/>
                      <a:pt x="23" y="437"/>
                      <a:pt x="23" y="437"/>
                    </a:cubicBezTo>
                    <a:cubicBezTo>
                      <a:pt x="24" y="434"/>
                      <a:pt x="24" y="434"/>
                      <a:pt x="24" y="434"/>
                    </a:cubicBezTo>
                    <a:cubicBezTo>
                      <a:pt x="29" y="437"/>
                      <a:pt x="29" y="437"/>
                      <a:pt x="29" y="437"/>
                    </a:cubicBezTo>
                    <a:cubicBezTo>
                      <a:pt x="29" y="437"/>
                      <a:pt x="31" y="439"/>
                      <a:pt x="31" y="440"/>
                    </a:cubicBezTo>
                    <a:cubicBezTo>
                      <a:pt x="31" y="440"/>
                      <a:pt x="31" y="443"/>
                      <a:pt x="32" y="442"/>
                    </a:cubicBezTo>
                    <a:cubicBezTo>
                      <a:pt x="33" y="442"/>
                      <a:pt x="36" y="439"/>
                      <a:pt x="36" y="439"/>
                    </a:cubicBezTo>
                    <a:cubicBezTo>
                      <a:pt x="35" y="436"/>
                      <a:pt x="35" y="436"/>
                      <a:pt x="35" y="436"/>
                    </a:cubicBezTo>
                    <a:cubicBezTo>
                      <a:pt x="35" y="436"/>
                      <a:pt x="38" y="435"/>
                      <a:pt x="39" y="435"/>
                    </a:cubicBezTo>
                    <a:cubicBezTo>
                      <a:pt x="41" y="436"/>
                      <a:pt x="42" y="436"/>
                      <a:pt x="43" y="435"/>
                    </a:cubicBezTo>
                    <a:cubicBezTo>
                      <a:pt x="43" y="434"/>
                      <a:pt x="45" y="433"/>
                      <a:pt x="45" y="433"/>
                    </a:cubicBezTo>
                    <a:cubicBezTo>
                      <a:pt x="45" y="433"/>
                      <a:pt x="47" y="432"/>
                      <a:pt x="47" y="431"/>
                    </a:cubicBezTo>
                    <a:cubicBezTo>
                      <a:pt x="47" y="430"/>
                      <a:pt x="50" y="429"/>
                      <a:pt x="50" y="429"/>
                    </a:cubicBezTo>
                    <a:cubicBezTo>
                      <a:pt x="50" y="429"/>
                      <a:pt x="55" y="431"/>
                      <a:pt x="56" y="431"/>
                    </a:cubicBezTo>
                    <a:cubicBezTo>
                      <a:pt x="57" y="431"/>
                      <a:pt x="62" y="430"/>
                      <a:pt x="62" y="430"/>
                    </a:cubicBezTo>
                    <a:cubicBezTo>
                      <a:pt x="65" y="432"/>
                      <a:pt x="65" y="432"/>
                      <a:pt x="65" y="432"/>
                    </a:cubicBezTo>
                    <a:cubicBezTo>
                      <a:pt x="65" y="432"/>
                      <a:pt x="65" y="434"/>
                      <a:pt x="66" y="434"/>
                    </a:cubicBezTo>
                    <a:cubicBezTo>
                      <a:pt x="68" y="435"/>
                      <a:pt x="69" y="434"/>
                      <a:pt x="69" y="434"/>
                    </a:cubicBezTo>
                    <a:cubicBezTo>
                      <a:pt x="71" y="437"/>
                      <a:pt x="71" y="437"/>
                      <a:pt x="71" y="437"/>
                    </a:cubicBezTo>
                    <a:cubicBezTo>
                      <a:pt x="74" y="440"/>
                      <a:pt x="74" y="440"/>
                      <a:pt x="74" y="440"/>
                    </a:cubicBezTo>
                    <a:cubicBezTo>
                      <a:pt x="74" y="440"/>
                      <a:pt x="76" y="439"/>
                      <a:pt x="76" y="439"/>
                    </a:cubicBezTo>
                    <a:cubicBezTo>
                      <a:pt x="76" y="438"/>
                      <a:pt x="77" y="436"/>
                      <a:pt x="78" y="436"/>
                    </a:cubicBezTo>
                    <a:cubicBezTo>
                      <a:pt x="78" y="435"/>
                      <a:pt x="81" y="435"/>
                      <a:pt x="81" y="435"/>
                    </a:cubicBezTo>
                    <a:cubicBezTo>
                      <a:pt x="81" y="435"/>
                      <a:pt x="81" y="433"/>
                      <a:pt x="81" y="432"/>
                    </a:cubicBezTo>
                    <a:cubicBezTo>
                      <a:pt x="81" y="431"/>
                      <a:pt x="81" y="428"/>
                      <a:pt x="81" y="428"/>
                    </a:cubicBezTo>
                    <a:cubicBezTo>
                      <a:pt x="82" y="427"/>
                      <a:pt x="84" y="424"/>
                      <a:pt x="84" y="424"/>
                    </a:cubicBezTo>
                    <a:cubicBezTo>
                      <a:pt x="88" y="423"/>
                      <a:pt x="88" y="423"/>
                      <a:pt x="88" y="423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101" y="422"/>
                      <a:pt x="101" y="422"/>
                      <a:pt x="101" y="422"/>
                    </a:cubicBezTo>
                    <a:cubicBezTo>
                      <a:pt x="105" y="426"/>
                      <a:pt x="105" y="426"/>
                      <a:pt x="105" y="426"/>
                    </a:cubicBezTo>
                    <a:cubicBezTo>
                      <a:pt x="109" y="430"/>
                      <a:pt x="109" y="430"/>
                      <a:pt x="109" y="430"/>
                    </a:cubicBezTo>
                    <a:cubicBezTo>
                      <a:pt x="109" y="430"/>
                      <a:pt x="112" y="433"/>
                      <a:pt x="112" y="432"/>
                    </a:cubicBezTo>
                    <a:cubicBezTo>
                      <a:pt x="112" y="431"/>
                      <a:pt x="113" y="427"/>
                      <a:pt x="114" y="427"/>
                    </a:cubicBezTo>
                    <a:cubicBezTo>
                      <a:pt x="114" y="427"/>
                      <a:pt x="117" y="431"/>
                      <a:pt x="117" y="431"/>
                    </a:cubicBezTo>
                    <a:cubicBezTo>
                      <a:pt x="120" y="431"/>
                      <a:pt x="120" y="431"/>
                      <a:pt x="120" y="431"/>
                    </a:cubicBezTo>
                    <a:cubicBezTo>
                      <a:pt x="123" y="431"/>
                      <a:pt x="123" y="431"/>
                      <a:pt x="123" y="431"/>
                    </a:cubicBezTo>
                    <a:cubicBezTo>
                      <a:pt x="125" y="429"/>
                      <a:pt x="125" y="429"/>
                      <a:pt x="125" y="429"/>
                    </a:cubicBezTo>
                    <a:cubicBezTo>
                      <a:pt x="123" y="427"/>
                      <a:pt x="123" y="427"/>
                      <a:pt x="123" y="427"/>
                    </a:cubicBezTo>
                    <a:cubicBezTo>
                      <a:pt x="127" y="428"/>
                      <a:pt x="127" y="428"/>
                      <a:pt x="127" y="428"/>
                    </a:cubicBezTo>
                    <a:cubicBezTo>
                      <a:pt x="135" y="428"/>
                      <a:pt x="135" y="428"/>
                      <a:pt x="135" y="428"/>
                    </a:cubicBezTo>
                    <a:cubicBezTo>
                      <a:pt x="140" y="427"/>
                      <a:pt x="140" y="427"/>
                      <a:pt x="140" y="427"/>
                    </a:cubicBezTo>
                    <a:cubicBezTo>
                      <a:pt x="143" y="426"/>
                      <a:pt x="143" y="426"/>
                      <a:pt x="143" y="426"/>
                    </a:cubicBezTo>
                    <a:cubicBezTo>
                      <a:pt x="142" y="428"/>
                      <a:pt x="142" y="428"/>
                      <a:pt x="142" y="428"/>
                    </a:cubicBezTo>
                    <a:cubicBezTo>
                      <a:pt x="138" y="430"/>
                      <a:pt x="138" y="430"/>
                      <a:pt x="138" y="430"/>
                    </a:cubicBezTo>
                    <a:cubicBezTo>
                      <a:pt x="138" y="430"/>
                      <a:pt x="136" y="430"/>
                      <a:pt x="137" y="431"/>
                    </a:cubicBezTo>
                    <a:cubicBezTo>
                      <a:pt x="137" y="432"/>
                      <a:pt x="141" y="434"/>
                      <a:pt x="141" y="434"/>
                    </a:cubicBezTo>
                    <a:cubicBezTo>
                      <a:pt x="141" y="434"/>
                      <a:pt x="139" y="435"/>
                      <a:pt x="142" y="435"/>
                    </a:cubicBezTo>
                    <a:cubicBezTo>
                      <a:pt x="145" y="435"/>
                      <a:pt x="146" y="434"/>
                      <a:pt x="146" y="434"/>
                    </a:cubicBezTo>
                    <a:cubicBezTo>
                      <a:pt x="149" y="431"/>
                      <a:pt x="149" y="431"/>
                      <a:pt x="149" y="431"/>
                    </a:cubicBezTo>
                    <a:cubicBezTo>
                      <a:pt x="147" y="430"/>
                      <a:pt x="147" y="430"/>
                      <a:pt x="147" y="430"/>
                    </a:cubicBezTo>
                    <a:cubicBezTo>
                      <a:pt x="143" y="429"/>
                      <a:pt x="143" y="429"/>
                      <a:pt x="143" y="429"/>
                    </a:cubicBezTo>
                    <a:cubicBezTo>
                      <a:pt x="144" y="426"/>
                      <a:pt x="144" y="426"/>
                      <a:pt x="144" y="426"/>
                    </a:cubicBezTo>
                    <a:cubicBezTo>
                      <a:pt x="145" y="425"/>
                      <a:pt x="145" y="425"/>
                      <a:pt x="145" y="425"/>
                    </a:cubicBezTo>
                    <a:cubicBezTo>
                      <a:pt x="147" y="428"/>
                      <a:pt x="147" y="428"/>
                      <a:pt x="147" y="428"/>
                    </a:cubicBezTo>
                    <a:cubicBezTo>
                      <a:pt x="150" y="426"/>
                      <a:pt x="150" y="426"/>
                      <a:pt x="150" y="426"/>
                    </a:cubicBezTo>
                    <a:cubicBezTo>
                      <a:pt x="153" y="427"/>
                      <a:pt x="153" y="427"/>
                      <a:pt x="153" y="427"/>
                    </a:cubicBezTo>
                    <a:cubicBezTo>
                      <a:pt x="155" y="431"/>
                      <a:pt x="155" y="431"/>
                      <a:pt x="155" y="431"/>
                    </a:cubicBezTo>
                    <a:cubicBezTo>
                      <a:pt x="155" y="431"/>
                      <a:pt x="157" y="432"/>
                      <a:pt x="158" y="431"/>
                    </a:cubicBezTo>
                    <a:cubicBezTo>
                      <a:pt x="159" y="430"/>
                      <a:pt x="161" y="429"/>
                      <a:pt x="161" y="429"/>
                    </a:cubicBezTo>
                    <a:cubicBezTo>
                      <a:pt x="171" y="429"/>
                      <a:pt x="171" y="429"/>
                      <a:pt x="171" y="429"/>
                    </a:cubicBezTo>
                    <a:cubicBezTo>
                      <a:pt x="171" y="429"/>
                      <a:pt x="175" y="429"/>
                      <a:pt x="176" y="430"/>
                    </a:cubicBezTo>
                    <a:cubicBezTo>
                      <a:pt x="177" y="431"/>
                      <a:pt x="180" y="433"/>
                      <a:pt x="180" y="433"/>
                    </a:cubicBezTo>
                    <a:cubicBezTo>
                      <a:pt x="184" y="434"/>
                      <a:pt x="184" y="434"/>
                      <a:pt x="184" y="434"/>
                    </a:cubicBezTo>
                    <a:cubicBezTo>
                      <a:pt x="188" y="433"/>
                      <a:pt x="188" y="433"/>
                      <a:pt x="188" y="433"/>
                    </a:cubicBezTo>
                    <a:cubicBezTo>
                      <a:pt x="188" y="433"/>
                      <a:pt x="189" y="432"/>
                      <a:pt x="190" y="432"/>
                    </a:cubicBezTo>
                    <a:cubicBezTo>
                      <a:pt x="191" y="431"/>
                      <a:pt x="194" y="430"/>
                      <a:pt x="195" y="430"/>
                    </a:cubicBezTo>
                    <a:cubicBezTo>
                      <a:pt x="196" y="430"/>
                      <a:pt x="200" y="429"/>
                      <a:pt x="201" y="429"/>
                    </a:cubicBezTo>
                    <a:cubicBezTo>
                      <a:pt x="202" y="429"/>
                      <a:pt x="202" y="430"/>
                      <a:pt x="204" y="429"/>
                    </a:cubicBezTo>
                    <a:cubicBezTo>
                      <a:pt x="205" y="429"/>
                      <a:pt x="207" y="425"/>
                      <a:pt x="207" y="425"/>
                    </a:cubicBezTo>
                    <a:cubicBezTo>
                      <a:pt x="207" y="425"/>
                      <a:pt x="208" y="424"/>
                      <a:pt x="210" y="423"/>
                    </a:cubicBezTo>
                    <a:cubicBezTo>
                      <a:pt x="211" y="423"/>
                      <a:pt x="213" y="424"/>
                      <a:pt x="214" y="422"/>
                    </a:cubicBezTo>
                    <a:cubicBezTo>
                      <a:pt x="215" y="421"/>
                      <a:pt x="216" y="420"/>
                      <a:pt x="217" y="419"/>
                    </a:cubicBezTo>
                    <a:cubicBezTo>
                      <a:pt x="217" y="418"/>
                      <a:pt x="219" y="416"/>
                      <a:pt x="219" y="415"/>
                    </a:cubicBezTo>
                    <a:cubicBezTo>
                      <a:pt x="219" y="414"/>
                      <a:pt x="219" y="411"/>
                      <a:pt x="219" y="411"/>
                    </a:cubicBezTo>
                    <a:cubicBezTo>
                      <a:pt x="219" y="411"/>
                      <a:pt x="216" y="411"/>
                      <a:pt x="216" y="411"/>
                    </a:cubicBezTo>
                    <a:cubicBezTo>
                      <a:pt x="215" y="411"/>
                      <a:pt x="212" y="411"/>
                      <a:pt x="211" y="411"/>
                    </a:cubicBezTo>
                    <a:cubicBezTo>
                      <a:pt x="211" y="411"/>
                      <a:pt x="207" y="410"/>
                      <a:pt x="207" y="410"/>
                    </a:cubicBezTo>
                    <a:cubicBezTo>
                      <a:pt x="207" y="409"/>
                      <a:pt x="207" y="409"/>
                      <a:pt x="207" y="409"/>
                    </a:cubicBezTo>
                    <a:cubicBezTo>
                      <a:pt x="207" y="409"/>
                      <a:pt x="205" y="408"/>
                      <a:pt x="205" y="408"/>
                    </a:cubicBezTo>
                    <a:cubicBezTo>
                      <a:pt x="204" y="408"/>
                      <a:pt x="204" y="407"/>
                      <a:pt x="203" y="407"/>
                    </a:cubicBezTo>
                    <a:cubicBezTo>
                      <a:pt x="202" y="406"/>
                      <a:pt x="201" y="405"/>
                      <a:pt x="201" y="405"/>
                    </a:cubicBezTo>
                    <a:cubicBezTo>
                      <a:pt x="198" y="404"/>
                      <a:pt x="198" y="404"/>
                      <a:pt x="198" y="404"/>
                    </a:cubicBezTo>
                    <a:cubicBezTo>
                      <a:pt x="195" y="404"/>
                      <a:pt x="195" y="404"/>
                      <a:pt x="195" y="404"/>
                    </a:cubicBezTo>
                    <a:cubicBezTo>
                      <a:pt x="198" y="403"/>
                      <a:pt x="198" y="403"/>
                      <a:pt x="198" y="403"/>
                    </a:cubicBezTo>
                    <a:cubicBezTo>
                      <a:pt x="198" y="403"/>
                      <a:pt x="201" y="403"/>
                      <a:pt x="202" y="403"/>
                    </a:cubicBezTo>
                    <a:cubicBezTo>
                      <a:pt x="203" y="403"/>
                      <a:pt x="207" y="403"/>
                      <a:pt x="207" y="403"/>
                    </a:cubicBezTo>
                    <a:cubicBezTo>
                      <a:pt x="207" y="402"/>
                      <a:pt x="209" y="399"/>
                      <a:pt x="209" y="399"/>
                    </a:cubicBezTo>
                    <a:cubicBezTo>
                      <a:pt x="209" y="396"/>
                      <a:pt x="209" y="396"/>
                      <a:pt x="209" y="396"/>
                    </a:cubicBezTo>
                    <a:cubicBezTo>
                      <a:pt x="207" y="395"/>
                      <a:pt x="207" y="395"/>
                      <a:pt x="207" y="395"/>
                    </a:cubicBezTo>
                    <a:cubicBezTo>
                      <a:pt x="203" y="395"/>
                      <a:pt x="203" y="395"/>
                      <a:pt x="203" y="395"/>
                    </a:cubicBezTo>
                    <a:cubicBezTo>
                      <a:pt x="208" y="393"/>
                      <a:pt x="208" y="393"/>
                      <a:pt x="208" y="393"/>
                    </a:cubicBezTo>
                    <a:cubicBezTo>
                      <a:pt x="210" y="391"/>
                      <a:pt x="210" y="391"/>
                      <a:pt x="210" y="391"/>
                    </a:cubicBezTo>
                    <a:cubicBezTo>
                      <a:pt x="212" y="393"/>
                      <a:pt x="212" y="393"/>
                      <a:pt x="212" y="393"/>
                    </a:cubicBezTo>
                    <a:cubicBezTo>
                      <a:pt x="212" y="393"/>
                      <a:pt x="217" y="393"/>
                      <a:pt x="217" y="393"/>
                    </a:cubicBezTo>
                    <a:cubicBezTo>
                      <a:pt x="217" y="392"/>
                      <a:pt x="218" y="390"/>
                      <a:pt x="218" y="390"/>
                    </a:cubicBezTo>
                    <a:cubicBezTo>
                      <a:pt x="219" y="388"/>
                      <a:pt x="219" y="388"/>
                      <a:pt x="219" y="388"/>
                    </a:cubicBezTo>
                    <a:cubicBezTo>
                      <a:pt x="226" y="382"/>
                      <a:pt x="226" y="382"/>
                      <a:pt x="226" y="382"/>
                    </a:cubicBezTo>
                    <a:cubicBezTo>
                      <a:pt x="229" y="377"/>
                      <a:pt x="229" y="377"/>
                      <a:pt x="229" y="377"/>
                    </a:cubicBezTo>
                    <a:cubicBezTo>
                      <a:pt x="230" y="373"/>
                      <a:pt x="230" y="373"/>
                      <a:pt x="230" y="373"/>
                    </a:cubicBezTo>
                    <a:cubicBezTo>
                      <a:pt x="234" y="365"/>
                      <a:pt x="234" y="365"/>
                      <a:pt x="234" y="365"/>
                    </a:cubicBezTo>
                    <a:cubicBezTo>
                      <a:pt x="234" y="356"/>
                      <a:pt x="234" y="356"/>
                      <a:pt x="234" y="356"/>
                    </a:cubicBezTo>
                    <a:cubicBezTo>
                      <a:pt x="229" y="349"/>
                      <a:pt x="229" y="349"/>
                      <a:pt x="229" y="349"/>
                    </a:cubicBezTo>
                    <a:cubicBezTo>
                      <a:pt x="229" y="349"/>
                      <a:pt x="225" y="345"/>
                      <a:pt x="223" y="345"/>
                    </a:cubicBezTo>
                    <a:cubicBezTo>
                      <a:pt x="222" y="344"/>
                      <a:pt x="213" y="343"/>
                      <a:pt x="213" y="343"/>
                    </a:cubicBezTo>
                    <a:cubicBezTo>
                      <a:pt x="206" y="341"/>
                      <a:pt x="206" y="341"/>
                      <a:pt x="206" y="341"/>
                    </a:cubicBezTo>
                    <a:cubicBezTo>
                      <a:pt x="203" y="342"/>
                      <a:pt x="203" y="342"/>
                      <a:pt x="203" y="342"/>
                    </a:cubicBezTo>
                    <a:cubicBezTo>
                      <a:pt x="202" y="345"/>
                      <a:pt x="202" y="345"/>
                      <a:pt x="202" y="345"/>
                    </a:cubicBezTo>
                    <a:cubicBezTo>
                      <a:pt x="200" y="346"/>
                      <a:pt x="200" y="346"/>
                      <a:pt x="200" y="346"/>
                    </a:cubicBezTo>
                    <a:cubicBezTo>
                      <a:pt x="200" y="346"/>
                      <a:pt x="198" y="348"/>
                      <a:pt x="197" y="348"/>
                    </a:cubicBezTo>
                    <a:cubicBezTo>
                      <a:pt x="197" y="348"/>
                      <a:pt x="195" y="345"/>
                      <a:pt x="195" y="345"/>
                    </a:cubicBezTo>
                    <a:cubicBezTo>
                      <a:pt x="195" y="345"/>
                      <a:pt x="193" y="343"/>
                      <a:pt x="192" y="343"/>
                    </a:cubicBezTo>
                    <a:cubicBezTo>
                      <a:pt x="192" y="343"/>
                      <a:pt x="189" y="342"/>
                      <a:pt x="189" y="342"/>
                    </a:cubicBezTo>
                    <a:cubicBezTo>
                      <a:pt x="193" y="340"/>
                      <a:pt x="193" y="340"/>
                      <a:pt x="193" y="340"/>
                    </a:cubicBezTo>
                    <a:cubicBezTo>
                      <a:pt x="196" y="338"/>
                      <a:pt x="196" y="338"/>
                      <a:pt x="196" y="338"/>
                    </a:cubicBezTo>
                    <a:cubicBezTo>
                      <a:pt x="196" y="338"/>
                      <a:pt x="198" y="336"/>
                      <a:pt x="198" y="336"/>
                    </a:cubicBezTo>
                    <a:cubicBezTo>
                      <a:pt x="199" y="336"/>
                      <a:pt x="201" y="334"/>
                      <a:pt x="201" y="334"/>
                    </a:cubicBezTo>
                    <a:cubicBezTo>
                      <a:pt x="202" y="328"/>
                      <a:pt x="202" y="328"/>
                      <a:pt x="202" y="328"/>
                    </a:cubicBezTo>
                    <a:cubicBezTo>
                      <a:pt x="200" y="321"/>
                      <a:pt x="200" y="321"/>
                      <a:pt x="200" y="321"/>
                    </a:cubicBezTo>
                    <a:cubicBezTo>
                      <a:pt x="197" y="318"/>
                      <a:pt x="197" y="318"/>
                      <a:pt x="197" y="318"/>
                    </a:cubicBezTo>
                    <a:cubicBezTo>
                      <a:pt x="196" y="315"/>
                      <a:pt x="196" y="315"/>
                      <a:pt x="196" y="315"/>
                    </a:cubicBezTo>
                    <a:cubicBezTo>
                      <a:pt x="194" y="314"/>
                      <a:pt x="194" y="314"/>
                      <a:pt x="194" y="314"/>
                    </a:cubicBezTo>
                    <a:cubicBezTo>
                      <a:pt x="191" y="312"/>
                      <a:pt x="191" y="312"/>
                      <a:pt x="191" y="312"/>
                    </a:cubicBezTo>
                    <a:cubicBezTo>
                      <a:pt x="189" y="309"/>
                      <a:pt x="189" y="309"/>
                      <a:pt x="189" y="309"/>
                    </a:cubicBezTo>
                    <a:cubicBezTo>
                      <a:pt x="187" y="307"/>
                      <a:pt x="187" y="307"/>
                      <a:pt x="187" y="307"/>
                    </a:cubicBezTo>
                    <a:cubicBezTo>
                      <a:pt x="188" y="305"/>
                      <a:pt x="188" y="305"/>
                      <a:pt x="188" y="305"/>
                    </a:cubicBezTo>
                    <a:cubicBezTo>
                      <a:pt x="189" y="306"/>
                      <a:pt x="189" y="306"/>
                      <a:pt x="189" y="306"/>
                    </a:cubicBezTo>
                    <a:cubicBezTo>
                      <a:pt x="189" y="306"/>
                      <a:pt x="190" y="308"/>
                      <a:pt x="190" y="308"/>
                    </a:cubicBezTo>
                    <a:cubicBezTo>
                      <a:pt x="190" y="308"/>
                      <a:pt x="191" y="309"/>
                      <a:pt x="191" y="310"/>
                    </a:cubicBezTo>
                    <a:cubicBezTo>
                      <a:pt x="192" y="310"/>
                      <a:pt x="195" y="311"/>
                      <a:pt x="195" y="311"/>
                    </a:cubicBezTo>
                    <a:cubicBezTo>
                      <a:pt x="197" y="311"/>
                      <a:pt x="197" y="311"/>
                      <a:pt x="197" y="311"/>
                    </a:cubicBezTo>
                    <a:cubicBezTo>
                      <a:pt x="198" y="314"/>
                      <a:pt x="198" y="314"/>
                      <a:pt x="198" y="314"/>
                    </a:cubicBezTo>
                    <a:cubicBezTo>
                      <a:pt x="198" y="314"/>
                      <a:pt x="199" y="312"/>
                      <a:pt x="199" y="312"/>
                    </a:cubicBezTo>
                    <a:cubicBezTo>
                      <a:pt x="199" y="311"/>
                      <a:pt x="197" y="308"/>
                      <a:pt x="197" y="308"/>
                    </a:cubicBezTo>
                    <a:cubicBezTo>
                      <a:pt x="196" y="307"/>
                      <a:pt x="195" y="305"/>
                      <a:pt x="195" y="304"/>
                    </a:cubicBezTo>
                    <a:cubicBezTo>
                      <a:pt x="195" y="304"/>
                      <a:pt x="193" y="299"/>
                      <a:pt x="193" y="299"/>
                    </a:cubicBezTo>
                    <a:cubicBezTo>
                      <a:pt x="193" y="299"/>
                      <a:pt x="192" y="297"/>
                      <a:pt x="192" y="297"/>
                    </a:cubicBezTo>
                    <a:cubicBezTo>
                      <a:pt x="192" y="296"/>
                      <a:pt x="192" y="292"/>
                      <a:pt x="192" y="292"/>
                    </a:cubicBezTo>
                    <a:cubicBezTo>
                      <a:pt x="194" y="291"/>
                      <a:pt x="194" y="291"/>
                      <a:pt x="194" y="291"/>
                    </a:cubicBezTo>
                    <a:cubicBezTo>
                      <a:pt x="195" y="290"/>
                      <a:pt x="195" y="290"/>
                      <a:pt x="195" y="290"/>
                    </a:cubicBezTo>
                    <a:cubicBezTo>
                      <a:pt x="195" y="290"/>
                      <a:pt x="194" y="290"/>
                      <a:pt x="194" y="289"/>
                    </a:cubicBezTo>
                    <a:cubicBezTo>
                      <a:pt x="194" y="288"/>
                      <a:pt x="192" y="286"/>
                      <a:pt x="192" y="286"/>
                    </a:cubicBezTo>
                    <a:cubicBezTo>
                      <a:pt x="192" y="286"/>
                      <a:pt x="190" y="285"/>
                      <a:pt x="190" y="284"/>
                    </a:cubicBezTo>
                    <a:cubicBezTo>
                      <a:pt x="189" y="283"/>
                      <a:pt x="188" y="281"/>
                      <a:pt x="188" y="281"/>
                    </a:cubicBezTo>
                    <a:cubicBezTo>
                      <a:pt x="188" y="280"/>
                      <a:pt x="187" y="275"/>
                      <a:pt x="187" y="275"/>
                    </a:cubicBezTo>
                    <a:cubicBezTo>
                      <a:pt x="184" y="271"/>
                      <a:pt x="184" y="271"/>
                      <a:pt x="184" y="271"/>
                    </a:cubicBezTo>
                    <a:cubicBezTo>
                      <a:pt x="184" y="271"/>
                      <a:pt x="182" y="269"/>
                      <a:pt x="182" y="269"/>
                    </a:cubicBezTo>
                    <a:cubicBezTo>
                      <a:pt x="181" y="269"/>
                      <a:pt x="179" y="268"/>
                      <a:pt x="179" y="268"/>
                    </a:cubicBezTo>
                    <a:cubicBezTo>
                      <a:pt x="178" y="268"/>
                      <a:pt x="174" y="266"/>
                      <a:pt x="174" y="266"/>
                    </a:cubicBezTo>
                    <a:cubicBezTo>
                      <a:pt x="174" y="266"/>
                      <a:pt x="171" y="262"/>
                      <a:pt x="171" y="261"/>
                    </a:cubicBezTo>
                    <a:cubicBezTo>
                      <a:pt x="171" y="260"/>
                      <a:pt x="169" y="256"/>
                      <a:pt x="169" y="256"/>
                    </a:cubicBezTo>
                    <a:cubicBezTo>
                      <a:pt x="169" y="252"/>
                      <a:pt x="169" y="252"/>
                      <a:pt x="169" y="252"/>
                    </a:cubicBezTo>
                    <a:cubicBezTo>
                      <a:pt x="168" y="246"/>
                      <a:pt x="168" y="246"/>
                      <a:pt x="168" y="246"/>
                    </a:cubicBezTo>
                    <a:cubicBezTo>
                      <a:pt x="167" y="239"/>
                      <a:pt x="167" y="239"/>
                      <a:pt x="167" y="239"/>
                    </a:cubicBezTo>
                    <a:cubicBezTo>
                      <a:pt x="167" y="233"/>
                      <a:pt x="167" y="233"/>
                      <a:pt x="167" y="233"/>
                    </a:cubicBezTo>
                    <a:cubicBezTo>
                      <a:pt x="167" y="227"/>
                      <a:pt x="167" y="227"/>
                      <a:pt x="167" y="227"/>
                    </a:cubicBezTo>
                    <a:cubicBezTo>
                      <a:pt x="166" y="223"/>
                      <a:pt x="166" y="223"/>
                      <a:pt x="166" y="223"/>
                    </a:cubicBezTo>
                    <a:cubicBezTo>
                      <a:pt x="163" y="217"/>
                      <a:pt x="163" y="217"/>
                      <a:pt x="163" y="217"/>
                    </a:cubicBezTo>
                    <a:cubicBezTo>
                      <a:pt x="161" y="213"/>
                      <a:pt x="161" y="213"/>
                      <a:pt x="161" y="213"/>
                    </a:cubicBezTo>
                    <a:cubicBezTo>
                      <a:pt x="156" y="208"/>
                      <a:pt x="156" y="208"/>
                      <a:pt x="156" y="208"/>
                    </a:cubicBezTo>
                    <a:cubicBezTo>
                      <a:pt x="153" y="204"/>
                      <a:pt x="153" y="204"/>
                      <a:pt x="153" y="204"/>
                    </a:cubicBezTo>
                    <a:cubicBezTo>
                      <a:pt x="151" y="203"/>
                      <a:pt x="151" y="203"/>
                      <a:pt x="151" y="203"/>
                    </a:cubicBezTo>
                    <a:cubicBezTo>
                      <a:pt x="147" y="199"/>
                      <a:pt x="147" y="199"/>
                      <a:pt x="147" y="199"/>
                    </a:cubicBezTo>
                    <a:cubicBezTo>
                      <a:pt x="143" y="197"/>
                      <a:pt x="143" y="197"/>
                      <a:pt x="143" y="197"/>
                    </a:cubicBezTo>
                    <a:cubicBezTo>
                      <a:pt x="140" y="199"/>
                      <a:pt x="140" y="199"/>
                      <a:pt x="140" y="199"/>
                    </a:cubicBezTo>
                    <a:cubicBezTo>
                      <a:pt x="137" y="200"/>
                      <a:pt x="137" y="200"/>
                      <a:pt x="137" y="200"/>
                    </a:cubicBezTo>
                    <a:cubicBezTo>
                      <a:pt x="134" y="201"/>
                      <a:pt x="134" y="201"/>
                      <a:pt x="134" y="201"/>
                    </a:cubicBezTo>
                    <a:cubicBezTo>
                      <a:pt x="129" y="198"/>
                      <a:pt x="129" y="198"/>
                      <a:pt x="129" y="198"/>
                    </a:cubicBezTo>
                    <a:cubicBezTo>
                      <a:pt x="126" y="196"/>
                      <a:pt x="126" y="196"/>
                      <a:pt x="126" y="196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21" y="195"/>
                      <a:pt x="121" y="195"/>
                      <a:pt x="121" y="195"/>
                    </a:cubicBezTo>
                    <a:cubicBezTo>
                      <a:pt x="121" y="195"/>
                      <a:pt x="121" y="194"/>
                      <a:pt x="121" y="194"/>
                    </a:cubicBezTo>
                    <a:cubicBezTo>
                      <a:pt x="121" y="195"/>
                      <a:pt x="123" y="194"/>
                      <a:pt x="123" y="194"/>
                    </a:cubicBezTo>
                    <a:cubicBezTo>
                      <a:pt x="123" y="194"/>
                      <a:pt x="125" y="195"/>
                      <a:pt x="125" y="195"/>
                    </a:cubicBezTo>
                    <a:cubicBezTo>
                      <a:pt x="125" y="195"/>
                      <a:pt x="127" y="196"/>
                      <a:pt x="127" y="196"/>
                    </a:cubicBezTo>
                    <a:cubicBezTo>
                      <a:pt x="127" y="196"/>
                      <a:pt x="128" y="197"/>
                      <a:pt x="129" y="197"/>
                    </a:cubicBezTo>
                    <a:cubicBezTo>
                      <a:pt x="130" y="197"/>
                      <a:pt x="132" y="197"/>
                      <a:pt x="132" y="197"/>
                    </a:cubicBezTo>
                    <a:cubicBezTo>
                      <a:pt x="135" y="195"/>
                      <a:pt x="135" y="195"/>
                      <a:pt x="135" y="195"/>
                    </a:cubicBezTo>
                    <a:cubicBezTo>
                      <a:pt x="136" y="193"/>
                      <a:pt x="136" y="193"/>
                      <a:pt x="136" y="193"/>
                    </a:cubicBezTo>
                    <a:cubicBezTo>
                      <a:pt x="138" y="192"/>
                      <a:pt x="138" y="192"/>
                      <a:pt x="138" y="192"/>
                    </a:cubicBezTo>
                    <a:cubicBezTo>
                      <a:pt x="140" y="191"/>
                      <a:pt x="140" y="191"/>
                      <a:pt x="140" y="191"/>
                    </a:cubicBezTo>
                    <a:cubicBezTo>
                      <a:pt x="141" y="191"/>
                      <a:pt x="141" y="191"/>
                      <a:pt x="141" y="191"/>
                    </a:cubicBezTo>
                    <a:cubicBezTo>
                      <a:pt x="141" y="191"/>
                      <a:pt x="142" y="192"/>
                      <a:pt x="143" y="192"/>
                    </a:cubicBezTo>
                    <a:cubicBezTo>
                      <a:pt x="145" y="192"/>
                      <a:pt x="146" y="191"/>
                      <a:pt x="146" y="191"/>
                    </a:cubicBezTo>
                    <a:cubicBezTo>
                      <a:pt x="146" y="191"/>
                      <a:pt x="149" y="189"/>
                      <a:pt x="149" y="189"/>
                    </a:cubicBezTo>
                    <a:cubicBezTo>
                      <a:pt x="149" y="189"/>
                      <a:pt x="148" y="188"/>
                      <a:pt x="148" y="188"/>
                    </a:cubicBezTo>
                    <a:cubicBezTo>
                      <a:pt x="148" y="187"/>
                      <a:pt x="146" y="186"/>
                      <a:pt x="146" y="186"/>
                    </a:cubicBezTo>
                    <a:cubicBezTo>
                      <a:pt x="146" y="186"/>
                      <a:pt x="145" y="186"/>
                      <a:pt x="145" y="185"/>
                    </a:cubicBezTo>
                    <a:cubicBezTo>
                      <a:pt x="145" y="184"/>
                      <a:pt x="145" y="182"/>
                      <a:pt x="145" y="182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3" y="180"/>
                      <a:pt x="142" y="181"/>
                    </a:cubicBezTo>
                    <a:cubicBezTo>
                      <a:pt x="141" y="181"/>
                      <a:pt x="140" y="181"/>
                      <a:pt x="140" y="181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3" y="183"/>
                      <a:pt x="133" y="183"/>
                      <a:pt x="133" y="183"/>
                    </a:cubicBezTo>
                    <a:cubicBezTo>
                      <a:pt x="133" y="182"/>
                      <a:pt x="133" y="182"/>
                      <a:pt x="133" y="182"/>
                    </a:cubicBezTo>
                    <a:cubicBezTo>
                      <a:pt x="137" y="181"/>
                      <a:pt x="137" y="181"/>
                      <a:pt x="137" y="181"/>
                    </a:cubicBezTo>
                    <a:cubicBezTo>
                      <a:pt x="139" y="180"/>
                      <a:pt x="139" y="180"/>
                      <a:pt x="139" y="180"/>
                    </a:cubicBezTo>
                    <a:cubicBezTo>
                      <a:pt x="139" y="180"/>
                      <a:pt x="139" y="179"/>
                      <a:pt x="140" y="179"/>
                    </a:cubicBezTo>
                    <a:cubicBezTo>
                      <a:pt x="141" y="179"/>
                      <a:pt x="143" y="180"/>
                      <a:pt x="144" y="180"/>
                    </a:cubicBezTo>
                    <a:cubicBezTo>
                      <a:pt x="144" y="180"/>
                      <a:pt x="147" y="180"/>
                      <a:pt x="147" y="180"/>
                    </a:cubicBezTo>
                    <a:cubicBezTo>
                      <a:pt x="147" y="180"/>
                      <a:pt x="150" y="178"/>
                      <a:pt x="150" y="178"/>
                    </a:cubicBezTo>
                    <a:cubicBezTo>
                      <a:pt x="151" y="177"/>
                      <a:pt x="154" y="175"/>
                      <a:pt x="154" y="175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5" y="171"/>
                      <a:pt x="156" y="171"/>
                    </a:cubicBezTo>
                    <a:cubicBezTo>
                      <a:pt x="156" y="171"/>
                      <a:pt x="159" y="169"/>
                      <a:pt x="159" y="169"/>
                    </a:cubicBezTo>
                    <a:cubicBezTo>
                      <a:pt x="162" y="165"/>
                      <a:pt x="162" y="165"/>
                      <a:pt x="162" y="165"/>
                    </a:cubicBezTo>
                    <a:cubicBezTo>
                      <a:pt x="164" y="161"/>
                      <a:pt x="164" y="161"/>
                      <a:pt x="164" y="161"/>
                    </a:cubicBezTo>
                    <a:cubicBezTo>
                      <a:pt x="166" y="158"/>
                      <a:pt x="166" y="158"/>
                      <a:pt x="166" y="158"/>
                    </a:cubicBezTo>
                    <a:cubicBezTo>
                      <a:pt x="166" y="158"/>
                      <a:pt x="168" y="156"/>
                      <a:pt x="168" y="155"/>
                    </a:cubicBezTo>
                    <a:cubicBezTo>
                      <a:pt x="168" y="154"/>
                      <a:pt x="168" y="151"/>
                      <a:pt x="168" y="151"/>
                    </a:cubicBezTo>
                    <a:cubicBezTo>
                      <a:pt x="168" y="151"/>
                      <a:pt x="170" y="149"/>
                      <a:pt x="171" y="149"/>
                    </a:cubicBezTo>
                    <a:cubicBezTo>
                      <a:pt x="171" y="148"/>
                      <a:pt x="177" y="144"/>
                      <a:pt x="177" y="144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7" y="138"/>
                      <a:pt x="177" y="138"/>
                      <a:pt x="177" y="138"/>
                    </a:cubicBezTo>
                    <a:cubicBezTo>
                      <a:pt x="176" y="135"/>
                      <a:pt x="176" y="135"/>
                      <a:pt x="176" y="135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72" y="131"/>
                      <a:pt x="172" y="131"/>
                      <a:pt x="172" y="131"/>
                    </a:cubicBezTo>
                    <a:cubicBezTo>
                      <a:pt x="170" y="131"/>
                      <a:pt x="170" y="131"/>
                      <a:pt x="170" y="131"/>
                    </a:cubicBezTo>
                    <a:cubicBezTo>
                      <a:pt x="170" y="131"/>
                      <a:pt x="169" y="132"/>
                      <a:pt x="168" y="132"/>
                    </a:cubicBezTo>
                    <a:cubicBezTo>
                      <a:pt x="168" y="131"/>
                      <a:pt x="166" y="130"/>
                      <a:pt x="166" y="130"/>
                    </a:cubicBezTo>
                    <a:cubicBezTo>
                      <a:pt x="163" y="131"/>
                      <a:pt x="163" y="131"/>
                      <a:pt x="163" y="131"/>
                    </a:cubicBezTo>
                    <a:cubicBezTo>
                      <a:pt x="159" y="130"/>
                      <a:pt x="159" y="130"/>
                      <a:pt x="159" y="130"/>
                    </a:cubicBezTo>
                    <a:cubicBezTo>
                      <a:pt x="158" y="129"/>
                      <a:pt x="158" y="129"/>
                      <a:pt x="158" y="129"/>
                    </a:cubicBezTo>
                    <a:cubicBezTo>
                      <a:pt x="155" y="128"/>
                      <a:pt x="155" y="128"/>
                      <a:pt x="155" y="128"/>
                    </a:cubicBez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50" y="128"/>
                      <a:pt x="150" y="128"/>
                      <a:pt x="150" y="128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46" y="127"/>
                      <a:pt x="146" y="127"/>
                      <a:pt x="146" y="127"/>
                    </a:cubicBezTo>
                    <a:cubicBezTo>
                      <a:pt x="144" y="126"/>
                      <a:pt x="144" y="126"/>
                      <a:pt x="144" y="126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8" y="127"/>
                      <a:pt x="138" y="127"/>
                      <a:pt x="138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7"/>
                      <a:pt x="134" y="126"/>
                      <a:pt x="133" y="127"/>
                    </a:cubicBezTo>
                    <a:cubicBezTo>
                      <a:pt x="133" y="127"/>
                      <a:pt x="131" y="128"/>
                      <a:pt x="131" y="128"/>
                    </a:cubicBezTo>
                    <a:cubicBezTo>
                      <a:pt x="130" y="129"/>
                      <a:pt x="130" y="129"/>
                      <a:pt x="130" y="129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5" y="128"/>
                      <a:pt x="125" y="128"/>
                      <a:pt x="125" y="128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19" y="133"/>
                      <a:pt x="119" y="133"/>
                      <a:pt x="119" y="133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3" y="129"/>
                      <a:pt x="123" y="129"/>
                      <a:pt x="123" y="129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5" y="126"/>
                      <a:pt x="127" y="125"/>
                      <a:pt x="127" y="125"/>
                    </a:cubicBezTo>
                    <a:cubicBezTo>
                      <a:pt x="128" y="124"/>
                      <a:pt x="129" y="123"/>
                      <a:pt x="129" y="123"/>
                    </a:cubicBezTo>
                    <a:cubicBezTo>
                      <a:pt x="127" y="122"/>
                      <a:pt x="127" y="122"/>
                      <a:pt x="127" y="122"/>
                    </a:cubicBezTo>
                    <a:cubicBezTo>
                      <a:pt x="124" y="124"/>
                      <a:pt x="124" y="124"/>
                      <a:pt x="124" y="124"/>
                    </a:cubicBezTo>
                    <a:cubicBezTo>
                      <a:pt x="124" y="124"/>
                      <a:pt x="123" y="123"/>
                      <a:pt x="123" y="123"/>
                    </a:cubicBezTo>
                    <a:cubicBezTo>
                      <a:pt x="123" y="123"/>
                      <a:pt x="121" y="125"/>
                      <a:pt x="121" y="125"/>
                    </a:cubicBezTo>
                    <a:cubicBezTo>
                      <a:pt x="116" y="126"/>
                      <a:pt x="116" y="126"/>
                      <a:pt x="116" y="126"/>
                    </a:cubicBezTo>
                    <a:cubicBezTo>
                      <a:pt x="120" y="123"/>
                      <a:pt x="120" y="123"/>
                      <a:pt x="120" y="123"/>
                    </a:cubicBezTo>
                    <a:cubicBezTo>
                      <a:pt x="120" y="123"/>
                      <a:pt x="122" y="122"/>
                      <a:pt x="123" y="122"/>
                    </a:cubicBezTo>
                    <a:cubicBezTo>
                      <a:pt x="123" y="122"/>
                      <a:pt x="125" y="121"/>
                      <a:pt x="125" y="121"/>
                    </a:cubicBezTo>
                    <a:cubicBezTo>
                      <a:pt x="126" y="121"/>
                      <a:pt x="127" y="121"/>
                      <a:pt x="128" y="121"/>
                    </a:cubicBezTo>
                    <a:cubicBezTo>
                      <a:pt x="128" y="121"/>
                      <a:pt x="130" y="122"/>
                      <a:pt x="131" y="121"/>
                    </a:cubicBezTo>
                    <a:cubicBezTo>
                      <a:pt x="131" y="121"/>
                      <a:pt x="132" y="120"/>
                      <a:pt x="132" y="119"/>
                    </a:cubicBezTo>
                    <a:cubicBezTo>
                      <a:pt x="132" y="119"/>
                      <a:pt x="134" y="117"/>
                      <a:pt x="134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7"/>
                      <a:pt x="128" y="118"/>
                      <a:pt x="127" y="118"/>
                    </a:cubicBezTo>
                    <a:cubicBezTo>
                      <a:pt x="127" y="117"/>
                      <a:pt x="125" y="117"/>
                      <a:pt x="125" y="117"/>
                    </a:cubicBezTo>
                    <a:cubicBezTo>
                      <a:pt x="124" y="116"/>
                      <a:pt x="123" y="116"/>
                      <a:pt x="123" y="115"/>
                    </a:cubicBezTo>
                    <a:cubicBezTo>
                      <a:pt x="123" y="115"/>
                      <a:pt x="121" y="114"/>
                      <a:pt x="121" y="114"/>
                    </a:cubicBezTo>
                    <a:cubicBezTo>
                      <a:pt x="122" y="113"/>
                      <a:pt x="122" y="113"/>
                      <a:pt x="122" y="113"/>
                    </a:cubicBezTo>
                    <a:cubicBezTo>
                      <a:pt x="123" y="115"/>
                      <a:pt x="123" y="115"/>
                      <a:pt x="123" y="115"/>
                    </a:cubicBezTo>
                    <a:cubicBezTo>
                      <a:pt x="123" y="115"/>
                      <a:pt x="124" y="116"/>
                      <a:pt x="125" y="116"/>
                    </a:cubicBezTo>
                    <a:cubicBezTo>
                      <a:pt x="126" y="115"/>
                      <a:pt x="127" y="115"/>
                      <a:pt x="128" y="115"/>
                    </a:cubicBezTo>
                    <a:cubicBezTo>
                      <a:pt x="129" y="115"/>
                      <a:pt x="130" y="113"/>
                      <a:pt x="130" y="113"/>
                    </a:cubicBezTo>
                    <a:cubicBezTo>
                      <a:pt x="130" y="113"/>
                      <a:pt x="129" y="113"/>
                      <a:pt x="131" y="112"/>
                    </a:cubicBezTo>
                    <a:cubicBezTo>
                      <a:pt x="133" y="111"/>
                      <a:pt x="133" y="111"/>
                      <a:pt x="134" y="110"/>
                    </a:cubicBezTo>
                    <a:cubicBezTo>
                      <a:pt x="136" y="109"/>
                      <a:pt x="140" y="107"/>
                      <a:pt x="140" y="107"/>
                    </a:cubicBezTo>
                    <a:cubicBezTo>
                      <a:pt x="144" y="105"/>
                      <a:pt x="144" y="105"/>
                      <a:pt x="144" y="105"/>
                    </a:cubicBezTo>
                    <a:cubicBezTo>
                      <a:pt x="148" y="101"/>
                      <a:pt x="148" y="101"/>
                      <a:pt x="148" y="101"/>
                    </a:cubicBezTo>
                    <a:cubicBezTo>
                      <a:pt x="150" y="101"/>
                      <a:pt x="150" y="101"/>
                      <a:pt x="150" y="101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55" y="96"/>
                      <a:pt x="155" y="96"/>
                      <a:pt x="155" y="96"/>
                    </a:cubicBezTo>
                    <a:cubicBezTo>
                      <a:pt x="154" y="92"/>
                      <a:pt x="154" y="92"/>
                      <a:pt x="154" y="92"/>
                    </a:cubicBezTo>
                    <a:cubicBezTo>
                      <a:pt x="156" y="89"/>
                      <a:pt x="156" y="89"/>
                      <a:pt x="156" y="89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3" y="86"/>
                      <a:pt x="153" y="86"/>
                      <a:pt x="153" y="86"/>
                    </a:cubicBezTo>
                    <a:cubicBezTo>
                      <a:pt x="149" y="86"/>
                      <a:pt x="149" y="86"/>
                      <a:pt x="149" y="86"/>
                    </a:cubicBezTo>
                    <a:cubicBezTo>
                      <a:pt x="149" y="86"/>
                      <a:pt x="148" y="88"/>
                      <a:pt x="147" y="88"/>
                    </a:cubicBezTo>
                    <a:cubicBezTo>
                      <a:pt x="147" y="88"/>
                      <a:pt x="143" y="85"/>
                      <a:pt x="143" y="85"/>
                    </a:cubicBezTo>
                    <a:cubicBezTo>
                      <a:pt x="143" y="85"/>
                      <a:pt x="140" y="87"/>
                      <a:pt x="140" y="87"/>
                    </a:cubicBezTo>
                    <a:cubicBezTo>
                      <a:pt x="138" y="87"/>
                      <a:pt x="138" y="87"/>
                      <a:pt x="138" y="87"/>
                    </a:cubicBezTo>
                    <a:cubicBezTo>
                      <a:pt x="138" y="87"/>
                      <a:pt x="137" y="87"/>
                      <a:pt x="136" y="87"/>
                    </a:cubicBezTo>
                    <a:cubicBezTo>
                      <a:pt x="134" y="87"/>
                      <a:pt x="131" y="86"/>
                      <a:pt x="131" y="86"/>
                    </a:cubicBezTo>
                    <a:cubicBezTo>
                      <a:pt x="128" y="87"/>
                      <a:pt x="128" y="87"/>
                      <a:pt x="128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3" y="89"/>
                      <a:pt x="123" y="89"/>
                      <a:pt x="123" y="89"/>
                    </a:cubicBezTo>
                    <a:cubicBezTo>
                      <a:pt x="124" y="88"/>
                      <a:pt x="124" y="88"/>
                      <a:pt x="124" y="88"/>
                    </a:cubicBezTo>
                    <a:cubicBezTo>
                      <a:pt x="125" y="85"/>
                      <a:pt x="125" y="85"/>
                      <a:pt x="125" y="85"/>
                    </a:cubicBezTo>
                    <a:cubicBezTo>
                      <a:pt x="125" y="85"/>
                      <a:pt x="124" y="84"/>
                      <a:pt x="124" y="84"/>
                    </a:cubicBezTo>
                    <a:cubicBezTo>
                      <a:pt x="123" y="84"/>
                      <a:pt x="122" y="83"/>
                      <a:pt x="122" y="83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17" y="87"/>
                      <a:pt x="117" y="87"/>
                      <a:pt x="117" y="87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20" y="85"/>
                      <a:pt x="120" y="85"/>
                      <a:pt x="120" y="85"/>
                    </a:cubicBezTo>
                    <a:cubicBezTo>
                      <a:pt x="120" y="83"/>
                      <a:pt x="120" y="83"/>
                      <a:pt x="120" y="83"/>
                    </a:cubicBezTo>
                    <a:cubicBezTo>
                      <a:pt x="120" y="83"/>
                      <a:pt x="120" y="83"/>
                      <a:pt x="119" y="83"/>
                    </a:cubicBezTo>
                    <a:cubicBezTo>
                      <a:pt x="119" y="83"/>
                      <a:pt x="118" y="83"/>
                      <a:pt x="118" y="83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5" y="80"/>
                      <a:pt x="115" y="80"/>
                      <a:pt x="115" y="80"/>
                    </a:cubicBezTo>
                    <a:cubicBezTo>
                      <a:pt x="113" y="81"/>
                      <a:pt x="113" y="81"/>
                      <a:pt x="113" y="81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1" y="83"/>
                      <a:pt x="111" y="83"/>
                      <a:pt x="111" y="83"/>
                    </a:cubicBezTo>
                    <a:cubicBezTo>
                      <a:pt x="109" y="84"/>
                      <a:pt x="109" y="84"/>
                      <a:pt x="109" y="84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07" y="88"/>
                      <a:pt x="107" y="88"/>
                      <a:pt x="107" y="88"/>
                    </a:cubicBezTo>
                    <a:cubicBezTo>
                      <a:pt x="107" y="88"/>
                      <a:pt x="107" y="91"/>
                      <a:pt x="107" y="91"/>
                    </a:cubicBezTo>
                    <a:cubicBezTo>
                      <a:pt x="107" y="92"/>
                      <a:pt x="109" y="93"/>
                      <a:pt x="109" y="93"/>
                    </a:cubicBezTo>
                    <a:cubicBezTo>
                      <a:pt x="108" y="95"/>
                      <a:pt x="108" y="95"/>
                      <a:pt x="108" y="95"/>
                    </a:cubicBezTo>
                    <a:cubicBezTo>
                      <a:pt x="109" y="95"/>
                      <a:pt x="109" y="95"/>
                      <a:pt x="109" y="95"/>
                    </a:cubicBezTo>
                    <a:cubicBezTo>
                      <a:pt x="109" y="95"/>
                      <a:pt x="108" y="96"/>
                      <a:pt x="108" y="96"/>
                    </a:cubicBezTo>
                    <a:cubicBezTo>
                      <a:pt x="107" y="96"/>
                      <a:pt x="106" y="94"/>
                      <a:pt x="106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1" y="100"/>
                      <a:pt x="101" y="100"/>
                      <a:pt x="101" y="100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101" y="101"/>
                      <a:pt x="100" y="102"/>
                      <a:pt x="100" y="103"/>
                    </a:cubicBezTo>
                    <a:cubicBezTo>
                      <a:pt x="100" y="103"/>
                      <a:pt x="100" y="106"/>
                      <a:pt x="100" y="106"/>
                    </a:cubicBezTo>
                    <a:cubicBezTo>
                      <a:pt x="100" y="106"/>
                      <a:pt x="101" y="107"/>
                      <a:pt x="101" y="108"/>
                    </a:cubicBezTo>
                    <a:cubicBezTo>
                      <a:pt x="102" y="108"/>
                      <a:pt x="103" y="109"/>
                      <a:pt x="103" y="109"/>
                    </a:cubicBezTo>
                    <a:cubicBezTo>
                      <a:pt x="103" y="111"/>
                      <a:pt x="103" y="111"/>
                      <a:pt x="103" y="111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2" y="109"/>
                      <a:pt x="101" y="108"/>
                      <a:pt x="100" y="108"/>
                    </a:cubicBezTo>
                    <a:cubicBezTo>
                      <a:pt x="100" y="107"/>
                      <a:pt x="100" y="106"/>
                      <a:pt x="99" y="106"/>
                    </a:cubicBezTo>
                    <a:cubicBezTo>
                      <a:pt x="99" y="106"/>
                      <a:pt x="98" y="107"/>
                      <a:pt x="98" y="107"/>
                    </a:cubicBezTo>
                    <a:cubicBezTo>
                      <a:pt x="98" y="107"/>
                      <a:pt x="97" y="107"/>
                      <a:pt x="97" y="107"/>
                    </a:cubicBezTo>
                    <a:cubicBezTo>
                      <a:pt x="98" y="108"/>
                      <a:pt x="96" y="109"/>
                      <a:pt x="96" y="109"/>
                    </a:cubicBezTo>
                    <a:cubicBezTo>
                      <a:pt x="96" y="109"/>
                      <a:pt x="94" y="110"/>
                      <a:pt x="94" y="109"/>
                    </a:cubicBezTo>
                    <a:cubicBezTo>
                      <a:pt x="94" y="108"/>
                      <a:pt x="94" y="107"/>
                      <a:pt x="93" y="107"/>
                    </a:cubicBezTo>
                    <a:cubicBezTo>
                      <a:pt x="93" y="106"/>
                      <a:pt x="92" y="107"/>
                      <a:pt x="92" y="107"/>
                    </a:cubicBezTo>
                    <a:cubicBezTo>
                      <a:pt x="92" y="108"/>
                      <a:pt x="91" y="109"/>
                      <a:pt x="91" y="109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2" y="110"/>
                      <a:pt x="91" y="112"/>
                      <a:pt x="91" y="112"/>
                    </a:cubicBezTo>
                    <a:cubicBezTo>
                      <a:pt x="91" y="112"/>
                      <a:pt x="90" y="110"/>
                      <a:pt x="90" y="109"/>
                    </a:cubicBezTo>
                    <a:cubicBezTo>
                      <a:pt x="90" y="109"/>
                      <a:pt x="90" y="107"/>
                      <a:pt x="90" y="108"/>
                    </a:cubicBezTo>
                    <a:cubicBezTo>
                      <a:pt x="89" y="108"/>
                      <a:pt x="88" y="109"/>
                      <a:pt x="88" y="109"/>
                    </a:cubicBezTo>
                    <a:cubicBezTo>
                      <a:pt x="88" y="109"/>
                      <a:pt x="87" y="109"/>
                      <a:pt x="87" y="110"/>
                    </a:cubicBezTo>
                    <a:cubicBezTo>
                      <a:pt x="88" y="110"/>
                      <a:pt x="87" y="113"/>
                      <a:pt x="88" y="113"/>
                    </a:cubicBezTo>
                    <a:cubicBezTo>
                      <a:pt x="89" y="114"/>
                      <a:pt x="88" y="114"/>
                      <a:pt x="89" y="114"/>
                    </a:cubicBezTo>
                    <a:cubicBezTo>
                      <a:pt x="90" y="114"/>
                      <a:pt x="90" y="115"/>
                      <a:pt x="90" y="115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7" y="115"/>
                      <a:pt x="86" y="116"/>
                      <a:pt x="86" y="116"/>
                    </a:cubicBezTo>
                    <a:cubicBezTo>
                      <a:pt x="86" y="117"/>
                      <a:pt x="87" y="118"/>
                      <a:pt x="87" y="118"/>
                    </a:cubicBezTo>
                    <a:cubicBezTo>
                      <a:pt x="87" y="118"/>
                      <a:pt x="88" y="119"/>
                      <a:pt x="88" y="120"/>
                    </a:cubicBezTo>
                    <a:cubicBezTo>
                      <a:pt x="88" y="120"/>
                      <a:pt x="87" y="121"/>
                      <a:pt x="87" y="121"/>
                    </a:cubicBezTo>
                    <a:cubicBezTo>
                      <a:pt x="87" y="121"/>
                      <a:pt x="86" y="120"/>
                      <a:pt x="85" y="120"/>
                    </a:cubicBezTo>
                    <a:cubicBezTo>
                      <a:pt x="85" y="120"/>
                      <a:pt x="85" y="120"/>
                      <a:pt x="84" y="121"/>
                    </a:cubicBezTo>
                    <a:cubicBezTo>
                      <a:pt x="84" y="121"/>
                      <a:pt x="83" y="122"/>
                      <a:pt x="83" y="123"/>
                    </a:cubicBezTo>
                    <a:cubicBezTo>
                      <a:pt x="83" y="123"/>
                      <a:pt x="84" y="123"/>
                      <a:pt x="84" y="125"/>
                    </a:cubicBezTo>
                    <a:cubicBezTo>
                      <a:pt x="84" y="126"/>
                      <a:pt x="83" y="127"/>
                      <a:pt x="83" y="127"/>
                    </a:cubicBezTo>
                    <a:cubicBezTo>
                      <a:pt x="83" y="127"/>
                      <a:pt x="83" y="128"/>
                      <a:pt x="83" y="128"/>
                    </a:cubicBezTo>
                    <a:cubicBezTo>
                      <a:pt x="84" y="129"/>
                      <a:pt x="86" y="129"/>
                      <a:pt x="86" y="129"/>
                    </a:cubicBezTo>
                    <a:cubicBezTo>
                      <a:pt x="87" y="129"/>
                      <a:pt x="87" y="129"/>
                      <a:pt x="88" y="129"/>
                    </a:cubicBezTo>
                    <a:cubicBezTo>
                      <a:pt x="88" y="129"/>
                      <a:pt x="89" y="129"/>
                      <a:pt x="89" y="130"/>
                    </a:cubicBezTo>
                    <a:cubicBezTo>
                      <a:pt x="90" y="130"/>
                      <a:pt x="91" y="130"/>
                      <a:pt x="91" y="130"/>
                    </a:cubicBezTo>
                    <a:cubicBezTo>
                      <a:pt x="91" y="130"/>
                      <a:pt x="90" y="132"/>
                      <a:pt x="89" y="131"/>
                    </a:cubicBezTo>
                    <a:cubicBezTo>
                      <a:pt x="88" y="130"/>
                      <a:pt x="87" y="130"/>
                      <a:pt x="86" y="130"/>
                    </a:cubicBezTo>
                    <a:cubicBezTo>
                      <a:pt x="85" y="130"/>
                      <a:pt x="85" y="132"/>
                      <a:pt x="85" y="132"/>
                    </a:cubicBezTo>
                    <a:cubicBezTo>
                      <a:pt x="87" y="133"/>
                      <a:pt x="87" y="133"/>
                      <a:pt x="87" y="133"/>
                    </a:cubicBezTo>
                    <a:cubicBezTo>
                      <a:pt x="87" y="133"/>
                      <a:pt x="88" y="134"/>
                      <a:pt x="87" y="134"/>
                    </a:cubicBezTo>
                    <a:cubicBezTo>
                      <a:pt x="86" y="134"/>
                      <a:pt x="84" y="133"/>
                      <a:pt x="84" y="133"/>
                    </a:cubicBezTo>
                    <a:cubicBezTo>
                      <a:pt x="84" y="133"/>
                      <a:pt x="84" y="133"/>
                      <a:pt x="83" y="133"/>
                    </a:cubicBezTo>
                    <a:cubicBezTo>
                      <a:pt x="83" y="133"/>
                      <a:pt x="82" y="134"/>
                      <a:pt x="82" y="134"/>
                    </a:cubicBezTo>
                    <a:cubicBezTo>
                      <a:pt x="81" y="134"/>
                      <a:pt x="81" y="134"/>
                      <a:pt x="80" y="134"/>
                    </a:cubicBezTo>
                    <a:cubicBezTo>
                      <a:pt x="80" y="133"/>
                      <a:pt x="78" y="132"/>
                      <a:pt x="78" y="132"/>
                    </a:cubicBezTo>
                    <a:cubicBezTo>
                      <a:pt x="78" y="132"/>
                      <a:pt x="77" y="131"/>
                      <a:pt x="77" y="131"/>
                    </a:cubicBezTo>
                    <a:cubicBezTo>
                      <a:pt x="77" y="130"/>
                      <a:pt x="77" y="128"/>
                      <a:pt x="78" y="128"/>
                    </a:cubicBezTo>
                    <a:cubicBezTo>
                      <a:pt x="78" y="128"/>
                      <a:pt x="78" y="127"/>
                      <a:pt x="79" y="127"/>
                    </a:cubicBezTo>
                    <a:cubicBezTo>
                      <a:pt x="79" y="127"/>
                      <a:pt x="82" y="127"/>
                      <a:pt x="80" y="126"/>
                    </a:cubicBezTo>
                    <a:cubicBezTo>
                      <a:pt x="79" y="125"/>
                      <a:pt x="79" y="124"/>
                      <a:pt x="78" y="125"/>
                    </a:cubicBezTo>
                    <a:cubicBezTo>
                      <a:pt x="78" y="125"/>
                      <a:pt x="76" y="126"/>
                      <a:pt x="76" y="126"/>
                    </a:cubicBezTo>
                    <a:cubicBezTo>
                      <a:pt x="76" y="126"/>
                      <a:pt x="76" y="125"/>
                      <a:pt x="76" y="123"/>
                    </a:cubicBezTo>
                    <a:cubicBezTo>
                      <a:pt x="77" y="120"/>
                      <a:pt x="76" y="120"/>
                      <a:pt x="77" y="119"/>
                    </a:cubicBezTo>
                    <a:cubicBezTo>
                      <a:pt x="78" y="119"/>
                      <a:pt x="78" y="118"/>
                      <a:pt x="78" y="118"/>
                    </a:cubicBezTo>
                    <a:cubicBezTo>
                      <a:pt x="78" y="118"/>
                      <a:pt x="78" y="117"/>
                      <a:pt x="77" y="116"/>
                    </a:cubicBezTo>
                    <a:cubicBezTo>
                      <a:pt x="76" y="114"/>
                      <a:pt x="76" y="113"/>
                      <a:pt x="75" y="112"/>
                    </a:cubicBezTo>
                    <a:cubicBezTo>
                      <a:pt x="74" y="112"/>
                      <a:pt x="73" y="113"/>
                      <a:pt x="73" y="113"/>
                    </a:cubicBezTo>
                    <a:cubicBezTo>
                      <a:pt x="73" y="114"/>
                      <a:pt x="72" y="115"/>
                      <a:pt x="73" y="116"/>
                    </a:cubicBezTo>
                    <a:cubicBezTo>
                      <a:pt x="73" y="117"/>
                      <a:pt x="73" y="118"/>
                      <a:pt x="72" y="118"/>
                    </a:cubicBezTo>
                    <a:cubicBezTo>
                      <a:pt x="72" y="119"/>
                      <a:pt x="72" y="119"/>
                      <a:pt x="71" y="119"/>
                    </a:cubicBezTo>
                    <a:cubicBezTo>
                      <a:pt x="70" y="118"/>
                      <a:pt x="70" y="118"/>
                      <a:pt x="70" y="117"/>
                    </a:cubicBezTo>
                    <a:cubicBezTo>
                      <a:pt x="69" y="117"/>
                      <a:pt x="69" y="117"/>
                      <a:pt x="69" y="116"/>
                    </a:cubicBezTo>
                    <a:cubicBezTo>
                      <a:pt x="68" y="116"/>
                      <a:pt x="67" y="115"/>
                      <a:pt x="67" y="115"/>
                    </a:cubicBezTo>
                    <a:cubicBezTo>
                      <a:pt x="67" y="115"/>
                      <a:pt x="65" y="114"/>
                      <a:pt x="65" y="115"/>
                    </a:cubicBezTo>
                    <a:cubicBezTo>
                      <a:pt x="65" y="115"/>
                      <a:pt x="65" y="116"/>
                      <a:pt x="66" y="116"/>
                    </a:cubicBezTo>
                    <a:cubicBezTo>
                      <a:pt x="66" y="117"/>
                      <a:pt x="66" y="117"/>
                      <a:pt x="66" y="118"/>
                    </a:cubicBezTo>
                    <a:cubicBezTo>
                      <a:pt x="66" y="118"/>
                      <a:pt x="66" y="119"/>
                      <a:pt x="66" y="119"/>
                    </a:cubicBezTo>
                    <a:cubicBezTo>
                      <a:pt x="66" y="119"/>
                      <a:pt x="65" y="118"/>
                      <a:pt x="64" y="118"/>
                    </a:cubicBezTo>
                    <a:cubicBezTo>
                      <a:pt x="64" y="118"/>
                      <a:pt x="62" y="120"/>
                      <a:pt x="62" y="120"/>
                    </a:cubicBezTo>
                    <a:cubicBezTo>
                      <a:pt x="62" y="120"/>
                      <a:pt x="62" y="120"/>
                      <a:pt x="62" y="121"/>
                    </a:cubicBezTo>
                    <a:cubicBezTo>
                      <a:pt x="63" y="121"/>
                      <a:pt x="62" y="122"/>
                      <a:pt x="63" y="123"/>
                    </a:cubicBezTo>
                    <a:cubicBezTo>
                      <a:pt x="63" y="124"/>
                      <a:pt x="63" y="125"/>
                      <a:pt x="64" y="125"/>
                    </a:cubicBezTo>
                    <a:cubicBezTo>
                      <a:pt x="65" y="126"/>
                      <a:pt x="69" y="124"/>
                      <a:pt x="69" y="124"/>
                    </a:cubicBezTo>
                    <a:cubicBezTo>
                      <a:pt x="69" y="124"/>
                      <a:pt x="71" y="126"/>
                      <a:pt x="71" y="126"/>
                    </a:cubicBezTo>
                    <a:cubicBezTo>
                      <a:pt x="71" y="126"/>
                      <a:pt x="71" y="128"/>
                      <a:pt x="71" y="128"/>
                    </a:cubicBezTo>
                    <a:cubicBezTo>
                      <a:pt x="71" y="128"/>
                      <a:pt x="71" y="128"/>
                      <a:pt x="70" y="128"/>
                    </a:cubicBezTo>
                    <a:cubicBezTo>
                      <a:pt x="69" y="128"/>
                      <a:pt x="68" y="127"/>
                      <a:pt x="68" y="128"/>
                    </a:cubicBezTo>
                    <a:cubicBezTo>
                      <a:pt x="68" y="129"/>
                      <a:pt x="68" y="131"/>
                      <a:pt x="68" y="131"/>
                    </a:cubicBezTo>
                    <a:cubicBezTo>
                      <a:pt x="69" y="132"/>
                      <a:pt x="69" y="134"/>
                      <a:pt x="70" y="134"/>
                    </a:cubicBezTo>
                    <a:cubicBezTo>
                      <a:pt x="72" y="135"/>
                      <a:pt x="72" y="135"/>
                      <a:pt x="73" y="135"/>
                    </a:cubicBezTo>
                    <a:cubicBezTo>
                      <a:pt x="74" y="134"/>
                      <a:pt x="73" y="133"/>
                      <a:pt x="74" y="134"/>
                    </a:cubicBezTo>
                    <a:cubicBezTo>
                      <a:pt x="75" y="134"/>
                      <a:pt x="76" y="134"/>
                      <a:pt x="77" y="135"/>
                    </a:cubicBezTo>
                    <a:cubicBezTo>
                      <a:pt x="77" y="136"/>
                      <a:pt x="76" y="136"/>
                      <a:pt x="76" y="136"/>
                    </a:cubicBezTo>
                    <a:cubicBezTo>
                      <a:pt x="76" y="136"/>
                      <a:pt x="75" y="136"/>
                      <a:pt x="75" y="136"/>
                    </a:cubicBezTo>
                    <a:cubicBezTo>
                      <a:pt x="75" y="137"/>
                      <a:pt x="74" y="137"/>
                      <a:pt x="75" y="137"/>
                    </a:cubicBezTo>
                    <a:cubicBezTo>
                      <a:pt x="77" y="138"/>
                      <a:pt x="78" y="137"/>
                      <a:pt x="78" y="137"/>
                    </a:cubicBezTo>
                    <a:cubicBezTo>
                      <a:pt x="78" y="137"/>
                      <a:pt x="79" y="136"/>
                      <a:pt x="79" y="137"/>
                    </a:cubicBezTo>
                    <a:cubicBezTo>
                      <a:pt x="79" y="137"/>
                      <a:pt x="78" y="138"/>
                      <a:pt x="78" y="138"/>
                    </a:cubicBezTo>
                    <a:cubicBezTo>
                      <a:pt x="77" y="139"/>
                      <a:pt x="77" y="139"/>
                      <a:pt x="77" y="140"/>
                    </a:cubicBezTo>
                    <a:cubicBezTo>
                      <a:pt x="77" y="140"/>
                      <a:pt x="76" y="141"/>
                      <a:pt x="76" y="141"/>
                    </a:cubicBezTo>
                    <a:cubicBezTo>
                      <a:pt x="76" y="142"/>
                      <a:pt x="74" y="145"/>
                      <a:pt x="77" y="143"/>
                    </a:cubicBezTo>
                    <a:cubicBezTo>
                      <a:pt x="80" y="141"/>
                      <a:pt x="80" y="141"/>
                      <a:pt x="80" y="140"/>
                    </a:cubicBezTo>
                    <a:cubicBezTo>
                      <a:pt x="80" y="140"/>
                      <a:pt x="80" y="140"/>
                      <a:pt x="81" y="139"/>
                    </a:cubicBezTo>
                    <a:cubicBezTo>
                      <a:pt x="83" y="138"/>
                      <a:pt x="84" y="138"/>
                      <a:pt x="84" y="138"/>
                    </a:cubicBezTo>
                    <a:cubicBezTo>
                      <a:pt x="84" y="137"/>
                      <a:pt x="85" y="137"/>
                      <a:pt x="85" y="138"/>
                    </a:cubicBezTo>
                    <a:cubicBezTo>
                      <a:pt x="84" y="139"/>
                      <a:pt x="84" y="138"/>
                      <a:pt x="84" y="139"/>
                    </a:cubicBezTo>
                    <a:cubicBezTo>
                      <a:pt x="85" y="140"/>
                      <a:pt x="85" y="140"/>
                      <a:pt x="86" y="140"/>
                    </a:cubicBezTo>
                    <a:cubicBezTo>
                      <a:pt x="86" y="140"/>
                      <a:pt x="87" y="141"/>
                      <a:pt x="87" y="141"/>
                    </a:cubicBezTo>
                    <a:cubicBezTo>
                      <a:pt x="87" y="141"/>
                      <a:pt x="85" y="140"/>
                      <a:pt x="84" y="140"/>
                    </a:cubicBezTo>
                    <a:cubicBezTo>
                      <a:pt x="84" y="140"/>
                      <a:pt x="83" y="140"/>
                      <a:pt x="83" y="140"/>
                    </a:cubicBezTo>
                    <a:cubicBezTo>
                      <a:pt x="83" y="140"/>
                      <a:pt x="82" y="141"/>
                      <a:pt x="82" y="141"/>
                    </a:cubicBezTo>
                    <a:cubicBezTo>
                      <a:pt x="82" y="142"/>
                      <a:pt x="82" y="142"/>
                      <a:pt x="82" y="142"/>
                    </a:cubicBezTo>
                    <a:cubicBezTo>
                      <a:pt x="82" y="142"/>
                      <a:pt x="83" y="143"/>
                      <a:pt x="83" y="143"/>
                    </a:cubicBezTo>
                    <a:cubicBezTo>
                      <a:pt x="83" y="144"/>
                      <a:pt x="83" y="144"/>
                      <a:pt x="82" y="144"/>
                    </a:cubicBezTo>
                    <a:cubicBezTo>
                      <a:pt x="81" y="144"/>
                      <a:pt x="82" y="143"/>
                      <a:pt x="80" y="143"/>
                    </a:cubicBezTo>
                    <a:cubicBezTo>
                      <a:pt x="79" y="144"/>
                      <a:pt x="79" y="142"/>
                      <a:pt x="78" y="144"/>
                    </a:cubicBezTo>
                    <a:cubicBezTo>
                      <a:pt x="78" y="147"/>
                      <a:pt x="77" y="147"/>
                      <a:pt x="77" y="147"/>
                    </a:cubicBezTo>
                    <a:cubicBezTo>
                      <a:pt x="77" y="147"/>
                      <a:pt x="77" y="147"/>
                      <a:pt x="77" y="148"/>
                    </a:cubicBezTo>
                    <a:cubicBezTo>
                      <a:pt x="77" y="148"/>
                      <a:pt x="77" y="148"/>
                      <a:pt x="79" y="149"/>
                    </a:cubicBezTo>
                    <a:cubicBezTo>
                      <a:pt x="80" y="150"/>
                      <a:pt x="81" y="151"/>
                      <a:pt x="81" y="151"/>
                    </a:cubicBezTo>
                    <a:cubicBezTo>
                      <a:pt x="81" y="151"/>
                      <a:pt x="80" y="151"/>
                      <a:pt x="79" y="151"/>
                    </a:cubicBezTo>
                    <a:cubicBezTo>
                      <a:pt x="78" y="152"/>
                      <a:pt x="77" y="152"/>
                      <a:pt x="76" y="152"/>
                    </a:cubicBezTo>
                    <a:cubicBezTo>
                      <a:pt x="76" y="153"/>
                      <a:pt x="75" y="153"/>
                      <a:pt x="74" y="153"/>
                    </a:cubicBezTo>
                    <a:cubicBezTo>
                      <a:pt x="74" y="153"/>
                      <a:pt x="72" y="153"/>
                      <a:pt x="71" y="153"/>
                    </a:cubicBezTo>
                    <a:cubicBezTo>
                      <a:pt x="70" y="153"/>
                      <a:pt x="69" y="153"/>
                      <a:pt x="68" y="154"/>
                    </a:cubicBezTo>
                    <a:cubicBezTo>
                      <a:pt x="68" y="154"/>
                      <a:pt x="68" y="155"/>
                      <a:pt x="68" y="155"/>
                    </a:cubicBezTo>
                    <a:cubicBezTo>
                      <a:pt x="68" y="155"/>
                      <a:pt x="67" y="155"/>
                      <a:pt x="68" y="156"/>
                    </a:cubicBezTo>
                    <a:cubicBezTo>
                      <a:pt x="69" y="156"/>
                      <a:pt x="72" y="156"/>
                      <a:pt x="72" y="156"/>
                    </a:cubicBezTo>
                    <a:cubicBezTo>
                      <a:pt x="73" y="156"/>
                      <a:pt x="73" y="157"/>
                      <a:pt x="73" y="157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157"/>
                      <a:pt x="70" y="156"/>
                      <a:pt x="69" y="156"/>
                    </a:cubicBezTo>
                    <a:cubicBezTo>
                      <a:pt x="69" y="157"/>
                      <a:pt x="66" y="157"/>
                      <a:pt x="66" y="157"/>
                    </a:cubicBezTo>
                    <a:cubicBezTo>
                      <a:pt x="66" y="157"/>
                      <a:pt x="65" y="159"/>
                      <a:pt x="65" y="159"/>
                    </a:cubicBezTo>
                    <a:cubicBezTo>
                      <a:pt x="65" y="160"/>
                      <a:pt x="65" y="161"/>
                      <a:pt x="66" y="162"/>
                    </a:cubicBezTo>
                    <a:cubicBezTo>
                      <a:pt x="67" y="163"/>
                      <a:pt x="67" y="164"/>
                      <a:pt x="67" y="164"/>
                    </a:cubicBezTo>
                    <a:cubicBezTo>
                      <a:pt x="67" y="165"/>
                      <a:pt x="67" y="164"/>
                      <a:pt x="67" y="165"/>
                    </a:cubicBezTo>
                    <a:cubicBezTo>
                      <a:pt x="67" y="166"/>
                      <a:pt x="65" y="167"/>
                      <a:pt x="65" y="167"/>
                    </a:cubicBezTo>
                    <a:cubicBezTo>
                      <a:pt x="65" y="167"/>
                      <a:pt x="65" y="167"/>
                      <a:pt x="65" y="168"/>
                    </a:cubicBezTo>
                    <a:cubicBezTo>
                      <a:pt x="64" y="170"/>
                      <a:pt x="63" y="172"/>
                      <a:pt x="64" y="172"/>
                    </a:cubicBezTo>
                    <a:cubicBezTo>
                      <a:pt x="65" y="172"/>
                      <a:pt x="65" y="173"/>
                      <a:pt x="67" y="172"/>
                    </a:cubicBezTo>
                    <a:cubicBezTo>
                      <a:pt x="69" y="172"/>
                      <a:pt x="66" y="171"/>
                      <a:pt x="70" y="172"/>
                    </a:cubicBezTo>
                    <a:cubicBezTo>
                      <a:pt x="73" y="172"/>
                      <a:pt x="73" y="172"/>
                      <a:pt x="74" y="172"/>
                    </a:cubicBezTo>
                    <a:cubicBezTo>
                      <a:pt x="75" y="171"/>
                      <a:pt x="75" y="171"/>
                      <a:pt x="76" y="171"/>
                    </a:cubicBezTo>
                    <a:cubicBezTo>
                      <a:pt x="76" y="170"/>
                      <a:pt x="74" y="170"/>
                      <a:pt x="77" y="169"/>
                    </a:cubicBezTo>
                    <a:cubicBezTo>
                      <a:pt x="79" y="168"/>
                      <a:pt x="79" y="168"/>
                      <a:pt x="79" y="168"/>
                    </a:cubicBezTo>
                    <a:cubicBezTo>
                      <a:pt x="79" y="168"/>
                      <a:pt x="78" y="166"/>
                      <a:pt x="80" y="168"/>
                    </a:cubicBezTo>
                    <a:cubicBezTo>
                      <a:pt x="82" y="170"/>
                      <a:pt x="81" y="170"/>
                      <a:pt x="81" y="170"/>
                    </a:cubicBezTo>
                    <a:cubicBezTo>
                      <a:pt x="80" y="172"/>
                      <a:pt x="80" y="172"/>
                      <a:pt x="80" y="172"/>
                    </a:cubicBezTo>
                    <a:cubicBezTo>
                      <a:pt x="80" y="173"/>
                      <a:pt x="80" y="173"/>
                      <a:pt x="80" y="173"/>
                    </a:cubicBezTo>
                    <a:cubicBezTo>
                      <a:pt x="80" y="173"/>
                      <a:pt x="79" y="173"/>
                      <a:pt x="78" y="174"/>
                    </a:cubicBezTo>
                    <a:cubicBezTo>
                      <a:pt x="77" y="176"/>
                      <a:pt x="75" y="179"/>
                      <a:pt x="74" y="179"/>
                    </a:cubicBezTo>
                    <a:cubicBezTo>
                      <a:pt x="74" y="179"/>
                      <a:pt x="75" y="179"/>
                      <a:pt x="73" y="180"/>
                    </a:cubicBezTo>
                    <a:cubicBezTo>
                      <a:pt x="72" y="181"/>
                      <a:pt x="71" y="182"/>
                      <a:pt x="69" y="183"/>
                    </a:cubicBezTo>
                    <a:cubicBezTo>
                      <a:pt x="68" y="184"/>
                      <a:pt x="68" y="183"/>
                      <a:pt x="67" y="184"/>
                    </a:cubicBezTo>
                    <a:cubicBezTo>
                      <a:pt x="67" y="184"/>
                      <a:pt x="67" y="186"/>
                      <a:pt x="67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3" y="188"/>
                      <a:pt x="63" y="188"/>
                      <a:pt x="63" y="188"/>
                    </a:cubicBezTo>
                    <a:cubicBezTo>
                      <a:pt x="61" y="187"/>
                      <a:pt x="61" y="187"/>
                      <a:pt x="61" y="187"/>
                    </a:cubicBezTo>
                    <a:cubicBezTo>
                      <a:pt x="59" y="189"/>
                      <a:pt x="59" y="189"/>
                      <a:pt x="59" y="189"/>
                    </a:cubicBezTo>
                    <a:cubicBezTo>
                      <a:pt x="59" y="189"/>
                      <a:pt x="57" y="188"/>
                      <a:pt x="56" y="188"/>
                    </a:cubicBezTo>
                    <a:cubicBezTo>
                      <a:pt x="55" y="188"/>
                      <a:pt x="55" y="189"/>
                      <a:pt x="55" y="189"/>
                    </a:cubicBezTo>
                    <a:cubicBezTo>
                      <a:pt x="55" y="189"/>
                      <a:pt x="54" y="190"/>
                      <a:pt x="54" y="191"/>
                    </a:cubicBezTo>
                    <a:cubicBezTo>
                      <a:pt x="53" y="192"/>
                      <a:pt x="53" y="195"/>
                      <a:pt x="53" y="195"/>
                    </a:cubicBezTo>
                    <a:cubicBezTo>
                      <a:pt x="51" y="196"/>
                      <a:pt x="51" y="196"/>
                      <a:pt x="51" y="196"/>
                    </a:cubicBezTo>
                    <a:cubicBezTo>
                      <a:pt x="51" y="196"/>
                      <a:pt x="51" y="198"/>
                      <a:pt x="52" y="197"/>
                    </a:cubicBezTo>
                    <a:cubicBezTo>
                      <a:pt x="53" y="196"/>
                      <a:pt x="54" y="195"/>
                      <a:pt x="55" y="194"/>
                    </a:cubicBezTo>
                    <a:cubicBezTo>
                      <a:pt x="56" y="194"/>
                      <a:pt x="57" y="193"/>
                      <a:pt x="57" y="193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56" y="198"/>
                      <a:pt x="56" y="198"/>
                      <a:pt x="56" y="198"/>
                    </a:cubicBezTo>
                    <a:cubicBezTo>
                      <a:pt x="55" y="199"/>
                      <a:pt x="55" y="199"/>
                      <a:pt x="55" y="199"/>
                    </a:cubicBezTo>
                    <a:cubicBezTo>
                      <a:pt x="54" y="200"/>
                      <a:pt x="54" y="200"/>
                      <a:pt x="54" y="200"/>
                    </a:cubicBezTo>
                    <a:cubicBezTo>
                      <a:pt x="54" y="200"/>
                      <a:pt x="53" y="204"/>
                      <a:pt x="54" y="203"/>
                    </a:cubicBezTo>
                    <a:cubicBezTo>
                      <a:pt x="56" y="202"/>
                      <a:pt x="55" y="202"/>
                      <a:pt x="57" y="202"/>
                    </a:cubicBezTo>
                    <a:cubicBezTo>
                      <a:pt x="58" y="201"/>
                      <a:pt x="58" y="200"/>
                      <a:pt x="61" y="200"/>
                    </a:cubicBezTo>
                    <a:cubicBezTo>
                      <a:pt x="63" y="200"/>
                      <a:pt x="63" y="198"/>
                      <a:pt x="63" y="198"/>
                    </a:cubicBezTo>
                    <a:cubicBezTo>
                      <a:pt x="63" y="197"/>
                      <a:pt x="63" y="196"/>
                      <a:pt x="63" y="196"/>
                    </a:cubicBezTo>
                    <a:cubicBezTo>
                      <a:pt x="63" y="195"/>
                      <a:pt x="62" y="194"/>
                      <a:pt x="64" y="194"/>
                    </a:cubicBezTo>
                    <a:cubicBezTo>
                      <a:pt x="66" y="193"/>
                      <a:pt x="65" y="194"/>
                      <a:pt x="66" y="193"/>
                    </a:cubicBezTo>
                    <a:cubicBezTo>
                      <a:pt x="66" y="193"/>
                      <a:pt x="66" y="194"/>
                      <a:pt x="67" y="192"/>
                    </a:cubicBezTo>
                    <a:cubicBezTo>
                      <a:pt x="67" y="190"/>
                      <a:pt x="67" y="191"/>
                      <a:pt x="68" y="189"/>
                    </a:cubicBezTo>
                    <a:cubicBezTo>
                      <a:pt x="70" y="188"/>
                      <a:pt x="69" y="188"/>
                      <a:pt x="70" y="188"/>
                    </a:cubicBezTo>
                    <a:cubicBezTo>
                      <a:pt x="70" y="187"/>
                      <a:pt x="70" y="187"/>
                      <a:pt x="71" y="187"/>
                    </a:cubicBezTo>
                    <a:cubicBezTo>
                      <a:pt x="72" y="186"/>
                      <a:pt x="72" y="186"/>
                      <a:pt x="72" y="185"/>
                    </a:cubicBezTo>
                    <a:cubicBezTo>
                      <a:pt x="72" y="185"/>
                      <a:pt x="75" y="183"/>
                      <a:pt x="75" y="183"/>
                    </a:cubicBezTo>
                    <a:cubicBezTo>
                      <a:pt x="75" y="182"/>
                      <a:pt x="75" y="182"/>
                      <a:pt x="75" y="182"/>
                    </a:cubicBezTo>
                    <a:cubicBezTo>
                      <a:pt x="78" y="179"/>
                      <a:pt x="78" y="179"/>
                      <a:pt x="78" y="179"/>
                    </a:cubicBezTo>
                    <a:cubicBezTo>
                      <a:pt x="78" y="179"/>
                      <a:pt x="79" y="179"/>
                      <a:pt x="78" y="180"/>
                    </a:cubicBezTo>
                    <a:cubicBezTo>
                      <a:pt x="78" y="181"/>
                      <a:pt x="77" y="182"/>
                      <a:pt x="77" y="182"/>
                    </a:cubicBezTo>
                    <a:cubicBezTo>
                      <a:pt x="77" y="184"/>
                      <a:pt x="77" y="184"/>
                      <a:pt x="77" y="184"/>
                    </a:cubicBezTo>
                    <a:cubicBezTo>
                      <a:pt x="75" y="186"/>
                      <a:pt x="75" y="186"/>
                      <a:pt x="75" y="186"/>
                    </a:cubicBezTo>
                    <a:cubicBezTo>
                      <a:pt x="75" y="186"/>
                      <a:pt x="76" y="187"/>
                      <a:pt x="75" y="187"/>
                    </a:cubicBezTo>
                    <a:cubicBezTo>
                      <a:pt x="74" y="188"/>
                      <a:pt x="73" y="189"/>
                      <a:pt x="73" y="189"/>
                    </a:cubicBezTo>
                    <a:cubicBezTo>
                      <a:pt x="73" y="191"/>
                      <a:pt x="73" y="191"/>
                      <a:pt x="73" y="191"/>
                    </a:cubicBezTo>
                    <a:cubicBezTo>
                      <a:pt x="73" y="191"/>
                      <a:pt x="73" y="191"/>
                      <a:pt x="73" y="191"/>
                    </a:cubicBezTo>
                    <a:cubicBezTo>
                      <a:pt x="72" y="194"/>
                      <a:pt x="72" y="194"/>
                      <a:pt x="72" y="194"/>
                    </a:cubicBezTo>
                    <a:cubicBezTo>
                      <a:pt x="74" y="196"/>
                      <a:pt x="74" y="196"/>
                      <a:pt x="74" y="196"/>
                    </a:cubicBezTo>
                    <a:cubicBezTo>
                      <a:pt x="74" y="197"/>
                      <a:pt x="74" y="197"/>
                      <a:pt x="74" y="197"/>
                    </a:cubicBezTo>
                    <a:cubicBezTo>
                      <a:pt x="74" y="197"/>
                      <a:pt x="73" y="198"/>
                      <a:pt x="73" y="199"/>
                    </a:cubicBezTo>
                    <a:cubicBezTo>
                      <a:pt x="72" y="199"/>
                      <a:pt x="70" y="202"/>
                      <a:pt x="70" y="202"/>
                    </a:cubicBezTo>
                    <a:cubicBezTo>
                      <a:pt x="69" y="204"/>
                      <a:pt x="69" y="204"/>
                      <a:pt x="69" y="204"/>
                    </a:cubicBezTo>
                    <a:cubicBezTo>
                      <a:pt x="68" y="206"/>
                      <a:pt x="68" y="206"/>
                      <a:pt x="68" y="206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66" y="212"/>
                      <a:pt x="66" y="212"/>
                      <a:pt x="66" y="212"/>
                    </a:cubicBezTo>
                    <a:cubicBezTo>
                      <a:pt x="65" y="213"/>
                      <a:pt x="65" y="213"/>
                      <a:pt x="65" y="213"/>
                    </a:cubicBezTo>
                    <a:cubicBezTo>
                      <a:pt x="65" y="213"/>
                      <a:pt x="64" y="215"/>
                      <a:pt x="66" y="215"/>
                    </a:cubicBezTo>
                    <a:cubicBezTo>
                      <a:pt x="67" y="216"/>
                      <a:pt x="67" y="216"/>
                      <a:pt x="68" y="216"/>
                    </a:cubicBezTo>
                    <a:cubicBezTo>
                      <a:pt x="70" y="216"/>
                      <a:pt x="69" y="216"/>
                      <a:pt x="70" y="216"/>
                    </a:cubicBezTo>
                    <a:cubicBezTo>
                      <a:pt x="70" y="216"/>
                      <a:pt x="72" y="216"/>
                      <a:pt x="72" y="214"/>
                    </a:cubicBezTo>
                    <a:cubicBezTo>
                      <a:pt x="72" y="213"/>
                      <a:pt x="72" y="211"/>
                      <a:pt x="72" y="211"/>
                    </a:cubicBezTo>
                    <a:cubicBezTo>
                      <a:pt x="72" y="210"/>
                      <a:pt x="74" y="208"/>
                      <a:pt x="74" y="208"/>
                    </a:cubicBezTo>
                    <a:cubicBezTo>
                      <a:pt x="74" y="205"/>
                      <a:pt x="74" y="205"/>
                      <a:pt x="74" y="205"/>
                    </a:cubicBezTo>
                    <a:cubicBezTo>
                      <a:pt x="74" y="205"/>
                      <a:pt x="73" y="204"/>
                      <a:pt x="75" y="202"/>
                    </a:cubicBezTo>
                    <a:cubicBezTo>
                      <a:pt x="77" y="201"/>
                      <a:pt x="76" y="202"/>
                      <a:pt x="77" y="201"/>
                    </a:cubicBezTo>
                    <a:cubicBezTo>
                      <a:pt x="77" y="201"/>
                      <a:pt x="78" y="200"/>
                      <a:pt x="78" y="199"/>
                    </a:cubicBezTo>
                    <a:cubicBezTo>
                      <a:pt x="79" y="198"/>
                      <a:pt x="79" y="198"/>
                      <a:pt x="79" y="198"/>
                    </a:cubicBezTo>
                    <a:cubicBezTo>
                      <a:pt x="80" y="197"/>
                      <a:pt x="80" y="197"/>
                      <a:pt x="80" y="197"/>
                    </a:cubicBezTo>
                    <a:cubicBezTo>
                      <a:pt x="79" y="191"/>
                      <a:pt x="79" y="191"/>
                      <a:pt x="79" y="191"/>
                    </a:cubicBezTo>
                    <a:cubicBezTo>
                      <a:pt x="79" y="191"/>
                      <a:pt x="80" y="189"/>
                      <a:pt x="80" y="189"/>
                    </a:cubicBezTo>
                    <a:cubicBezTo>
                      <a:pt x="81" y="188"/>
                      <a:pt x="82" y="189"/>
                      <a:pt x="82" y="189"/>
                    </a:cubicBezTo>
                    <a:cubicBezTo>
                      <a:pt x="82" y="189"/>
                      <a:pt x="82" y="189"/>
                      <a:pt x="81" y="191"/>
                    </a:cubicBezTo>
                    <a:cubicBezTo>
                      <a:pt x="81" y="192"/>
                      <a:pt x="82" y="195"/>
                      <a:pt x="82" y="195"/>
                    </a:cubicBezTo>
                    <a:cubicBezTo>
                      <a:pt x="87" y="200"/>
                      <a:pt x="87" y="200"/>
                      <a:pt x="87" y="200"/>
                    </a:cubicBezTo>
                    <a:cubicBezTo>
                      <a:pt x="87" y="200"/>
                      <a:pt x="90" y="204"/>
                      <a:pt x="90" y="204"/>
                    </a:cubicBezTo>
                    <a:cubicBezTo>
                      <a:pt x="90" y="205"/>
                      <a:pt x="94" y="208"/>
                      <a:pt x="94" y="208"/>
                    </a:cubicBezTo>
                    <a:cubicBezTo>
                      <a:pt x="94" y="208"/>
                      <a:pt x="94" y="209"/>
                      <a:pt x="94" y="210"/>
                    </a:cubicBezTo>
                    <a:cubicBezTo>
                      <a:pt x="94" y="210"/>
                      <a:pt x="95" y="211"/>
                      <a:pt x="94" y="212"/>
                    </a:cubicBezTo>
                    <a:cubicBezTo>
                      <a:pt x="94" y="213"/>
                      <a:pt x="93" y="215"/>
                      <a:pt x="93" y="215"/>
                    </a:cubicBezTo>
                    <a:cubicBezTo>
                      <a:pt x="91" y="216"/>
                      <a:pt x="91" y="216"/>
                      <a:pt x="91" y="216"/>
                    </a:cubicBezTo>
                    <a:cubicBezTo>
                      <a:pt x="89" y="218"/>
                      <a:pt x="89" y="218"/>
                      <a:pt x="89" y="218"/>
                    </a:cubicBezTo>
                    <a:cubicBezTo>
                      <a:pt x="88" y="222"/>
                      <a:pt x="88" y="222"/>
                      <a:pt x="88" y="222"/>
                    </a:cubicBezTo>
                    <a:cubicBezTo>
                      <a:pt x="86" y="224"/>
                      <a:pt x="86" y="224"/>
                      <a:pt x="86" y="224"/>
                    </a:cubicBezTo>
                    <a:cubicBezTo>
                      <a:pt x="83" y="226"/>
                      <a:pt x="83" y="226"/>
                      <a:pt x="83" y="226"/>
                    </a:cubicBezTo>
                    <a:cubicBezTo>
                      <a:pt x="79" y="230"/>
                      <a:pt x="79" y="230"/>
                      <a:pt x="79" y="230"/>
                    </a:cubicBezTo>
                    <a:cubicBezTo>
                      <a:pt x="78" y="233"/>
                      <a:pt x="78" y="233"/>
                      <a:pt x="78" y="233"/>
                    </a:cubicBezTo>
                    <a:cubicBezTo>
                      <a:pt x="75" y="236"/>
                      <a:pt x="75" y="236"/>
                      <a:pt x="75" y="236"/>
                    </a:cubicBezTo>
                    <a:cubicBezTo>
                      <a:pt x="75" y="239"/>
                      <a:pt x="75" y="239"/>
                      <a:pt x="75" y="239"/>
                    </a:cubicBezTo>
                    <a:cubicBezTo>
                      <a:pt x="75" y="239"/>
                      <a:pt x="77" y="242"/>
                      <a:pt x="77" y="242"/>
                    </a:cubicBezTo>
                    <a:cubicBezTo>
                      <a:pt x="78" y="242"/>
                      <a:pt x="79" y="243"/>
                      <a:pt x="79" y="243"/>
                    </a:cubicBezTo>
                    <a:cubicBezTo>
                      <a:pt x="79" y="247"/>
                      <a:pt x="79" y="247"/>
                      <a:pt x="79" y="247"/>
                    </a:cubicBezTo>
                    <a:cubicBezTo>
                      <a:pt x="79" y="247"/>
                      <a:pt x="80" y="249"/>
                      <a:pt x="80" y="249"/>
                    </a:cubicBezTo>
                    <a:cubicBezTo>
                      <a:pt x="81" y="249"/>
                      <a:pt x="82" y="246"/>
                      <a:pt x="82" y="246"/>
                    </a:cubicBezTo>
                    <a:cubicBezTo>
                      <a:pt x="82" y="246"/>
                      <a:pt x="80" y="244"/>
                      <a:pt x="80" y="242"/>
                    </a:cubicBezTo>
                    <a:cubicBezTo>
                      <a:pt x="80" y="241"/>
                      <a:pt x="81" y="238"/>
                      <a:pt x="81" y="238"/>
                    </a:cubicBezTo>
                    <a:cubicBezTo>
                      <a:pt x="83" y="238"/>
                      <a:pt x="83" y="238"/>
                      <a:pt x="83" y="238"/>
                    </a:cubicBezTo>
                    <a:cubicBezTo>
                      <a:pt x="83" y="238"/>
                      <a:pt x="83" y="238"/>
                      <a:pt x="84" y="239"/>
                    </a:cubicBezTo>
                    <a:cubicBezTo>
                      <a:pt x="84" y="240"/>
                      <a:pt x="84" y="239"/>
                      <a:pt x="85" y="240"/>
                    </a:cubicBezTo>
                    <a:cubicBezTo>
                      <a:pt x="85" y="241"/>
                      <a:pt x="88" y="243"/>
                      <a:pt x="88" y="243"/>
                    </a:cubicBezTo>
                    <a:cubicBezTo>
                      <a:pt x="88" y="243"/>
                      <a:pt x="90" y="246"/>
                      <a:pt x="90" y="246"/>
                    </a:cubicBezTo>
                    <a:cubicBezTo>
                      <a:pt x="91" y="247"/>
                      <a:pt x="92" y="249"/>
                      <a:pt x="93" y="249"/>
                    </a:cubicBezTo>
                    <a:cubicBezTo>
                      <a:pt x="94" y="248"/>
                      <a:pt x="94" y="249"/>
                      <a:pt x="95" y="247"/>
                    </a:cubicBezTo>
                    <a:cubicBezTo>
                      <a:pt x="95" y="245"/>
                      <a:pt x="95" y="245"/>
                      <a:pt x="95" y="244"/>
                    </a:cubicBezTo>
                    <a:cubicBezTo>
                      <a:pt x="95" y="243"/>
                      <a:pt x="95" y="241"/>
                      <a:pt x="95" y="241"/>
                    </a:cubicBezTo>
                    <a:cubicBezTo>
                      <a:pt x="95" y="241"/>
                      <a:pt x="94" y="240"/>
                      <a:pt x="96" y="240"/>
                    </a:cubicBezTo>
                    <a:cubicBezTo>
                      <a:pt x="97" y="240"/>
                      <a:pt x="97" y="242"/>
                      <a:pt x="97" y="242"/>
                    </a:cubicBezTo>
                    <a:cubicBezTo>
                      <a:pt x="97" y="242"/>
                      <a:pt x="98" y="244"/>
                      <a:pt x="99" y="245"/>
                    </a:cubicBezTo>
                    <a:cubicBezTo>
                      <a:pt x="100" y="245"/>
                      <a:pt x="100" y="245"/>
                      <a:pt x="101" y="246"/>
                    </a:cubicBezTo>
                    <a:cubicBezTo>
                      <a:pt x="102" y="247"/>
                      <a:pt x="106" y="248"/>
                      <a:pt x="106" y="248"/>
                    </a:cubicBezTo>
                    <a:cubicBezTo>
                      <a:pt x="106" y="248"/>
                      <a:pt x="106" y="247"/>
                      <a:pt x="107" y="247"/>
                    </a:cubicBezTo>
                    <a:cubicBezTo>
                      <a:pt x="108" y="246"/>
                      <a:pt x="109" y="245"/>
                      <a:pt x="109" y="245"/>
                    </a:cubicBezTo>
                    <a:cubicBezTo>
                      <a:pt x="109" y="245"/>
                      <a:pt x="109" y="244"/>
                      <a:pt x="110" y="245"/>
                    </a:cubicBezTo>
                    <a:cubicBezTo>
                      <a:pt x="112" y="245"/>
                      <a:pt x="113" y="245"/>
                      <a:pt x="113" y="245"/>
                    </a:cubicBezTo>
                    <a:cubicBezTo>
                      <a:pt x="114" y="244"/>
                      <a:pt x="115" y="241"/>
                      <a:pt x="115" y="241"/>
                    </a:cubicBezTo>
                    <a:cubicBezTo>
                      <a:pt x="115" y="241"/>
                      <a:pt x="115" y="239"/>
                      <a:pt x="117" y="240"/>
                    </a:cubicBezTo>
                    <a:cubicBezTo>
                      <a:pt x="118" y="241"/>
                      <a:pt x="128" y="243"/>
                      <a:pt x="128" y="243"/>
                    </a:cubicBezTo>
                    <a:cubicBezTo>
                      <a:pt x="127" y="244"/>
                      <a:pt x="127" y="244"/>
                      <a:pt x="127" y="244"/>
                    </a:cubicBezTo>
                    <a:cubicBezTo>
                      <a:pt x="123" y="244"/>
                      <a:pt x="123" y="244"/>
                      <a:pt x="123" y="244"/>
                    </a:cubicBezTo>
                    <a:cubicBezTo>
                      <a:pt x="121" y="244"/>
                      <a:pt x="121" y="244"/>
                      <a:pt x="121" y="244"/>
                    </a:cubicBezTo>
                    <a:cubicBezTo>
                      <a:pt x="121" y="244"/>
                      <a:pt x="120" y="244"/>
                      <a:pt x="120" y="245"/>
                    </a:cubicBezTo>
                    <a:cubicBezTo>
                      <a:pt x="120" y="246"/>
                      <a:pt x="119" y="247"/>
                      <a:pt x="119" y="248"/>
                    </a:cubicBezTo>
                    <a:cubicBezTo>
                      <a:pt x="118" y="249"/>
                      <a:pt x="118" y="249"/>
                      <a:pt x="117" y="250"/>
                    </a:cubicBezTo>
                    <a:cubicBezTo>
                      <a:pt x="117" y="251"/>
                      <a:pt x="114" y="253"/>
                      <a:pt x="114" y="253"/>
                    </a:cubicBezTo>
                    <a:cubicBezTo>
                      <a:pt x="112" y="255"/>
                      <a:pt x="112" y="255"/>
                      <a:pt x="112" y="255"/>
                    </a:cubicBezTo>
                    <a:cubicBezTo>
                      <a:pt x="110" y="259"/>
                      <a:pt x="110" y="259"/>
                      <a:pt x="110" y="259"/>
                    </a:cubicBezTo>
                    <a:cubicBezTo>
                      <a:pt x="110" y="259"/>
                      <a:pt x="111" y="263"/>
                      <a:pt x="111" y="263"/>
                    </a:cubicBezTo>
                    <a:cubicBezTo>
                      <a:pt x="112" y="263"/>
                      <a:pt x="114" y="266"/>
                      <a:pt x="114" y="266"/>
                    </a:cubicBezTo>
                    <a:cubicBezTo>
                      <a:pt x="114" y="266"/>
                      <a:pt x="114" y="267"/>
                      <a:pt x="114" y="268"/>
                    </a:cubicBezTo>
                    <a:cubicBezTo>
                      <a:pt x="114" y="269"/>
                      <a:pt x="114" y="270"/>
                      <a:pt x="115" y="271"/>
                    </a:cubicBezTo>
                    <a:cubicBezTo>
                      <a:pt x="115" y="272"/>
                      <a:pt x="116" y="275"/>
                      <a:pt x="116" y="275"/>
                    </a:cubicBezTo>
                    <a:cubicBezTo>
                      <a:pt x="117" y="276"/>
                      <a:pt x="117" y="276"/>
                      <a:pt x="117" y="276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17" y="278"/>
                      <a:pt x="117" y="280"/>
                      <a:pt x="118" y="280"/>
                    </a:cubicBezTo>
                    <a:cubicBezTo>
                      <a:pt x="119" y="280"/>
                      <a:pt x="122" y="278"/>
                      <a:pt x="122" y="278"/>
                    </a:cubicBezTo>
                    <a:cubicBezTo>
                      <a:pt x="128" y="277"/>
                      <a:pt x="128" y="277"/>
                      <a:pt x="128" y="277"/>
                    </a:cubicBezTo>
                    <a:cubicBezTo>
                      <a:pt x="128" y="277"/>
                      <a:pt x="128" y="280"/>
                      <a:pt x="127" y="281"/>
                    </a:cubicBezTo>
                    <a:cubicBezTo>
                      <a:pt x="127" y="282"/>
                      <a:pt x="126" y="282"/>
                      <a:pt x="125" y="283"/>
                    </a:cubicBezTo>
                    <a:cubicBezTo>
                      <a:pt x="125" y="283"/>
                      <a:pt x="125" y="285"/>
                      <a:pt x="125" y="285"/>
                    </a:cubicBezTo>
                    <a:cubicBezTo>
                      <a:pt x="125" y="285"/>
                      <a:pt x="125" y="286"/>
                      <a:pt x="123" y="287"/>
                    </a:cubicBezTo>
                    <a:cubicBezTo>
                      <a:pt x="122" y="287"/>
                      <a:pt x="121" y="287"/>
                      <a:pt x="121" y="287"/>
                    </a:cubicBezTo>
                    <a:cubicBezTo>
                      <a:pt x="121" y="287"/>
                      <a:pt x="119" y="286"/>
                      <a:pt x="119" y="288"/>
                    </a:cubicBezTo>
                    <a:cubicBezTo>
                      <a:pt x="119" y="290"/>
                      <a:pt x="118" y="291"/>
                      <a:pt x="118" y="292"/>
                    </a:cubicBezTo>
                    <a:cubicBezTo>
                      <a:pt x="118" y="293"/>
                      <a:pt x="116" y="294"/>
                      <a:pt x="118" y="295"/>
                    </a:cubicBezTo>
                    <a:cubicBezTo>
                      <a:pt x="120" y="295"/>
                      <a:pt x="120" y="297"/>
                      <a:pt x="120" y="297"/>
                    </a:cubicBezTo>
                    <a:cubicBezTo>
                      <a:pt x="120" y="297"/>
                      <a:pt x="119" y="299"/>
                      <a:pt x="118" y="300"/>
                    </a:cubicBezTo>
                    <a:cubicBezTo>
                      <a:pt x="117" y="300"/>
                      <a:pt x="116" y="300"/>
                      <a:pt x="116" y="301"/>
                    </a:cubicBezTo>
                    <a:cubicBezTo>
                      <a:pt x="116" y="302"/>
                      <a:pt x="117" y="306"/>
                      <a:pt x="117" y="306"/>
                    </a:cubicBezTo>
                    <a:cubicBezTo>
                      <a:pt x="117" y="306"/>
                      <a:pt x="118" y="308"/>
                      <a:pt x="116" y="308"/>
                    </a:cubicBezTo>
                    <a:cubicBezTo>
                      <a:pt x="115" y="307"/>
                      <a:pt x="115" y="307"/>
                      <a:pt x="114" y="307"/>
                    </a:cubicBezTo>
                    <a:cubicBezTo>
                      <a:pt x="113" y="307"/>
                      <a:pt x="113" y="308"/>
                      <a:pt x="113" y="308"/>
                    </a:cubicBezTo>
                    <a:cubicBezTo>
                      <a:pt x="113" y="308"/>
                      <a:pt x="113" y="308"/>
                      <a:pt x="113" y="310"/>
                    </a:cubicBezTo>
                    <a:cubicBezTo>
                      <a:pt x="113" y="311"/>
                      <a:pt x="113" y="313"/>
                      <a:pt x="113" y="313"/>
                    </a:cubicBezTo>
                    <a:cubicBezTo>
                      <a:pt x="111" y="313"/>
                      <a:pt x="111" y="313"/>
                      <a:pt x="111" y="313"/>
                    </a:cubicBezTo>
                    <a:cubicBezTo>
                      <a:pt x="109" y="310"/>
                      <a:pt x="109" y="310"/>
                      <a:pt x="109" y="310"/>
                    </a:cubicBezTo>
                    <a:cubicBezTo>
                      <a:pt x="109" y="310"/>
                      <a:pt x="106" y="310"/>
                      <a:pt x="105" y="310"/>
                    </a:cubicBezTo>
                    <a:cubicBezTo>
                      <a:pt x="104" y="310"/>
                      <a:pt x="102" y="311"/>
                      <a:pt x="102" y="311"/>
                    </a:cubicBezTo>
                    <a:cubicBezTo>
                      <a:pt x="102" y="311"/>
                      <a:pt x="98" y="309"/>
                      <a:pt x="97" y="308"/>
                    </a:cubicBezTo>
                    <a:cubicBezTo>
                      <a:pt x="97" y="308"/>
                      <a:pt x="97" y="307"/>
                      <a:pt x="96" y="308"/>
                    </a:cubicBezTo>
                    <a:cubicBezTo>
                      <a:pt x="96" y="309"/>
                      <a:pt x="97" y="308"/>
                      <a:pt x="96" y="309"/>
                    </a:cubicBezTo>
                    <a:cubicBezTo>
                      <a:pt x="95" y="309"/>
                      <a:pt x="97" y="309"/>
                      <a:pt x="94" y="309"/>
                    </a:cubicBezTo>
                    <a:cubicBezTo>
                      <a:pt x="91" y="310"/>
                      <a:pt x="87" y="311"/>
                      <a:pt x="87" y="311"/>
                    </a:cubicBezTo>
                    <a:cubicBezTo>
                      <a:pt x="87" y="311"/>
                      <a:pt x="90" y="308"/>
                      <a:pt x="89" y="308"/>
                    </a:cubicBezTo>
                    <a:cubicBezTo>
                      <a:pt x="88" y="307"/>
                      <a:pt x="89" y="307"/>
                      <a:pt x="88" y="307"/>
                    </a:cubicBezTo>
                    <a:cubicBezTo>
                      <a:pt x="86" y="306"/>
                      <a:pt x="85" y="304"/>
                      <a:pt x="85" y="304"/>
                    </a:cubicBezTo>
                    <a:cubicBezTo>
                      <a:pt x="85" y="303"/>
                      <a:pt x="85" y="301"/>
                      <a:pt x="84" y="301"/>
                    </a:cubicBezTo>
                    <a:cubicBezTo>
                      <a:pt x="82" y="301"/>
                      <a:pt x="82" y="299"/>
                      <a:pt x="80" y="301"/>
                    </a:cubicBezTo>
                    <a:cubicBezTo>
                      <a:pt x="79" y="302"/>
                      <a:pt x="79" y="302"/>
                      <a:pt x="78" y="303"/>
                    </a:cubicBezTo>
                    <a:cubicBezTo>
                      <a:pt x="78" y="304"/>
                      <a:pt x="74" y="304"/>
                      <a:pt x="74" y="304"/>
                    </a:cubicBezTo>
                    <a:cubicBezTo>
                      <a:pt x="74" y="304"/>
                      <a:pt x="77" y="308"/>
                      <a:pt x="77" y="309"/>
                    </a:cubicBezTo>
                    <a:cubicBezTo>
                      <a:pt x="77" y="309"/>
                      <a:pt x="78" y="313"/>
                      <a:pt x="78" y="313"/>
                    </a:cubicBezTo>
                    <a:cubicBezTo>
                      <a:pt x="84" y="312"/>
                      <a:pt x="84" y="312"/>
                      <a:pt x="84" y="312"/>
                    </a:cubicBezTo>
                    <a:cubicBezTo>
                      <a:pt x="84" y="312"/>
                      <a:pt x="80" y="314"/>
                      <a:pt x="80" y="315"/>
                    </a:cubicBezTo>
                    <a:cubicBezTo>
                      <a:pt x="79" y="317"/>
                      <a:pt x="79" y="317"/>
                      <a:pt x="79" y="318"/>
                    </a:cubicBezTo>
                    <a:cubicBezTo>
                      <a:pt x="78" y="319"/>
                      <a:pt x="78" y="320"/>
                      <a:pt x="76" y="320"/>
                    </a:cubicBezTo>
                    <a:cubicBezTo>
                      <a:pt x="74" y="321"/>
                      <a:pt x="71" y="321"/>
                      <a:pt x="70" y="322"/>
                    </a:cubicBezTo>
                    <a:cubicBezTo>
                      <a:pt x="69" y="323"/>
                      <a:pt x="68" y="323"/>
                      <a:pt x="68" y="324"/>
                    </a:cubicBezTo>
                    <a:cubicBezTo>
                      <a:pt x="68" y="325"/>
                      <a:pt x="64" y="325"/>
                      <a:pt x="68" y="326"/>
                    </a:cubicBezTo>
                    <a:cubicBezTo>
                      <a:pt x="73" y="327"/>
                      <a:pt x="74" y="327"/>
                      <a:pt x="74" y="327"/>
                    </a:cubicBezTo>
                    <a:cubicBezTo>
                      <a:pt x="74" y="327"/>
                      <a:pt x="76" y="325"/>
                      <a:pt x="77" y="324"/>
                    </a:cubicBezTo>
                    <a:cubicBezTo>
                      <a:pt x="79" y="323"/>
                      <a:pt x="79" y="323"/>
                      <a:pt x="82" y="323"/>
                    </a:cubicBezTo>
                    <a:cubicBezTo>
                      <a:pt x="85" y="324"/>
                      <a:pt x="85" y="323"/>
                      <a:pt x="85" y="324"/>
                    </a:cubicBezTo>
                    <a:cubicBezTo>
                      <a:pt x="85" y="325"/>
                      <a:pt x="85" y="326"/>
                      <a:pt x="85" y="327"/>
                    </a:cubicBezTo>
                    <a:cubicBezTo>
                      <a:pt x="84" y="329"/>
                      <a:pt x="83" y="330"/>
                      <a:pt x="84" y="332"/>
                    </a:cubicBezTo>
                    <a:cubicBezTo>
                      <a:pt x="86" y="334"/>
                      <a:pt x="83" y="336"/>
                      <a:pt x="83" y="336"/>
                    </a:cubicBezTo>
                    <a:cubicBezTo>
                      <a:pt x="83" y="336"/>
                      <a:pt x="82" y="339"/>
                      <a:pt x="83" y="339"/>
                    </a:cubicBezTo>
                    <a:cubicBezTo>
                      <a:pt x="83" y="339"/>
                      <a:pt x="84" y="340"/>
                      <a:pt x="84" y="340"/>
                    </a:cubicBezTo>
                    <a:cubicBezTo>
                      <a:pt x="84" y="340"/>
                      <a:pt x="82" y="344"/>
                      <a:pt x="82" y="344"/>
                    </a:cubicBezTo>
                    <a:cubicBezTo>
                      <a:pt x="82" y="345"/>
                      <a:pt x="79" y="350"/>
                      <a:pt x="79" y="350"/>
                    </a:cubicBezTo>
                    <a:cubicBezTo>
                      <a:pt x="78" y="350"/>
                      <a:pt x="79" y="350"/>
                      <a:pt x="75" y="352"/>
                    </a:cubicBezTo>
                    <a:cubicBezTo>
                      <a:pt x="70" y="353"/>
                      <a:pt x="67" y="354"/>
                      <a:pt x="67" y="354"/>
                    </a:cubicBezTo>
                    <a:cubicBezTo>
                      <a:pt x="63" y="355"/>
                      <a:pt x="63" y="355"/>
                      <a:pt x="63" y="355"/>
                    </a:cubicBezTo>
                    <a:cubicBezTo>
                      <a:pt x="60" y="357"/>
                      <a:pt x="60" y="357"/>
                      <a:pt x="60" y="357"/>
                    </a:cubicBezTo>
                    <a:cubicBezTo>
                      <a:pt x="58" y="357"/>
                      <a:pt x="58" y="357"/>
                      <a:pt x="58" y="357"/>
                    </a:cubicBezTo>
                    <a:cubicBezTo>
                      <a:pt x="54" y="357"/>
                      <a:pt x="54" y="357"/>
                      <a:pt x="54" y="357"/>
                    </a:cubicBezTo>
                    <a:cubicBezTo>
                      <a:pt x="54" y="357"/>
                      <a:pt x="50" y="359"/>
                      <a:pt x="50" y="360"/>
                    </a:cubicBezTo>
                    <a:cubicBezTo>
                      <a:pt x="49" y="360"/>
                      <a:pt x="47" y="361"/>
                      <a:pt x="47" y="361"/>
                    </a:cubicBezTo>
                    <a:cubicBezTo>
                      <a:pt x="46" y="362"/>
                      <a:pt x="50" y="364"/>
                      <a:pt x="50" y="364"/>
                    </a:cubicBezTo>
                    <a:cubicBezTo>
                      <a:pt x="51" y="366"/>
                      <a:pt x="51" y="366"/>
                      <a:pt x="51" y="366"/>
                    </a:cubicBezTo>
                    <a:cubicBezTo>
                      <a:pt x="49" y="366"/>
                      <a:pt x="49" y="366"/>
                      <a:pt x="49" y="366"/>
                    </a:cubicBezTo>
                    <a:cubicBezTo>
                      <a:pt x="47" y="367"/>
                      <a:pt x="47" y="367"/>
                      <a:pt x="47" y="367"/>
                    </a:cubicBezTo>
                    <a:cubicBezTo>
                      <a:pt x="46" y="369"/>
                      <a:pt x="46" y="369"/>
                      <a:pt x="46" y="369"/>
                    </a:cubicBezTo>
                    <a:cubicBezTo>
                      <a:pt x="48" y="370"/>
                      <a:pt x="48" y="370"/>
                      <a:pt x="48" y="370"/>
                    </a:cubicBezTo>
                    <a:cubicBezTo>
                      <a:pt x="48" y="370"/>
                      <a:pt x="49" y="370"/>
                      <a:pt x="50" y="370"/>
                    </a:cubicBezTo>
                    <a:cubicBezTo>
                      <a:pt x="51" y="370"/>
                      <a:pt x="54" y="369"/>
                      <a:pt x="54" y="369"/>
                    </a:cubicBezTo>
                    <a:cubicBezTo>
                      <a:pt x="50" y="371"/>
                      <a:pt x="50" y="371"/>
                      <a:pt x="50" y="371"/>
                    </a:cubicBezTo>
                    <a:cubicBezTo>
                      <a:pt x="50" y="374"/>
                      <a:pt x="50" y="374"/>
                      <a:pt x="50" y="374"/>
                    </a:cubicBezTo>
                    <a:cubicBezTo>
                      <a:pt x="50" y="374"/>
                      <a:pt x="49" y="375"/>
                      <a:pt x="50" y="375"/>
                    </a:cubicBezTo>
                    <a:cubicBezTo>
                      <a:pt x="52" y="375"/>
                      <a:pt x="53" y="375"/>
                      <a:pt x="53" y="375"/>
                    </a:cubicBezTo>
                    <a:cubicBezTo>
                      <a:pt x="53" y="375"/>
                      <a:pt x="55" y="374"/>
                      <a:pt x="56" y="374"/>
                    </a:cubicBezTo>
                    <a:cubicBezTo>
                      <a:pt x="58" y="374"/>
                      <a:pt x="59" y="374"/>
                      <a:pt x="59" y="374"/>
                    </a:cubicBezTo>
                    <a:cubicBezTo>
                      <a:pt x="59" y="374"/>
                      <a:pt x="59" y="372"/>
                      <a:pt x="60" y="372"/>
                    </a:cubicBezTo>
                    <a:cubicBezTo>
                      <a:pt x="60" y="372"/>
                      <a:pt x="59" y="372"/>
                      <a:pt x="61" y="372"/>
                    </a:cubicBezTo>
                    <a:cubicBezTo>
                      <a:pt x="63" y="372"/>
                      <a:pt x="69" y="372"/>
                      <a:pt x="69" y="372"/>
                    </a:cubicBezTo>
                    <a:cubicBezTo>
                      <a:pt x="69" y="372"/>
                      <a:pt x="69" y="372"/>
                      <a:pt x="70" y="373"/>
                    </a:cubicBezTo>
                    <a:cubicBezTo>
                      <a:pt x="70" y="374"/>
                      <a:pt x="71" y="375"/>
                      <a:pt x="72" y="376"/>
                    </a:cubicBezTo>
                    <a:cubicBezTo>
                      <a:pt x="74" y="377"/>
                      <a:pt x="77" y="377"/>
                      <a:pt x="77" y="377"/>
                    </a:cubicBezTo>
                    <a:cubicBezTo>
                      <a:pt x="75" y="378"/>
                      <a:pt x="75" y="378"/>
                      <a:pt x="75" y="378"/>
                    </a:cubicBezTo>
                    <a:cubicBezTo>
                      <a:pt x="72" y="378"/>
                      <a:pt x="72" y="378"/>
                      <a:pt x="72" y="378"/>
                    </a:cubicBezTo>
                    <a:cubicBezTo>
                      <a:pt x="72" y="378"/>
                      <a:pt x="70" y="377"/>
                      <a:pt x="70" y="378"/>
                    </a:cubicBezTo>
                    <a:cubicBezTo>
                      <a:pt x="70" y="379"/>
                      <a:pt x="68" y="381"/>
                      <a:pt x="69" y="382"/>
                    </a:cubicBezTo>
                    <a:cubicBezTo>
                      <a:pt x="70" y="382"/>
                      <a:pt x="74" y="383"/>
                      <a:pt x="74" y="383"/>
                    </a:cubicBezTo>
                    <a:cubicBezTo>
                      <a:pt x="78" y="382"/>
                      <a:pt x="78" y="382"/>
                      <a:pt x="78" y="382"/>
                    </a:cubicBezTo>
                    <a:cubicBezTo>
                      <a:pt x="79" y="381"/>
                      <a:pt x="79" y="381"/>
                      <a:pt x="79" y="381"/>
                    </a:cubicBezTo>
                    <a:cubicBezTo>
                      <a:pt x="82" y="380"/>
                      <a:pt x="82" y="380"/>
                      <a:pt x="82" y="380"/>
                    </a:cubicBezTo>
                    <a:cubicBezTo>
                      <a:pt x="82" y="380"/>
                      <a:pt x="82" y="381"/>
                      <a:pt x="82" y="382"/>
                    </a:cubicBezTo>
                    <a:cubicBezTo>
                      <a:pt x="82" y="382"/>
                      <a:pt x="82" y="384"/>
                      <a:pt x="82" y="384"/>
                    </a:cubicBezTo>
                    <a:cubicBezTo>
                      <a:pt x="82" y="384"/>
                      <a:pt x="83" y="386"/>
                      <a:pt x="83" y="386"/>
                    </a:cubicBezTo>
                    <a:cubicBezTo>
                      <a:pt x="84" y="387"/>
                      <a:pt x="86" y="388"/>
                      <a:pt x="86" y="388"/>
                    </a:cubicBezTo>
                    <a:cubicBezTo>
                      <a:pt x="87" y="391"/>
                      <a:pt x="87" y="391"/>
                      <a:pt x="87" y="391"/>
                    </a:cubicBezTo>
                    <a:cubicBezTo>
                      <a:pt x="90" y="392"/>
                      <a:pt x="90" y="392"/>
                      <a:pt x="90" y="392"/>
                    </a:cubicBezTo>
                    <a:cubicBezTo>
                      <a:pt x="90" y="392"/>
                      <a:pt x="93" y="392"/>
                      <a:pt x="93" y="392"/>
                    </a:cubicBezTo>
                    <a:cubicBezTo>
                      <a:pt x="94" y="392"/>
                      <a:pt x="96" y="393"/>
                      <a:pt x="96" y="393"/>
                    </a:cubicBezTo>
                    <a:cubicBezTo>
                      <a:pt x="97" y="392"/>
                      <a:pt x="99" y="390"/>
                      <a:pt x="99" y="390"/>
                    </a:cubicBezTo>
                    <a:cubicBezTo>
                      <a:pt x="102" y="388"/>
                      <a:pt x="102" y="388"/>
                      <a:pt x="102" y="388"/>
                    </a:cubicBezTo>
                    <a:cubicBezTo>
                      <a:pt x="102" y="388"/>
                      <a:pt x="104" y="388"/>
                      <a:pt x="105" y="388"/>
                    </a:cubicBezTo>
                    <a:cubicBezTo>
                      <a:pt x="106" y="388"/>
                      <a:pt x="111" y="387"/>
                      <a:pt x="111" y="387"/>
                    </a:cubicBezTo>
                    <a:cubicBezTo>
                      <a:pt x="111" y="387"/>
                      <a:pt x="112" y="385"/>
                      <a:pt x="114" y="385"/>
                    </a:cubicBezTo>
                    <a:cubicBezTo>
                      <a:pt x="115" y="384"/>
                      <a:pt x="118" y="382"/>
                      <a:pt x="118" y="382"/>
                    </a:cubicBezTo>
                    <a:cubicBezTo>
                      <a:pt x="124" y="381"/>
                      <a:pt x="124" y="381"/>
                      <a:pt x="124" y="381"/>
                    </a:cubicBezTo>
                    <a:cubicBezTo>
                      <a:pt x="119" y="383"/>
                      <a:pt x="119" y="383"/>
                      <a:pt x="119" y="383"/>
                    </a:cubicBezTo>
                    <a:cubicBezTo>
                      <a:pt x="117" y="384"/>
                      <a:pt x="117" y="384"/>
                      <a:pt x="117" y="384"/>
                    </a:cubicBezTo>
                    <a:cubicBezTo>
                      <a:pt x="114" y="387"/>
                      <a:pt x="114" y="387"/>
                      <a:pt x="114" y="387"/>
                    </a:cubicBezTo>
                    <a:cubicBezTo>
                      <a:pt x="112" y="388"/>
                      <a:pt x="112" y="388"/>
                      <a:pt x="112" y="388"/>
                    </a:cubicBezTo>
                    <a:cubicBezTo>
                      <a:pt x="112" y="388"/>
                      <a:pt x="110" y="389"/>
                      <a:pt x="110" y="389"/>
                    </a:cubicBezTo>
                    <a:cubicBezTo>
                      <a:pt x="110" y="390"/>
                      <a:pt x="107" y="394"/>
                      <a:pt x="107" y="394"/>
                    </a:cubicBezTo>
                    <a:cubicBezTo>
                      <a:pt x="105" y="394"/>
                      <a:pt x="105" y="394"/>
                      <a:pt x="105" y="394"/>
                    </a:cubicBezTo>
                    <a:cubicBezTo>
                      <a:pt x="105" y="394"/>
                      <a:pt x="103" y="396"/>
                      <a:pt x="102" y="397"/>
                    </a:cubicBezTo>
                    <a:cubicBezTo>
                      <a:pt x="101" y="399"/>
                      <a:pt x="100" y="399"/>
                      <a:pt x="100" y="399"/>
                    </a:cubicBezTo>
                    <a:cubicBezTo>
                      <a:pt x="100" y="399"/>
                      <a:pt x="101" y="401"/>
                      <a:pt x="97" y="401"/>
                    </a:cubicBezTo>
                    <a:cubicBezTo>
                      <a:pt x="93" y="400"/>
                      <a:pt x="90" y="399"/>
                      <a:pt x="90" y="399"/>
                    </a:cubicBezTo>
                    <a:cubicBezTo>
                      <a:pt x="90" y="399"/>
                      <a:pt x="85" y="398"/>
                      <a:pt x="85" y="398"/>
                    </a:cubicBezTo>
                    <a:cubicBezTo>
                      <a:pt x="84" y="398"/>
                      <a:pt x="84" y="398"/>
                      <a:pt x="82" y="398"/>
                    </a:cubicBezTo>
                    <a:cubicBezTo>
                      <a:pt x="80" y="397"/>
                      <a:pt x="72" y="395"/>
                      <a:pt x="72" y="395"/>
                    </a:cubicBezTo>
                    <a:cubicBezTo>
                      <a:pt x="72" y="395"/>
                      <a:pt x="70" y="395"/>
                      <a:pt x="69" y="396"/>
                    </a:cubicBezTo>
                    <a:cubicBezTo>
                      <a:pt x="69" y="396"/>
                      <a:pt x="67" y="397"/>
                      <a:pt x="67" y="398"/>
                    </a:cubicBezTo>
                    <a:cubicBezTo>
                      <a:pt x="67" y="399"/>
                      <a:pt x="67" y="400"/>
                      <a:pt x="67" y="400"/>
                    </a:cubicBezTo>
                    <a:cubicBezTo>
                      <a:pt x="67" y="402"/>
                      <a:pt x="67" y="402"/>
                      <a:pt x="67" y="402"/>
                    </a:cubicBezTo>
                    <a:cubicBezTo>
                      <a:pt x="64" y="403"/>
                      <a:pt x="64" y="403"/>
                      <a:pt x="64" y="403"/>
                    </a:cubicBezTo>
                    <a:cubicBezTo>
                      <a:pt x="59" y="403"/>
                      <a:pt x="59" y="403"/>
                      <a:pt x="59" y="403"/>
                    </a:cubicBezTo>
                    <a:close/>
                    <a:moveTo>
                      <a:pt x="35" y="214"/>
                    </a:moveTo>
                    <a:cubicBezTo>
                      <a:pt x="35" y="214"/>
                      <a:pt x="35" y="214"/>
                      <a:pt x="35" y="214"/>
                    </a:cubicBezTo>
                    <a:cubicBezTo>
                      <a:pt x="36" y="215"/>
                      <a:pt x="40" y="214"/>
                      <a:pt x="40" y="214"/>
                    </a:cubicBezTo>
                    <a:cubicBezTo>
                      <a:pt x="44" y="214"/>
                      <a:pt x="44" y="214"/>
                      <a:pt x="44" y="214"/>
                    </a:cubicBezTo>
                    <a:cubicBezTo>
                      <a:pt x="44" y="214"/>
                      <a:pt x="48" y="214"/>
                      <a:pt x="48" y="214"/>
                    </a:cubicBezTo>
                    <a:cubicBezTo>
                      <a:pt x="49" y="215"/>
                      <a:pt x="50" y="215"/>
                      <a:pt x="50" y="215"/>
                    </a:cubicBezTo>
                    <a:cubicBezTo>
                      <a:pt x="50" y="215"/>
                      <a:pt x="52" y="214"/>
                      <a:pt x="53" y="214"/>
                    </a:cubicBezTo>
                    <a:cubicBezTo>
                      <a:pt x="54" y="215"/>
                      <a:pt x="56" y="217"/>
                      <a:pt x="56" y="217"/>
                    </a:cubicBezTo>
                    <a:cubicBezTo>
                      <a:pt x="56" y="221"/>
                      <a:pt x="56" y="221"/>
                      <a:pt x="56" y="221"/>
                    </a:cubicBezTo>
                    <a:cubicBezTo>
                      <a:pt x="57" y="225"/>
                      <a:pt x="57" y="225"/>
                      <a:pt x="57" y="225"/>
                    </a:cubicBezTo>
                    <a:cubicBezTo>
                      <a:pt x="59" y="229"/>
                      <a:pt x="59" y="229"/>
                      <a:pt x="59" y="229"/>
                    </a:cubicBezTo>
                    <a:cubicBezTo>
                      <a:pt x="62" y="233"/>
                      <a:pt x="62" y="233"/>
                      <a:pt x="62" y="233"/>
                    </a:cubicBezTo>
                    <a:cubicBezTo>
                      <a:pt x="60" y="236"/>
                      <a:pt x="60" y="236"/>
                      <a:pt x="60" y="236"/>
                    </a:cubicBezTo>
                    <a:cubicBezTo>
                      <a:pt x="60" y="236"/>
                      <a:pt x="60" y="239"/>
                      <a:pt x="60" y="239"/>
                    </a:cubicBezTo>
                    <a:cubicBezTo>
                      <a:pt x="59" y="239"/>
                      <a:pt x="57" y="240"/>
                      <a:pt x="56" y="240"/>
                    </a:cubicBezTo>
                    <a:cubicBezTo>
                      <a:pt x="56" y="241"/>
                      <a:pt x="55" y="243"/>
                      <a:pt x="55" y="243"/>
                    </a:cubicBezTo>
                    <a:cubicBezTo>
                      <a:pt x="55" y="243"/>
                      <a:pt x="59" y="240"/>
                      <a:pt x="59" y="241"/>
                    </a:cubicBezTo>
                    <a:cubicBezTo>
                      <a:pt x="60" y="241"/>
                      <a:pt x="62" y="241"/>
                      <a:pt x="62" y="241"/>
                    </a:cubicBezTo>
                    <a:cubicBezTo>
                      <a:pt x="64" y="242"/>
                      <a:pt x="64" y="242"/>
                      <a:pt x="64" y="242"/>
                    </a:cubicBezTo>
                    <a:cubicBezTo>
                      <a:pt x="65" y="246"/>
                      <a:pt x="65" y="246"/>
                      <a:pt x="65" y="246"/>
                    </a:cubicBezTo>
                    <a:cubicBezTo>
                      <a:pt x="65" y="250"/>
                      <a:pt x="65" y="250"/>
                      <a:pt x="65" y="250"/>
                    </a:cubicBezTo>
                    <a:cubicBezTo>
                      <a:pt x="65" y="250"/>
                      <a:pt x="65" y="253"/>
                      <a:pt x="65" y="253"/>
                    </a:cubicBezTo>
                    <a:cubicBezTo>
                      <a:pt x="65" y="254"/>
                      <a:pt x="64" y="255"/>
                      <a:pt x="64" y="254"/>
                    </a:cubicBezTo>
                    <a:cubicBezTo>
                      <a:pt x="63" y="254"/>
                      <a:pt x="62" y="254"/>
                      <a:pt x="62" y="253"/>
                    </a:cubicBezTo>
                    <a:cubicBezTo>
                      <a:pt x="62" y="251"/>
                      <a:pt x="63" y="250"/>
                      <a:pt x="63" y="249"/>
                    </a:cubicBezTo>
                    <a:cubicBezTo>
                      <a:pt x="63" y="249"/>
                      <a:pt x="64" y="246"/>
                      <a:pt x="63" y="246"/>
                    </a:cubicBezTo>
                    <a:cubicBezTo>
                      <a:pt x="62" y="246"/>
                      <a:pt x="61" y="244"/>
                      <a:pt x="61" y="246"/>
                    </a:cubicBezTo>
                    <a:cubicBezTo>
                      <a:pt x="60" y="247"/>
                      <a:pt x="61" y="249"/>
                      <a:pt x="61" y="249"/>
                    </a:cubicBezTo>
                    <a:cubicBezTo>
                      <a:pt x="61" y="249"/>
                      <a:pt x="62" y="250"/>
                      <a:pt x="61" y="251"/>
                    </a:cubicBezTo>
                    <a:cubicBezTo>
                      <a:pt x="61" y="252"/>
                      <a:pt x="61" y="252"/>
                      <a:pt x="60" y="253"/>
                    </a:cubicBezTo>
                    <a:cubicBezTo>
                      <a:pt x="59" y="254"/>
                      <a:pt x="61" y="255"/>
                      <a:pt x="61" y="255"/>
                    </a:cubicBezTo>
                    <a:cubicBezTo>
                      <a:pt x="61" y="256"/>
                      <a:pt x="61" y="256"/>
                      <a:pt x="61" y="256"/>
                    </a:cubicBezTo>
                    <a:cubicBezTo>
                      <a:pt x="61" y="256"/>
                      <a:pt x="62" y="259"/>
                      <a:pt x="61" y="259"/>
                    </a:cubicBezTo>
                    <a:cubicBezTo>
                      <a:pt x="60" y="259"/>
                      <a:pt x="60" y="260"/>
                      <a:pt x="57" y="259"/>
                    </a:cubicBezTo>
                    <a:cubicBezTo>
                      <a:pt x="54" y="257"/>
                      <a:pt x="52" y="257"/>
                      <a:pt x="52" y="257"/>
                    </a:cubicBezTo>
                    <a:cubicBezTo>
                      <a:pt x="52" y="261"/>
                      <a:pt x="52" y="261"/>
                      <a:pt x="52" y="261"/>
                    </a:cubicBezTo>
                    <a:cubicBezTo>
                      <a:pt x="50" y="264"/>
                      <a:pt x="50" y="264"/>
                      <a:pt x="50" y="264"/>
                    </a:cubicBezTo>
                    <a:cubicBezTo>
                      <a:pt x="44" y="266"/>
                      <a:pt x="44" y="266"/>
                      <a:pt x="44" y="266"/>
                    </a:cubicBezTo>
                    <a:cubicBezTo>
                      <a:pt x="41" y="262"/>
                      <a:pt x="41" y="262"/>
                      <a:pt x="41" y="262"/>
                    </a:cubicBezTo>
                    <a:cubicBezTo>
                      <a:pt x="41" y="262"/>
                      <a:pt x="39" y="262"/>
                      <a:pt x="38" y="262"/>
                    </a:cubicBezTo>
                    <a:cubicBezTo>
                      <a:pt x="38" y="262"/>
                      <a:pt x="34" y="261"/>
                      <a:pt x="34" y="261"/>
                    </a:cubicBezTo>
                    <a:cubicBezTo>
                      <a:pt x="33" y="257"/>
                      <a:pt x="33" y="257"/>
                      <a:pt x="33" y="257"/>
                    </a:cubicBezTo>
                    <a:cubicBezTo>
                      <a:pt x="29" y="253"/>
                      <a:pt x="29" y="253"/>
                      <a:pt x="29" y="253"/>
                    </a:cubicBezTo>
                    <a:cubicBezTo>
                      <a:pt x="29" y="250"/>
                      <a:pt x="29" y="250"/>
                      <a:pt x="29" y="250"/>
                    </a:cubicBezTo>
                    <a:cubicBezTo>
                      <a:pt x="27" y="245"/>
                      <a:pt x="27" y="245"/>
                      <a:pt x="27" y="245"/>
                    </a:cubicBezTo>
                    <a:cubicBezTo>
                      <a:pt x="22" y="246"/>
                      <a:pt x="22" y="246"/>
                      <a:pt x="22" y="246"/>
                    </a:cubicBezTo>
                    <a:cubicBezTo>
                      <a:pt x="21" y="250"/>
                      <a:pt x="21" y="250"/>
                      <a:pt x="21" y="250"/>
                    </a:cubicBezTo>
                    <a:cubicBezTo>
                      <a:pt x="21" y="250"/>
                      <a:pt x="22" y="251"/>
                      <a:pt x="20" y="252"/>
                    </a:cubicBezTo>
                    <a:cubicBezTo>
                      <a:pt x="19" y="252"/>
                      <a:pt x="16" y="253"/>
                      <a:pt x="16" y="253"/>
                    </a:cubicBezTo>
                    <a:cubicBezTo>
                      <a:pt x="16" y="253"/>
                      <a:pt x="12" y="254"/>
                      <a:pt x="11" y="253"/>
                    </a:cubicBezTo>
                    <a:cubicBezTo>
                      <a:pt x="11" y="253"/>
                      <a:pt x="8" y="249"/>
                      <a:pt x="8" y="249"/>
                    </a:cubicBezTo>
                    <a:cubicBezTo>
                      <a:pt x="8" y="249"/>
                      <a:pt x="6" y="249"/>
                      <a:pt x="6" y="249"/>
                    </a:cubicBezTo>
                    <a:cubicBezTo>
                      <a:pt x="5" y="249"/>
                      <a:pt x="4" y="250"/>
                      <a:pt x="4" y="248"/>
                    </a:cubicBezTo>
                    <a:cubicBezTo>
                      <a:pt x="4" y="246"/>
                      <a:pt x="4" y="244"/>
                      <a:pt x="4" y="244"/>
                    </a:cubicBezTo>
                    <a:cubicBezTo>
                      <a:pt x="4" y="244"/>
                      <a:pt x="6" y="247"/>
                      <a:pt x="4" y="243"/>
                    </a:cubicBezTo>
                    <a:cubicBezTo>
                      <a:pt x="1" y="240"/>
                      <a:pt x="0" y="237"/>
                      <a:pt x="0" y="237"/>
                    </a:cubicBezTo>
                    <a:cubicBezTo>
                      <a:pt x="5" y="235"/>
                      <a:pt x="5" y="235"/>
                      <a:pt x="5" y="235"/>
                    </a:cubicBezTo>
                    <a:cubicBezTo>
                      <a:pt x="5" y="235"/>
                      <a:pt x="9" y="235"/>
                      <a:pt x="9" y="235"/>
                    </a:cubicBezTo>
                    <a:cubicBezTo>
                      <a:pt x="10" y="235"/>
                      <a:pt x="11" y="233"/>
                      <a:pt x="11" y="233"/>
                    </a:cubicBezTo>
                    <a:cubicBezTo>
                      <a:pt x="11" y="233"/>
                      <a:pt x="12" y="232"/>
                      <a:pt x="11" y="232"/>
                    </a:cubicBezTo>
                    <a:cubicBezTo>
                      <a:pt x="10" y="231"/>
                      <a:pt x="8" y="230"/>
                      <a:pt x="8" y="230"/>
                    </a:cubicBezTo>
                    <a:cubicBezTo>
                      <a:pt x="8" y="230"/>
                      <a:pt x="7" y="228"/>
                      <a:pt x="9" y="227"/>
                    </a:cubicBezTo>
                    <a:cubicBezTo>
                      <a:pt x="12" y="227"/>
                      <a:pt x="12" y="227"/>
                      <a:pt x="13" y="227"/>
                    </a:cubicBezTo>
                    <a:cubicBezTo>
                      <a:pt x="15" y="228"/>
                      <a:pt x="16" y="230"/>
                      <a:pt x="17" y="227"/>
                    </a:cubicBezTo>
                    <a:cubicBezTo>
                      <a:pt x="18" y="225"/>
                      <a:pt x="16" y="225"/>
                      <a:pt x="18" y="224"/>
                    </a:cubicBezTo>
                    <a:cubicBezTo>
                      <a:pt x="21" y="224"/>
                      <a:pt x="22" y="223"/>
                      <a:pt x="22" y="222"/>
                    </a:cubicBezTo>
                    <a:cubicBezTo>
                      <a:pt x="22" y="222"/>
                      <a:pt x="23" y="219"/>
                      <a:pt x="23" y="219"/>
                    </a:cubicBezTo>
                    <a:cubicBezTo>
                      <a:pt x="24" y="219"/>
                      <a:pt x="28" y="219"/>
                      <a:pt x="28" y="219"/>
                    </a:cubicBezTo>
                    <a:cubicBezTo>
                      <a:pt x="28" y="219"/>
                      <a:pt x="29" y="218"/>
                      <a:pt x="31" y="218"/>
                    </a:cubicBezTo>
                    <a:cubicBezTo>
                      <a:pt x="33" y="219"/>
                      <a:pt x="33" y="218"/>
                      <a:pt x="33" y="218"/>
                    </a:cubicBezTo>
                    <a:cubicBezTo>
                      <a:pt x="33" y="218"/>
                      <a:pt x="35" y="215"/>
                      <a:pt x="35" y="214"/>
                    </a:cubicBezTo>
                    <a:close/>
                    <a:moveTo>
                      <a:pt x="60" y="183"/>
                    </a:moveTo>
                    <a:cubicBezTo>
                      <a:pt x="60" y="183"/>
                      <a:pt x="60" y="183"/>
                      <a:pt x="60" y="183"/>
                    </a:cubicBezTo>
                    <a:cubicBezTo>
                      <a:pt x="60" y="183"/>
                      <a:pt x="59" y="180"/>
                      <a:pt x="60" y="181"/>
                    </a:cubicBezTo>
                    <a:cubicBezTo>
                      <a:pt x="61" y="181"/>
                      <a:pt x="63" y="180"/>
                      <a:pt x="63" y="180"/>
                    </a:cubicBezTo>
                    <a:cubicBezTo>
                      <a:pt x="63" y="180"/>
                      <a:pt x="64" y="179"/>
                      <a:pt x="64" y="179"/>
                    </a:cubicBezTo>
                    <a:cubicBezTo>
                      <a:pt x="65" y="179"/>
                      <a:pt x="65" y="181"/>
                      <a:pt x="64" y="181"/>
                    </a:cubicBezTo>
                    <a:cubicBezTo>
                      <a:pt x="64" y="181"/>
                      <a:pt x="63" y="182"/>
                      <a:pt x="62" y="182"/>
                    </a:cubicBezTo>
                    <a:cubicBezTo>
                      <a:pt x="62" y="182"/>
                      <a:pt x="61" y="183"/>
                      <a:pt x="61" y="183"/>
                    </a:cubicBezTo>
                    <a:cubicBezTo>
                      <a:pt x="60" y="183"/>
                      <a:pt x="60" y="183"/>
                      <a:pt x="60" y="183"/>
                    </a:cubicBezTo>
                    <a:close/>
                    <a:moveTo>
                      <a:pt x="71" y="200"/>
                    </a:moveTo>
                    <a:cubicBezTo>
                      <a:pt x="71" y="200"/>
                      <a:pt x="71" y="200"/>
                      <a:pt x="71" y="200"/>
                    </a:cubicBezTo>
                    <a:cubicBezTo>
                      <a:pt x="71" y="200"/>
                      <a:pt x="70" y="200"/>
                      <a:pt x="70" y="201"/>
                    </a:cubicBezTo>
                    <a:cubicBezTo>
                      <a:pt x="69" y="201"/>
                      <a:pt x="67" y="200"/>
                      <a:pt x="67" y="200"/>
                    </a:cubicBezTo>
                    <a:cubicBezTo>
                      <a:pt x="67" y="200"/>
                      <a:pt x="68" y="199"/>
                      <a:pt x="68" y="198"/>
                    </a:cubicBezTo>
                    <a:cubicBezTo>
                      <a:pt x="69" y="198"/>
                      <a:pt x="70" y="197"/>
                      <a:pt x="70" y="197"/>
                    </a:cubicBezTo>
                    <a:cubicBezTo>
                      <a:pt x="70" y="197"/>
                      <a:pt x="70" y="196"/>
                      <a:pt x="70" y="196"/>
                    </a:cubicBezTo>
                    <a:cubicBezTo>
                      <a:pt x="70" y="197"/>
                      <a:pt x="71" y="199"/>
                      <a:pt x="71" y="199"/>
                    </a:cubicBezTo>
                    <a:cubicBezTo>
                      <a:pt x="71" y="200"/>
                      <a:pt x="71" y="200"/>
                      <a:pt x="71" y="200"/>
                    </a:cubicBezTo>
                    <a:close/>
                    <a:moveTo>
                      <a:pt x="77" y="205"/>
                    </a:moveTo>
                    <a:cubicBezTo>
                      <a:pt x="77" y="205"/>
                      <a:pt x="77" y="205"/>
                      <a:pt x="77" y="205"/>
                    </a:cubicBezTo>
                    <a:cubicBezTo>
                      <a:pt x="77" y="205"/>
                      <a:pt x="78" y="203"/>
                      <a:pt x="79" y="203"/>
                    </a:cubicBezTo>
                    <a:cubicBezTo>
                      <a:pt x="79" y="202"/>
                      <a:pt x="79" y="202"/>
                      <a:pt x="80" y="201"/>
                    </a:cubicBezTo>
                    <a:cubicBezTo>
                      <a:pt x="80" y="201"/>
                      <a:pt x="81" y="200"/>
                      <a:pt x="82" y="201"/>
                    </a:cubicBezTo>
                    <a:cubicBezTo>
                      <a:pt x="83" y="201"/>
                      <a:pt x="85" y="203"/>
                      <a:pt x="84" y="203"/>
                    </a:cubicBezTo>
                    <a:cubicBezTo>
                      <a:pt x="84" y="204"/>
                      <a:pt x="83" y="203"/>
                      <a:pt x="83" y="206"/>
                    </a:cubicBezTo>
                    <a:cubicBezTo>
                      <a:pt x="83" y="208"/>
                      <a:pt x="84" y="208"/>
                      <a:pt x="84" y="209"/>
                    </a:cubicBezTo>
                    <a:cubicBezTo>
                      <a:pt x="84" y="209"/>
                      <a:pt x="83" y="212"/>
                      <a:pt x="83" y="212"/>
                    </a:cubicBezTo>
                    <a:cubicBezTo>
                      <a:pt x="83" y="212"/>
                      <a:pt x="83" y="214"/>
                      <a:pt x="82" y="213"/>
                    </a:cubicBezTo>
                    <a:cubicBezTo>
                      <a:pt x="82" y="213"/>
                      <a:pt x="82" y="213"/>
                      <a:pt x="80" y="213"/>
                    </a:cubicBezTo>
                    <a:cubicBezTo>
                      <a:pt x="79" y="213"/>
                      <a:pt x="77" y="211"/>
                      <a:pt x="77" y="211"/>
                    </a:cubicBezTo>
                    <a:cubicBezTo>
                      <a:pt x="77" y="211"/>
                      <a:pt x="77" y="207"/>
                      <a:pt x="77" y="207"/>
                    </a:cubicBezTo>
                    <a:cubicBezTo>
                      <a:pt x="77" y="207"/>
                      <a:pt x="76" y="205"/>
                      <a:pt x="76" y="205"/>
                    </a:cubicBezTo>
                    <a:cubicBezTo>
                      <a:pt x="77" y="205"/>
                      <a:pt x="77" y="205"/>
                      <a:pt x="77" y="205"/>
                    </a:cubicBezTo>
                    <a:close/>
                    <a:moveTo>
                      <a:pt x="60" y="169"/>
                    </a:moveTo>
                    <a:cubicBezTo>
                      <a:pt x="60" y="169"/>
                      <a:pt x="60" y="169"/>
                      <a:pt x="60" y="169"/>
                    </a:cubicBezTo>
                    <a:cubicBezTo>
                      <a:pt x="60" y="169"/>
                      <a:pt x="60" y="168"/>
                      <a:pt x="61" y="169"/>
                    </a:cubicBezTo>
                    <a:cubicBezTo>
                      <a:pt x="62" y="169"/>
                      <a:pt x="63" y="170"/>
                      <a:pt x="63" y="171"/>
                    </a:cubicBezTo>
                    <a:cubicBezTo>
                      <a:pt x="63" y="171"/>
                      <a:pt x="65" y="172"/>
                      <a:pt x="64" y="173"/>
                    </a:cubicBezTo>
                    <a:cubicBezTo>
                      <a:pt x="63" y="173"/>
                      <a:pt x="62" y="174"/>
                      <a:pt x="62" y="173"/>
                    </a:cubicBezTo>
                    <a:cubicBezTo>
                      <a:pt x="61" y="173"/>
                      <a:pt x="61" y="173"/>
                      <a:pt x="61" y="173"/>
                    </a:cubicBezTo>
                    <a:cubicBezTo>
                      <a:pt x="61" y="172"/>
                      <a:pt x="59" y="171"/>
                      <a:pt x="59" y="171"/>
                    </a:cubicBezTo>
                    <a:cubicBezTo>
                      <a:pt x="59" y="171"/>
                      <a:pt x="60" y="169"/>
                      <a:pt x="60" y="169"/>
                    </a:cubicBezTo>
                    <a:close/>
                    <a:moveTo>
                      <a:pt x="50" y="158"/>
                    </a:moveTo>
                    <a:cubicBezTo>
                      <a:pt x="50" y="158"/>
                      <a:pt x="50" y="158"/>
                      <a:pt x="50" y="158"/>
                    </a:cubicBezTo>
                    <a:cubicBezTo>
                      <a:pt x="51" y="159"/>
                      <a:pt x="52" y="158"/>
                      <a:pt x="52" y="159"/>
                    </a:cubicBezTo>
                    <a:cubicBezTo>
                      <a:pt x="52" y="159"/>
                      <a:pt x="54" y="159"/>
                      <a:pt x="53" y="160"/>
                    </a:cubicBezTo>
                    <a:cubicBezTo>
                      <a:pt x="52" y="161"/>
                      <a:pt x="51" y="161"/>
                      <a:pt x="50" y="161"/>
                    </a:cubicBezTo>
                    <a:cubicBezTo>
                      <a:pt x="49" y="161"/>
                      <a:pt x="51" y="161"/>
                      <a:pt x="49" y="161"/>
                    </a:cubicBezTo>
                    <a:cubicBezTo>
                      <a:pt x="47" y="161"/>
                      <a:pt x="45" y="163"/>
                      <a:pt x="46" y="161"/>
                    </a:cubicBezTo>
                    <a:cubicBezTo>
                      <a:pt x="48" y="159"/>
                      <a:pt x="50" y="158"/>
                      <a:pt x="50" y="158"/>
                    </a:cubicBezTo>
                    <a:close/>
                    <a:moveTo>
                      <a:pt x="59" y="154"/>
                    </a:moveTo>
                    <a:cubicBezTo>
                      <a:pt x="59" y="154"/>
                      <a:pt x="59" y="154"/>
                      <a:pt x="59" y="154"/>
                    </a:cubicBezTo>
                    <a:cubicBezTo>
                      <a:pt x="59" y="154"/>
                      <a:pt x="60" y="152"/>
                      <a:pt x="61" y="153"/>
                    </a:cubicBezTo>
                    <a:cubicBezTo>
                      <a:pt x="62" y="154"/>
                      <a:pt x="63" y="155"/>
                      <a:pt x="62" y="156"/>
                    </a:cubicBezTo>
                    <a:cubicBezTo>
                      <a:pt x="60" y="157"/>
                      <a:pt x="60" y="157"/>
                      <a:pt x="59" y="157"/>
                    </a:cubicBezTo>
                    <a:cubicBezTo>
                      <a:pt x="58" y="158"/>
                      <a:pt x="56" y="159"/>
                      <a:pt x="55" y="159"/>
                    </a:cubicBezTo>
                    <a:cubicBezTo>
                      <a:pt x="55" y="159"/>
                      <a:pt x="53" y="158"/>
                      <a:pt x="54" y="157"/>
                    </a:cubicBezTo>
                    <a:cubicBezTo>
                      <a:pt x="55" y="157"/>
                      <a:pt x="56" y="157"/>
                      <a:pt x="56" y="156"/>
                    </a:cubicBezTo>
                    <a:cubicBezTo>
                      <a:pt x="57" y="156"/>
                      <a:pt x="59" y="154"/>
                      <a:pt x="59" y="154"/>
                    </a:cubicBezTo>
                    <a:close/>
                    <a:moveTo>
                      <a:pt x="63" y="138"/>
                    </a:moveTo>
                    <a:cubicBezTo>
                      <a:pt x="63" y="138"/>
                      <a:pt x="63" y="138"/>
                      <a:pt x="63" y="138"/>
                    </a:cubicBezTo>
                    <a:cubicBezTo>
                      <a:pt x="63" y="138"/>
                      <a:pt x="63" y="135"/>
                      <a:pt x="64" y="136"/>
                    </a:cubicBezTo>
                    <a:cubicBezTo>
                      <a:pt x="66" y="137"/>
                      <a:pt x="66" y="136"/>
                      <a:pt x="66" y="137"/>
                    </a:cubicBezTo>
                    <a:cubicBezTo>
                      <a:pt x="66" y="138"/>
                      <a:pt x="67" y="137"/>
                      <a:pt x="66" y="138"/>
                    </a:cubicBezTo>
                    <a:cubicBezTo>
                      <a:pt x="65" y="138"/>
                      <a:pt x="63" y="138"/>
                      <a:pt x="63" y="138"/>
                    </a:cubicBezTo>
                    <a:close/>
                    <a:moveTo>
                      <a:pt x="70" y="146"/>
                    </a:moveTo>
                    <a:cubicBezTo>
                      <a:pt x="70" y="146"/>
                      <a:pt x="70" y="146"/>
                      <a:pt x="70" y="146"/>
                    </a:cubicBezTo>
                    <a:cubicBezTo>
                      <a:pt x="70" y="146"/>
                      <a:pt x="71" y="144"/>
                      <a:pt x="72" y="145"/>
                    </a:cubicBezTo>
                    <a:cubicBezTo>
                      <a:pt x="72" y="145"/>
                      <a:pt x="73" y="144"/>
                      <a:pt x="73" y="145"/>
                    </a:cubicBezTo>
                    <a:cubicBezTo>
                      <a:pt x="73" y="146"/>
                      <a:pt x="73" y="147"/>
                      <a:pt x="72" y="148"/>
                    </a:cubicBezTo>
                    <a:cubicBezTo>
                      <a:pt x="71" y="148"/>
                      <a:pt x="71" y="148"/>
                      <a:pt x="70" y="148"/>
                    </a:cubicBezTo>
                    <a:cubicBezTo>
                      <a:pt x="70" y="147"/>
                      <a:pt x="70" y="146"/>
                      <a:pt x="70" y="146"/>
                    </a:cubicBezTo>
                    <a:close/>
                    <a:moveTo>
                      <a:pt x="66" y="143"/>
                    </a:moveTo>
                    <a:cubicBezTo>
                      <a:pt x="66" y="143"/>
                      <a:pt x="66" y="143"/>
                      <a:pt x="66" y="143"/>
                    </a:cubicBezTo>
                    <a:cubicBezTo>
                      <a:pt x="66" y="143"/>
                      <a:pt x="66" y="140"/>
                      <a:pt x="67" y="139"/>
                    </a:cubicBezTo>
                    <a:cubicBezTo>
                      <a:pt x="68" y="139"/>
                      <a:pt x="69" y="139"/>
                      <a:pt x="69" y="139"/>
                    </a:cubicBezTo>
                    <a:cubicBezTo>
                      <a:pt x="69" y="139"/>
                      <a:pt x="72" y="142"/>
                      <a:pt x="72" y="142"/>
                    </a:cubicBezTo>
                    <a:cubicBezTo>
                      <a:pt x="72" y="143"/>
                      <a:pt x="71" y="143"/>
                      <a:pt x="70" y="144"/>
                    </a:cubicBezTo>
                    <a:cubicBezTo>
                      <a:pt x="69" y="144"/>
                      <a:pt x="68" y="144"/>
                      <a:pt x="68" y="144"/>
                    </a:cubicBezTo>
                    <a:cubicBezTo>
                      <a:pt x="67" y="143"/>
                      <a:pt x="66" y="143"/>
                      <a:pt x="66" y="143"/>
                    </a:cubicBezTo>
                    <a:close/>
                    <a:moveTo>
                      <a:pt x="37" y="140"/>
                    </a:move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1"/>
                      <a:pt x="37" y="140"/>
                      <a:pt x="38" y="141"/>
                    </a:cubicBezTo>
                    <a:cubicBezTo>
                      <a:pt x="38" y="142"/>
                      <a:pt x="37" y="143"/>
                      <a:pt x="37" y="143"/>
                    </a:cubicBezTo>
                    <a:cubicBezTo>
                      <a:pt x="37" y="143"/>
                      <a:pt x="36" y="144"/>
                      <a:pt x="36" y="144"/>
                    </a:cubicBezTo>
                    <a:cubicBezTo>
                      <a:pt x="35" y="143"/>
                      <a:pt x="35" y="142"/>
                      <a:pt x="35" y="142"/>
                    </a:cubicBezTo>
                    <a:cubicBezTo>
                      <a:pt x="37" y="140"/>
                      <a:pt x="37" y="140"/>
                      <a:pt x="37" y="140"/>
                    </a:cubicBezTo>
                    <a:close/>
                    <a:moveTo>
                      <a:pt x="43" y="133"/>
                    </a:moveTo>
                    <a:cubicBezTo>
                      <a:pt x="43" y="133"/>
                      <a:pt x="43" y="133"/>
                      <a:pt x="43" y="133"/>
                    </a:cubicBezTo>
                    <a:cubicBezTo>
                      <a:pt x="44" y="133"/>
                      <a:pt x="45" y="135"/>
                      <a:pt x="45" y="135"/>
                    </a:cubicBezTo>
                    <a:cubicBezTo>
                      <a:pt x="43" y="137"/>
                      <a:pt x="43" y="137"/>
                      <a:pt x="43" y="137"/>
                    </a:cubicBezTo>
                    <a:cubicBezTo>
                      <a:pt x="43" y="137"/>
                      <a:pt x="41" y="138"/>
                      <a:pt x="40" y="138"/>
                    </a:cubicBezTo>
                    <a:cubicBezTo>
                      <a:pt x="40" y="139"/>
                      <a:pt x="41" y="141"/>
                      <a:pt x="40" y="140"/>
                    </a:cubicBezTo>
                    <a:cubicBezTo>
                      <a:pt x="38" y="140"/>
                      <a:pt x="38" y="138"/>
                      <a:pt x="38" y="138"/>
                    </a:cubicBezTo>
                    <a:cubicBezTo>
                      <a:pt x="39" y="137"/>
                      <a:pt x="39" y="137"/>
                      <a:pt x="40" y="136"/>
                    </a:cubicBezTo>
                    <a:cubicBezTo>
                      <a:pt x="40" y="136"/>
                      <a:pt x="42" y="133"/>
                      <a:pt x="42" y="133"/>
                    </a:cubicBezTo>
                    <a:cubicBezTo>
                      <a:pt x="43" y="133"/>
                      <a:pt x="43" y="133"/>
                      <a:pt x="43" y="133"/>
                    </a:cubicBezTo>
                    <a:close/>
                    <a:moveTo>
                      <a:pt x="47" y="121"/>
                    </a:moveTo>
                    <a:cubicBezTo>
                      <a:pt x="47" y="121"/>
                      <a:pt x="47" y="121"/>
                      <a:pt x="47" y="121"/>
                    </a:cubicBezTo>
                    <a:cubicBezTo>
                      <a:pt x="47" y="121"/>
                      <a:pt x="49" y="121"/>
                      <a:pt x="49" y="122"/>
                    </a:cubicBezTo>
                    <a:cubicBezTo>
                      <a:pt x="50" y="122"/>
                      <a:pt x="50" y="124"/>
                      <a:pt x="50" y="124"/>
                    </a:cubicBezTo>
                    <a:cubicBezTo>
                      <a:pt x="50" y="124"/>
                      <a:pt x="51" y="125"/>
                      <a:pt x="50" y="126"/>
                    </a:cubicBezTo>
                    <a:cubicBezTo>
                      <a:pt x="50" y="127"/>
                      <a:pt x="48" y="128"/>
                      <a:pt x="48" y="128"/>
                    </a:cubicBezTo>
                    <a:cubicBezTo>
                      <a:pt x="48" y="132"/>
                      <a:pt x="48" y="132"/>
                      <a:pt x="48" y="132"/>
                    </a:cubicBezTo>
                    <a:cubicBezTo>
                      <a:pt x="47" y="133"/>
                      <a:pt x="47" y="133"/>
                      <a:pt x="47" y="133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4" y="125"/>
                      <a:pt x="44" y="125"/>
                      <a:pt x="44" y="125"/>
                    </a:cubicBezTo>
                    <a:cubicBezTo>
                      <a:pt x="46" y="123"/>
                      <a:pt x="46" y="123"/>
                      <a:pt x="46" y="123"/>
                    </a:cubicBezTo>
                    <a:cubicBezTo>
                      <a:pt x="47" y="121"/>
                      <a:pt x="47" y="121"/>
                      <a:pt x="47" y="121"/>
                    </a:cubicBezTo>
                    <a:close/>
                    <a:moveTo>
                      <a:pt x="49" y="115"/>
                    </a:moveTo>
                    <a:cubicBezTo>
                      <a:pt x="49" y="115"/>
                      <a:pt x="49" y="115"/>
                      <a:pt x="49" y="115"/>
                    </a:cubicBezTo>
                    <a:cubicBezTo>
                      <a:pt x="49" y="115"/>
                      <a:pt x="51" y="114"/>
                      <a:pt x="52" y="115"/>
                    </a:cubicBezTo>
                    <a:cubicBezTo>
                      <a:pt x="52" y="115"/>
                      <a:pt x="52" y="114"/>
                      <a:pt x="53" y="116"/>
                    </a:cubicBezTo>
                    <a:cubicBezTo>
                      <a:pt x="53" y="118"/>
                      <a:pt x="54" y="117"/>
                      <a:pt x="54" y="118"/>
                    </a:cubicBezTo>
                    <a:cubicBezTo>
                      <a:pt x="53" y="119"/>
                      <a:pt x="53" y="120"/>
                      <a:pt x="53" y="120"/>
                    </a:cubicBezTo>
                    <a:cubicBezTo>
                      <a:pt x="52" y="121"/>
                      <a:pt x="53" y="122"/>
                      <a:pt x="51" y="121"/>
                    </a:cubicBezTo>
                    <a:cubicBezTo>
                      <a:pt x="49" y="120"/>
                      <a:pt x="49" y="120"/>
                      <a:pt x="49" y="120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49" y="115"/>
                      <a:pt x="49" y="115"/>
                      <a:pt x="49" y="115"/>
                    </a:cubicBezTo>
                    <a:close/>
                    <a:moveTo>
                      <a:pt x="56" y="107"/>
                    </a:moveTo>
                    <a:cubicBezTo>
                      <a:pt x="56" y="107"/>
                      <a:pt x="56" y="107"/>
                      <a:pt x="56" y="107"/>
                    </a:cubicBezTo>
                    <a:cubicBezTo>
                      <a:pt x="56" y="107"/>
                      <a:pt x="57" y="106"/>
                      <a:pt x="56" y="108"/>
                    </a:cubicBezTo>
                    <a:cubicBezTo>
                      <a:pt x="55" y="110"/>
                      <a:pt x="54" y="110"/>
                      <a:pt x="55" y="111"/>
                    </a:cubicBezTo>
                    <a:cubicBezTo>
                      <a:pt x="55" y="111"/>
                      <a:pt x="56" y="111"/>
                      <a:pt x="56" y="111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14"/>
                      <a:pt x="56" y="114"/>
                      <a:pt x="54" y="114"/>
                    </a:cubicBezTo>
                    <a:cubicBezTo>
                      <a:pt x="52" y="114"/>
                      <a:pt x="50" y="113"/>
                      <a:pt x="50" y="113"/>
                    </a:cubicBezTo>
                    <a:cubicBezTo>
                      <a:pt x="47" y="111"/>
                      <a:pt x="47" y="111"/>
                      <a:pt x="47" y="111"/>
                    </a:cubicBezTo>
                    <a:cubicBezTo>
                      <a:pt x="47" y="111"/>
                      <a:pt x="47" y="110"/>
                      <a:pt x="48" y="108"/>
                    </a:cubicBezTo>
                    <a:cubicBezTo>
                      <a:pt x="49" y="107"/>
                      <a:pt x="51" y="107"/>
                      <a:pt x="51" y="107"/>
                    </a:cubicBezTo>
                    <a:cubicBezTo>
                      <a:pt x="51" y="107"/>
                      <a:pt x="52" y="109"/>
                      <a:pt x="53" y="107"/>
                    </a:cubicBezTo>
                    <a:cubicBezTo>
                      <a:pt x="54" y="106"/>
                      <a:pt x="54" y="104"/>
                      <a:pt x="54" y="105"/>
                    </a:cubicBezTo>
                    <a:cubicBezTo>
                      <a:pt x="55" y="106"/>
                      <a:pt x="56" y="107"/>
                      <a:pt x="56" y="107"/>
                    </a:cubicBezTo>
                    <a:close/>
                    <a:moveTo>
                      <a:pt x="63" y="98"/>
                    </a:moveTo>
                    <a:cubicBezTo>
                      <a:pt x="63" y="98"/>
                      <a:pt x="63" y="98"/>
                      <a:pt x="63" y="98"/>
                    </a:cubicBezTo>
                    <a:cubicBezTo>
                      <a:pt x="62" y="97"/>
                      <a:pt x="61" y="96"/>
                      <a:pt x="61" y="96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1" y="92"/>
                      <a:pt x="61" y="91"/>
                    </a:cubicBezTo>
                    <a:cubicBezTo>
                      <a:pt x="61" y="90"/>
                      <a:pt x="61" y="89"/>
                      <a:pt x="62" y="88"/>
                    </a:cubicBezTo>
                    <a:cubicBezTo>
                      <a:pt x="63" y="87"/>
                      <a:pt x="64" y="86"/>
                      <a:pt x="65" y="86"/>
                    </a:cubicBezTo>
                    <a:cubicBezTo>
                      <a:pt x="65" y="86"/>
                      <a:pt x="65" y="86"/>
                      <a:pt x="66" y="88"/>
                    </a:cubicBezTo>
                    <a:cubicBezTo>
                      <a:pt x="66" y="89"/>
                      <a:pt x="66" y="90"/>
                      <a:pt x="67" y="90"/>
                    </a:cubicBezTo>
                    <a:cubicBezTo>
                      <a:pt x="68" y="89"/>
                      <a:pt x="68" y="88"/>
                      <a:pt x="69" y="87"/>
                    </a:cubicBezTo>
                    <a:cubicBezTo>
                      <a:pt x="70" y="86"/>
                      <a:pt x="70" y="84"/>
                      <a:pt x="70" y="84"/>
                    </a:cubicBezTo>
                    <a:cubicBezTo>
                      <a:pt x="70" y="84"/>
                      <a:pt x="72" y="85"/>
                      <a:pt x="73" y="84"/>
                    </a:cubicBezTo>
                    <a:cubicBezTo>
                      <a:pt x="74" y="83"/>
                      <a:pt x="73" y="84"/>
                      <a:pt x="76" y="83"/>
                    </a:cubicBezTo>
                    <a:cubicBezTo>
                      <a:pt x="78" y="82"/>
                      <a:pt x="78" y="82"/>
                      <a:pt x="79" y="81"/>
                    </a:cubicBezTo>
                    <a:cubicBezTo>
                      <a:pt x="80" y="80"/>
                      <a:pt x="80" y="81"/>
                      <a:pt x="81" y="80"/>
                    </a:cubicBezTo>
                    <a:cubicBezTo>
                      <a:pt x="81" y="80"/>
                      <a:pt x="82" y="78"/>
                      <a:pt x="83" y="79"/>
                    </a:cubicBezTo>
                    <a:cubicBezTo>
                      <a:pt x="84" y="79"/>
                      <a:pt x="85" y="80"/>
                      <a:pt x="85" y="81"/>
                    </a:cubicBezTo>
                    <a:cubicBezTo>
                      <a:pt x="85" y="82"/>
                      <a:pt x="86" y="83"/>
                      <a:pt x="85" y="84"/>
                    </a:cubicBezTo>
                    <a:cubicBezTo>
                      <a:pt x="84" y="85"/>
                      <a:pt x="84" y="86"/>
                      <a:pt x="84" y="86"/>
                    </a:cubicBezTo>
                    <a:cubicBezTo>
                      <a:pt x="83" y="87"/>
                      <a:pt x="80" y="89"/>
                      <a:pt x="80" y="89"/>
                    </a:cubicBezTo>
                    <a:cubicBezTo>
                      <a:pt x="80" y="89"/>
                      <a:pt x="80" y="90"/>
                      <a:pt x="81" y="90"/>
                    </a:cubicBezTo>
                    <a:cubicBezTo>
                      <a:pt x="82" y="90"/>
                      <a:pt x="83" y="88"/>
                      <a:pt x="83" y="89"/>
                    </a:cubicBezTo>
                    <a:cubicBezTo>
                      <a:pt x="83" y="90"/>
                      <a:pt x="85" y="92"/>
                      <a:pt x="83" y="92"/>
                    </a:cubicBezTo>
                    <a:cubicBezTo>
                      <a:pt x="81" y="92"/>
                      <a:pt x="79" y="92"/>
                      <a:pt x="79" y="92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8" y="94"/>
                      <a:pt x="76" y="93"/>
                      <a:pt x="76" y="94"/>
                    </a:cubicBezTo>
                    <a:cubicBezTo>
                      <a:pt x="76" y="95"/>
                      <a:pt x="77" y="96"/>
                      <a:pt x="77" y="96"/>
                    </a:cubicBezTo>
                    <a:cubicBezTo>
                      <a:pt x="75" y="98"/>
                      <a:pt x="75" y="98"/>
                      <a:pt x="75" y="98"/>
                    </a:cubicBezTo>
                    <a:cubicBezTo>
                      <a:pt x="75" y="98"/>
                      <a:pt x="73" y="97"/>
                      <a:pt x="73" y="98"/>
                    </a:cubicBezTo>
                    <a:cubicBezTo>
                      <a:pt x="73" y="99"/>
                      <a:pt x="74" y="101"/>
                      <a:pt x="74" y="101"/>
                    </a:cubicBezTo>
                    <a:cubicBezTo>
                      <a:pt x="74" y="101"/>
                      <a:pt x="74" y="102"/>
                      <a:pt x="73" y="102"/>
                    </a:cubicBezTo>
                    <a:cubicBezTo>
                      <a:pt x="72" y="102"/>
                      <a:pt x="70" y="102"/>
                      <a:pt x="69" y="102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4"/>
                      <a:pt x="68" y="104"/>
                      <a:pt x="67" y="105"/>
                    </a:cubicBezTo>
                    <a:cubicBezTo>
                      <a:pt x="66" y="106"/>
                      <a:pt x="64" y="106"/>
                      <a:pt x="64" y="106"/>
                    </a:cubicBezTo>
                    <a:cubicBezTo>
                      <a:pt x="64" y="106"/>
                      <a:pt x="63" y="106"/>
                      <a:pt x="63" y="106"/>
                    </a:cubicBezTo>
                    <a:cubicBezTo>
                      <a:pt x="63" y="107"/>
                      <a:pt x="62" y="108"/>
                      <a:pt x="62" y="108"/>
                    </a:cubicBezTo>
                    <a:cubicBezTo>
                      <a:pt x="61" y="108"/>
                      <a:pt x="59" y="106"/>
                      <a:pt x="59" y="106"/>
                    </a:cubicBezTo>
                    <a:cubicBezTo>
                      <a:pt x="59" y="105"/>
                      <a:pt x="58" y="102"/>
                      <a:pt x="59" y="102"/>
                    </a:cubicBezTo>
                    <a:cubicBezTo>
                      <a:pt x="61" y="103"/>
                      <a:pt x="62" y="103"/>
                      <a:pt x="62" y="102"/>
                    </a:cubicBezTo>
                    <a:cubicBezTo>
                      <a:pt x="62" y="100"/>
                      <a:pt x="62" y="99"/>
                      <a:pt x="62" y="99"/>
                    </a:cubicBezTo>
                    <a:cubicBezTo>
                      <a:pt x="63" y="98"/>
                      <a:pt x="63" y="98"/>
                      <a:pt x="63" y="98"/>
                    </a:cubicBezTo>
                    <a:close/>
                    <a:moveTo>
                      <a:pt x="215" y="12"/>
                    </a:moveTo>
                    <a:cubicBezTo>
                      <a:pt x="215" y="12"/>
                      <a:pt x="215" y="12"/>
                      <a:pt x="215" y="12"/>
                    </a:cubicBezTo>
                    <a:cubicBezTo>
                      <a:pt x="216" y="13"/>
                      <a:pt x="218" y="14"/>
                      <a:pt x="218" y="13"/>
                    </a:cubicBezTo>
                    <a:cubicBezTo>
                      <a:pt x="219" y="12"/>
                      <a:pt x="219" y="11"/>
                      <a:pt x="219" y="11"/>
                    </a:cubicBezTo>
                    <a:cubicBezTo>
                      <a:pt x="219" y="10"/>
                      <a:pt x="217" y="10"/>
                      <a:pt x="217" y="10"/>
                    </a:cubicBezTo>
                    <a:cubicBezTo>
                      <a:pt x="216" y="10"/>
                      <a:pt x="215" y="11"/>
                      <a:pt x="215" y="11"/>
                    </a:cubicBezTo>
                    <a:cubicBezTo>
                      <a:pt x="215" y="12"/>
                      <a:pt x="215" y="12"/>
                      <a:pt x="215" y="12"/>
                    </a:cubicBezTo>
                    <a:close/>
                    <a:moveTo>
                      <a:pt x="190" y="26"/>
                    </a:moveTo>
                    <a:cubicBezTo>
                      <a:pt x="190" y="26"/>
                      <a:pt x="190" y="26"/>
                      <a:pt x="190" y="26"/>
                    </a:cubicBezTo>
                    <a:cubicBezTo>
                      <a:pt x="190" y="26"/>
                      <a:pt x="191" y="25"/>
                      <a:pt x="191" y="26"/>
                    </a:cubicBezTo>
                    <a:cubicBezTo>
                      <a:pt x="191" y="27"/>
                      <a:pt x="191" y="27"/>
                      <a:pt x="191" y="28"/>
                    </a:cubicBezTo>
                    <a:cubicBezTo>
                      <a:pt x="190" y="28"/>
                      <a:pt x="188" y="30"/>
                      <a:pt x="188" y="29"/>
                    </a:cubicBezTo>
                    <a:cubicBezTo>
                      <a:pt x="187" y="28"/>
                      <a:pt x="188" y="26"/>
                      <a:pt x="188" y="26"/>
                    </a:cubicBezTo>
                    <a:cubicBezTo>
                      <a:pt x="190" y="26"/>
                      <a:pt x="190" y="26"/>
                      <a:pt x="190" y="26"/>
                    </a:cubicBezTo>
                    <a:close/>
                    <a:moveTo>
                      <a:pt x="204" y="28"/>
                    </a:moveTo>
                    <a:cubicBezTo>
                      <a:pt x="204" y="28"/>
                      <a:pt x="204" y="28"/>
                      <a:pt x="204" y="28"/>
                    </a:cubicBezTo>
                    <a:cubicBezTo>
                      <a:pt x="204" y="28"/>
                      <a:pt x="205" y="28"/>
                      <a:pt x="203" y="28"/>
                    </a:cubicBezTo>
                    <a:cubicBezTo>
                      <a:pt x="201" y="28"/>
                      <a:pt x="200" y="29"/>
                      <a:pt x="200" y="27"/>
                    </a:cubicBezTo>
                    <a:cubicBezTo>
                      <a:pt x="200" y="26"/>
                      <a:pt x="201" y="25"/>
                      <a:pt x="199" y="25"/>
                    </a:cubicBezTo>
                    <a:cubicBezTo>
                      <a:pt x="198" y="25"/>
                      <a:pt x="198" y="25"/>
                      <a:pt x="198" y="25"/>
                    </a:cubicBezTo>
                    <a:cubicBezTo>
                      <a:pt x="197" y="25"/>
                      <a:pt x="197" y="23"/>
                      <a:pt x="198" y="22"/>
                    </a:cubicBezTo>
                    <a:cubicBezTo>
                      <a:pt x="199" y="21"/>
                      <a:pt x="199" y="21"/>
                      <a:pt x="200" y="21"/>
                    </a:cubicBezTo>
                    <a:cubicBezTo>
                      <a:pt x="201" y="22"/>
                      <a:pt x="201" y="22"/>
                      <a:pt x="202" y="22"/>
                    </a:cubicBezTo>
                    <a:cubicBezTo>
                      <a:pt x="204" y="22"/>
                      <a:pt x="204" y="23"/>
                      <a:pt x="204" y="22"/>
                    </a:cubicBezTo>
                    <a:cubicBezTo>
                      <a:pt x="205" y="21"/>
                      <a:pt x="205" y="20"/>
                      <a:pt x="204" y="19"/>
                    </a:cubicBezTo>
                    <a:cubicBezTo>
                      <a:pt x="203" y="18"/>
                      <a:pt x="203" y="18"/>
                      <a:pt x="202" y="17"/>
                    </a:cubicBezTo>
                    <a:cubicBezTo>
                      <a:pt x="202" y="16"/>
                      <a:pt x="200" y="14"/>
                      <a:pt x="200" y="13"/>
                    </a:cubicBezTo>
                    <a:cubicBezTo>
                      <a:pt x="200" y="13"/>
                      <a:pt x="200" y="12"/>
                      <a:pt x="202" y="11"/>
                    </a:cubicBezTo>
                    <a:cubicBezTo>
                      <a:pt x="203" y="10"/>
                      <a:pt x="205" y="8"/>
                      <a:pt x="206" y="8"/>
                    </a:cubicBezTo>
                    <a:cubicBezTo>
                      <a:pt x="207" y="9"/>
                      <a:pt x="208" y="8"/>
                      <a:pt x="208" y="10"/>
                    </a:cubicBezTo>
                    <a:cubicBezTo>
                      <a:pt x="208" y="11"/>
                      <a:pt x="208" y="12"/>
                      <a:pt x="207" y="13"/>
                    </a:cubicBezTo>
                    <a:cubicBezTo>
                      <a:pt x="207" y="13"/>
                      <a:pt x="206" y="14"/>
                      <a:pt x="206" y="14"/>
                    </a:cubicBezTo>
                    <a:cubicBezTo>
                      <a:pt x="206" y="14"/>
                      <a:pt x="206" y="16"/>
                      <a:pt x="207" y="16"/>
                    </a:cubicBezTo>
                    <a:cubicBezTo>
                      <a:pt x="209" y="15"/>
                      <a:pt x="210" y="14"/>
                      <a:pt x="210" y="13"/>
                    </a:cubicBezTo>
                    <a:cubicBezTo>
                      <a:pt x="210" y="12"/>
                      <a:pt x="211" y="13"/>
                      <a:pt x="211" y="11"/>
                    </a:cubicBezTo>
                    <a:cubicBezTo>
                      <a:pt x="210" y="9"/>
                      <a:pt x="209" y="9"/>
                      <a:pt x="210" y="9"/>
                    </a:cubicBezTo>
                    <a:cubicBezTo>
                      <a:pt x="211" y="9"/>
                      <a:pt x="212" y="10"/>
                      <a:pt x="213" y="8"/>
                    </a:cubicBezTo>
                    <a:cubicBezTo>
                      <a:pt x="214" y="6"/>
                      <a:pt x="214" y="5"/>
                      <a:pt x="214" y="5"/>
                    </a:cubicBezTo>
                    <a:cubicBezTo>
                      <a:pt x="214" y="5"/>
                      <a:pt x="214" y="6"/>
                      <a:pt x="215" y="5"/>
                    </a:cubicBezTo>
                    <a:cubicBezTo>
                      <a:pt x="217" y="4"/>
                      <a:pt x="216" y="3"/>
                      <a:pt x="217" y="2"/>
                    </a:cubicBezTo>
                    <a:cubicBezTo>
                      <a:pt x="217" y="2"/>
                      <a:pt x="216" y="0"/>
                      <a:pt x="218" y="1"/>
                    </a:cubicBezTo>
                    <a:cubicBezTo>
                      <a:pt x="220" y="1"/>
                      <a:pt x="220" y="1"/>
                      <a:pt x="221" y="2"/>
                    </a:cubicBezTo>
                    <a:cubicBezTo>
                      <a:pt x="221" y="3"/>
                      <a:pt x="220" y="5"/>
                      <a:pt x="219" y="5"/>
                    </a:cubicBezTo>
                    <a:cubicBezTo>
                      <a:pt x="219" y="5"/>
                      <a:pt x="218" y="5"/>
                      <a:pt x="217" y="6"/>
                    </a:cubicBezTo>
                    <a:cubicBezTo>
                      <a:pt x="216" y="7"/>
                      <a:pt x="217" y="8"/>
                      <a:pt x="217" y="9"/>
                    </a:cubicBezTo>
                    <a:cubicBezTo>
                      <a:pt x="216" y="9"/>
                      <a:pt x="215" y="9"/>
                      <a:pt x="215" y="10"/>
                    </a:cubicBezTo>
                    <a:cubicBezTo>
                      <a:pt x="214" y="10"/>
                      <a:pt x="213" y="11"/>
                      <a:pt x="213" y="11"/>
                    </a:cubicBezTo>
                    <a:cubicBezTo>
                      <a:pt x="214" y="12"/>
                      <a:pt x="213" y="13"/>
                      <a:pt x="212" y="13"/>
                    </a:cubicBezTo>
                    <a:cubicBezTo>
                      <a:pt x="212" y="14"/>
                      <a:pt x="209" y="12"/>
                      <a:pt x="212" y="14"/>
                    </a:cubicBezTo>
                    <a:cubicBezTo>
                      <a:pt x="214" y="15"/>
                      <a:pt x="215" y="15"/>
                      <a:pt x="214" y="16"/>
                    </a:cubicBezTo>
                    <a:cubicBezTo>
                      <a:pt x="213" y="16"/>
                      <a:pt x="212" y="16"/>
                      <a:pt x="211" y="16"/>
                    </a:cubicBezTo>
                    <a:cubicBezTo>
                      <a:pt x="210" y="17"/>
                      <a:pt x="210" y="18"/>
                      <a:pt x="211" y="18"/>
                    </a:cubicBezTo>
                    <a:cubicBezTo>
                      <a:pt x="213" y="19"/>
                      <a:pt x="212" y="19"/>
                      <a:pt x="213" y="19"/>
                    </a:cubicBezTo>
                    <a:cubicBezTo>
                      <a:pt x="214" y="19"/>
                      <a:pt x="218" y="19"/>
                      <a:pt x="217" y="20"/>
                    </a:cubicBezTo>
                    <a:cubicBezTo>
                      <a:pt x="217" y="20"/>
                      <a:pt x="217" y="21"/>
                      <a:pt x="216" y="21"/>
                    </a:cubicBezTo>
                    <a:cubicBezTo>
                      <a:pt x="214" y="22"/>
                      <a:pt x="212" y="22"/>
                      <a:pt x="211" y="21"/>
                    </a:cubicBezTo>
                    <a:cubicBezTo>
                      <a:pt x="210" y="20"/>
                      <a:pt x="210" y="19"/>
                      <a:pt x="210" y="21"/>
                    </a:cubicBezTo>
                    <a:cubicBezTo>
                      <a:pt x="211" y="24"/>
                      <a:pt x="213" y="24"/>
                      <a:pt x="212" y="24"/>
                    </a:cubicBezTo>
                    <a:cubicBezTo>
                      <a:pt x="210" y="24"/>
                      <a:pt x="209" y="24"/>
                      <a:pt x="209" y="24"/>
                    </a:cubicBezTo>
                    <a:cubicBezTo>
                      <a:pt x="209" y="24"/>
                      <a:pt x="208" y="23"/>
                      <a:pt x="209" y="25"/>
                    </a:cubicBezTo>
                    <a:cubicBezTo>
                      <a:pt x="209" y="27"/>
                      <a:pt x="209" y="27"/>
                      <a:pt x="209" y="27"/>
                    </a:cubicBezTo>
                    <a:cubicBezTo>
                      <a:pt x="209" y="27"/>
                      <a:pt x="208" y="28"/>
                      <a:pt x="208" y="28"/>
                    </a:cubicBezTo>
                    <a:cubicBezTo>
                      <a:pt x="208" y="29"/>
                      <a:pt x="209" y="30"/>
                      <a:pt x="209" y="31"/>
                    </a:cubicBezTo>
                    <a:cubicBezTo>
                      <a:pt x="210" y="32"/>
                      <a:pt x="209" y="34"/>
                      <a:pt x="208" y="34"/>
                    </a:cubicBezTo>
                    <a:cubicBezTo>
                      <a:pt x="208" y="35"/>
                      <a:pt x="207" y="35"/>
                      <a:pt x="207" y="36"/>
                    </a:cubicBezTo>
                    <a:cubicBezTo>
                      <a:pt x="206" y="37"/>
                      <a:pt x="206" y="38"/>
                      <a:pt x="206" y="38"/>
                    </a:cubicBezTo>
                    <a:cubicBezTo>
                      <a:pt x="204" y="42"/>
                      <a:pt x="204" y="42"/>
                      <a:pt x="204" y="42"/>
                    </a:cubicBezTo>
                    <a:cubicBezTo>
                      <a:pt x="204" y="42"/>
                      <a:pt x="203" y="44"/>
                      <a:pt x="203" y="42"/>
                    </a:cubicBezTo>
                    <a:cubicBezTo>
                      <a:pt x="202" y="40"/>
                      <a:pt x="202" y="41"/>
                      <a:pt x="202" y="40"/>
                    </a:cubicBezTo>
                    <a:cubicBezTo>
                      <a:pt x="203" y="40"/>
                      <a:pt x="203" y="38"/>
                      <a:pt x="204" y="38"/>
                    </a:cubicBezTo>
                    <a:cubicBezTo>
                      <a:pt x="204" y="37"/>
                      <a:pt x="205" y="34"/>
                      <a:pt x="205" y="34"/>
                    </a:cubicBezTo>
                    <a:cubicBezTo>
                      <a:pt x="205" y="34"/>
                      <a:pt x="206" y="33"/>
                      <a:pt x="207" y="33"/>
                    </a:cubicBezTo>
                    <a:cubicBezTo>
                      <a:pt x="207" y="33"/>
                      <a:pt x="205" y="30"/>
                      <a:pt x="205" y="30"/>
                    </a:cubicBezTo>
                    <a:cubicBezTo>
                      <a:pt x="206" y="28"/>
                      <a:pt x="206" y="28"/>
                      <a:pt x="206" y="28"/>
                    </a:cubicBezTo>
                    <a:cubicBezTo>
                      <a:pt x="204" y="28"/>
                      <a:pt x="204" y="28"/>
                      <a:pt x="204" y="28"/>
                    </a:cubicBezTo>
                    <a:close/>
                    <a:moveTo>
                      <a:pt x="193" y="55"/>
                    </a:move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55"/>
                      <a:pt x="195" y="52"/>
                      <a:pt x="195" y="52"/>
                    </a:cubicBezTo>
                    <a:cubicBezTo>
                      <a:pt x="196" y="52"/>
                      <a:pt x="196" y="53"/>
                      <a:pt x="196" y="53"/>
                    </a:cubicBezTo>
                    <a:cubicBezTo>
                      <a:pt x="196" y="54"/>
                      <a:pt x="196" y="56"/>
                      <a:pt x="196" y="55"/>
                    </a:cubicBezTo>
                    <a:cubicBezTo>
                      <a:pt x="195" y="55"/>
                      <a:pt x="194" y="55"/>
                      <a:pt x="194" y="55"/>
                    </a:cubicBezTo>
                    <a:cubicBezTo>
                      <a:pt x="193" y="55"/>
                      <a:pt x="193" y="55"/>
                      <a:pt x="193" y="55"/>
                    </a:cubicBezTo>
                    <a:close/>
                    <a:moveTo>
                      <a:pt x="158" y="79"/>
                    </a:moveTo>
                    <a:cubicBezTo>
                      <a:pt x="158" y="79"/>
                      <a:pt x="158" y="79"/>
                      <a:pt x="158" y="79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2" y="78"/>
                      <a:pt x="163" y="77"/>
                      <a:pt x="163" y="79"/>
                    </a:cubicBezTo>
                    <a:cubicBezTo>
                      <a:pt x="162" y="80"/>
                      <a:pt x="160" y="83"/>
                      <a:pt x="160" y="83"/>
                    </a:cubicBezTo>
                    <a:cubicBezTo>
                      <a:pt x="160" y="83"/>
                      <a:pt x="161" y="83"/>
                      <a:pt x="160" y="83"/>
                    </a:cubicBezTo>
                    <a:cubicBezTo>
                      <a:pt x="158" y="84"/>
                      <a:pt x="158" y="85"/>
                      <a:pt x="157" y="84"/>
                    </a:cubicBezTo>
                    <a:cubicBezTo>
                      <a:pt x="156" y="83"/>
                      <a:pt x="156" y="83"/>
                      <a:pt x="156" y="82"/>
                    </a:cubicBezTo>
                    <a:cubicBezTo>
                      <a:pt x="156" y="81"/>
                      <a:pt x="156" y="79"/>
                      <a:pt x="156" y="79"/>
                    </a:cubicBezTo>
                    <a:cubicBezTo>
                      <a:pt x="158" y="79"/>
                      <a:pt x="158" y="79"/>
                      <a:pt x="158" y="79"/>
                    </a:cubicBezTo>
                    <a:close/>
                    <a:moveTo>
                      <a:pt x="175" y="59"/>
                    </a:move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8"/>
                      <a:pt x="176" y="57"/>
                      <a:pt x="177" y="57"/>
                    </a:cubicBezTo>
                    <a:cubicBezTo>
                      <a:pt x="177" y="57"/>
                      <a:pt x="178" y="57"/>
                      <a:pt x="178" y="58"/>
                    </a:cubicBezTo>
                    <a:cubicBezTo>
                      <a:pt x="177" y="59"/>
                      <a:pt x="177" y="60"/>
                      <a:pt x="176" y="60"/>
                    </a:cubicBezTo>
                    <a:cubicBezTo>
                      <a:pt x="175" y="60"/>
                      <a:pt x="175" y="59"/>
                      <a:pt x="175" y="59"/>
                    </a:cubicBezTo>
                    <a:close/>
                    <a:moveTo>
                      <a:pt x="172" y="62"/>
                    </a:moveTo>
                    <a:cubicBezTo>
                      <a:pt x="172" y="62"/>
                      <a:pt x="172" y="62"/>
                      <a:pt x="172" y="62"/>
                    </a:cubicBezTo>
                    <a:cubicBezTo>
                      <a:pt x="172" y="62"/>
                      <a:pt x="174" y="61"/>
                      <a:pt x="174" y="61"/>
                    </a:cubicBezTo>
                    <a:cubicBezTo>
                      <a:pt x="174" y="62"/>
                      <a:pt x="175" y="61"/>
                      <a:pt x="174" y="62"/>
                    </a:cubicBezTo>
                    <a:cubicBezTo>
                      <a:pt x="174" y="63"/>
                      <a:pt x="176" y="63"/>
                      <a:pt x="174" y="64"/>
                    </a:cubicBezTo>
                    <a:cubicBezTo>
                      <a:pt x="172" y="65"/>
                      <a:pt x="172" y="66"/>
                      <a:pt x="171" y="65"/>
                    </a:cubicBezTo>
                    <a:cubicBezTo>
                      <a:pt x="170" y="64"/>
                      <a:pt x="170" y="63"/>
                      <a:pt x="170" y="63"/>
                    </a:cubicBezTo>
                    <a:cubicBezTo>
                      <a:pt x="170" y="62"/>
                      <a:pt x="171" y="61"/>
                      <a:pt x="171" y="61"/>
                    </a:cubicBezTo>
                    <a:cubicBezTo>
                      <a:pt x="171" y="61"/>
                      <a:pt x="172" y="62"/>
                      <a:pt x="172" y="62"/>
                    </a:cubicBezTo>
                    <a:close/>
                    <a:moveTo>
                      <a:pt x="166" y="65"/>
                    </a:moveTo>
                    <a:cubicBezTo>
                      <a:pt x="166" y="65"/>
                      <a:pt x="166" y="65"/>
                      <a:pt x="166" y="65"/>
                    </a:cubicBezTo>
                    <a:cubicBezTo>
                      <a:pt x="166" y="65"/>
                      <a:pt x="167" y="66"/>
                      <a:pt x="167" y="66"/>
                    </a:cubicBezTo>
                    <a:cubicBezTo>
                      <a:pt x="167" y="66"/>
                      <a:pt x="168" y="66"/>
                      <a:pt x="169" y="65"/>
                    </a:cubicBezTo>
                    <a:cubicBezTo>
                      <a:pt x="170" y="65"/>
                      <a:pt x="169" y="65"/>
                      <a:pt x="169" y="64"/>
                    </a:cubicBezTo>
                    <a:cubicBezTo>
                      <a:pt x="170" y="63"/>
                      <a:pt x="169" y="63"/>
                      <a:pt x="169" y="63"/>
                    </a:cubicBezTo>
                    <a:cubicBezTo>
                      <a:pt x="169" y="62"/>
                      <a:pt x="168" y="62"/>
                      <a:pt x="167" y="62"/>
                    </a:cubicBezTo>
                    <a:cubicBezTo>
                      <a:pt x="166" y="62"/>
                      <a:pt x="166" y="65"/>
                      <a:pt x="166" y="65"/>
                    </a:cubicBezTo>
                    <a:close/>
                    <a:moveTo>
                      <a:pt x="169" y="69"/>
                    </a:moveTo>
                    <a:cubicBezTo>
                      <a:pt x="169" y="69"/>
                      <a:pt x="169" y="69"/>
                      <a:pt x="169" y="69"/>
                    </a:cubicBezTo>
                    <a:cubicBezTo>
                      <a:pt x="169" y="69"/>
                      <a:pt x="169" y="68"/>
                      <a:pt x="170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9"/>
                      <a:pt x="171" y="70"/>
                      <a:pt x="170" y="70"/>
                    </a:cubicBezTo>
                    <a:cubicBezTo>
                      <a:pt x="170" y="70"/>
                      <a:pt x="169" y="69"/>
                      <a:pt x="169" y="69"/>
                    </a:cubicBezTo>
                    <a:close/>
                    <a:moveTo>
                      <a:pt x="162" y="70"/>
                    </a:moveTo>
                    <a:cubicBezTo>
                      <a:pt x="162" y="70"/>
                      <a:pt x="162" y="70"/>
                      <a:pt x="162" y="70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4" y="69"/>
                      <a:pt x="164" y="69"/>
                      <a:pt x="164" y="69"/>
                    </a:cubicBezTo>
                    <a:cubicBezTo>
                      <a:pt x="164" y="69"/>
                      <a:pt x="165" y="70"/>
                      <a:pt x="165" y="70"/>
                    </a:cubicBezTo>
                    <a:cubicBezTo>
                      <a:pt x="164" y="71"/>
                      <a:pt x="164" y="71"/>
                      <a:pt x="163" y="71"/>
                    </a:cubicBezTo>
                    <a:cubicBezTo>
                      <a:pt x="163" y="71"/>
                      <a:pt x="162" y="71"/>
                      <a:pt x="162" y="71"/>
                    </a:cubicBezTo>
                    <a:cubicBezTo>
                      <a:pt x="162" y="70"/>
                      <a:pt x="162" y="70"/>
                      <a:pt x="162" y="70"/>
                    </a:cubicBezTo>
                    <a:close/>
                    <a:moveTo>
                      <a:pt x="162" y="59"/>
                    </a:moveTo>
                    <a:cubicBezTo>
                      <a:pt x="162" y="59"/>
                      <a:pt x="162" y="59"/>
                      <a:pt x="162" y="59"/>
                    </a:cubicBezTo>
                    <a:cubicBezTo>
                      <a:pt x="162" y="59"/>
                      <a:pt x="164" y="57"/>
                      <a:pt x="164" y="57"/>
                    </a:cubicBezTo>
                    <a:cubicBezTo>
                      <a:pt x="164" y="57"/>
                      <a:pt x="165" y="56"/>
                      <a:pt x="165" y="58"/>
                    </a:cubicBezTo>
                    <a:cubicBezTo>
                      <a:pt x="166" y="59"/>
                      <a:pt x="167" y="61"/>
                      <a:pt x="165" y="61"/>
                    </a:cubicBezTo>
                    <a:cubicBezTo>
                      <a:pt x="163" y="61"/>
                      <a:pt x="162" y="62"/>
                      <a:pt x="162" y="61"/>
                    </a:cubicBezTo>
                    <a:cubicBezTo>
                      <a:pt x="162" y="60"/>
                      <a:pt x="162" y="59"/>
                      <a:pt x="162" y="59"/>
                    </a:cubicBezTo>
                    <a:close/>
                    <a:moveTo>
                      <a:pt x="159" y="64"/>
                    </a:moveTo>
                    <a:cubicBezTo>
                      <a:pt x="159" y="64"/>
                      <a:pt x="159" y="64"/>
                      <a:pt x="159" y="64"/>
                    </a:cubicBezTo>
                    <a:cubicBezTo>
                      <a:pt x="159" y="64"/>
                      <a:pt x="161" y="63"/>
                      <a:pt x="161" y="63"/>
                    </a:cubicBezTo>
                    <a:cubicBezTo>
                      <a:pt x="162" y="63"/>
                      <a:pt x="163" y="63"/>
                      <a:pt x="163" y="64"/>
                    </a:cubicBezTo>
                    <a:cubicBezTo>
                      <a:pt x="163" y="65"/>
                      <a:pt x="163" y="65"/>
                      <a:pt x="162" y="66"/>
                    </a:cubicBezTo>
                    <a:cubicBezTo>
                      <a:pt x="162" y="66"/>
                      <a:pt x="161" y="67"/>
                      <a:pt x="161" y="66"/>
                    </a:cubicBezTo>
                    <a:cubicBezTo>
                      <a:pt x="160" y="66"/>
                      <a:pt x="159" y="64"/>
                      <a:pt x="159" y="64"/>
                    </a:cubicBezTo>
                    <a:close/>
                    <a:moveTo>
                      <a:pt x="161" y="74"/>
                    </a:move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4"/>
                      <a:pt x="160" y="77"/>
                      <a:pt x="161" y="77"/>
                    </a:cubicBezTo>
                    <a:cubicBezTo>
                      <a:pt x="161" y="78"/>
                      <a:pt x="163" y="77"/>
                      <a:pt x="163" y="77"/>
                    </a:cubicBezTo>
                    <a:cubicBezTo>
                      <a:pt x="164" y="77"/>
                      <a:pt x="164" y="75"/>
                      <a:pt x="164" y="75"/>
                    </a:cubicBezTo>
                    <a:cubicBezTo>
                      <a:pt x="164" y="75"/>
                      <a:pt x="163" y="74"/>
                      <a:pt x="163" y="73"/>
                    </a:cubicBezTo>
                    <a:cubicBezTo>
                      <a:pt x="162" y="72"/>
                      <a:pt x="161" y="74"/>
                      <a:pt x="161" y="74"/>
                    </a:cubicBezTo>
                    <a:close/>
                    <a:moveTo>
                      <a:pt x="154" y="71"/>
                    </a:moveTo>
                    <a:cubicBezTo>
                      <a:pt x="154" y="71"/>
                      <a:pt x="154" y="71"/>
                      <a:pt x="154" y="71"/>
                    </a:cubicBezTo>
                    <a:cubicBezTo>
                      <a:pt x="154" y="74"/>
                      <a:pt x="154" y="74"/>
                      <a:pt x="154" y="74"/>
                    </a:cubicBezTo>
                    <a:cubicBezTo>
                      <a:pt x="154" y="74"/>
                      <a:pt x="156" y="75"/>
                      <a:pt x="156" y="75"/>
                    </a:cubicBezTo>
                    <a:cubicBezTo>
                      <a:pt x="157" y="76"/>
                      <a:pt x="157" y="76"/>
                      <a:pt x="158" y="76"/>
                    </a:cubicBezTo>
                    <a:cubicBezTo>
                      <a:pt x="160" y="76"/>
                      <a:pt x="159" y="76"/>
                      <a:pt x="160" y="76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5"/>
                      <a:pt x="159" y="73"/>
                      <a:pt x="158" y="73"/>
                    </a:cubicBezTo>
                    <a:cubicBezTo>
                      <a:pt x="158" y="73"/>
                      <a:pt x="158" y="72"/>
                      <a:pt x="158" y="72"/>
                    </a:cubicBezTo>
                    <a:cubicBezTo>
                      <a:pt x="158" y="71"/>
                      <a:pt x="159" y="71"/>
                      <a:pt x="159" y="70"/>
                    </a:cubicBezTo>
                    <a:cubicBezTo>
                      <a:pt x="160" y="70"/>
                      <a:pt x="160" y="68"/>
                      <a:pt x="160" y="68"/>
                    </a:cubicBezTo>
                    <a:cubicBezTo>
                      <a:pt x="160" y="68"/>
                      <a:pt x="158" y="68"/>
                      <a:pt x="158" y="67"/>
                    </a:cubicBezTo>
                    <a:cubicBezTo>
                      <a:pt x="158" y="67"/>
                      <a:pt x="157" y="66"/>
                      <a:pt x="157" y="66"/>
                    </a:cubicBezTo>
                    <a:cubicBezTo>
                      <a:pt x="156" y="65"/>
                      <a:pt x="155" y="65"/>
                      <a:pt x="154" y="65"/>
                    </a:cubicBezTo>
                    <a:cubicBezTo>
                      <a:pt x="154" y="65"/>
                      <a:pt x="153" y="67"/>
                      <a:pt x="153" y="68"/>
                    </a:cubicBezTo>
                    <a:cubicBezTo>
                      <a:pt x="153" y="69"/>
                      <a:pt x="152" y="70"/>
                      <a:pt x="151" y="70"/>
                    </a:cubicBezTo>
                    <a:cubicBezTo>
                      <a:pt x="151" y="71"/>
                      <a:pt x="152" y="72"/>
                      <a:pt x="153" y="72"/>
                    </a:cubicBezTo>
                    <a:cubicBezTo>
                      <a:pt x="153" y="72"/>
                      <a:pt x="154" y="71"/>
                      <a:pt x="154" y="71"/>
                    </a:cubicBezTo>
                    <a:close/>
                    <a:moveTo>
                      <a:pt x="151" y="78"/>
                    </a:moveTo>
                    <a:cubicBezTo>
                      <a:pt x="151" y="78"/>
                      <a:pt x="151" y="78"/>
                      <a:pt x="151" y="78"/>
                    </a:cubicBezTo>
                    <a:cubicBezTo>
                      <a:pt x="151" y="78"/>
                      <a:pt x="149" y="76"/>
                      <a:pt x="149" y="76"/>
                    </a:cubicBezTo>
                    <a:cubicBezTo>
                      <a:pt x="149" y="76"/>
                      <a:pt x="151" y="75"/>
                      <a:pt x="151" y="75"/>
                    </a:cubicBezTo>
                    <a:cubicBezTo>
                      <a:pt x="151" y="75"/>
                      <a:pt x="151" y="74"/>
                      <a:pt x="152" y="74"/>
                    </a:cubicBezTo>
                    <a:cubicBezTo>
                      <a:pt x="154" y="74"/>
                      <a:pt x="154" y="75"/>
                      <a:pt x="154" y="75"/>
                    </a:cubicBezTo>
                    <a:cubicBezTo>
                      <a:pt x="154" y="75"/>
                      <a:pt x="155" y="77"/>
                      <a:pt x="155" y="77"/>
                    </a:cubicBezTo>
                    <a:cubicBezTo>
                      <a:pt x="155" y="78"/>
                      <a:pt x="155" y="78"/>
                      <a:pt x="155" y="79"/>
                    </a:cubicBezTo>
                    <a:cubicBezTo>
                      <a:pt x="155" y="79"/>
                      <a:pt x="156" y="80"/>
                      <a:pt x="154" y="80"/>
                    </a:cubicBezTo>
                    <a:cubicBezTo>
                      <a:pt x="153" y="80"/>
                      <a:pt x="152" y="80"/>
                      <a:pt x="152" y="80"/>
                    </a:cubicBezTo>
                    <a:lnTo>
                      <a:pt x="151" y="7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" name="Rectangle 76">
                <a:extLst>
                  <a:ext uri="{FF2B5EF4-FFF2-40B4-BE49-F238E27FC236}">
                    <a16:creationId xmlns:a16="http://schemas.microsoft.com/office/drawing/2014/main" id="{94444DF8-16E4-DEB2-3C38-CAA727ED03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7" y="1845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" name="Rectangle 77">
                <a:extLst>
                  <a:ext uri="{FF2B5EF4-FFF2-40B4-BE49-F238E27FC236}">
                    <a16:creationId xmlns:a16="http://schemas.microsoft.com/office/drawing/2014/main" id="{811ACF77-52F3-CF9D-D131-82586DCAFA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3" y="1837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6" name="Freeform 78">
                <a:extLst>
                  <a:ext uri="{FF2B5EF4-FFF2-40B4-BE49-F238E27FC236}">
                    <a16:creationId xmlns:a16="http://schemas.microsoft.com/office/drawing/2014/main" id="{FBF8729F-0294-FF08-8410-E0BE92D29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5" y="17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7" name="Freeform 79">
                <a:extLst>
                  <a:ext uri="{FF2B5EF4-FFF2-40B4-BE49-F238E27FC236}">
                    <a16:creationId xmlns:a16="http://schemas.microsoft.com/office/drawing/2014/main" id="{4E09AA39-2EE4-031B-CBFF-D292B4327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5" y="17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8" name="Rectangle 80">
                <a:extLst>
                  <a:ext uri="{FF2B5EF4-FFF2-40B4-BE49-F238E27FC236}">
                    <a16:creationId xmlns:a16="http://schemas.microsoft.com/office/drawing/2014/main" id="{F1AF1E34-BE81-AA53-F58C-FA427BAC01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7" y="1775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9" name="Freeform 81">
                <a:extLst>
                  <a:ext uri="{FF2B5EF4-FFF2-40B4-BE49-F238E27FC236}">
                    <a16:creationId xmlns:a16="http://schemas.microsoft.com/office/drawing/2014/main" id="{E44073DC-7C5A-B0C5-02E2-40B661932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5" y="18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0" name="Rectangle 82">
                <a:extLst>
                  <a:ext uri="{FF2B5EF4-FFF2-40B4-BE49-F238E27FC236}">
                    <a16:creationId xmlns:a16="http://schemas.microsoft.com/office/drawing/2014/main" id="{0B2B3ECA-8FF1-EF64-BFD1-41ABAC77D0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3" y="1847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1" name="Freeform 83">
                <a:extLst>
                  <a:ext uri="{FF2B5EF4-FFF2-40B4-BE49-F238E27FC236}">
                    <a16:creationId xmlns:a16="http://schemas.microsoft.com/office/drawing/2014/main" id="{09A28CDB-4ED6-529D-F032-1CC27D8D1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5" y="18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2" name="Freeform 84">
                <a:extLst>
                  <a:ext uri="{FF2B5EF4-FFF2-40B4-BE49-F238E27FC236}">
                    <a16:creationId xmlns:a16="http://schemas.microsoft.com/office/drawing/2014/main" id="{740E5E1E-233C-37CB-8E62-3A4A9A84A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" y="1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3" name="Freeform 85">
                <a:extLst>
                  <a:ext uri="{FF2B5EF4-FFF2-40B4-BE49-F238E27FC236}">
                    <a16:creationId xmlns:a16="http://schemas.microsoft.com/office/drawing/2014/main" id="{455B7545-8189-E858-AE83-9E32E795B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1" y="18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4" name="Rectangle 86">
                <a:extLst>
                  <a:ext uri="{FF2B5EF4-FFF2-40B4-BE49-F238E27FC236}">
                    <a16:creationId xmlns:a16="http://schemas.microsoft.com/office/drawing/2014/main" id="{34097DC3-64B0-C1DB-279B-881FAB100B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5" y="1917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5" name="Freeform 87">
                <a:extLst>
                  <a:ext uri="{FF2B5EF4-FFF2-40B4-BE49-F238E27FC236}">
                    <a16:creationId xmlns:a16="http://schemas.microsoft.com/office/drawing/2014/main" id="{7BF5904B-F850-2FB4-34EF-2EF60A58B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5" y="19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6" name="Freeform 88">
                <a:extLst>
                  <a:ext uri="{FF2B5EF4-FFF2-40B4-BE49-F238E27FC236}">
                    <a16:creationId xmlns:a16="http://schemas.microsoft.com/office/drawing/2014/main" id="{8C026F6C-70D4-D6E4-CDA7-0C66A62B4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7" y="19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7" name="Freeform 89">
                <a:extLst>
                  <a:ext uri="{FF2B5EF4-FFF2-40B4-BE49-F238E27FC236}">
                    <a16:creationId xmlns:a16="http://schemas.microsoft.com/office/drawing/2014/main" id="{1AE47546-7906-DBDD-3BE8-5BC315C36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1" y="19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8" name="Freeform 90">
                <a:extLst>
                  <a:ext uri="{FF2B5EF4-FFF2-40B4-BE49-F238E27FC236}">
                    <a16:creationId xmlns:a16="http://schemas.microsoft.com/office/drawing/2014/main" id="{BE1E622B-1B0D-56D2-ABAD-BD4179F48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1" y="1683"/>
                <a:ext cx="257" cy="301"/>
              </a:xfrm>
              <a:custGeom>
                <a:avLst/>
                <a:gdLst>
                  <a:gd name="T0" fmla="*/ 93 w 128"/>
                  <a:gd name="T1" fmla="*/ 137 h 150"/>
                  <a:gd name="T2" fmla="*/ 108 w 128"/>
                  <a:gd name="T3" fmla="*/ 137 h 150"/>
                  <a:gd name="T4" fmla="*/ 109 w 128"/>
                  <a:gd name="T5" fmla="*/ 131 h 150"/>
                  <a:gd name="T6" fmla="*/ 122 w 128"/>
                  <a:gd name="T7" fmla="*/ 111 h 150"/>
                  <a:gd name="T8" fmla="*/ 123 w 128"/>
                  <a:gd name="T9" fmla="*/ 91 h 150"/>
                  <a:gd name="T10" fmla="*/ 125 w 128"/>
                  <a:gd name="T11" fmla="*/ 72 h 150"/>
                  <a:gd name="T12" fmla="*/ 113 w 128"/>
                  <a:gd name="T13" fmla="*/ 48 h 150"/>
                  <a:gd name="T14" fmla="*/ 91 w 128"/>
                  <a:gd name="T15" fmla="*/ 49 h 150"/>
                  <a:gd name="T16" fmla="*/ 93 w 128"/>
                  <a:gd name="T17" fmla="*/ 29 h 150"/>
                  <a:gd name="T18" fmla="*/ 113 w 128"/>
                  <a:gd name="T19" fmla="*/ 15 h 150"/>
                  <a:gd name="T20" fmla="*/ 120 w 128"/>
                  <a:gd name="T21" fmla="*/ 5 h 150"/>
                  <a:gd name="T22" fmla="*/ 117 w 128"/>
                  <a:gd name="T23" fmla="*/ 4 h 150"/>
                  <a:gd name="T24" fmla="*/ 109 w 128"/>
                  <a:gd name="T25" fmla="*/ 4 h 150"/>
                  <a:gd name="T26" fmla="*/ 107 w 128"/>
                  <a:gd name="T27" fmla="*/ 13 h 150"/>
                  <a:gd name="T28" fmla="*/ 107 w 128"/>
                  <a:gd name="T29" fmla="*/ 5 h 150"/>
                  <a:gd name="T30" fmla="*/ 98 w 128"/>
                  <a:gd name="T31" fmla="*/ 3 h 150"/>
                  <a:gd name="T32" fmla="*/ 86 w 128"/>
                  <a:gd name="T33" fmla="*/ 8 h 150"/>
                  <a:gd name="T34" fmla="*/ 86 w 128"/>
                  <a:gd name="T35" fmla="*/ 15 h 150"/>
                  <a:gd name="T36" fmla="*/ 80 w 128"/>
                  <a:gd name="T37" fmla="*/ 18 h 150"/>
                  <a:gd name="T38" fmla="*/ 77 w 128"/>
                  <a:gd name="T39" fmla="*/ 24 h 150"/>
                  <a:gd name="T40" fmla="*/ 87 w 128"/>
                  <a:gd name="T41" fmla="*/ 25 h 150"/>
                  <a:gd name="T42" fmla="*/ 73 w 128"/>
                  <a:gd name="T43" fmla="*/ 34 h 150"/>
                  <a:gd name="T44" fmla="*/ 72 w 128"/>
                  <a:gd name="T45" fmla="*/ 41 h 150"/>
                  <a:gd name="T46" fmla="*/ 58 w 128"/>
                  <a:gd name="T47" fmla="*/ 37 h 150"/>
                  <a:gd name="T48" fmla="*/ 49 w 128"/>
                  <a:gd name="T49" fmla="*/ 29 h 150"/>
                  <a:gd name="T50" fmla="*/ 39 w 128"/>
                  <a:gd name="T51" fmla="*/ 28 h 150"/>
                  <a:gd name="T52" fmla="*/ 36 w 128"/>
                  <a:gd name="T53" fmla="*/ 33 h 150"/>
                  <a:gd name="T54" fmla="*/ 37 w 128"/>
                  <a:gd name="T55" fmla="*/ 38 h 150"/>
                  <a:gd name="T56" fmla="*/ 28 w 128"/>
                  <a:gd name="T57" fmla="*/ 39 h 150"/>
                  <a:gd name="T58" fmla="*/ 38 w 128"/>
                  <a:gd name="T59" fmla="*/ 46 h 150"/>
                  <a:gd name="T60" fmla="*/ 36 w 128"/>
                  <a:gd name="T61" fmla="*/ 50 h 150"/>
                  <a:gd name="T62" fmla="*/ 34 w 128"/>
                  <a:gd name="T63" fmla="*/ 57 h 150"/>
                  <a:gd name="T64" fmla="*/ 28 w 128"/>
                  <a:gd name="T65" fmla="*/ 61 h 150"/>
                  <a:gd name="T66" fmla="*/ 28 w 128"/>
                  <a:gd name="T67" fmla="*/ 65 h 150"/>
                  <a:gd name="T68" fmla="*/ 32 w 128"/>
                  <a:gd name="T69" fmla="*/ 70 h 150"/>
                  <a:gd name="T70" fmla="*/ 36 w 128"/>
                  <a:gd name="T71" fmla="*/ 72 h 150"/>
                  <a:gd name="T72" fmla="*/ 37 w 128"/>
                  <a:gd name="T73" fmla="*/ 74 h 150"/>
                  <a:gd name="T74" fmla="*/ 51 w 128"/>
                  <a:gd name="T75" fmla="*/ 77 h 150"/>
                  <a:gd name="T76" fmla="*/ 51 w 128"/>
                  <a:gd name="T77" fmla="*/ 82 h 150"/>
                  <a:gd name="T78" fmla="*/ 39 w 128"/>
                  <a:gd name="T79" fmla="*/ 85 h 150"/>
                  <a:gd name="T80" fmla="*/ 29 w 128"/>
                  <a:gd name="T81" fmla="*/ 95 h 150"/>
                  <a:gd name="T82" fmla="*/ 23 w 128"/>
                  <a:gd name="T83" fmla="*/ 101 h 150"/>
                  <a:gd name="T84" fmla="*/ 35 w 128"/>
                  <a:gd name="T85" fmla="*/ 102 h 150"/>
                  <a:gd name="T86" fmla="*/ 46 w 128"/>
                  <a:gd name="T87" fmla="*/ 99 h 150"/>
                  <a:gd name="T88" fmla="*/ 34 w 128"/>
                  <a:gd name="T89" fmla="*/ 104 h 150"/>
                  <a:gd name="T90" fmla="*/ 24 w 128"/>
                  <a:gd name="T91" fmla="*/ 106 h 150"/>
                  <a:gd name="T92" fmla="*/ 19 w 128"/>
                  <a:gd name="T93" fmla="*/ 114 h 150"/>
                  <a:gd name="T94" fmla="*/ 13 w 128"/>
                  <a:gd name="T95" fmla="*/ 111 h 150"/>
                  <a:gd name="T96" fmla="*/ 5 w 128"/>
                  <a:gd name="T97" fmla="*/ 111 h 150"/>
                  <a:gd name="T98" fmla="*/ 8 w 128"/>
                  <a:gd name="T99" fmla="*/ 117 h 150"/>
                  <a:gd name="T100" fmla="*/ 19 w 128"/>
                  <a:gd name="T101" fmla="*/ 118 h 150"/>
                  <a:gd name="T102" fmla="*/ 8 w 128"/>
                  <a:gd name="T103" fmla="*/ 121 h 150"/>
                  <a:gd name="T104" fmla="*/ 0 w 128"/>
                  <a:gd name="T105" fmla="*/ 128 h 150"/>
                  <a:gd name="T106" fmla="*/ 4 w 128"/>
                  <a:gd name="T107" fmla="*/ 132 h 150"/>
                  <a:gd name="T108" fmla="*/ 16 w 128"/>
                  <a:gd name="T109" fmla="*/ 131 h 150"/>
                  <a:gd name="T110" fmla="*/ 5 w 128"/>
                  <a:gd name="T111" fmla="*/ 137 h 150"/>
                  <a:gd name="T112" fmla="*/ 15 w 128"/>
                  <a:gd name="T113" fmla="*/ 139 h 150"/>
                  <a:gd name="T114" fmla="*/ 11 w 128"/>
                  <a:gd name="T115" fmla="*/ 143 h 150"/>
                  <a:gd name="T116" fmla="*/ 16 w 128"/>
                  <a:gd name="T117" fmla="*/ 144 h 150"/>
                  <a:gd name="T118" fmla="*/ 23 w 128"/>
                  <a:gd name="T119" fmla="*/ 149 h 150"/>
                  <a:gd name="T120" fmla="*/ 46 w 128"/>
                  <a:gd name="T121" fmla="*/ 146 h 150"/>
                  <a:gd name="T122" fmla="*/ 56 w 128"/>
                  <a:gd name="T123" fmla="*/ 144 h 150"/>
                  <a:gd name="T124" fmla="*/ 75 w 128"/>
                  <a:gd name="T125" fmla="*/ 1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150">
                    <a:moveTo>
                      <a:pt x="75" y="138"/>
                    </a:moveTo>
                    <a:cubicBezTo>
                      <a:pt x="74" y="138"/>
                      <a:pt x="74" y="138"/>
                      <a:pt x="74" y="138"/>
                    </a:cubicBezTo>
                    <a:cubicBezTo>
                      <a:pt x="74" y="136"/>
                      <a:pt x="74" y="136"/>
                      <a:pt x="74" y="136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82" y="136"/>
                      <a:pt x="82" y="136"/>
                      <a:pt x="82" y="136"/>
                    </a:cubicBezTo>
                    <a:cubicBezTo>
                      <a:pt x="82" y="136"/>
                      <a:pt x="85" y="136"/>
                      <a:pt x="87" y="136"/>
                    </a:cubicBezTo>
                    <a:cubicBezTo>
                      <a:pt x="90" y="137"/>
                      <a:pt x="90" y="137"/>
                      <a:pt x="90" y="137"/>
                    </a:cubicBezTo>
                    <a:cubicBezTo>
                      <a:pt x="90" y="137"/>
                      <a:pt x="90" y="136"/>
                      <a:pt x="90" y="135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7"/>
                      <a:pt x="93" y="137"/>
                      <a:pt x="93" y="137"/>
                    </a:cubicBezTo>
                    <a:cubicBezTo>
                      <a:pt x="93" y="137"/>
                      <a:pt x="94" y="137"/>
                      <a:pt x="94" y="137"/>
                    </a:cubicBezTo>
                    <a:cubicBezTo>
                      <a:pt x="94" y="137"/>
                      <a:pt x="95" y="137"/>
                      <a:pt x="95" y="137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135"/>
                      <a:pt x="98" y="136"/>
                      <a:pt x="99" y="136"/>
                    </a:cubicBezTo>
                    <a:cubicBezTo>
                      <a:pt x="100" y="136"/>
                      <a:pt x="101" y="138"/>
                      <a:pt x="101" y="138"/>
                    </a:cubicBezTo>
                    <a:cubicBezTo>
                      <a:pt x="104" y="138"/>
                      <a:pt x="104" y="138"/>
                      <a:pt x="104" y="138"/>
                    </a:cubicBezTo>
                    <a:cubicBezTo>
                      <a:pt x="104" y="138"/>
                      <a:pt x="105" y="139"/>
                      <a:pt x="105" y="139"/>
                    </a:cubicBezTo>
                    <a:cubicBezTo>
                      <a:pt x="106" y="139"/>
                      <a:pt x="106" y="139"/>
                      <a:pt x="106" y="139"/>
                    </a:cubicBezTo>
                    <a:cubicBezTo>
                      <a:pt x="107" y="139"/>
                      <a:pt x="107" y="139"/>
                      <a:pt x="107" y="139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8" y="137"/>
                      <a:pt x="108" y="136"/>
                      <a:pt x="108" y="135"/>
                    </a:cubicBezTo>
                    <a:cubicBezTo>
                      <a:pt x="108" y="135"/>
                      <a:pt x="107" y="135"/>
                      <a:pt x="106" y="134"/>
                    </a:cubicBezTo>
                    <a:cubicBezTo>
                      <a:pt x="106" y="134"/>
                      <a:pt x="105" y="133"/>
                      <a:pt x="105" y="133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6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6" y="131"/>
                      <a:pt x="106" y="131"/>
                    </a:cubicBezTo>
                    <a:cubicBezTo>
                      <a:pt x="106" y="131"/>
                      <a:pt x="107" y="132"/>
                      <a:pt x="107" y="132"/>
                    </a:cubicBezTo>
                    <a:cubicBezTo>
                      <a:pt x="107" y="132"/>
                      <a:pt x="108" y="132"/>
                      <a:pt x="108" y="132"/>
                    </a:cubicBezTo>
                    <a:cubicBezTo>
                      <a:pt x="108" y="132"/>
                      <a:pt x="109" y="131"/>
                      <a:pt x="109" y="131"/>
                    </a:cubicBezTo>
                    <a:cubicBezTo>
                      <a:pt x="110" y="130"/>
                      <a:pt x="110" y="129"/>
                      <a:pt x="110" y="129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15" y="124"/>
                      <a:pt x="115" y="124"/>
                      <a:pt x="115" y="124"/>
                    </a:cubicBezTo>
                    <a:cubicBezTo>
                      <a:pt x="115" y="123"/>
                      <a:pt x="115" y="122"/>
                      <a:pt x="115" y="122"/>
                    </a:cubicBezTo>
                    <a:cubicBezTo>
                      <a:pt x="115" y="120"/>
                      <a:pt x="115" y="120"/>
                      <a:pt x="115" y="120"/>
                    </a:cubicBezTo>
                    <a:cubicBezTo>
                      <a:pt x="116" y="119"/>
                      <a:pt x="117" y="118"/>
                      <a:pt x="117" y="118"/>
                    </a:cubicBezTo>
                    <a:cubicBezTo>
                      <a:pt x="118" y="117"/>
                      <a:pt x="118" y="116"/>
                      <a:pt x="118" y="116"/>
                    </a:cubicBezTo>
                    <a:cubicBezTo>
                      <a:pt x="119" y="116"/>
                      <a:pt x="119" y="115"/>
                      <a:pt x="119" y="115"/>
                    </a:cubicBezTo>
                    <a:cubicBezTo>
                      <a:pt x="119" y="114"/>
                      <a:pt x="120" y="113"/>
                      <a:pt x="121" y="113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3" y="108"/>
                      <a:pt x="123" y="108"/>
                      <a:pt x="123" y="108"/>
                    </a:cubicBez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103"/>
                      <a:pt x="124" y="103"/>
                      <a:pt x="124" y="103"/>
                    </a:cubicBezTo>
                    <a:cubicBezTo>
                      <a:pt x="124" y="102"/>
                      <a:pt x="124" y="101"/>
                      <a:pt x="124" y="101"/>
                    </a:cubicBezTo>
                    <a:cubicBezTo>
                      <a:pt x="124" y="101"/>
                      <a:pt x="123" y="101"/>
                      <a:pt x="124" y="97"/>
                    </a:cubicBezTo>
                    <a:cubicBezTo>
                      <a:pt x="124" y="97"/>
                      <a:pt x="124" y="96"/>
                      <a:pt x="125" y="95"/>
                    </a:cubicBezTo>
                    <a:cubicBezTo>
                      <a:pt x="125" y="95"/>
                      <a:pt x="124" y="95"/>
                      <a:pt x="124" y="94"/>
                    </a:cubicBezTo>
                    <a:cubicBezTo>
                      <a:pt x="124" y="94"/>
                      <a:pt x="123" y="93"/>
                      <a:pt x="123" y="92"/>
                    </a:cubicBezTo>
                    <a:cubicBezTo>
                      <a:pt x="123" y="92"/>
                      <a:pt x="123" y="91"/>
                      <a:pt x="123" y="91"/>
                    </a:cubicBezTo>
                    <a:cubicBezTo>
                      <a:pt x="126" y="91"/>
                      <a:pt x="126" y="91"/>
                      <a:pt x="126" y="91"/>
                    </a:cubicBezTo>
                    <a:cubicBezTo>
                      <a:pt x="126" y="91"/>
                      <a:pt x="125" y="91"/>
                      <a:pt x="125" y="91"/>
                    </a:cubicBezTo>
                    <a:cubicBezTo>
                      <a:pt x="125" y="88"/>
                      <a:pt x="125" y="88"/>
                      <a:pt x="125" y="88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8" y="83"/>
                      <a:pt x="128" y="83"/>
                      <a:pt x="128" y="83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6" y="82"/>
                      <a:pt x="125" y="80"/>
                      <a:pt x="125" y="80"/>
                    </a:cubicBezTo>
                    <a:cubicBezTo>
                      <a:pt x="125" y="79"/>
                      <a:pt x="124" y="78"/>
                      <a:pt x="124" y="78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5" y="72"/>
                      <a:pt x="125" y="72"/>
                      <a:pt x="125" y="72"/>
                    </a:cubicBezTo>
                    <a:cubicBezTo>
                      <a:pt x="126" y="70"/>
                      <a:pt x="126" y="70"/>
                      <a:pt x="126" y="70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6" y="63"/>
                      <a:pt x="126" y="63"/>
                      <a:pt x="126" y="63"/>
                    </a:cubicBezTo>
                    <a:cubicBezTo>
                      <a:pt x="128" y="64"/>
                      <a:pt x="128" y="64"/>
                      <a:pt x="128" y="64"/>
                    </a:cubicBezTo>
                    <a:cubicBezTo>
                      <a:pt x="126" y="62"/>
                      <a:pt x="126" y="62"/>
                      <a:pt x="126" y="62"/>
                    </a:cubicBezTo>
                    <a:cubicBezTo>
                      <a:pt x="126" y="63"/>
                      <a:pt x="125" y="63"/>
                      <a:pt x="124" y="63"/>
                    </a:cubicBezTo>
                    <a:cubicBezTo>
                      <a:pt x="118" y="61"/>
                      <a:pt x="118" y="61"/>
                      <a:pt x="118" y="61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110" y="48"/>
                      <a:pt x="110" y="49"/>
                      <a:pt x="109" y="50"/>
                    </a:cubicBezTo>
                    <a:cubicBezTo>
                      <a:pt x="109" y="51"/>
                      <a:pt x="108" y="52"/>
                      <a:pt x="107" y="52"/>
                    </a:cubicBezTo>
                    <a:cubicBezTo>
                      <a:pt x="105" y="53"/>
                      <a:pt x="102" y="53"/>
                      <a:pt x="102" y="53"/>
                    </a:cubicBezTo>
                    <a:cubicBezTo>
                      <a:pt x="102" y="53"/>
                      <a:pt x="99" y="54"/>
                      <a:pt x="98" y="54"/>
                    </a:cubicBezTo>
                    <a:cubicBezTo>
                      <a:pt x="96" y="54"/>
                      <a:pt x="95" y="52"/>
                      <a:pt x="93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0" y="49"/>
                      <a:pt x="88" y="49"/>
                      <a:pt x="88" y="46"/>
                    </a:cubicBezTo>
                    <a:cubicBezTo>
                      <a:pt x="88" y="45"/>
                      <a:pt x="88" y="43"/>
                      <a:pt x="88" y="43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5" y="39"/>
                      <a:pt x="84" y="36"/>
                      <a:pt x="84" y="36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3" y="30"/>
                      <a:pt x="94" y="31"/>
                    </a:cubicBezTo>
                    <a:cubicBezTo>
                      <a:pt x="93" y="30"/>
                      <a:pt x="93" y="29"/>
                      <a:pt x="93" y="29"/>
                    </a:cubicBezTo>
                    <a:cubicBezTo>
                      <a:pt x="92" y="28"/>
                      <a:pt x="91" y="27"/>
                      <a:pt x="92" y="25"/>
                    </a:cubicBezTo>
                    <a:cubicBezTo>
                      <a:pt x="92" y="25"/>
                      <a:pt x="93" y="23"/>
                      <a:pt x="95" y="23"/>
                    </a:cubicBezTo>
                    <a:cubicBezTo>
                      <a:pt x="96" y="23"/>
                      <a:pt x="97" y="23"/>
                      <a:pt x="98" y="23"/>
                    </a:cubicBezTo>
                    <a:cubicBezTo>
                      <a:pt x="98" y="23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1" y="24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1"/>
                      <a:pt x="103" y="20"/>
                      <a:pt x="104" y="20"/>
                    </a:cubicBezTo>
                    <a:cubicBezTo>
                      <a:pt x="105" y="20"/>
                      <a:pt x="106" y="20"/>
                      <a:pt x="106" y="19"/>
                    </a:cubicBezTo>
                    <a:cubicBezTo>
                      <a:pt x="106" y="17"/>
                      <a:pt x="107" y="14"/>
                      <a:pt x="109" y="14"/>
                    </a:cubicBezTo>
                    <a:cubicBezTo>
                      <a:pt x="110" y="14"/>
                      <a:pt x="112" y="15"/>
                      <a:pt x="113" y="15"/>
                    </a:cubicBezTo>
                    <a:cubicBezTo>
                      <a:pt x="114" y="14"/>
                      <a:pt x="115" y="14"/>
                      <a:pt x="116" y="14"/>
                    </a:cubicBezTo>
                    <a:cubicBezTo>
                      <a:pt x="117" y="14"/>
                      <a:pt x="117" y="14"/>
                      <a:pt x="118" y="14"/>
                    </a:cubicBezTo>
                    <a:cubicBezTo>
                      <a:pt x="118" y="13"/>
                      <a:pt x="118" y="12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1" y="10"/>
                      <a:pt x="121" y="10"/>
                      <a:pt x="122" y="10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8"/>
                      <a:pt x="123" y="8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21" y="6"/>
                      <a:pt x="120" y="5"/>
                      <a:pt x="120" y="5"/>
                    </a:cubicBezTo>
                    <a:cubicBezTo>
                      <a:pt x="120" y="5"/>
                      <a:pt x="119" y="5"/>
                      <a:pt x="119" y="4"/>
                    </a:cubicBezTo>
                    <a:cubicBezTo>
                      <a:pt x="119" y="4"/>
                      <a:pt x="118" y="3"/>
                      <a:pt x="118" y="3"/>
                    </a:cubicBezTo>
                    <a:cubicBezTo>
                      <a:pt x="118" y="3"/>
                      <a:pt x="118" y="2"/>
                      <a:pt x="118" y="2"/>
                    </a:cubicBezTo>
                    <a:cubicBezTo>
                      <a:pt x="118" y="2"/>
                      <a:pt x="117" y="1"/>
                      <a:pt x="116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4" y="0"/>
                      <a:pt x="114" y="1"/>
                      <a:pt x="114" y="1"/>
                    </a:cubicBezTo>
                    <a:cubicBezTo>
                      <a:pt x="114" y="1"/>
                      <a:pt x="114" y="1"/>
                      <a:pt x="115" y="1"/>
                    </a:cubicBezTo>
                    <a:cubicBezTo>
                      <a:pt x="115" y="2"/>
                      <a:pt x="115" y="2"/>
                      <a:pt x="115" y="2"/>
                    </a:cubicBezTo>
                    <a:cubicBezTo>
                      <a:pt x="116" y="2"/>
                      <a:pt x="116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6" y="4"/>
                      <a:pt x="115" y="4"/>
                      <a:pt x="115" y="4"/>
                    </a:cubicBezTo>
                    <a:cubicBezTo>
                      <a:pt x="115" y="4"/>
                      <a:pt x="114" y="4"/>
                      <a:pt x="114" y="4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2"/>
                      <a:pt x="113" y="2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2" y="2"/>
                      <a:pt x="111" y="2"/>
                      <a:pt x="110" y="2"/>
                    </a:cubicBezTo>
                    <a:cubicBezTo>
                      <a:pt x="110" y="2"/>
                      <a:pt x="110" y="3"/>
                      <a:pt x="110" y="3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09" y="6"/>
                      <a:pt x="109" y="7"/>
                      <a:pt x="109" y="7"/>
                    </a:cubicBezTo>
                    <a:cubicBezTo>
                      <a:pt x="109" y="7"/>
                      <a:pt x="110" y="8"/>
                      <a:pt x="110" y="8"/>
                    </a:cubicBezTo>
                    <a:cubicBezTo>
                      <a:pt x="111" y="9"/>
                      <a:pt x="109" y="10"/>
                      <a:pt x="109" y="10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9" y="11"/>
                      <a:pt x="109" y="11"/>
                      <a:pt x="109" y="11"/>
                    </a:cubicBezTo>
                    <a:cubicBezTo>
                      <a:pt x="109" y="12"/>
                      <a:pt x="108" y="12"/>
                      <a:pt x="108" y="12"/>
                    </a:cubicBezTo>
                    <a:cubicBezTo>
                      <a:pt x="107" y="12"/>
                      <a:pt x="107" y="12"/>
                      <a:pt x="107" y="12"/>
                    </a:cubicBezTo>
                    <a:cubicBezTo>
                      <a:pt x="107" y="13"/>
                      <a:pt x="107" y="13"/>
                      <a:pt x="107" y="13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1"/>
                      <a:pt x="107" y="10"/>
                      <a:pt x="107" y="10"/>
                    </a:cubicBezTo>
                    <a:cubicBezTo>
                      <a:pt x="107" y="10"/>
                      <a:pt x="107" y="9"/>
                      <a:pt x="108" y="9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8"/>
                      <a:pt x="107" y="7"/>
                      <a:pt x="107" y="7"/>
                    </a:cubicBezTo>
                    <a:cubicBezTo>
                      <a:pt x="107" y="7"/>
                      <a:pt x="107" y="7"/>
                      <a:pt x="107" y="6"/>
                    </a:cubicBezTo>
                    <a:cubicBezTo>
                      <a:pt x="107" y="6"/>
                      <a:pt x="107" y="6"/>
                      <a:pt x="107" y="5"/>
                    </a:cubicBezTo>
                    <a:cubicBezTo>
                      <a:pt x="107" y="5"/>
                      <a:pt x="107" y="3"/>
                      <a:pt x="107" y="3"/>
                    </a:cubicBezTo>
                    <a:cubicBezTo>
                      <a:pt x="107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4" y="3"/>
                      <a:pt x="104" y="3"/>
                      <a:pt x="103" y="3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2" y="5"/>
                      <a:pt x="101" y="6"/>
                      <a:pt x="100" y="6"/>
                    </a:cubicBezTo>
                    <a:cubicBezTo>
                      <a:pt x="100" y="6"/>
                      <a:pt x="99" y="5"/>
                      <a:pt x="99" y="4"/>
                    </a:cubicBezTo>
                    <a:cubicBezTo>
                      <a:pt x="99" y="4"/>
                      <a:pt x="98" y="4"/>
                      <a:pt x="98" y="4"/>
                    </a:cubicBezTo>
                    <a:cubicBezTo>
                      <a:pt x="98" y="3"/>
                      <a:pt x="98" y="3"/>
                      <a:pt x="98" y="3"/>
                    </a:cubicBezTo>
                    <a:cubicBezTo>
                      <a:pt x="97" y="3"/>
                      <a:pt x="96" y="3"/>
                      <a:pt x="96" y="3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5" y="4"/>
                      <a:pt x="94" y="4"/>
                      <a:pt x="94" y="4"/>
                    </a:cubicBezTo>
                    <a:cubicBezTo>
                      <a:pt x="94" y="4"/>
                      <a:pt x="93" y="3"/>
                      <a:pt x="93" y="3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92" y="4"/>
                      <a:pt x="91" y="4"/>
                      <a:pt x="91" y="3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89" y="4"/>
                      <a:pt x="89" y="5"/>
                      <a:pt x="88" y="6"/>
                    </a:cubicBezTo>
                    <a:cubicBezTo>
                      <a:pt x="88" y="6"/>
                      <a:pt x="87" y="7"/>
                      <a:pt x="87" y="7"/>
                    </a:cubicBezTo>
                    <a:cubicBezTo>
                      <a:pt x="86" y="7"/>
                      <a:pt x="86" y="7"/>
                      <a:pt x="86" y="8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4" y="10"/>
                      <a:pt x="84" y="11"/>
                    </a:cubicBezTo>
                    <a:cubicBezTo>
                      <a:pt x="84" y="11"/>
                      <a:pt x="84" y="11"/>
                      <a:pt x="83" y="11"/>
                    </a:cubicBezTo>
                    <a:cubicBezTo>
                      <a:pt x="83" y="12"/>
                      <a:pt x="84" y="12"/>
                      <a:pt x="84" y="12"/>
                    </a:cubicBezTo>
                    <a:cubicBezTo>
                      <a:pt x="85" y="13"/>
                      <a:pt x="85" y="13"/>
                      <a:pt x="85" y="14"/>
                    </a:cubicBezTo>
                    <a:cubicBezTo>
                      <a:pt x="86" y="14"/>
                      <a:pt x="86" y="15"/>
                      <a:pt x="86" y="15"/>
                    </a:cubicBezTo>
                    <a:cubicBezTo>
                      <a:pt x="86" y="15"/>
                      <a:pt x="85" y="15"/>
                      <a:pt x="85" y="15"/>
                    </a:cubicBezTo>
                    <a:cubicBezTo>
                      <a:pt x="85" y="15"/>
                      <a:pt x="84" y="15"/>
                      <a:pt x="84" y="15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15"/>
                      <a:pt x="80" y="15"/>
                      <a:pt x="80" y="15"/>
                    </a:cubicBezTo>
                    <a:cubicBezTo>
                      <a:pt x="80" y="15"/>
                      <a:pt x="81" y="16"/>
                      <a:pt x="82" y="16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7"/>
                      <a:pt x="83" y="17"/>
                      <a:pt x="83" y="18"/>
                    </a:cubicBezTo>
                    <a:cubicBezTo>
                      <a:pt x="83" y="18"/>
                      <a:pt x="82" y="18"/>
                      <a:pt x="81" y="18"/>
                    </a:cubicBezTo>
                    <a:cubicBezTo>
                      <a:pt x="81" y="18"/>
                      <a:pt x="80" y="18"/>
                      <a:pt x="80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7"/>
                      <a:pt x="78" y="17"/>
                      <a:pt x="77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7"/>
                      <a:pt x="76" y="17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4" y="18"/>
                      <a:pt x="74" y="19"/>
                      <a:pt x="74" y="19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4" y="21"/>
                      <a:pt x="76" y="23"/>
                      <a:pt x="77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80" y="25"/>
                      <a:pt x="81" y="25"/>
                      <a:pt x="81" y="26"/>
                    </a:cubicBezTo>
                    <a:cubicBezTo>
                      <a:pt x="81" y="25"/>
                      <a:pt x="82" y="24"/>
                      <a:pt x="83" y="24"/>
                    </a:cubicBezTo>
                    <a:cubicBezTo>
                      <a:pt x="84" y="24"/>
                      <a:pt x="84" y="26"/>
                      <a:pt x="85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6" y="29"/>
                      <a:pt x="85" y="29"/>
                    </a:cubicBezTo>
                    <a:cubicBezTo>
                      <a:pt x="85" y="29"/>
                      <a:pt x="85" y="30"/>
                      <a:pt x="85" y="30"/>
                    </a:cubicBezTo>
                    <a:cubicBezTo>
                      <a:pt x="84" y="31"/>
                      <a:pt x="84" y="31"/>
                      <a:pt x="83" y="31"/>
                    </a:cubicBezTo>
                    <a:cubicBezTo>
                      <a:pt x="83" y="31"/>
                      <a:pt x="82" y="31"/>
                      <a:pt x="82" y="31"/>
                    </a:cubicBezTo>
                    <a:cubicBezTo>
                      <a:pt x="82" y="31"/>
                      <a:pt x="81" y="31"/>
                      <a:pt x="80" y="31"/>
                    </a:cubicBezTo>
                    <a:cubicBezTo>
                      <a:pt x="79" y="31"/>
                      <a:pt x="78" y="32"/>
                      <a:pt x="78" y="32"/>
                    </a:cubicBezTo>
                    <a:cubicBezTo>
                      <a:pt x="78" y="32"/>
                      <a:pt x="77" y="33"/>
                      <a:pt x="75" y="33"/>
                    </a:cubicBezTo>
                    <a:cubicBezTo>
                      <a:pt x="74" y="33"/>
                      <a:pt x="74" y="33"/>
                      <a:pt x="73" y="3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2" y="35"/>
                      <a:pt x="73" y="35"/>
                      <a:pt x="73" y="35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7"/>
                      <a:pt x="74" y="38"/>
                      <a:pt x="72" y="38"/>
                    </a:cubicBezTo>
                    <a:cubicBezTo>
                      <a:pt x="72" y="38"/>
                      <a:pt x="72" y="38"/>
                      <a:pt x="73" y="39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70" y="39"/>
                      <a:pt x="70" y="39"/>
                      <a:pt x="70" y="38"/>
                    </a:cubicBezTo>
                    <a:cubicBezTo>
                      <a:pt x="70" y="38"/>
                      <a:pt x="70" y="38"/>
                      <a:pt x="69" y="38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6" y="37"/>
                      <a:pt x="66" y="37"/>
                      <a:pt x="66" y="37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2" y="35"/>
                      <a:pt x="62" y="35"/>
                    </a:cubicBezTo>
                    <a:cubicBezTo>
                      <a:pt x="61" y="35"/>
                      <a:pt x="60" y="36"/>
                      <a:pt x="60" y="36"/>
                    </a:cubicBezTo>
                    <a:cubicBezTo>
                      <a:pt x="60" y="36"/>
                      <a:pt x="59" y="37"/>
                      <a:pt x="59" y="37"/>
                    </a:cubicBezTo>
                    <a:cubicBezTo>
                      <a:pt x="59" y="37"/>
                      <a:pt x="58" y="37"/>
                      <a:pt x="58" y="37"/>
                    </a:cubicBezTo>
                    <a:cubicBezTo>
                      <a:pt x="58" y="37"/>
                      <a:pt x="57" y="36"/>
                      <a:pt x="5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7" y="35"/>
                      <a:pt x="57" y="34"/>
                      <a:pt x="56" y="34"/>
                    </a:cubicBezTo>
                    <a:cubicBezTo>
                      <a:pt x="56" y="34"/>
                      <a:pt x="56" y="34"/>
                      <a:pt x="56" y="33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2"/>
                      <a:pt x="54" y="32"/>
                      <a:pt x="53" y="32"/>
                    </a:cubicBezTo>
                    <a:cubicBezTo>
                      <a:pt x="53" y="32"/>
                      <a:pt x="52" y="32"/>
                      <a:pt x="52" y="31"/>
                    </a:cubicBezTo>
                    <a:cubicBezTo>
                      <a:pt x="52" y="31"/>
                      <a:pt x="51" y="31"/>
                      <a:pt x="51" y="31"/>
                    </a:cubicBezTo>
                    <a:cubicBezTo>
                      <a:pt x="51" y="31"/>
                      <a:pt x="50" y="30"/>
                      <a:pt x="50" y="30"/>
                    </a:cubicBezTo>
                    <a:cubicBezTo>
                      <a:pt x="49" y="30"/>
                      <a:pt x="49" y="29"/>
                      <a:pt x="49" y="29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7" y="29"/>
                      <a:pt x="47" y="29"/>
                      <a:pt x="46" y="29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4" y="27"/>
                    </a:cubicBezTo>
                    <a:cubicBezTo>
                      <a:pt x="44" y="27"/>
                      <a:pt x="43" y="27"/>
                      <a:pt x="43" y="27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4" y="29"/>
                      <a:pt x="44" y="30"/>
                      <a:pt x="44" y="30"/>
                    </a:cubicBezTo>
                    <a:cubicBezTo>
                      <a:pt x="43" y="30"/>
                      <a:pt x="42" y="30"/>
                      <a:pt x="41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8"/>
                      <a:pt x="38" y="28"/>
                      <a:pt x="38" y="28"/>
                    </a:cubicBezTo>
                    <a:cubicBezTo>
                      <a:pt x="38" y="28"/>
                      <a:pt x="37" y="29"/>
                      <a:pt x="37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2"/>
                      <a:pt x="36" y="32"/>
                      <a:pt x="35" y="32"/>
                    </a:cubicBezTo>
                    <a:cubicBezTo>
                      <a:pt x="34" y="32"/>
                      <a:pt x="34" y="32"/>
                      <a:pt x="34" y="33"/>
                    </a:cubicBezTo>
                    <a:cubicBezTo>
                      <a:pt x="34" y="33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4"/>
                      <a:pt x="35" y="34"/>
                      <a:pt x="35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2"/>
                      <a:pt x="36" y="32"/>
                      <a:pt x="36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1"/>
                      <a:pt x="38" y="31"/>
                      <a:pt x="38" y="31"/>
                    </a:cubicBezTo>
                    <a:cubicBezTo>
                      <a:pt x="39" y="31"/>
                      <a:pt x="39" y="31"/>
                      <a:pt x="39" y="32"/>
                    </a:cubicBezTo>
                    <a:cubicBezTo>
                      <a:pt x="39" y="32"/>
                      <a:pt x="39" y="33"/>
                      <a:pt x="38" y="33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5"/>
                      <a:pt x="38" y="35"/>
                      <a:pt x="38" y="35"/>
                    </a:cubicBezTo>
                    <a:cubicBezTo>
                      <a:pt x="38" y="35"/>
                      <a:pt x="37" y="36"/>
                      <a:pt x="37" y="36"/>
                    </a:cubicBezTo>
                    <a:cubicBezTo>
                      <a:pt x="37" y="37"/>
                      <a:pt x="37" y="37"/>
                      <a:pt x="37" y="38"/>
                    </a:cubicBezTo>
                    <a:cubicBezTo>
                      <a:pt x="37" y="37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7" y="4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6" y="39"/>
                      <a:pt x="3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9"/>
                      <a:pt x="33" y="39"/>
                      <a:pt x="32" y="39"/>
                    </a:cubicBezTo>
                    <a:cubicBezTo>
                      <a:pt x="31" y="38"/>
                      <a:pt x="30" y="38"/>
                      <a:pt x="29" y="38"/>
                    </a:cubicBezTo>
                    <a:cubicBezTo>
                      <a:pt x="28" y="38"/>
                      <a:pt x="28" y="39"/>
                      <a:pt x="28" y="39"/>
                    </a:cubicBezTo>
                    <a:cubicBezTo>
                      <a:pt x="28" y="39"/>
                      <a:pt x="29" y="39"/>
                      <a:pt x="31" y="40"/>
                    </a:cubicBezTo>
                    <a:cubicBezTo>
                      <a:pt x="31" y="40"/>
                      <a:pt x="32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3" y="40"/>
                      <a:pt x="33" y="40"/>
                      <a:pt x="33" y="41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4" y="43"/>
                      <a:pt x="34" y="4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6" y="46"/>
                    </a:cubicBezTo>
                    <a:cubicBezTo>
                      <a:pt x="36" y="46"/>
                      <a:pt x="37" y="46"/>
                      <a:pt x="37" y="46"/>
                    </a:cubicBezTo>
                    <a:cubicBezTo>
                      <a:pt x="37" y="46"/>
                      <a:pt x="38" y="46"/>
                      <a:pt x="38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6"/>
                      <a:pt x="41" y="46"/>
                      <a:pt x="42" y="46"/>
                    </a:cubicBezTo>
                    <a:cubicBezTo>
                      <a:pt x="43" y="46"/>
                      <a:pt x="44" y="47"/>
                      <a:pt x="44" y="47"/>
                    </a:cubicBezTo>
                    <a:cubicBezTo>
                      <a:pt x="44" y="48"/>
                      <a:pt x="43" y="49"/>
                      <a:pt x="43" y="50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1" y="51"/>
                    </a:cubicBezTo>
                    <a:cubicBezTo>
                      <a:pt x="39" y="51"/>
                      <a:pt x="38" y="51"/>
                      <a:pt x="38" y="51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5" y="51"/>
                      <a:pt x="35" y="5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3"/>
                      <a:pt x="34" y="53"/>
                      <a:pt x="33" y="55"/>
                    </a:cubicBezTo>
                    <a:cubicBezTo>
                      <a:pt x="33" y="55"/>
                      <a:pt x="34" y="55"/>
                      <a:pt x="34" y="55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3" y="58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1" y="57"/>
                    </a:cubicBezTo>
                    <a:cubicBezTo>
                      <a:pt x="31" y="56"/>
                      <a:pt x="30" y="56"/>
                      <a:pt x="30" y="56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7" y="58"/>
                      <a:pt x="26" y="58"/>
                      <a:pt x="26" y="58"/>
                    </a:cubicBezTo>
                    <a:cubicBezTo>
                      <a:pt x="26" y="58"/>
                      <a:pt x="26" y="58"/>
                      <a:pt x="26" y="59"/>
                    </a:cubicBezTo>
                    <a:cubicBezTo>
                      <a:pt x="26" y="59"/>
                      <a:pt x="26" y="60"/>
                      <a:pt x="26" y="60"/>
                    </a:cubicBezTo>
                    <a:cubicBezTo>
                      <a:pt x="26" y="60"/>
                      <a:pt x="27" y="60"/>
                      <a:pt x="28" y="61"/>
                    </a:cubicBezTo>
                    <a:cubicBezTo>
                      <a:pt x="28" y="61"/>
                      <a:pt x="28" y="62"/>
                      <a:pt x="28" y="62"/>
                    </a:cubicBezTo>
                    <a:cubicBezTo>
                      <a:pt x="28" y="62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4" y="61"/>
                      <a:pt x="24" y="62"/>
                      <a:pt x="24" y="62"/>
                    </a:cubicBezTo>
                    <a:cubicBezTo>
                      <a:pt x="24" y="63"/>
                      <a:pt x="24" y="63"/>
                      <a:pt x="25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8" y="65"/>
                      <a:pt x="28" y="65"/>
                      <a:pt x="28" y="66"/>
                    </a:cubicBezTo>
                    <a:cubicBezTo>
                      <a:pt x="29" y="66"/>
                      <a:pt x="30" y="65"/>
                      <a:pt x="31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3" y="66"/>
                      <a:pt x="33" y="67"/>
                      <a:pt x="33" y="67"/>
                    </a:cubicBezTo>
                    <a:cubicBezTo>
                      <a:pt x="33" y="67"/>
                      <a:pt x="32" y="68"/>
                      <a:pt x="32" y="68"/>
                    </a:cubicBezTo>
                    <a:cubicBezTo>
                      <a:pt x="32" y="68"/>
                      <a:pt x="32" y="67"/>
                      <a:pt x="32" y="67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1" y="67"/>
                      <a:pt x="31" y="68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70"/>
                      <a:pt x="31" y="70"/>
                      <a:pt x="32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69"/>
                      <a:pt x="35" y="69"/>
                      <a:pt x="35" y="69"/>
                    </a:cubicBezTo>
                    <a:cubicBezTo>
                      <a:pt x="35" y="68"/>
                      <a:pt x="36" y="68"/>
                      <a:pt x="36" y="68"/>
                    </a:cubicBezTo>
                    <a:cubicBezTo>
                      <a:pt x="36" y="68"/>
                      <a:pt x="38" y="69"/>
                      <a:pt x="38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6" y="71"/>
                      <a:pt x="36" y="72"/>
                    </a:cubicBezTo>
                    <a:cubicBezTo>
                      <a:pt x="36" y="72"/>
                      <a:pt x="36" y="72"/>
                      <a:pt x="35" y="72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4"/>
                      <a:pt x="34" y="74"/>
                      <a:pt x="34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6" y="73"/>
                      <a:pt x="36" y="73"/>
                      <a:pt x="37" y="73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5"/>
                      <a:pt x="38" y="75"/>
                    </a:cubicBezTo>
                    <a:cubicBezTo>
                      <a:pt x="38" y="75"/>
                      <a:pt x="39" y="75"/>
                      <a:pt x="39" y="75"/>
                    </a:cubicBezTo>
                    <a:cubicBezTo>
                      <a:pt x="40" y="76"/>
                      <a:pt x="40" y="76"/>
                      <a:pt x="41" y="76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6" y="76"/>
                      <a:pt x="49" y="76"/>
                      <a:pt x="49" y="76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51" y="79"/>
                      <a:pt x="52" y="79"/>
                      <a:pt x="53" y="79"/>
                    </a:cubicBezTo>
                    <a:cubicBezTo>
                      <a:pt x="53" y="80"/>
                      <a:pt x="53" y="80"/>
                      <a:pt x="51" y="80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6" y="82"/>
                      <a:pt x="45" y="82"/>
                      <a:pt x="45" y="82"/>
                    </a:cubicBezTo>
                    <a:cubicBezTo>
                      <a:pt x="44" y="81"/>
                      <a:pt x="44" y="81"/>
                      <a:pt x="43" y="81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83"/>
                      <a:pt x="41" y="83"/>
                      <a:pt x="40" y="83"/>
                    </a:cubicBezTo>
                    <a:cubicBezTo>
                      <a:pt x="40" y="83"/>
                      <a:pt x="40" y="84"/>
                      <a:pt x="39" y="85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7" y="88"/>
                      <a:pt x="38" y="89"/>
                    </a:cubicBezTo>
                    <a:cubicBezTo>
                      <a:pt x="38" y="89"/>
                      <a:pt x="38" y="90"/>
                      <a:pt x="37" y="90"/>
                    </a:cubicBezTo>
                    <a:cubicBezTo>
                      <a:pt x="37" y="90"/>
                      <a:pt x="37" y="90"/>
                      <a:pt x="36" y="91"/>
                    </a:cubicBezTo>
                    <a:cubicBezTo>
                      <a:pt x="36" y="91"/>
                      <a:pt x="35" y="92"/>
                      <a:pt x="35" y="92"/>
                    </a:cubicBezTo>
                    <a:cubicBezTo>
                      <a:pt x="35" y="93"/>
                      <a:pt x="34" y="93"/>
                      <a:pt x="34" y="93"/>
                    </a:cubicBezTo>
                    <a:cubicBezTo>
                      <a:pt x="34" y="94"/>
                      <a:pt x="34" y="94"/>
                      <a:pt x="33" y="95"/>
                    </a:cubicBezTo>
                    <a:cubicBezTo>
                      <a:pt x="33" y="96"/>
                      <a:pt x="32" y="95"/>
                      <a:pt x="31" y="95"/>
                    </a:cubicBezTo>
                    <a:cubicBezTo>
                      <a:pt x="30" y="95"/>
                      <a:pt x="30" y="95"/>
                      <a:pt x="29" y="95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8" y="96"/>
                      <a:pt x="28" y="97"/>
                      <a:pt x="28" y="97"/>
                    </a:cubicBezTo>
                    <a:cubicBezTo>
                      <a:pt x="27" y="97"/>
                      <a:pt x="27" y="98"/>
                      <a:pt x="27" y="98"/>
                    </a:cubicBezTo>
                    <a:cubicBezTo>
                      <a:pt x="26" y="99"/>
                      <a:pt x="26" y="99"/>
                      <a:pt x="25" y="99"/>
                    </a:cubicBezTo>
                    <a:cubicBezTo>
                      <a:pt x="25" y="99"/>
                      <a:pt x="24" y="99"/>
                      <a:pt x="24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2" y="99"/>
                    </a:cubicBezTo>
                    <a:cubicBezTo>
                      <a:pt x="21" y="99"/>
                      <a:pt x="21" y="101"/>
                      <a:pt x="21" y="101"/>
                    </a:cubicBezTo>
                    <a:cubicBezTo>
                      <a:pt x="21" y="101"/>
                      <a:pt x="21" y="101"/>
                      <a:pt x="22" y="100"/>
                    </a:cubicBezTo>
                    <a:cubicBezTo>
                      <a:pt x="22" y="100"/>
                      <a:pt x="22" y="101"/>
                      <a:pt x="23" y="101"/>
                    </a:cubicBezTo>
                    <a:cubicBezTo>
                      <a:pt x="23" y="101"/>
                      <a:pt x="24" y="101"/>
                      <a:pt x="25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100"/>
                      <a:pt x="29" y="100"/>
                      <a:pt x="29" y="100"/>
                    </a:cubicBezTo>
                    <a:cubicBezTo>
                      <a:pt x="29" y="100"/>
                      <a:pt x="30" y="100"/>
                      <a:pt x="30" y="100"/>
                    </a:cubicBezTo>
                    <a:cubicBezTo>
                      <a:pt x="30" y="99"/>
                      <a:pt x="30" y="99"/>
                      <a:pt x="31" y="99"/>
                    </a:cubicBezTo>
                    <a:cubicBezTo>
                      <a:pt x="31" y="99"/>
                      <a:pt x="31" y="99"/>
                      <a:pt x="32" y="101"/>
                    </a:cubicBezTo>
                    <a:cubicBezTo>
                      <a:pt x="32" y="101"/>
                      <a:pt x="32" y="101"/>
                      <a:pt x="32" y="102"/>
                    </a:cubicBezTo>
                    <a:cubicBezTo>
                      <a:pt x="32" y="102"/>
                      <a:pt x="33" y="102"/>
                      <a:pt x="34" y="102"/>
                    </a:cubicBezTo>
                    <a:cubicBezTo>
                      <a:pt x="35" y="102"/>
                      <a:pt x="35" y="102"/>
                      <a:pt x="35" y="102"/>
                    </a:cubicBezTo>
                    <a:cubicBezTo>
                      <a:pt x="35" y="102"/>
                      <a:pt x="36" y="102"/>
                      <a:pt x="36" y="102"/>
                    </a:cubicBezTo>
                    <a:cubicBezTo>
                      <a:pt x="36" y="102"/>
                      <a:pt x="37" y="102"/>
                      <a:pt x="37" y="102"/>
                    </a:cubicBezTo>
                    <a:cubicBezTo>
                      <a:pt x="37" y="102"/>
                      <a:pt x="38" y="102"/>
                      <a:pt x="38" y="102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1" y="103"/>
                      <a:pt x="41" y="103"/>
                      <a:pt x="41" y="103"/>
                    </a:cubicBezTo>
                    <a:cubicBezTo>
                      <a:pt x="42" y="102"/>
                      <a:pt x="43" y="102"/>
                      <a:pt x="43" y="101"/>
                    </a:cubicBezTo>
                    <a:cubicBezTo>
                      <a:pt x="43" y="101"/>
                      <a:pt x="44" y="100"/>
                      <a:pt x="44" y="100"/>
                    </a:cubicBezTo>
                    <a:cubicBezTo>
                      <a:pt x="45" y="99"/>
                      <a:pt x="45" y="99"/>
                      <a:pt x="46" y="99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7" y="100"/>
                      <a:pt x="47" y="100"/>
                      <a:pt x="46" y="101"/>
                    </a:cubicBezTo>
                    <a:cubicBezTo>
                      <a:pt x="47" y="103"/>
                      <a:pt x="47" y="103"/>
                      <a:pt x="47" y="103"/>
                    </a:cubicBezTo>
                    <a:cubicBezTo>
                      <a:pt x="47" y="103"/>
                      <a:pt x="47" y="103"/>
                      <a:pt x="46" y="103"/>
                    </a:cubicBezTo>
                    <a:cubicBezTo>
                      <a:pt x="46" y="103"/>
                      <a:pt x="45" y="103"/>
                      <a:pt x="45" y="104"/>
                    </a:cubicBezTo>
                    <a:cubicBezTo>
                      <a:pt x="45" y="104"/>
                      <a:pt x="44" y="104"/>
                      <a:pt x="43" y="104"/>
                    </a:cubicBezTo>
                    <a:cubicBezTo>
                      <a:pt x="43" y="104"/>
                      <a:pt x="42" y="104"/>
                      <a:pt x="41" y="104"/>
                    </a:cubicBezTo>
                    <a:cubicBezTo>
                      <a:pt x="41" y="104"/>
                      <a:pt x="41" y="104"/>
                      <a:pt x="41" y="104"/>
                    </a:cubicBezTo>
                    <a:cubicBezTo>
                      <a:pt x="40" y="104"/>
                      <a:pt x="39" y="104"/>
                      <a:pt x="38" y="104"/>
                    </a:cubicBezTo>
                    <a:cubicBezTo>
                      <a:pt x="38" y="104"/>
                      <a:pt x="37" y="105"/>
                      <a:pt x="37" y="105"/>
                    </a:cubicBezTo>
                    <a:cubicBezTo>
                      <a:pt x="36" y="105"/>
                      <a:pt x="35" y="105"/>
                      <a:pt x="34" y="104"/>
                    </a:cubicBezTo>
                    <a:cubicBezTo>
                      <a:pt x="34" y="104"/>
                      <a:pt x="33" y="103"/>
                      <a:pt x="33" y="103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7" y="103"/>
                      <a:pt x="26" y="104"/>
                      <a:pt x="26" y="104"/>
                    </a:cubicBezTo>
                    <a:cubicBezTo>
                      <a:pt x="26" y="104"/>
                      <a:pt x="26" y="104"/>
                      <a:pt x="26" y="105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5" y="105"/>
                      <a:pt x="24" y="106"/>
                      <a:pt x="24" y="106"/>
                    </a:cubicBezTo>
                    <a:cubicBezTo>
                      <a:pt x="24" y="106"/>
                      <a:pt x="23" y="106"/>
                      <a:pt x="23" y="106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8" y="107"/>
                      <a:pt x="19" y="107"/>
                      <a:pt x="20" y="108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20" y="108"/>
                      <a:pt x="20" y="109"/>
                      <a:pt x="20" y="109"/>
                    </a:cubicBezTo>
                    <a:cubicBezTo>
                      <a:pt x="20" y="109"/>
                      <a:pt x="19" y="111"/>
                      <a:pt x="19" y="111"/>
                    </a:cubicBezTo>
                    <a:cubicBezTo>
                      <a:pt x="19" y="111"/>
                      <a:pt x="19" y="112"/>
                      <a:pt x="19" y="112"/>
                    </a:cubicBezTo>
                    <a:cubicBezTo>
                      <a:pt x="19" y="112"/>
                      <a:pt x="19" y="113"/>
                      <a:pt x="19" y="114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19" y="114"/>
                      <a:pt x="18" y="114"/>
                      <a:pt x="18" y="114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18" y="114"/>
                      <a:pt x="18" y="115"/>
                      <a:pt x="18" y="115"/>
                    </a:cubicBezTo>
                    <a:cubicBezTo>
                      <a:pt x="17" y="115"/>
                      <a:pt x="17" y="114"/>
                      <a:pt x="16" y="114"/>
                    </a:cubicBezTo>
                    <a:cubicBezTo>
                      <a:pt x="16" y="114"/>
                      <a:pt x="16" y="114"/>
                      <a:pt x="15" y="114"/>
                    </a:cubicBezTo>
                    <a:cubicBezTo>
                      <a:pt x="16" y="113"/>
                      <a:pt x="15" y="113"/>
                      <a:pt x="15" y="113"/>
                    </a:cubicBezTo>
                    <a:cubicBezTo>
                      <a:pt x="14" y="113"/>
                      <a:pt x="14" y="112"/>
                      <a:pt x="14" y="112"/>
                    </a:cubicBezTo>
                    <a:cubicBezTo>
                      <a:pt x="14" y="112"/>
                      <a:pt x="14" y="111"/>
                      <a:pt x="13" y="111"/>
                    </a:cubicBezTo>
                    <a:cubicBezTo>
                      <a:pt x="13" y="111"/>
                      <a:pt x="13" y="111"/>
                      <a:pt x="12" y="112"/>
                    </a:cubicBezTo>
                    <a:cubicBezTo>
                      <a:pt x="12" y="113"/>
                      <a:pt x="11" y="112"/>
                      <a:pt x="10" y="112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2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0"/>
                      <a:pt x="10" y="110"/>
                    </a:cubicBezTo>
                    <a:cubicBezTo>
                      <a:pt x="10" y="110"/>
                      <a:pt x="10" y="110"/>
                      <a:pt x="10" y="110"/>
                    </a:cubicBezTo>
                    <a:cubicBezTo>
                      <a:pt x="10" y="110"/>
                      <a:pt x="9" y="110"/>
                      <a:pt x="8" y="110"/>
                    </a:cubicBezTo>
                    <a:cubicBezTo>
                      <a:pt x="8" y="110"/>
                      <a:pt x="7" y="111"/>
                      <a:pt x="6" y="111"/>
                    </a:cubicBezTo>
                    <a:cubicBezTo>
                      <a:pt x="6" y="111"/>
                      <a:pt x="5" y="111"/>
                      <a:pt x="5" y="111"/>
                    </a:cubicBezTo>
                    <a:cubicBezTo>
                      <a:pt x="5" y="112"/>
                      <a:pt x="4" y="113"/>
                      <a:pt x="4" y="113"/>
                    </a:cubicBezTo>
                    <a:cubicBezTo>
                      <a:pt x="3" y="114"/>
                      <a:pt x="3" y="113"/>
                      <a:pt x="3" y="11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2" y="112"/>
                      <a:pt x="2" y="113"/>
                      <a:pt x="1" y="113"/>
                    </a:cubicBezTo>
                    <a:cubicBezTo>
                      <a:pt x="1" y="113"/>
                      <a:pt x="1" y="114"/>
                      <a:pt x="1" y="114"/>
                    </a:cubicBezTo>
                    <a:cubicBezTo>
                      <a:pt x="1" y="114"/>
                      <a:pt x="2" y="115"/>
                      <a:pt x="2" y="115"/>
                    </a:cubicBezTo>
                    <a:cubicBezTo>
                      <a:pt x="2" y="115"/>
                      <a:pt x="3" y="115"/>
                      <a:pt x="3" y="115"/>
                    </a:cubicBezTo>
                    <a:cubicBezTo>
                      <a:pt x="3" y="115"/>
                      <a:pt x="4" y="115"/>
                      <a:pt x="4" y="115"/>
                    </a:cubicBezTo>
                    <a:cubicBezTo>
                      <a:pt x="4" y="115"/>
                      <a:pt x="5" y="115"/>
                      <a:pt x="6" y="116"/>
                    </a:cubicBezTo>
                    <a:cubicBezTo>
                      <a:pt x="8" y="116"/>
                      <a:pt x="8" y="116"/>
                      <a:pt x="8" y="117"/>
                    </a:cubicBezTo>
                    <a:cubicBezTo>
                      <a:pt x="8" y="117"/>
                      <a:pt x="8" y="117"/>
                      <a:pt x="7" y="117"/>
                    </a:cubicBezTo>
                    <a:cubicBezTo>
                      <a:pt x="8" y="117"/>
                      <a:pt x="8" y="117"/>
                      <a:pt x="8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10" y="117"/>
                      <a:pt x="11" y="117"/>
                    </a:cubicBezTo>
                    <a:cubicBezTo>
                      <a:pt x="12" y="117"/>
                      <a:pt x="12" y="118"/>
                      <a:pt x="12" y="118"/>
                    </a:cubicBezTo>
                    <a:cubicBezTo>
                      <a:pt x="12" y="118"/>
                      <a:pt x="13" y="117"/>
                      <a:pt x="14" y="117"/>
                    </a:cubicBezTo>
                    <a:cubicBezTo>
                      <a:pt x="15" y="117"/>
                      <a:pt x="15" y="118"/>
                      <a:pt x="15" y="118"/>
                    </a:cubicBezTo>
                    <a:cubicBezTo>
                      <a:pt x="16" y="118"/>
                      <a:pt x="16" y="118"/>
                      <a:pt x="17" y="118"/>
                    </a:cubicBezTo>
                    <a:cubicBezTo>
                      <a:pt x="18" y="118"/>
                      <a:pt x="18" y="118"/>
                      <a:pt x="18" y="118"/>
                    </a:cubicBezTo>
                    <a:cubicBezTo>
                      <a:pt x="18" y="118"/>
                      <a:pt x="19" y="118"/>
                      <a:pt x="19" y="118"/>
                    </a:cubicBezTo>
                    <a:cubicBezTo>
                      <a:pt x="19" y="118"/>
                      <a:pt x="19" y="119"/>
                      <a:pt x="19" y="119"/>
                    </a:cubicBezTo>
                    <a:cubicBezTo>
                      <a:pt x="19" y="119"/>
                      <a:pt x="18" y="119"/>
                      <a:pt x="18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4" y="121"/>
                      <a:pt x="13" y="121"/>
                      <a:pt x="13" y="121"/>
                    </a:cubicBezTo>
                    <a:cubicBezTo>
                      <a:pt x="12" y="121"/>
                      <a:pt x="11" y="121"/>
                      <a:pt x="11" y="121"/>
                    </a:cubicBezTo>
                    <a:cubicBezTo>
                      <a:pt x="11" y="121"/>
                      <a:pt x="10" y="121"/>
                      <a:pt x="10" y="121"/>
                    </a:cubicBezTo>
                    <a:cubicBezTo>
                      <a:pt x="10" y="121"/>
                      <a:pt x="9" y="121"/>
                      <a:pt x="8" y="121"/>
                    </a:cubicBezTo>
                    <a:cubicBezTo>
                      <a:pt x="8" y="121"/>
                      <a:pt x="7" y="121"/>
                      <a:pt x="7" y="122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6" y="122"/>
                      <a:pt x="5" y="122"/>
                      <a:pt x="5" y="122"/>
                    </a:cubicBezTo>
                    <a:cubicBezTo>
                      <a:pt x="4" y="122"/>
                      <a:pt x="4" y="122"/>
                      <a:pt x="4" y="123"/>
                    </a:cubicBezTo>
                    <a:cubicBezTo>
                      <a:pt x="3" y="123"/>
                      <a:pt x="3" y="123"/>
                      <a:pt x="3" y="123"/>
                    </a:cubicBezTo>
                    <a:cubicBezTo>
                      <a:pt x="4" y="124"/>
                      <a:pt x="4" y="125"/>
                      <a:pt x="3" y="125"/>
                    </a:cubicBezTo>
                    <a:cubicBezTo>
                      <a:pt x="2" y="125"/>
                      <a:pt x="2" y="125"/>
                      <a:pt x="2" y="125"/>
                    </a:cubicBezTo>
                    <a:cubicBezTo>
                      <a:pt x="1" y="125"/>
                      <a:pt x="1" y="125"/>
                      <a:pt x="0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" y="127"/>
                      <a:pt x="0" y="128"/>
                      <a:pt x="0" y="128"/>
                    </a:cubicBezTo>
                    <a:cubicBezTo>
                      <a:pt x="0" y="128"/>
                      <a:pt x="0" y="129"/>
                      <a:pt x="0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2" y="128"/>
                      <a:pt x="3" y="128"/>
                      <a:pt x="3" y="128"/>
                    </a:cubicBezTo>
                    <a:cubicBezTo>
                      <a:pt x="3" y="128"/>
                      <a:pt x="4" y="128"/>
                      <a:pt x="4" y="128"/>
                    </a:cubicBezTo>
                    <a:cubicBezTo>
                      <a:pt x="5" y="128"/>
                      <a:pt x="5" y="128"/>
                      <a:pt x="5" y="128"/>
                    </a:cubicBezTo>
                    <a:cubicBezTo>
                      <a:pt x="5" y="129"/>
                      <a:pt x="4" y="129"/>
                      <a:pt x="4" y="130"/>
                    </a:cubicBezTo>
                    <a:cubicBezTo>
                      <a:pt x="4" y="130"/>
                      <a:pt x="4" y="130"/>
                      <a:pt x="4" y="131"/>
                    </a:cubicBezTo>
                    <a:cubicBezTo>
                      <a:pt x="4" y="131"/>
                      <a:pt x="4" y="132"/>
                      <a:pt x="4" y="132"/>
                    </a:cubicBezTo>
                    <a:cubicBezTo>
                      <a:pt x="4" y="132"/>
                      <a:pt x="5" y="132"/>
                      <a:pt x="6" y="132"/>
                    </a:cubicBezTo>
                    <a:cubicBezTo>
                      <a:pt x="6" y="132"/>
                      <a:pt x="7" y="132"/>
                      <a:pt x="8" y="132"/>
                    </a:cubicBezTo>
                    <a:cubicBezTo>
                      <a:pt x="9" y="132"/>
                      <a:pt x="9" y="132"/>
                      <a:pt x="9" y="132"/>
                    </a:cubicBezTo>
                    <a:cubicBezTo>
                      <a:pt x="9" y="132"/>
                      <a:pt x="9" y="132"/>
                      <a:pt x="10" y="132"/>
                    </a:cubicBezTo>
                    <a:cubicBezTo>
                      <a:pt x="10" y="132"/>
                      <a:pt x="10" y="131"/>
                      <a:pt x="10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2" y="132"/>
                      <a:pt x="12" y="132"/>
                      <a:pt x="13" y="132"/>
                    </a:cubicBezTo>
                    <a:cubicBezTo>
                      <a:pt x="13" y="131"/>
                      <a:pt x="14" y="131"/>
                      <a:pt x="14" y="131"/>
                    </a:cubicBezTo>
                    <a:cubicBezTo>
                      <a:pt x="14" y="131"/>
                      <a:pt x="15" y="131"/>
                      <a:pt x="15" y="131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1"/>
                      <a:pt x="18" y="132"/>
                      <a:pt x="18" y="132"/>
                    </a:cubicBezTo>
                    <a:cubicBezTo>
                      <a:pt x="18" y="133"/>
                      <a:pt x="16" y="133"/>
                      <a:pt x="15" y="133"/>
                    </a:cubicBezTo>
                    <a:cubicBezTo>
                      <a:pt x="15" y="133"/>
                      <a:pt x="14" y="133"/>
                      <a:pt x="14" y="133"/>
                    </a:cubicBezTo>
                    <a:cubicBezTo>
                      <a:pt x="14" y="133"/>
                      <a:pt x="13" y="133"/>
                      <a:pt x="13" y="133"/>
                    </a:cubicBezTo>
                    <a:cubicBezTo>
                      <a:pt x="12" y="134"/>
                      <a:pt x="12" y="134"/>
                      <a:pt x="11" y="134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8" y="135"/>
                      <a:pt x="8" y="135"/>
                      <a:pt x="8" y="135"/>
                    </a:cubicBezTo>
                    <a:cubicBezTo>
                      <a:pt x="8" y="135"/>
                      <a:pt x="6" y="136"/>
                      <a:pt x="6" y="136"/>
                    </a:cubicBezTo>
                    <a:cubicBezTo>
                      <a:pt x="6" y="137"/>
                      <a:pt x="6" y="137"/>
                      <a:pt x="5" y="137"/>
                    </a:cubicBezTo>
                    <a:cubicBezTo>
                      <a:pt x="4" y="138"/>
                      <a:pt x="4" y="138"/>
                      <a:pt x="4" y="138"/>
                    </a:cubicBezTo>
                    <a:cubicBezTo>
                      <a:pt x="3" y="138"/>
                      <a:pt x="2" y="138"/>
                      <a:pt x="1" y="139"/>
                    </a:cubicBezTo>
                    <a:cubicBezTo>
                      <a:pt x="2" y="139"/>
                      <a:pt x="4" y="139"/>
                      <a:pt x="6" y="139"/>
                    </a:cubicBezTo>
                    <a:cubicBezTo>
                      <a:pt x="6" y="139"/>
                      <a:pt x="6" y="139"/>
                      <a:pt x="6" y="139"/>
                    </a:cubicBezTo>
                    <a:cubicBezTo>
                      <a:pt x="7" y="139"/>
                      <a:pt x="7" y="139"/>
                      <a:pt x="8" y="139"/>
                    </a:cubicBezTo>
                    <a:cubicBezTo>
                      <a:pt x="8" y="139"/>
                      <a:pt x="8" y="139"/>
                      <a:pt x="9" y="138"/>
                    </a:cubicBezTo>
                    <a:cubicBezTo>
                      <a:pt x="10" y="138"/>
                      <a:pt x="10" y="138"/>
                      <a:pt x="10" y="138"/>
                    </a:cubicBezTo>
                    <a:cubicBezTo>
                      <a:pt x="11" y="138"/>
                      <a:pt x="11" y="138"/>
                      <a:pt x="12" y="138"/>
                    </a:cubicBezTo>
                    <a:cubicBezTo>
                      <a:pt x="13" y="138"/>
                      <a:pt x="13" y="139"/>
                      <a:pt x="14" y="139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39"/>
                      <a:pt x="18" y="138"/>
                      <a:pt x="18" y="138"/>
                    </a:cubicBezTo>
                    <a:cubicBezTo>
                      <a:pt x="19" y="138"/>
                      <a:pt x="20" y="137"/>
                      <a:pt x="20" y="137"/>
                    </a:cubicBezTo>
                    <a:cubicBezTo>
                      <a:pt x="20" y="137"/>
                      <a:pt x="21" y="138"/>
                      <a:pt x="21" y="139"/>
                    </a:cubicBezTo>
                    <a:cubicBezTo>
                      <a:pt x="21" y="140"/>
                      <a:pt x="20" y="141"/>
                      <a:pt x="20" y="141"/>
                    </a:cubicBezTo>
                    <a:cubicBezTo>
                      <a:pt x="19" y="141"/>
                      <a:pt x="18" y="142"/>
                      <a:pt x="17" y="141"/>
                    </a:cubicBezTo>
                    <a:cubicBezTo>
                      <a:pt x="16" y="141"/>
                      <a:pt x="15" y="142"/>
                      <a:pt x="14" y="142"/>
                    </a:cubicBezTo>
                    <a:cubicBezTo>
                      <a:pt x="14" y="142"/>
                      <a:pt x="14" y="142"/>
                      <a:pt x="13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12" y="142"/>
                      <a:pt x="12" y="143"/>
                      <a:pt x="11" y="143"/>
                    </a:cubicBezTo>
                    <a:cubicBezTo>
                      <a:pt x="11" y="143"/>
                      <a:pt x="12" y="143"/>
                      <a:pt x="13" y="143"/>
                    </a:cubicBezTo>
                    <a:cubicBezTo>
                      <a:pt x="13" y="143"/>
                      <a:pt x="14" y="143"/>
                      <a:pt x="14" y="143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6" y="142"/>
                      <a:pt x="17" y="142"/>
                      <a:pt x="17" y="142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7" y="143"/>
                      <a:pt x="17" y="143"/>
                      <a:pt x="17" y="143"/>
                    </a:cubicBezTo>
                    <a:cubicBezTo>
                      <a:pt x="17" y="143"/>
                      <a:pt x="16" y="144"/>
                      <a:pt x="16" y="144"/>
                    </a:cubicBezTo>
                    <a:cubicBezTo>
                      <a:pt x="16" y="144"/>
                      <a:pt x="15" y="145"/>
                      <a:pt x="13" y="145"/>
                    </a:cubicBezTo>
                    <a:cubicBezTo>
                      <a:pt x="13" y="145"/>
                      <a:pt x="12" y="145"/>
                      <a:pt x="11" y="145"/>
                    </a:cubicBezTo>
                    <a:cubicBezTo>
                      <a:pt x="11" y="145"/>
                      <a:pt x="11" y="146"/>
                      <a:pt x="10" y="146"/>
                    </a:cubicBezTo>
                    <a:cubicBezTo>
                      <a:pt x="10" y="146"/>
                      <a:pt x="10" y="146"/>
                      <a:pt x="10" y="146"/>
                    </a:cubicBezTo>
                    <a:cubicBezTo>
                      <a:pt x="10" y="147"/>
                      <a:pt x="10" y="147"/>
                      <a:pt x="11" y="147"/>
                    </a:cubicBezTo>
                    <a:cubicBezTo>
                      <a:pt x="14" y="146"/>
                      <a:pt x="14" y="146"/>
                      <a:pt x="14" y="146"/>
                    </a:cubicBezTo>
                    <a:cubicBezTo>
                      <a:pt x="15" y="146"/>
                      <a:pt x="18" y="147"/>
                      <a:pt x="19" y="147"/>
                    </a:cubicBezTo>
                    <a:cubicBezTo>
                      <a:pt x="20" y="147"/>
                      <a:pt x="21" y="147"/>
                      <a:pt x="21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5" y="148"/>
                      <a:pt x="25" y="148"/>
                      <a:pt x="25" y="148"/>
                    </a:cubicBezTo>
                    <a:cubicBezTo>
                      <a:pt x="31" y="148"/>
                      <a:pt x="31" y="148"/>
                      <a:pt x="31" y="148"/>
                    </a:cubicBezTo>
                    <a:cubicBezTo>
                      <a:pt x="32" y="150"/>
                      <a:pt x="32" y="150"/>
                      <a:pt x="32" y="150"/>
                    </a:cubicBezTo>
                    <a:cubicBezTo>
                      <a:pt x="36" y="149"/>
                      <a:pt x="36" y="149"/>
                      <a:pt x="36" y="149"/>
                    </a:cubicBezTo>
                    <a:cubicBezTo>
                      <a:pt x="38" y="150"/>
                      <a:pt x="38" y="150"/>
                      <a:pt x="38" y="150"/>
                    </a:cubicBezTo>
                    <a:cubicBezTo>
                      <a:pt x="39" y="148"/>
                      <a:pt x="39" y="148"/>
                      <a:pt x="39" y="148"/>
                    </a:cubicBezTo>
                    <a:cubicBezTo>
                      <a:pt x="43" y="148"/>
                      <a:pt x="43" y="148"/>
                      <a:pt x="43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7" y="146"/>
                      <a:pt x="47" y="146"/>
                      <a:pt x="47" y="146"/>
                    </a:cubicBezTo>
                    <a:cubicBezTo>
                      <a:pt x="48" y="146"/>
                      <a:pt x="48" y="146"/>
                      <a:pt x="48" y="146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53" y="144"/>
                      <a:pt x="53" y="144"/>
                      <a:pt x="53" y="144"/>
                    </a:cubicBezTo>
                    <a:cubicBezTo>
                      <a:pt x="53" y="144"/>
                      <a:pt x="53" y="142"/>
                      <a:pt x="53" y="141"/>
                    </a:cubicBezTo>
                    <a:cubicBezTo>
                      <a:pt x="54" y="141"/>
                      <a:pt x="54" y="140"/>
                      <a:pt x="55" y="140"/>
                    </a:cubicBezTo>
                    <a:cubicBezTo>
                      <a:pt x="55" y="140"/>
                      <a:pt x="56" y="141"/>
                      <a:pt x="56" y="141"/>
                    </a:cubicBezTo>
                    <a:cubicBezTo>
                      <a:pt x="55" y="143"/>
                      <a:pt x="55" y="143"/>
                      <a:pt x="55" y="143"/>
                    </a:cubicBezTo>
                    <a:cubicBezTo>
                      <a:pt x="55" y="143"/>
                      <a:pt x="56" y="144"/>
                      <a:pt x="56" y="144"/>
                    </a:cubicBezTo>
                    <a:cubicBezTo>
                      <a:pt x="59" y="144"/>
                      <a:pt x="59" y="144"/>
                      <a:pt x="59" y="144"/>
                    </a:cubicBezTo>
                    <a:cubicBezTo>
                      <a:pt x="62" y="144"/>
                      <a:pt x="62" y="144"/>
                      <a:pt x="62" y="144"/>
                    </a:cubicBezTo>
                    <a:cubicBezTo>
                      <a:pt x="62" y="143"/>
                      <a:pt x="62" y="143"/>
                      <a:pt x="62" y="143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6" y="139"/>
                      <a:pt x="66" y="139"/>
                      <a:pt x="66" y="139"/>
                    </a:cubicBezTo>
                    <a:cubicBezTo>
                      <a:pt x="68" y="141"/>
                      <a:pt x="68" y="141"/>
                      <a:pt x="68" y="141"/>
                    </a:cubicBezTo>
                    <a:cubicBezTo>
                      <a:pt x="68" y="141"/>
                      <a:pt x="68" y="141"/>
                      <a:pt x="68" y="141"/>
                    </a:cubicBezTo>
                    <a:cubicBezTo>
                      <a:pt x="68" y="139"/>
                      <a:pt x="68" y="139"/>
                      <a:pt x="68" y="139"/>
                    </a:cubicBezTo>
                    <a:cubicBezTo>
                      <a:pt x="72" y="140"/>
                      <a:pt x="72" y="140"/>
                      <a:pt x="72" y="140"/>
                    </a:cubicBezTo>
                    <a:cubicBezTo>
                      <a:pt x="75" y="138"/>
                      <a:pt x="75" y="138"/>
                      <a:pt x="75" y="138"/>
                    </a:cubicBezTo>
                    <a:close/>
                  </a:path>
                </a:pathLst>
              </a:custGeom>
              <a:solidFill>
                <a:srgbClr val="8FBC2B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91">
                <a:extLst>
                  <a:ext uri="{FF2B5EF4-FFF2-40B4-BE49-F238E27FC236}">
                    <a16:creationId xmlns:a16="http://schemas.microsoft.com/office/drawing/2014/main" id="{42415AC8-201D-313A-0F47-7EE8FBD91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" y="195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Freeform 92">
                <a:extLst>
                  <a:ext uri="{FF2B5EF4-FFF2-40B4-BE49-F238E27FC236}">
                    <a16:creationId xmlns:a16="http://schemas.microsoft.com/office/drawing/2014/main" id="{8CDC0949-16D9-6F00-5900-231455292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1" y="19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93">
                <a:extLst>
                  <a:ext uri="{FF2B5EF4-FFF2-40B4-BE49-F238E27FC236}">
                    <a16:creationId xmlns:a16="http://schemas.microsoft.com/office/drawing/2014/main" id="{E863AA3E-3AA5-334B-F934-9EE28CF65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3" y="197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2" name="Freeform 94">
                <a:extLst>
                  <a:ext uri="{FF2B5EF4-FFF2-40B4-BE49-F238E27FC236}">
                    <a16:creationId xmlns:a16="http://schemas.microsoft.com/office/drawing/2014/main" id="{0B991A3F-F937-5E96-96CE-479124128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5" y="19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3" name="Rectangle 95">
                <a:extLst>
                  <a:ext uri="{FF2B5EF4-FFF2-40B4-BE49-F238E27FC236}">
                    <a16:creationId xmlns:a16="http://schemas.microsoft.com/office/drawing/2014/main" id="{FF2CC91D-5A55-2817-55EA-BDB31019F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7" y="1847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4" name="Freeform 96">
                <a:extLst>
                  <a:ext uri="{FF2B5EF4-FFF2-40B4-BE49-F238E27FC236}">
                    <a16:creationId xmlns:a16="http://schemas.microsoft.com/office/drawing/2014/main" id="{ECD567D9-96BC-9560-814C-7611F18A1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9" y="19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5" name="Freeform 97">
                <a:extLst>
                  <a:ext uri="{FF2B5EF4-FFF2-40B4-BE49-F238E27FC236}">
                    <a16:creationId xmlns:a16="http://schemas.microsoft.com/office/drawing/2014/main" id="{F4D05947-FE5E-D707-3238-533A9AA9E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7" y="18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98">
                <a:extLst>
                  <a:ext uri="{FF2B5EF4-FFF2-40B4-BE49-F238E27FC236}">
                    <a16:creationId xmlns:a16="http://schemas.microsoft.com/office/drawing/2014/main" id="{B36B3DD4-6111-75FD-E73F-D40E63447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" y="1903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7" name="Freeform 99">
                <a:extLst>
                  <a:ext uri="{FF2B5EF4-FFF2-40B4-BE49-F238E27FC236}">
                    <a16:creationId xmlns:a16="http://schemas.microsoft.com/office/drawing/2014/main" id="{1BC29A56-2B0C-0CC9-C61A-235F7A06D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1" y="17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8" name="Freeform 100">
                <a:extLst>
                  <a:ext uri="{FF2B5EF4-FFF2-40B4-BE49-F238E27FC236}">
                    <a16:creationId xmlns:a16="http://schemas.microsoft.com/office/drawing/2014/main" id="{4870EF9C-2E2D-BCE6-EE89-5C68F8C1B4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179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9" name="Freeform 101">
                <a:extLst>
                  <a:ext uri="{FF2B5EF4-FFF2-40B4-BE49-F238E27FC236}">
                    <a16:creationId xmlns:a16="http://schemas.microsoft.com/office/drawing/2014/main" id="{B7506CE7-F949-3884-E028-9E9B292A3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" y="17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0" name="Freeform 102">
                <a:extLst>
                  <a:ext uri="{FF2B5EF4-FFF2-40B4-BE49-F238E27FC236}">
                    <a16:creationId xmlns:a16="http://schemas.microsoft.com/office/drawing/2014/main" id="{F89AB049-F01A-A2E9-7A74-BBD155448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7" y="19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1" name="Rectangle 103">
                <a:extLst>
                  <a:ext uri="{FF2B5EF4-FFF2-40B4-BE49-F238E27FC236}">
                    <a16:creationId xmlns:a16="http://schemas.microsoft.com/office/drawing/2014/main" id="{C7DDCC0A-21FB-7844-00FA-9697A895C7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1" y="1962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2" name="Rectangle 104">
                <a:extLst>
                  <a:ext uri="{FF2B5EF4-FFF2-40B4-BE49-F238E27FC236}">
                    <a16:creationId xmlns:a16="http://schemas.microsoft.com/office/drawing/2014/main" id="{62D2C970-A9C3-696D-69A7-9B04D88C0D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5" y="1966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3" name="Rectangle 105">
                <a:extLst>
                  <a:ext uri="{FF2B5EF4-FFF2-40B4-BE49-F238E27FC236}">
                    <a16:creationId xmlns:a16="http://schemas.microsoft.com/office/drawing/2014/main" id="{C836CE37-055C-1537-0A81-9EA344F8BE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5" y="1972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4" name="Rectangle 106">
                <a:extLst>
                  <a:ext uri="{FF2B5EF4-FFF2-40B4-BE49-F238E27FC236}">
                    <a16:creationId xmlns:a16="http://schemas.microsoft.com/office/drawing/2014/main" id="{CE37F7AE-C2BC-7F27-A7F4-13C0939F0B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4" y="1809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5" name="Freeform 107">
                <a:extLst>
                  <a:ext uri="{FF2B5EF4-FFF2-40B4-BE49-F238E27FC236}">
                    <a16:creationId xmlns:a16="http://schemas.microsoft.com/office/drawing/2014/main" id="{60953E5A-6B63-D0CB-72BB-3F392971A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3" y="1733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6" name="Freeform 108">
                <a:extLst>
                  <a:ext uri="{FF2B5EF4-FFF2-40B4-BE49-F238E27FC236}">
                    <a16:creationId xmlns:a16="http://schemas.microsoft.com/office/drawing/2014/main" id="{B549C1CA-3183-469E-C6B3-6806018D4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7" y="16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7" name="Freeform 109">
                <a:extLst>
                  <a:ext uri="{FF2B5EF4-FFF2-40B4-BE49-F238E27FC236}">
                    <a16:creationId xmlns:a16="http://schemas.microsoft.com/office/drawing/2014/main" id="{81494AD7-3234-BCC9-0D15-F7382181AD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1" y="19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8" name="Rectangle 110">
                <a:extLst>
                  <a:ext uri="{FF2B5EF4-FFF2-40B4-BE49-F238E27FC236}">
                    <a16:creationId xmlns:a16="http://schemas.microsoft.com/office/drawing/2014/main" id="{95D48644-0596-57A1-878A-AE6B230059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7" y="1763"/>
                <a:ext cx="1" cy="2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9" name="Freeform 111">
                <a:extLst>
                  <a:ext uri="{FF2B5EF4-FFF2-40B4-BE49-F238E27FC236}">
                    <a16:creationId xmlns:a16="http://schemas.microsoft.com/office/drawing/2014/main" id="{719BF0FE-BF3B-4307-2F95-1CCD38E98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19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0" name="Rectangle 112">
                <a:extLst>
                  <a:ext uri="{FF2B5EF4-FFF2-40B4-BE49-F238E27FC236}">
                    <a16:creationId xmlns:a16="http://schemas.microsoft.com/office/drawing/2014/main" id="{852B6148-A6F8-DBDB-1908-D8482F228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5" y="1954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1" name="Freeform 113">
                <a:extLst>
                  <a:ext uri="{FF2B5EF4-FFF2-40B4-BE49-F238E27FC236}">
                    <a16:creationId xmlns:a16="http://schemas.microsoft.com/office/drawing/2014/main" id="{E38CEA1D-7D1A-D0C6-8734-AB57E82671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17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2" name="Freeform 114">
                <a:extLst>
                  <a:ext uri="{FF2B5EF4-FFF2-40B4-BE49-F238E27FC236}">
                    <a16:creationId xmlns:a16="http://schemas.microsoft.com/office/drawing/2014/main" id="{48E99C63-5546-FE17-EC8E-A12BAADB5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17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3" name="Freeform 115">
                <a:extLst>
                  <a:ext uri="{FF2B5EF4-FFF2-40B4-BE49-F238E27FC236}">
                    <a16:creationId xmlns:a16="http://schemas.microsoft.com/office/drawing/2014/main" id="{21A42474-4AFA-2FC0-F761-C378188326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1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4" name="Freeform 116">
                <a:extLst>
                  <a:ext uri="{FF2B5EF4-FFF2-40B4-BE49-F238E27FC236}">
                    <a16:creationId xmlns:a16="http://schemas.microsoft.com/office/drawing/2014/main" id="{7D6CBD7E-0D3A-0E3A-DDD1-43D1BCA490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3170"/>
                <a:ext cx="38" cy="26"/>
              </a:xfrm>
              <a:custGeom>
                <a:avLst/>
                <a:gdLst>
                  <a:gd name="T0" fmla="*/ 12 w 19"/>
                  <a:gd name="T1" fmla="*/ 0 h 13"/>
                  <a:gd name="T2" fmla="*/ 3 w 19"/>
                  <a:gd name="T3" fmla="*/ 6 h 13"/>
                  <a:gd name="T4" fmla="*/ 8 w 19"/>
                  <a:gd name="T5" fmla="*/ 13 h 13"/>
                  <a:gd name="T6" fmla="*/ 19 w 19"/>
                  <a:gd name="T7" fmla="*/ 4 h 13"/>
                  <a:gd name="T8" fmla="*/ 12 w 1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12" y="0"/>
                    </a:moveTo>
                    <a:cubicBezTo>
                      <a:pt x="8" y="1"/>
                      <a:pt x="5" y="4"/>
                      <a:pt x="3" y="6"/>
                    </a:cubicBezTo>
                    <a:cubicBezTo>
                      <a:pt x="0" y="9"/>
                      <a:pt x="6" y="13"/>
                      <a:pt x="8" y="13"/>
                    </a:cubicBezTo>
                    <a:cubicBezTo>
                      <a:pt x="9" y="13"/>
                      <a:pt x="19" y="7"/>
                      <a:pt x="19" y="4"/>
                    </a:cubicBezTo>
                    <a:cubicBezTo>
                      <a:pt x="18" y="1"/>
                      <a:pt x="14" y="0"/>
                      <a:pt x="12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5" name="Freeform 117">
                <a:extLst>
                  <a:ext uri="{FF2B5EF4-FFF2-40B4-BE49-F238E27FC236}">
                    <a16:creationId xmlns:a16="http://schemas.microsoft.com/office/drawing/2014/main" id="{06CD7C71-BC0D-9C60-02A0-6FBB45297A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3098"/>
                <a:ext cx="78" cy="70"/>
              </a:xfrm>
              <a:custGeom>
                <a:avLst/>
                <a:gdLst>
                  <a:gd name="T0" fmla="*/ 36 w 39"/>
                  <a:gd name="T1" fmla="*/ 15 h 35"/>
                  <a:gd name="T2" fmla="*/ 26 w 39"/>
                  <a:gd name="T3" fmla="*/ 15 h 35"/>
                  <a:gd name="T4" fmla="*/ 26 w 39"/>
                  <a:gd name="T5" fmla="*/ 5 h 35"/>
                  <a:gd name="T6" fmla="*/ 12 w 39"/>
                  <a:gd name="T7" fmla="*/ 9 h 35"/>
                  <a:gd name="T8" fmla="*/ 1 w 39"/>
                  <a:gd name="T9" fmla="*/ 16 h 35"/>
                  <a:gd name="T10" fmla="*/ 1 w 39"/>
                  <a:gd name="T11" fmla="*/ 20 h 35"/>
                  <a:gd name="T12" fmla="*/ 11 w 39"/>
                  <a:gd name="T13" fmla="*/ 19 h 35"/>
                  <a:gd name="T14" fmla="*/ 13 w 39"/>
                  <a:gd name="T15" fmla="*/ 26 h 35"/>
                  <a:gd name="T16" fmla="*/ 21 w 39"/>
                  <a:gd name="T17" fmla="*/ 30 h 35"/>
                  <a:gd name="T18" fmla="*/ 26 w 39"/>
                  <a:gd name="T19" fmla="*/ 34 h 35"/>
                  <a:gd name="T20" fmla="*/ 39 w 39"/>
                  <a:gd name="T21" fmla="*/ 18 h 35"/>
                  <a:gd name="T22" fmla="*/ 36 w 39"/>
                  <a:gd name="T23" fmla="*/ 1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35">
                    <a:moveTo>
                      <a:pt x="36" y="15"/>
                    </a:moveTo>
                    <a:cubicBezTo>
                      <a:pt x="33" y="14"/>
                      <a:pt x="29" y="17"/>
                      <a:pt x="26" y="15"/>
                    </a:cubicBezTo>
                    <a:cubicBezTo>
                      <a:pt x="24" y="14"/>
                      <a:pt x="29" y="7"/>
                      <a:pt x="26" y="5"/>
                    </a:cubicBezTo>
                    <a:cubicBezTo>
                      <a:pt x="19" y="0"/>
                      <a:pt x="17" y="6"/>
                      <a:pt x="12" y="9"/>
                    </a:cubicBezTo>
                    <a:cubicBezTo>
                      <a:pt x="9" y="12"/>
                      <a:pt x="4" y="13"/>
                      <a:pt x="1" y="16"/>
                    </a:cubicBezTo>
                    <a:cubicBezTo>
                      <a:pt x="0" y="17"/>
                      <a:pt x="0" y="19"/>
                      <a:pt x="1" y="20"/>
                    </a:cubicBezTo>
                    <a:cubicBezTo>
                      <a:pt x="5" y="20"/>
                      <a:pt x="8" y="17"/>
                      <a:pt x="11" y="19"/>
                    </a:cubicBezTo>
                    <a:cubicBezTo>
                      <a:pt x="13" y="20"/>
                      <a:pt x="12" y="24"/>
                      <a:pt x="13" y="26"/>
                    </a:cubicBezTo>
                    <a:cubicBezTo>
                      <a:pt x="8" y="31"/>
                      <a:pt x="21" y="30"/>
                      <a:pt x="21" y="30"/>
                    </a:cubicBezTo>
                    <a:cubicBezTo>
                      <a:pt x="22" y="32"/>
                      <a:pt x="24" y="35"/>
                      <a:pt x="26" y="34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7"/>
                      <a:pt x="38" y="15"/>
                      <a:pt x="36" y="1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6" name="Freeform 118">
                <a:extLst>
                  <a:ext uri="{FF2B5EF4-FFF2-40B4-BE49-F238E27FC236}">
                    <a16:creationId xmlns:a16="http://schemas.microsoft.com/office/drawing/2014/main" id="{29EB3C16-99E8-6958-C357-F1470C555B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" y="3098"/>
                <a:ext cx="46" cy="44"/>
              </a:xfrm>
              <a:custGeom>
                <a:avLst/>
                <a:gdLst>
                  <a:gd name="T0" fmla="*/ 12 w 23"/>
                  <a:gd name="T1" fmla="*/ 2 h 22"/>
                  <a:gd name="T2" fmla="*/ 0 w 23"/>
                  <a:gd name="T3" fmla="*/ 4 h 22"/>
                  <a:gd name="T4" fmla="*/ 12 w 23"/>
                  <a:gd name="T5" fmla="*/ 10 h 22"/>
                  <a:gd name="T6" fmla="*/ 14 w 23"/>
                  <a:gd name="T7" fmla="*/ 17 h 22"/>
                  <a:gd name="T8" fmla="*/ 18 w 23"/>
                  <a:gd name="T9" fmla="*/ 4 h 22"/>
                  <a:gd name="T10" fmla="*/ 12 w 23"/>
                  <a:gd name="T11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2">
                    <a:moveTo>
                      <a:pt x="12" y="2"/>
                    </a:moveTo>
                    <a:cubicBezTo>
                      <a:pt x="8" y="2"/>
                      <a:pt x="0" y="0"/>
                      <a:pt x="0" y="4"/>
                    </a:cubicBezTo>
                    <a:cubicBezTo>
                      <a:pt x="0" y="9"/>
                      <a:pt x="9" y="7"/>
                      <a:pt x="12" y="10"/>
                    </a:cubicBezTo>
                    <a:cubicBezTo>
                      <a:pt x="14" y="12"/>
                      <a:pt x="13" y="16"/>
                      <a:pt x="14" y="17"/>
                    </a:cubicBezTo>
                    <a:cubicBezTo>
                      <a:pt x="20" y="22"/>
                      <a:pt x="23" y="13"/>
                      <a:pt x="18" y="4"/>
                    </a:cubicBezTo>
                    <a:cubicBezTo>
                      <a:pt x="17" y="2"/>
                      <a:pt x="14" y="2"/>
                      <a:pt x="12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7" name="Freeform 119">
                <a:extLst>
                  <a:ext uri="{FF2B5EF4-FFF2-40B4-BE49-F238E27FC236}">
                    <a16:creationId xmlns:a16="http://schemas.microsoft.com/office/drawing/2014/main" id="{73B51397-5705-C351-541E-AAD321907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2" y="2652"/>
                <a:ext cx="809" cy="709"/>
              </a:xfrm>
              <a:custGeom>
                <a:avLst/>
                <a:gdLst>
                  <a:gd name="T0" fmla="*/ 375 w 403"/>
                  <a:gd name="T1" fmla="*/ 125 h 353"/>
                  <a:gd name="T2" fmla="*/ 355 w 403"/>
                  <a:gd name="T3" fmla="*/ 117 h 353"/>
                  <a:gd name="T4" fmla="*/ 342 w 403"/>
                  <a:gd name="T5" fmla="*/ 112 h 353"/>
                  <a:gd name="T6" fmla="*/ 341 w 403"/>
                  <a:gd name="T7" fmla="*/ 110 h 353"/>
                  <a:gd name="T8" fmla="*/ 320 w 403"/>
                  <a:gd name="T9" fmla="*/ 95 h 353"/>
                  <a:gd name="T10" fmla="*/ 256 w 403"/>
                  <a:gd name="T11" fmla="*/ 76 h 353"/>
                  <a:gd name="T12" fmla="*/ 226 w 403"/>
                  <a:gd name="T13" fmla="*/ 58 h 353"/>
                  <a:gd name="T14" fmla="*/ 105 w 403"/>
                  <a:gd name="T15" fmla="*/ 21 h 353"/>
                  <a:gd name="T16" fmla="*/ 29 w 403"/>
                  <a:gd name="T17" fmla="*/ 14 h 353"/>
                  <a:gd name="T18" fmla="*/ 6 w 403"/>
                  <a:gd name="T19" fmla="*/ 33 h 353"/>
                  <a:gd name="T20" fmla="*/ 6 w 403"/>
                  <a:gd name="T21" fmla="*/ 62 h 353"/>
                  <a:gd name="T22" fmla="*/ 11 w 403"/>
                  <a:gd name="T23" fmla="*/ 69 h 353"/>
                  <a:gd name="T24" fmla="*/ 24 w 403"/>
                  <a:gd name="T25" fmla="*/ 68 h 353"/>
                  <a:gd name="T26" fmla="*/ 28 w 403"/>
                  <a:gd name="T27" fmla="*/ 75 h 353"/>
                  <a:gd name="T28" fmla="*/ 28 w 403"/>
                  <a:gd name="T29" fmla="*/ 82 h 353"/>
                  <a:gd name="T30" fmla="*/ 36 w 403"/>
                  <a:gd name="T31" fmla="*/ 82 h 353"/>
                  <a:gd name="T32" fmla="*/ 44 w 403"/>
                  <a:gd name="T33" fmla="*/ 87 h 353"/>
                  <a:gd name="T34" fmla="*/ 51 w 403"/>
                  <a:gd name="T35" fmla="*/ 87 h 353"/>
                  <a:gd name="T36" fmla="*/ 61 w 403"/>
                  <a:gd name="T37" fmla="*/ 83 h 353"/>
                  <a:gd name="T38" fmla="*/ 70 w 403"/>
                  <a:gd name="T39" fmla="*/ 86 h 353"/>
                  <a:gd name="T40" fmla="*/ 78 w 403"/>
                  <a:gd name="T41" fmla="*/ 91 h 353"/>
                  <a:gd name="T42" fmla="*/ 76 w 403"/>
                  <a:gd name="T43" fmla="*/ 98 h 353"/>
                  <a:gd name="T44" fmla="*/ 85 w 403"/>
                  <a:gd name="T45" fmla="*/ 105 h 353"/>
                  <a:gd name="T46" fmla="*/ 78 w 403"/>
                  <a:gd name="T47" fmla="*/ 115 h 353"/>
                  <a:gd name="T48" fmla="*/ 67 w 403"/>
                  <a:gd name="T49" fmla="*/ 120 h 353"/>
                  <a:gd name="T50" fmla="*/ 57 w 403"/>
                  <a:gd name="T51" fmla="*/ 126 h 353"/>
                  <a:gd name="T52" fmla="*/ 57 w 403"/>
                  <a:gd name="T53" fmla="*/ 136 h 353"/>
                  <a:gd name="T54" fmla="*/ 56 w 403"/>
                  <a:gd name="T55" fmla="*/ 146 h 353"/>
                  <a:gd name="T56" fmla="*/ 53 w 403"/>
                  <a:gd name="T57" fmla="*/ 157 h 353"/>
                  <a:gd name="T58" fmla="*/ 45 w 403"/>
                  <a:gd name="T59" fmla="*/ 161 h 353"/>
                  <a:gd name="T60" fmla="*/ 47 w 403"/>
                  <a:gd name="T61" fmla="*/ 172 h 353"/>
                  <a:gd name="T62" fmla="*/ 42 w 403"/>
                  <a:gd name="T63" fmla="*/ 179 h 353"/>
                  <a:gd name="T64" fmla="*/ 36 w 403"/>
                  <a:gd name="T65" fmla="*/ 183 h 353"/>
                  <a:gd name="T66" fmla="*/ 27 w 403"/>
                  <a:gd name="T67" fmla="*/ 181 h 353"/>
                  <a:gd name="T68" fmla="*/ 24 w 403"/>
                  <a:gd name="T69" fmla="*/ 185 h 353"/>
                  <a:gd name="T70" fmla="*/ 27 w 403"/>
                  <a:gd name="T71" fmla="*/ 193 h 353"/>
                  <a:gd name="T72" fmla="*/ 28 w 403"/>
                  <a:gd name="T73" fmla="*/ 202 h 353"/>
                  <a:gd name="T74" fmla="*/ 33 w 403"/>
                  <a:gd name="T75" fmla="*/ 207 h 353"/>
                  <a:gd name="T76" fmla="*/ 31 w 403"/>
                  <a:gd name="T77" fmla="*/ 216 h 353"/>
                  <a:gd name="T78" fmla="*/ 23 w 403"/>
                  <a:gd name="T79" fmla="*/ 221 h 353"/>
                  <a:gd name="T80" fmla="*/ 18 w 403"/>
                  <a:gd name="T81" fmla="*/ 231 h 353"/>
                  <a:gd name="T82" fmla="*/ 19 w 403"/>
                  <a:gd name="T83" fmla="*/ 239 h 353"/>
                  <a:gd name="T84" fmla="*/ 26 w 403"/>
                  <a:gd name="T85" fmla="*/ 247 h 353"/>
                  <a:gd name="T86" fmla="*/ 22 w 403"/>
                  <a:gd name="T87" fmla="*/ 254 h 353"/>
                  <a:gd name="T88" fmla="*/ 12 w 403"/>
                  <a:gd name="T89" fmla="*/ 258 h 353"/>
                  <a:gd name="T90" fmla="*/ 2 w 403"/>
                  <a:gd name="T91" fmla="*/ 268 h 353"/>
                  <a:gd name="T92" fmla="*/ 1 w 403"/>
                  <a:gd name="T93" fmla="*/ 280 h 353"/>
                  <a:gd name="T94" fmla="*/ 33 w 403"/>
                  <a:gd name="T95" fmla="*/ 309 h 353"/>
                  <a:gd name="T96" fmla="*/ 63 w 403"/>
                  <a:gd name="T97" fmla="*/ 348 h 353"/>
                  <a:gd name="T98" fmla="*/ 140 w 403"/>
                  <a:gd name="T99" fmla="*/ 339 h 353"/>
                  <a:gd name="T100" fmla="*/ 196 w 403"/>
                  <a:gd name="T101" fmla="*/ 332 h 353"/>
                  <a:gd name="T102" fmla="*/ 246 w 403"/>
                  <a:gd name="T103" fmla="*/ 296 h 353"/>
                  <a:gd name="T104" fmla="*/ 281 w 403"/>
                  <a:gd name="T105" fmla="*/ 216 h 353"/>
                  <a:gd name="T106" fmla="*/ 348 w 403"/>
                  <a:gd name="T107" fmla="*/ 167 h 353"/>
                  <a:gd name="T108" fmla="*/ 398 w 403"/>
                  <a:gd name="T109" fmla="*/ 121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03" h="353">
                    <a:moveTo>
                      <a:pt x="398" y="121"/>
                    </a:moveTo>
                    <a:cubicBezTo>
                      <a:pt x="397" y="122"/>
                      <a:pt x="397" y="122"/>
                      <a:pt x="397" y="122"/>
                    </a:cubicBezTo>
                    <a:cubicBezTo>
                      <a:pt x="396" y="122"/>
                      <a:pt x="396" y="122"/>
                      <a:pt x="396" y="122"/>
                    </a:cubicBezTo>
                    <a:cubicBezTo>
                      <a:pt x="394" y="122"/>
                      <a:pt x="392" y="122"/>
                      <a:pt x="390" y="122"/>
                    </a:cubicBezTo>
                    <a:cubicBezTo>
                      <a:pt x="383" y="122"/>
                      <a:pt x="383" y="122"/>
                      <a:pt x="383" y="122"/>
                    </a:cubicBezTo>
                    <a:cubicBezTo>
                      <a:pt x="376" y="125"/>
                      <a:pt x="376" y="125"/>
                      <a:pt x="376" y="125"/>
                    </a:cubicBezTo>
                    <a:cubicBezTo>
                      <a:pt x="375" y="125"/>
                      <a:pt x="375" y="125"/>
                      <a:pt x="375" y="125"/>
                    </a:cubicBezTo>
                    <a:cubicBezTo>
                      <a:pt x="374" y="125"/>
                      <a:pt x="374" y="125"/>
                      <a:pt x="374" y="125"/>
                    </a:cubicBezTo>
                    <a:cubicBezTo>
                      <a:pt x="374" y="124"/>
                      <a:pt x="374" y="124"/>
                      <a:pt x="374" y="124"/>
                    </a:cubicBezTo>
                    <a:cubicBezTo>
                      <a:pt x="367" y="119"/>
                      <a:pt x="367" y="119"/>
                      <a:pt x="367" y="119"/>
                    </a:cubicBezTo>
                    <a:cubicBezTo>
                      <a:pt x="361" y="121"/>
                      <a:pt x="361" y="121"/>
                      <a:pt x="361" y="121"/>
                    </a:cubicBezTo>
                    <a:cubicBezTo>
                      <a:pt x="360" y="121"/>
                      <a:pt x="360" y="121"/>
                      <a:pt x="360" y="121"/>
                    </a:cubicBezTo>
                    <a:cubicBezTo>
                      <a:pt x="358" y="120"/>
                      <a:pt x="357" y="119"/>
                      <a:pt x="356" y="118"/>
                    </a:cubicBezTo>
                    <a:cubicBezTo>
                      <a:pt x="356" y="118"/>
                      <a:pt x="355" y="117"/>
                      <a:pt x="355" y="117"/>
                    </a:cubicBezTo>
                    <a:cubicBezTo>
                      <a:pt x="342" y="115"/>
                      <a:pt x="342" y="115"/>
                      <a:pt x="342" y="115"/>
                    </a:cubicBezTo>
                    <a:cubicBezTo>
                      <a:pt x="343" y="113"/>
                      <a:pt x="343" y="113"/>
                      <a:pt x="343" y="113"/>
                    </a:cubicBezTo>
                    <a:cubicBezTo>
                      <a:pt x="343" y="113"/>
                      <a:pt x="343" y="113"/>
                      <a:pt x="343" y="113"/>
                    </a:cubicBezTo>
                    <a:cubicBezTo>
                      <a:pt x="343" y="113"/>
                      <a:pt x="342" y="113"/>
                      <a:pt x="342" y="113"/>
                    </a:cubicBezTo>
                    <a:cubicBezTo>
                      <a:pt x="342" y="113"/>
                      <a:pt x="342" y="113"/>
                      <a:pt x="342" y="113"/>
                    </a:cubicBezTo>
                    <a:cubicBezTo>
                      <a:pt x="342" y="113"/>
                      <a:pt x="342" y="113"/>
                      <a:pt x="342" y="113"/>
                    </a:cubicBezTo>
                    <a:cubicBezTo>
                      <a:pt x="342" y="113"/>
                      <a:pt x="342" y="113"/>
                      <a:pt x="342" y="112"/>
                    </a:cubicBezTo>
                    <a:cubicBezTo>
                      <a:pt x="342" y="112"/>
                      <a:pt x="341" y="112"/>
                      <a:pt x="341" y="112"/>
                    </a:cubicBezTo>
                    <a:cubicBezTo>
                      <a:pt x="341" y="112"/>
                      <a:pt x="341" y="112"/>
                      <a:pt x="341" y="112"/>
                    </a:cubicBezTo>
                    <a:cubicBezTo>
                      <a:pt x="341" y="111"/>
                      <a:pt x="341" y="111"/>
                      <a:pt x="341" y="111"/>
                    </a:cubicBezTo>
                    <a:cubicBezTo>
                      <a:pt x="341" y="111"/>
                      <a:pt x="341" y="111"/>
                      <a:pt x="341" y="111"/>
                    </a:cubicBezTo>
                    <a:cubicBezTo>
                      <a:pt x="341" y="111"/>
                      <a:pt x="341" y="111"/>
                      <a:pt x="341" y="111"/>
                    </a:cubicBezTo>
                    <a:cubicBezTo>
                      <a:pt x="341" y="110"/>
                      <a:pt x="341" y="110"/>
                      <a:pt x="341" y="110"/>
                    </a:cubicBezTo>
                    <a:cubicBezTo>
                      <a:pt x="341" y="110"/>
                      <a:pt x="341" y="110"/>
                      <a:pt x="341" y="110"/>
                    </a:cubicBezTo>
                    <a:cubicBezTo>
                      <a:pt x="342" y="110"/>
                      <a:pt x="342" y="110"/>
                      <a:pt x="342" y="110"/>
                    </a:cubicBezTo>
                    <a:cubicBezTo>
                      <a:pt x="342" y="109"/>
                      <a:pt x="342" y="109"/>
                      <a:pt x="342" y="109"/>
                    </a:cubicBezTo>
                    <a:cubicBezTo>
                      <a:pt x="341" y="109"/>
                      <a:pt x="341" y="109"/>
                      <a:pt x="341" y="109"/>
                    </a:cubicBezTo>
                    <a:cubicBezTo>
                      <a:pt x="341" y="110"/>
                      <a:pt x="341" y="110"/>
                      <a:pt x="341" y="110"/>
                    </a:cubicBezTo>
                    <a:cubicBezTo>
                      <a:pt x="340" y="110"/>
                      <a:pt x="339" y="109"/>
                      <a:pt x="339" y="108"/>
                    </a:cubicBezTo>
                    <a:cubicBezTo>
                      <a:pt x="339" y="106"/>
                      <a:pt x="338" y="105"/>
                      <a:pt x="338" y="104"/>
                    </a:cubicBezTo>
                    <a:cubicBezTo>
                      <a:pt x="335" y="102"/>
                      <a:pt x="325" y="98"/>
                      <a:pt x="320" y="95"/>
                    </a:cubicBezTo>
                    <a:cubicBezTo>
                      <a:pt x="316" y="100"/>
                      <a:pt x="316" y="100"/>
                      <a:pt x="316" y="100"/>
                    </a:cubicBezTo>
                    <a:cubicBezTo>
                      <a:pt x="306" y="98"/>
                      <a:pt x="306" y="98"/>
                      <a:pt x="306" y="98"/>
                    </a:cubicBezTo>
                    <a:cubicBezTo>
                      <a:pt x="294" y="98"/>
                      <a:pt x="294" y="98"/>
                      <a:pt x="294" y="98"/>
                    </a:cubicBezTo>
                    <a:cubicBezTo>
                      <a:pt x="285" y="91"/>
                      <a:pt x="285" y="91"/>
                      <a:pt x="285" y="91"/>
                    </a:cubicBezTo>
                    <a:cubicBezTo>
                      <a:pt x="283" y="90"/>
                      <a:pt x="273" y="86"/>
                      <a:pt x="272" y="85"/>
                    </a:cubicBezTo>
                    <a:cubicBezTo>
                      <a:pt x="271" y="84"/>
                      <a:pt x="267" y="80"/>
                      <a:pt x="266" y="79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5" y="75"/>
                      <a:pt x="251" y="67"/>
                      <a:pt x="250" y="64"/>
                    </a:cubicBezTo>
                    <a:cubicBezTo>
                      <a:pt x="250" y="63"/>
                      <a:pt x="249" y="62"/>
                      <a:pt x="247" y="61"/>
                    </a:cubicBezTo>
                    <a:cubicBezTo>
                      <a:pt x="243" y="60"/>
                      <a:pt x="243" y="60"/>
                      <a:pt x="243" y="60"/>
                    </a:cubicBezTo>
                    <a:cubicBezTo>
                      <a:pt x="245" y="58"/>
                      <a:pt x="245" y="58"/>
                      <a:pt x="245" y="58"/>
                    </a:cubicBezTo>
                    <a:cubicBezTo>
                      <a:pt x="244" y="58"/>
                      <a:pt x="243" y="58"/>
                      <a:pt x="243" y="58"/>
                    </a:cubicBezTo>
                    <a:cubicBezTo>
                      <a:pt x="239" y="54"/>
                      <a:pt x="230" y="59"/>
                      <a:pt x="226" y="58"/>
                    </a:cubicBezTo>
                    <a:cubicBezTo>
                      <a:pt x="223" y="57"/>
                      <a:pt x="216" y="50"/>
                      <a:pt x="210" y="50"/>
                    </a:cubicBezTo>
                    <a:cubicBezTo>
                      <a:pt x="210" y="50"/>
                      <a:pt x="200" y="52"/>
                      <a:pt x="199" y="51"/>
                    </a:cubicBezTo>
                    <a:cubicBezTo>
                      <a:pt x="199" y="51"/>
                      <a:pt x="191" y="45"/>
                      <a:pt x="188" y="43"/>
                    </a:cubicBezTo>
                    <a:cubicBezTo>
                      <a:pt x="185" y="40"/>
                      <a:pt x="179" y="40"/>
                      <a:pt x="178" y="40"/>
                    </a:cubicBezTo>
                    <a:cubicBezTo>
                      <a:pt x="178" y="40"/>
                      <a:pt x="160" y="43"/>
                      <a:pt x="159" y="43"/>
                    </a:cubicBezTo>
                    <a:cubicBezTo>
                      <a:pt x="159" y="42"/>
                      <a:pt x="130" y="28"/>
                      <a:pt x="130" y="28"/>
                    </a:cubicBezTo>
                    <a:cubicBezTo>
                      <a:pt x="121" y="25"/>
                      <a:pt x="113" y="22"/>
                      <a:pt x="105" y="21"/>
                    </a:cubicBezTo>
                    <a:cubicBezTo>
                      <a:pt x="96" y="19"/>
                      <a:pt x="86" y="17"/>
                      <a:pt x="77" y="15"/>
                    </a:cubicBezTo>
                    <a:cubicBezTo>
                      <a:pt x="66" y="12"/>
                      <a:pt x="71" y="8"/>
                      <a:pt x="62" y="3"/>
                    </a:cubicBezTo>
                    <a:cubicBezTo>
                      <a:pt x="60" y="2"/>
                      <a:pt x="58" y="1"/>
                      <a:pt x="55" y="1"/>
                    </a:cubicBezTo>
                    <a:cubicBezTo>
                      <a:pt x="51" y="0"/>
                      <a:pt x="50" y="5"/>
                      <a:pt x="48" y="4"/>
                    </a:cubicBezTo>
                    <a:cubicBezTo>
                      <a:pt x="48" y="6"/>
                      <a:pt x="39" y="3"/>
                      <a:pt x="38" y="7"/>
                    </a:cubicBezTo>
                    <a:cubicBezTo>
                      <a:pt x="38" y="10"/>
                      <a:pt x="36" y="10"/>
                      <a:pt x="35" y="12"/>
                    </a:cubicBezTo>
                    <a:cubicBezTo>
                      <a:pt x="34" y="13"/>
                      <a:pt x="30" y="13"/>
                      <a:pt x="29" y="14"/>
                    </a:cubicBezTo>
                    <a:cubicBezTo>
                      <a:pt x="21" y="13"/>
                      <a:pt x="21" y="11"/>
                      <a:pt x="18" y="12"/>
                    </a:cubicBezTo>
                    <a:cubicBezTo>
                      <a:pt x="17" y="13"/>
                      <a:pt x="14" y="12"/>
                      <a:pt x="12" y="14"/>
                    </a:cubicBezTo>
                    <a:cubicBezTo>
                      <a:pt x="10" y="16"/>
                      <a:pt x="8" y="18"/>
                      <a:pt x="5" y="19"/>
                    </a:cubicBezTo>
                    <a:cubicBezTo>
                      <a:pt x="5" y="19"/>
                      <a:pt x="3" y="19"/>
                      <a:pt x="3" y="22"/>
                    </a:cubicBezTo>
                    <a:cubicBezTo>
                      <a:pt x="3" y="24"/>
                      <a:pt x="2" y="27"/>
                      <a:pt x="2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6" y="39"/>
                      <a:pt x="4" y="38"/>
                      <a:pt x="5" y="43"/>
                    </a:cubicBezTo>
                    <a:cubicBezTo>
                      <a:pt x="5" y="45"/>
                      <a:pt x="14" y="38"/>
                      <a:pt x="15" y="40"/>
                    </a:cubicBezTo>
                    <a:cubicBezTo>
                      <a:pt x="16" y="43"/>
                      <a:pt x="9" y="47"/>
                      <a:pt x="9" y="50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5" y="73"/>
                      <a:pt x="6" y="72"/>
                      <a:pt x="6" y="72"/>
                    </a:cubicBezTo>
                    <a:cubicBezTo>
                      <a:pt x="6" y="72"/>
                      <a:pt x="7" y="71"/>
                      <a:pt x="7" y="71"/>
                    </a:cubicBezTo>
                    <a:cubicBezTo>
                      <a:pt x="8" y="71"/>
                      <a:pt x="9" y="71"/>
                      <a:pt x="9" y="71"/>
                    </a:cubicBezTo>
                    <a:cubicBezTo>
                      <a:pt x="9" y="71"/>
                      <a:pt x="11" y="70"/>
                      <a:pt x="11" y="70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15" y="68"/>
                      <a:pt x="15" y="68"/>
                    </a:cubicBezTo>
                    <a:cubicBezTo>
                      <a:pt x="15" y="68"/>
                      <a:pt x="18" y="68"/>
                      <a:pt x="18" y="68"/>
                    </a:cubicBezTo>
                    <a:cubicBezTo>
                      <a:pt x="18" y="68"/>
                      <a:pt x="19" y="68"/>
                      <a:pt x="20" y="69"/>
                    </a:cubicBezTo>
                    <a:cubicBezTo>
                      <a:pt x="20" y="69"/>
                      <a:pt x="21" y="69"/>
                      <a:pt x="22" y="69"/>
                    </a:cubicBezTo>
                    <a:cubicBezTo>
                      <a:pt x="22" y="69"/>
                      <a:pt x="24" y="68"/>
                      <a:pt x="24" y="68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8" y="69"/>
                      <a:pt x="28" y="70"/>
                      <a:pt x="28" y="70"/>
                    </a:cubicBezTo>
                    <a:cubicBezTo>
                      <a:pt x="28" y="71"/>
                      <a:pt x="28" y="71"/>
                      <a:pt x="29" y="71"/>
                    </a:cubicBezTo>
                    <a:cubicBezTo>
                      <a:pt x="29" y="71"/>
                      <a:pt x="30" y="71"/>
                      <a:pt x="30" y="71"/>
                    </a:cubicBezTo>
                    <a:cubicBezTo>
                      <a:pt x="30" y="72"/>
                      <a:pt x="30" y="74"/>
                      <a:pt x="30" y="74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8" y="75"/>
                      <a:pt x="26" y="75"/>
                      <a:pt x="26" y="76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7"/>
                      <a:pt x="24" y="78"/>
                      <a:pt x="24" y="78"/>
                    </a:cubicBezTo>
                    <a:cubicBezTo>
                      <a:pt x="25" y="79"/>
                      <a:pt x="26" y="80"/>
                      <a:pt x="26" y="80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81"/>
                      <a:pt x="25" y="82"/>
                      <a:pt x="26" y="82"/>
                    </a:cubicBezTo>
                    <a:cubicBezTo>
                      <a:pt x="27" y="83"/>
                      <a:pt x="27" y="83"/>
                      <a:pt x="28" y="82"/>
                    </a:cubicBezTo>
                    <a:cubicBezTo>
                      <a:pt x="30" y="82"/>
                      <a:pt x="31" y="81"/>
                      <a:pt x="31" y="81"/>
                    </a:cubicBezTo>
                    <a:cubicBezTo>
                      <a:pt x="31" y="81"/>
                      <a:pt x="32" y="82"/>
                      <a:pt x="32" y="81"/>
                    </a:cubicBezTo>
                    <a:cubicBezTo>
                      <a:pt x="33" y="81"/>
                      <a:pt x="35" y="80"/>
                      <a:pt x="35" y="80"/>
                    </a:cubicBezTo>
                    <a:cubicBezTo>
                      <a:pt x="35" y="80"/>
                      <a:pt x="35" y="79"/>
                      <a:pt x="35" y="79"/>
                    </a:cubicBezTo>
                    <a:cubicBezTo>
                      <a:pt x="35" y="79"/>
                      <a:pt x="35" y="81"/>
                      <a:pt x="35" y="81"/>
                    </a:cubicBezTo>
                    <a:cubicBezTo>
                      <a:pt x="35" y="81"/>
                      <a:pt x="34" y="82"/>
                      <a:pt x="35" y="82"/>
                    </a:cubicBezTo>
                    <a:cubicBezTo>
                      <a:pt x="35" y="83"/>
                      <a:pt x="36" y="82"/>
                      <a:pt x="36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39" y="82"/>
                      <a:pt x="41" y="81"/>
                      <a:pt x="41" y="81"/>
                    </a:cubicBezTo>
                    <a:cubicBezTo>
                      <a:pt x="41" y="82"/>
                      <a:pt x="42" y="82"/>
                      <a:pt x="42" y="82"/>
                    </a:cubicBezTo>
                    <a:cubicBezTo>
                      <a:pt x="42" y="83"/>
                      <a:pt x="45" y="84"/>
                      <a:pt x="45" y="84"/>
                    </a:cubicBezTo>
                    <a:cubicBezTo>
                      <a:pt x="44" y="85"/>
                      <a:pt x="44" y="85"/>
                      <a:pt x="44" y="85"/>
                    </a:cubicBezTo>
                    <a:cubicBezTo>
                      <a:pt x="44" y="85"/>
                      <a:pt x="43" y="87"/>
                      <a:pt x="44" y="87"/>
                    </a:cubicBezTo>
                    <a:cubicBezTo>
                      <a:pt x="44" y="87"/>
                      <a:pt x="45" y="86"/>
                      <a:pt x="45" y="86"/>
                    </a:cubicBezTo>
                    <a:cubicBezTo>
                      <a:pt x="45" y="86"/>
                      <a:pt x="46" y="85"/>
                      <a:pt x="46" y="85"/>
                    </a:cubicBezTo>
                    <a:cubicBezTo>
                      <a:pt x="46" y="85"/>
                      <a:pt x="47" y="85"/>
                      <a:pt x="47" y="85"/>
                    </a:cubicBezTo>
                    <a:cubicBezTo>
                      <a:pt x="47" y="85"/>
                      <a:pt x="48" y="86"/>
                      <a:pt x="48" y="86"/>
                    </a:cubicBezTo>
                    <a:cubicBezTo>
                      <a:pt x="48" y="86"/>
                      <a:pt x="49" y="88"/>
                      <a:pt x="49" y="88"/>
                    </a:cubicBezTo>
                    <a:cubicBezTo>
                      <a:pt x="49" y="88"/>
                      <a:pt x="50" y="87"/>
                      <a:pt x="50" y="87"/>
                    </a:cubicBezTo>
                    <a:cubicBezTo>
                      <a:pt x="50" y="87"/>
                      <a:pt x="51" y="87"/>
                      <a:pt x="51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3" y="87"/>
                      <a:pt x="56" y="87"/>
                      <a:pt x="56" y="87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60" y="82"/>
                      <a:pt x="60" y="82"/>
                    </a:cubicBezTo>
                    <a:cubicBezTo>
                      <a:pt x="60" y="82"/>
                      <a:pt x="61" y="82"/>
                      <a:pt x="61" y="83"/>
                    </a:cubicBezTo>
                    <a:cubicBezTo>
                      <a:pt x="61" y="83"/>
                      <a:pt x="63" y="85"/>
                      <a:pt x="63" y="85"/>
                    </a:cubicBezTo>
                    <a:cubicBezTo>
                      <a:pt x="63" y="85"/>
                      <a:pt x="64" y="84"/>
                      <a:pt x="64" y="84"/>
                    </a:cubicBezTo>
                    <a:cubicBezTo>
                      <a:pt x="65" y="85"/>
                      <a:pt x="65" y="84"/>
                      <a:pt x="66" y="85"/>
                    </a:cubicBezTo>
                    <a:cubicBezTo>
                      <a:pt x="66" y="86"/>
                      <a:pt x="66" y="86"/>
                      <a:pt x="66" y="86"/>
                    </a:cubicBezTo>
                    <a:cubicBezTo>
                      <a:pt x="67" y="86"/>
                      <a:pt x="67" y="86"/>
                      <a:pt x="68" y="87"/>
                    </a:cubicBezTo>
                    <a:cubicBezTo>
                      <a:pt x="68" y="87"/>
                      <a:pt x="70" y="87"/>
                      <a:pt x="70" y="87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70" y="86"/>
                      <a:pt x="70" y="85"/>
                      <a:pt x="71" y="85"/>
                    </a:cubicBezTo>
                    <a:cubicBezTo>
                      <a:pt x="72" y="86"/>
                      <a:pt x="72" y="87"/>
                      <a:pt x="72" y="87"/>
                    </a:cubicBezTo>
                    <a:cubicBezTo>
                      <a:pt x="72" y="87"/>
                      <a:pt x="73" y="88"/>
                      <a:pt x="73" y="88"/>
                    </a:cubicBezTo>
                    <a:cubicBezTo>
                      <a:pt x="73" y="88"/>
                      <a:pt x="76" y="88"/>
                      <a:pt x="76" y="88"/>
                    </a:cubicBezTo>
                    <a:cubicBezTo>
                      <a:pt x="76" y="88"/>
                      <a:pt x="77" y="88"/>
                      <a:pt x="77" y="88"/>
                    </a:cubicBezTo>
                    <a:cubicBezTo>
                      <a:pt x="78" y="88"/>
                      <a:pt x="78" y="89"/>
                      <a:pt x="78" y="89"/>
                    </a:cubicBezTo>
                    <a:cubicBezTo>
                      <a:pt x="78" y="89"/>
                      <a:pt x="78" y="90"/>
                      <a:pt x="78" y="91"/>
                    </a:cubicBezTo>
                    <a:cubicBezTo>
                      <a:pt x="77" y="91"/>
                      <a:pt x="77" y="91"/>
                      <a:pt x="77" y="91"/>
                    </a:cubicBezTo>
                    <a:cubicBezTo>
                      <a:pt x="78" y="92"/>
                      <a:pt x="79" y="93"/>
                      <a:pt x="79" y="93"/>
                    </a:cubicBezTo>
                    <a:cubicBezTo>
                      <a:pt x="79" y="93"/>
                      <a:pt x="78" y="94"/>
                      <a:pt x="78" y="94"/>
                    </a:cubicBezTo>
                    <a:cubicBezTo>
                      <a:pt x="78" y="95"/>
                      <a:pt x="77" y="96"/>
                      <a:pt x="77" y="96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6" y="97"/>
                      <a:pt x="76" y="97"/>
                      <a:pt x="76" y="97"/>
                    </a:cubicBezTo>
                    <a:cubicBezTo>
                      <a:pt x="76" y="98"/>
                      <a:pt x="76" y="98"/>
                      <a:pt x="76" y="98"/>
                    </a:cubicBezTo>
                    <a:cubicBezTo>
                      <a:pt x="76" y="98"/>
                      <a:pt x="76" y="99"/>
                      <a:pt x="76" y="99"/>
                    </a:cubicBezTo>
                    <a:cubicBezTo>
                      <a:pt x="76" y="99"/>
                      <a:pt x="76" y="101"/>
                      <a:pt x="76" y="101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8" y="101"/>
                      <a:pt x="79" y="101"/>
                    </a:cubicBezTo>
                    <a:cubicBezTo>
                      <a:pt x="79" y="101"/>
                      <a:pt x="81" y="101"/>
                      <a:pt x="81" y="101"/>
                    </a:cubicBezTo>
                    <a:cubicBezTo>
                      <a:pt x="81" y="101"/>
                      <a:pt x="83" y="103"/>
                      <a:pt x="83" y="103"/>
                    </a:cubicBezTo>
                    <a:cubicBezTo>
                      <a:pt x="83" y="103"/>
                      <a:pt x="85" y="105"/>
                      <a:pt x="85" y="105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5" y="108"/>
                      <a:pt x="85" y="108"/>
                      <a:pt x="85" y="108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2" y="112"/>
                      <a:pt x="81" y="113"/>
                      <a:pt x="81" y="113"/>
                    </a:cubicBezTo>
                    <a:cubicBezTo>
                      <a:pt x="81" y="114"/>
                      <a:pt x="79" y="115"/>
                      <a:pt x="79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70" y="120"/>
                      <a:pt x="70" y="120"/>
                      <a:pt x="70" y="120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64" y="122"/>
                      <a:pt x="64" y="122"/>
                      <a:pt x="64" y="122"/>
                    </a:cubicBezTo>
                    <a:cubicBezTo>
                      <a:pt x="63" y="125"/>
                      <a:pt x="63" y="125"/>
                      <a:pt x="63" y="125"/>
                    </a:cubicBezTo>
                    <a:cubicBezTo>
                      <a:pt x="63" y="125"/>
                      <a:pt x="61" y="125"/>
                      <a:pt x="61" y="125"/>
                    </a:cubicBezTo>
                    <a:cubicBezTo>
                      <a:pt x="60" y="126"/>
                      <a:pt x="59" y="126"/>
                      <a:pt x="59" y="126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57" y="126"/>
                      <a:pt x="57" y="126"/>
                      <a:pt x="57" y="126"/>
                    </a:cubicBezTo>
                    <a:cubicBezTo>
                      <a:pt x="57" y="128"/>
                      <a:pt x="57" y="128"/>
                      <a:pt x="57" y="128"/>
                    </a:cubicBezTo>
                    <a:cubicBezTo>
                      <a:pt x="58" y="128"/>
                      <a:pt x="58" y="128"/>
                      <a:pt x="58" y="128"/>
                    </a:cubicBezTo>
                    <a:cubicBezTo>
                      <a:pt x="58" y="128"/>
                      <a:pt x="58" y="129"/>
                      <a:pt x="57" y="130"/>
                    </a:cubicBezTo>
                    <a:cubicBezTo>
                      <a:pt x="57" y="130"/>
                      <a:pt x="58" y="132"/>
                      <a:pt x="58" y="132"/>
                    </a:cubicBezTo>
                    <a:cubicBezTo>
                      <a:pt x="59" y="133"/>
                      <a:pt x="59" y="133"/>
                      <a:pt x="59" y="133"/>
                    </a:cubicBezTo>
                    <a:cubicBezTo>
                      <a:pt x="59" y="133"/>
                      <a:pt x="59" y="135"/>
                      <a:pt x="59" y="135"/>
                    </a:cubicBezTo>
                    <a:cubicBezTo>
                      <a:pt x="58" y="135"/>
                      <a:pt x="57" y="136"/>
                      <a:pt x="57" y="136"/>
                    </a:cubicBezTo>
                    <a:cubicBezTo>
                      <a:pt x="57" y="137"/>
                      <a:pt x="57" y="137"/>
                      <a:pt x="57" y="137"/>
                    </a:cubicBezTo>
                    <a:cubicBezTo>
                      <a:pt x="57" y="139"/>
                      <a:pt x="57" y="139"/>
                      <a:pt x="57" y="139"/>
                    </a:cubicBezTo>
                    <a:cubicBezTo>
                      <a:pt x="57" y="139"/>
                      <a:pt x="57" y="141"/>
                      <a:pt x="57" y="141"/>
                    </a:cubicBezTo>
                    <a:cubicBezTo>
                      <a:pt x="57" y="142"/>
                      <a:pt x="56" y="143"/>
                      <a:pt x="56" y="143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6" y="146"/>
                      <a:pt x="56" y="146"/>
                      <a:pt x="56" y="146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3" y="150"/>
                      <a:pt x="53" y="150"/>
                      <a:pt x="53" y="150"/>
                    </a:cubicBezTo>
                    <a:cubicBezTo>
                      <a:pt x="53" y="152"/>
                      <a:pt x="53" y="152"/>
                      <a:pt x="53" y="152"/>
                    </a:cubicBezTo>
                    <a:cubicBezTo>
                      <a:pt x="54" y="153"/>
                      <a:pt x="54" y="153"/>
                      <a:pt x="54" y="153"/>
                    </a:cubicBezTo>
                    <a:cubicBezTo>
                      <a:pt x="54" y="155"/>
                      <a:pt x="54" y="155"/>
                      <a:pt x="54" y="155"/>
                    </a:cubicBezTo>
                    <a:cubicBezTo>
                      <a:pt x="54" y="156"/>
                      <a:pt x="54" y="156"/>
                      <a:pt x="54" y="156"/>
                    </a:cubicBezTo>
                    <a:cubicBezTo>
                      <a:pt x="53" y="157"/>
                      <a:pt x="53" y="157"/>
                      <a:pt x="53" y="157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1" y="159"/>
                      <a:pt x="51" y="159"/>
                      <a:pt x="51" y="159"/>
                    </a:cubicBezTo>
                    <a:cubicBezTo>
                      <a:pt x="49" y="159"/>
                      <a:pt x="49" y="159"/>
                      <a:pt x="49" y="159"/>
                    </a:cubicBezTo>
                    <a:cubicBezTo>
                      <a:pt x="48" y="159"/>
                      <a:pt x="48" y="159"/>
                      <a:pt x="48" y="159"/>
                    </a:cubicBezTo>
                    <a:cubicBezTo>
                      <a:pt x="47" y="160"/>
                      <a:pt x="47" y="160"/>
                      <a:pt x="47" y="160"/>
                    </a:cubicBezTo>
                    <a:cubicBezTo>
                      <a:pt x="46" y="160"/>
                      <a:pt x="46" y="160"/>
                      <a:pt x="46" y="160"/>
                    </a:cubicBezTo>
                    <a:cubicBezTo>
                      <a:pt x="45" y="161"/>
                      <a:pt x="45" y="161"/>
                      <a:pt x="45" y="161"/>
                    </a:cubicBezTo>
                    <a:cubicBezTo>
                      <a:pt x="45" y="162"/>
                      <a:pt x="45" y="162"/>
                      <a:pt x="45" y="162"/>
                    </a:cubicBezTo>
                    <a:cubicBezTo>
                      <a:pt x="45" y="162"/>
                      <a:pt x="45" y="163"/>
                      <a:pt x="45" y="164"/>
                    </a:cubicBezTo>
                    <a:cubicBezTo>
                      <a:pt x="45" y="164"/>
                      <a:pt x="46" y="164"/>
                      <a:pt x="46" y="164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48" y="168"/>
                      <a:pt x="48" y="168"/>
                      <a:pt x="48" y="168"/>
                    </a:cubicBezTo>
                    <a:cubicBezTo>
                      <a:pt x="48" y="170"/>
                      <a:pt x="48" y="170"/>
                      <a:pt x="48" y="170"/>
                    </a:cubicBezTo>
                    <a:cubicBezTo>
                      <a:pt x="48" y="170"/>
                      <a:pt x="48" y="171"/>
                      <a:pt x="47" y="172"/>
                    </a:cubicBezTo>
                    <a:cubicBezTo>
                      <a:pt x="47" y="172"/>
                      <a:pt x="46" y="173"/>
                      <a:pt x="46" y="173"/>
                    </a:cubicBezTo>
                    <a:cubicBezTo>
                      <a:pt x="46" y="175"/>
                      <a:pt x="46" y="175"/>
                      <a:pt x="46" y="175"/>
                    </a:cubicBezTo>
                    <a:cubicBezTo>
                      <a:pt x="45" y="176"/>
                      <a:pt x="45" y="176"/>
                      <a:pt x="45" y="176"/>
                    </a:cubicBezTo>
                    <a:cubicBezTo>
                      <a:pt x="44" y="177"/>
                      <a:pt x="44" y="177"/>
                      <a:pt x="44" y="177"/>
                    </a:cubicBezTo>
                    <a:cubicBezTo>
                      <a:pt x="42" y="177"/>
                      <a:pt x="42" y="177"/>
                      <a:pt x="42" y="177"/>
                    </a:cubicBezTo>
                    <a:cubicBezTo>
                      <a:pt x="42" y="178"/>
                      <a:pt x="42" y="178"/>
                      <a:pt x="42" y="178"/>
                    </a:cubicBezTo>
                    <a:cubicBezTo>
                      <a:pt x="42" y="179"/>
                      <a:pt x="42" y="179"/>
                      <a:pt x="42" y="179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1" y="182"/>
                      <a:pt x="41" y="182"/>
                      <a:pt x="41" y="182"/>
                    </a:cubicBezTo>
                    <a:cubicBezTo>
                      <a:pt x="40" y="183"/>
                      <a:pt x="40" y="183"/>
                      <a:pt x="40" y="183"/>
                    </a:cubicBezTo>
                    <a:cubicBezTo>
                      <a:pt x="40" y="183"/>
                      <a:pt x="39" y="183"/>
                      <a:pt x="39" y="183"/>
                    </a:cubicBezTo>
                    <a:cubicBezTo>
                      <a:pt x="38" y="183"/>
                      <a:pt x="37" y="183"/>
                      <a:pt x="37" y="183"/>
                    </a:cubicBezTo>
                    <a:cubicBezTo>
                      <a:pt x="37" y="183"/>
                      <a:pt x="36" y="183"/>
                      <a:pt x="36" y="183"/>
                    </a:cubicBezTo>
                    <a:cubicBezTo>
                      <a:pt x="36" y="183"/>
                      <a:pt x="35" y="183"/>
                      <a:pt x="35" y="183"/>
                    </a:cubicBezTo>
                    <a:cubicBezTo>
                      <a:pt x="35" y="183"/>
                      <a:pt x="34" y="182"/>
                      <a:pt x="34" y="182"/>
                    </a:cubicBezTo>
                    <a:cubicBezTo>
                      <a:pt x="33" y="182"/>
                      <a:pt x="33" y="182"/>
                      <a:pt x="33" y="182"/>
                    </a:cubicBezTo>
                    <a:cubicBezTo>
                      <a:pt x="31" y="182"/>
                      <a:pt x="31" y="182"/>
                      <a:pt x="31" y="182"/>
                    </a:cubicBezTo>
                    <a:cubicBezTo>
                      <a:pt x="29" y="182"/>
                      <a:pt x="29" y="182"/>
                      <a:pt x="29" y="182"/>
                    </a:cubicBezTo>
                    <a:cubicBezTo>
                      <a:pt x="27" y="182"/>
                      <a:pt x="27" y="182"/>
                      <a:pt x="27" y="182"/>
                    </a:cubicBezTo>
                    <a:cubicBezTo>
                      <a:pt x="27" y="181"/>
                      <a:pt x="27" y="181"/>
                      <a:pt x="27" y="181"/>
                    </a:cubicBezTo>
                    <a:cubicBezTo>
                      <a:pt x="26" y="182"/>
                      <a:pt x="26" y="182"/>
                      <a:pt x="26" y="182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24" y="180"/>
                      <a:pt x="24" y="180"/>
                      <a:pt x="24" y="180"/>
                    </a:cubicBezTo>
                    <a:cubicBezTo>
                      <a:pt x="22" y="180"/>
                      <a:pt x="22" y="180"/>
                      <a:pt x="22" y="180"/>
                    </a:cubicBezTo>
                    <a:cubicBezTo>
                      <a:pt x="22" y="180"/>
                      <a:pt x="23" y="181"/>
                      <a:pt x="23" y="182"/>
                    </a:cubicBezTo>
                    <a:cubicBezTo>
                      <a:pt x="23" y="182"/>
                      <a:pt x="24" y="183"/>
                      <a:pt x="24" y="183"/>
                    </a:cubicBezTo>
                    <a:cubicBezTo>
                      <a:pt x="24" y="183"/>
                      <a:pt x="24" y="185"/>
                      <a:pt x="24" y="185"/>
                    </a:cubicBezTo>
                    <a:cubicBezTo>
                      <a:pt x="24" y="185"/>
                      <a:pt x="26" y="187"/>
                      <a:pt x="26" y="187"/>
                    </a:cubicBezTo>
                    <a:cubicBezTo>
                      <a:pt x="26" y="188"/>
                      <a:pt x="26" y="188"/>
                      <a:pt x="26" y="188"/>
                    </a:cubicBezTo>
                    <a:cubicBezTo>
                      <a:pt x="26" y="188"/>
                      <a:pt x="26" y="189"/>
                      <a:pt x="26" y="189"/>
                    </a:cubicBezTo>
                    <a:cubicBezTo>
                      <a:pt x="27" y="189"/>
                      <a:pt x="28" y="190"/>
                      <a:pt x="28" y="190"/>
                    </a:cubicBezTo>
                    <a:cubicBezTo>
                      <a:pt x="28" y="191"/>
                      <a:pt x="28" y="191"/>
                      <a:pt x="28" y="191"/>
                    </a:cubicBezTo>
                    <a:cubicBezTo>
                      <a:pt x="27" y="193"/>
                      <a:pt x="27" y="193"/>
                      <a:pt x="27" y="193"/>
                    </a:cubicBezTo>
                    <a:cubicBezTo>
                      <a:pt x="27" y="193"/>
                      <a:pt x="27" y="193"/>
                      <a:pt x="27" y="193"/>
                    </a:cubicBezTo>
                    <a:cubicBezTo>
                      <a:pt x="27" y="195"/>
                      <a:pt x="27" y="195"/>
                      <a:pt x="27" y="195"/>
                    </a:cubicBezTo>
                    <a:cubicBezTo>
                      <a:pt x="27" y="196"/>
                      <a:pt x="27" y="196"/>
                      <a:pt x="27" y="196"/>
                    </a:cubicBezTo>
                    <a:cubicBezTo>
                      <a:pt x="28" y="197"/>
                      <a:pt x="28" y="197"/>
                      <a:pt x="28" y="197"/>
                    </a:cubicBezTo>
                    <a:cubicBezTo>
                      <a:pt x="28" y="198"/>
                      <a:pt x="28" y="198"/>
                      <a:pt x="28" y="198"/>
                    </a:cubicBezTo>
                    <a:cubicBezTo>
                      <a:pt x="27" y="199"/>
                      <a:pt x="27" y="199"/>
                      <a:pt x="27" y="199"/>
                    </a:cubicBezTo>
                    <a:cubicBezTo>
                      <a:pt x="27" y="201"/>
                      <a:pt x="27" y="201"/>
                      <a:pt x="27" y="201"/>
                    </a:cubicBezTo>
                    <a:cubicBezTo>
                      <a:pt x="28" y="202"/>
                      <a:pt x="28" y="202"/>
                      <a:pt x="28" y="202"/>
                    </a:cubicBezTo>
                    <a:cubicBezTo>
                      <a:pt x="29" y="203"/>
                      <a:pt x="29" y="203"/>
                      <a:pt x="29" y="203"/>
                    </a:cubicBezTo>
                    <a:cubicBezTo>
                      <a:pt x="31" y="204"/>
                      <a:pt x="31" y="204"/>
                      <a:pt x="31" y="204"/>
                    </a:cubicBezTo>
                    <a:cubicBezTo>
                      <a:pt x="31" y="205"/>
                      <a:pt x="31" y="205"/>
                      <a:pt x="31" y="205"/>
                    </a:cubicBezTo>
                    <a:cubicBezTo>
                      <a:pt x="30" y="206"/>
                      <a:pt x="30" y="206"/>
                      <a:pt x="30" y="206"/>
                    </a:cubicBezTo>
                    <a:cubicBezTo>
                      <a:pt x="30" y="206"/>
                      <a:pt x="29" y="207"/>
                      <a:pt x="30" y="207"/>
                    </a:cubicBezTo>
                    <a:cubicBezTo>
                      <a:pt x="30" y="207"/>
                      <a:pt x="31" y="207"/>
                      <a:pt x="31" y="207"/>
                    </a:cubicBezTo>
                    <a:cubicBezTo>
                      <a:pt x="33" y="207"/>
                      <a:pt x="33" y="207"/>
                      <a:pt x="33" y="207"/>
                    </a:cubicBezTo>
                    <a:cubicBezTo>
                      <a:pt x="33" y="207"/>
                      <a:pt x="34" y="207"/>
                      <a:pt x="34" y="207"/>
                    </a:cubicBezTo>
                    <a:cubicBezTo>
                      <a:pt x="34" y="207"/>
                      <a:pt x="35" y="209"/>
                      <a:pt x="35" y="209"/>
                    </a:cubicBezTo>
                    <a:cubicBezTo>
                      <a:pt x="35" y="210"/>
                      <a:pt x="35" y="210"/>
                      <a:pt x="35" y="210"/>
                    </a:cubicBezTo>
                    <a:cubicBezTo>
                      <a:pt x="35" y="212"/>
                      <a:pt x="35" y="212"/>
                      <a:pt x="35" y="212"/>
                    </a:cubicBezTo>
                    <a:cubicBezTo>
                      <a:pt x="34" y="214"/>
                      <a:pt x="34" y="214"/>
                      <a:pt x="34" y="214"/>
                    </a:cubicBezTo>
                    <a:cubicBezTo>
                      <a:pt x="32" y="215"/>
                      <a:pt x="32" y="215"/>
                      <a:pt x="32" y="215"/>
                    </a:cubicBezTo>
                    <a:cubicBezTo>
                      <a:pt x="31" y="216"/>
                      <a:pt x="31" y="216"/>
                      <a:pt x="31" y="216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30" y="218"/>
                      <a:pt x="30" y="218"/>
                      <a:pt x="30" y="218"/>
                    </a:cubicBezTo>
                    <a:cubicBezTo>
                      <a:pt x="29" y="219"/>
                      <a:pt x="29" y="219"/>
                      <a:pt x="29" y="219"/>
                    </a:cubicBezTo>
                    <a:cubicBezTo>
                      <a:pt x="27" y="219"/>
                      <a:pt x="27" y="219"/>
                      <a:pt x="27" y="219"/>
                    </a:cubicBezTo>
                    <a:cubicBezTo>
                      <a:pt x="27" y="220"/>
                      <a:pt x="27" y="220"/>
                      <a:pt x="27" y="220"/>
                    </a:cubicBezTo>
                    <a:cubicBezTo>
                      <a:pt x="25" y="220"/>
                      <a:pt x="25" y="220"/>
                      <a:pt x="25" y="220"/>
                    </a:cubicBezTo>
                    <a:cubicBezTo>
                      <a:pt x="23" y="221"/>
                      <a:pt x="23" y="221"/>
                      <a:pt x="23" y="221"/>
                    </a:cubicBezTo>
                    <a:cubicBezTo>
                      <a:pt x="22" y="221"/>
                      <a:pt x="22" y="221"/>
                      <a:pt x="22" y="221"/>
                    </a:cubicBezTo>
                    <a:cubicBezTo>
                      <a:pt x="21" y="224"/>
                      <a:pt x="21" y="224"/>
                      <a:pt x="21" y="224"/>
                    </a:cubicBezTo>
                    <a:cubicBezTo>
                      <a:pt x="21" y="224"/>
                      <a:pt x="20" y="226"/>
                      <a:pt x="21" y="226"/>
                    </a:cubicBezTo>
                    <a:cubicBezTo>
                      <a:pt x="21" y="226"/>
                      <a:pt x="21" y="227"/>
                      <a:pt x="21" y="227"/>
                    </a:cubicBezTo>
                    <a:cubicBezTo>
                      <a:pt x="21" y="227"/>
                      <a:pt x="20" y="229"/>
                      <a:pt x="20" y="229"/>
                    </a:cubicBezTo>
                    <a:cubicBezTo>
                      <a:pt x="20" y="229"/>
                      <a:pt x="18" y="229"/>
                      <a:pt x="18" y="229"/>
                    </a:cubicBezTo>
                    <a:cubicBezTo>
                      <a:pt x="18" y="231"/>
                      <a:pt x="18" y="231"/>
                      <a:pt x="18" y="231"/>
                    </a:cubicBezTo>
                    <a:cubicBezTo>
                      <a:pt x="18" y="231"/>
                      <a:pt x="18" y="231"/>
                      <a:pt x="18" y="231"/>
                    </a:cubicBezTo>
                    <a:cubicBezTo>
                      <a:pt x="17" y="232"/>
                      <a:pt x="17" y="232"/>
                      <a:pt x="17" y="232"/>
                    </a:cubicBezTo>
                    <a:cubicBezTo>
                      <a:pt x="18" y="233"/>
                      <a:pt x="18" y="233"/>
                      <a:pt x="18" y="233"/>
                    </a:cubicBezTo>
                    <a:cubicBezTo>
                      <a:pt x="17" y="234"/>
                      <a:pt x="17" y="234"/>
                      <a:pt x="17" y="234"/>
                    </a:cubicBezTo>
                    <a:cubicBezTo>
                      <a:pt x="17" y="235"/>
                      <a:pt x="17" y="235"/>
                      <a:pt x="17" y="235"/>
                    </a:cubicBezTo>
                    <a:cubicBezTo>
                      <a:pt x="17" y="235"/>
                      <a:pt x="18" y="237"/>
                      <a:pt x="18" y="237"/>
                    </a:cubicBezTo>
                    <a:cubicBezTo>
                      <a:pt x="18" y="238"/>
                      <a:pt x="19" y="239"/>
                      <a:pt x="19" y="239"/>
                    </a:cubicBezTo>
                    <a:cubicBezTo>
                      <a:pt x="19" y="239"/>
                      <a:pt x="20" y="240"/>
                      <a:pt x="20" y="240"/>
                    </a:cubicBezTo>
                    <a:cubicBezTo>
                      <a:pt x="20" y="240"/>
                      <a:pt x="20" y="242"/>
                      <a:pt x="20" y="242"/>
                    </a:cubicBezTo>
                    <a:cubicBezTo>
                      <a:pt x="20" y="243"/>
                      <a:pt x="21" y="245"/>
                      <a:pt x="21" y="245"/>
                    </a:cubicBezTo>
                    <a:cubicBezTo>
                      <a:pt x="21" y="246"/>
                      <a:pt x="21" y="246"/>
                      <a:pt x="21" y="246"/>
                    </a:cubicBezTo>
                    <a:cubicBezTo>
                      <a:pt x="21" y="246"/>
                      <a:pt x="21" y="247"/>
                      <a:pt x="22" y="247"/>
                    </a:cubicBezTo>
                    <a:cubicBezTo>
                      <a:pt x="22" y="247"/>
                      <a:pt x="24" y="247"/>
                      <a:pt x="24" y="247"/>
                    </a:cubicBezTo>
                    <a:cubicBezTo>
                      <a:pt x="24" y="247"/>
                      <a:pt x="25" y="247"/>
                      <a:pt x="26" y="247"/>
                    </a:cubicBezTo>
                    <a:cubicBezTo>
                      <a:pt x="26" y="247"/>
                      <a:pt x="26" y="246"/>
                      <a:pt x="27" y="247"/>
                    </a:cubicBezTo>
                    <a:cubicBezTo>
                      <a:pt x="27" y="247"/>
                      <a:pt x="27" y="248"/>
                      <a:pt x="27" y="248"/>
                    </a:cubicBezTo>
                    <a:cubicBezTo>
                      <a:pt x="27" y="248"/>
                      <a:pt x="27" y="249"/>
                      <a:pt x="27" y="249"/>
                    </a:cubicBezTo>
                    <a:cubicBezTo>
                      <a:pt x="24" y="252"/>
                      <a:pt x="24" y="252"/>
                      <a:pt x="24" y="252"/>
                    </a:cubicBezTo>
                    <a:cubicBezTo>
                      <a:pt x="24" y="254"/>
                      <a:pt x="24" y="254"/>
                      <a:pt x="24" y="254"/>
                    </a:cubicBezTo>
                    <a:cubicBezTo>
                      <a:pt x="24" y="254"/>
                      <a:pt x="23" y="254"/>
                      <a:pt x="23" y="254"/>
                    </a:cubicBezTo>
                    <a:cubicBezTo>
                      <a:pt x="23" y="254"/>
                      <a:pt x="22" y="254"/>
                      <a:pt x="22" y="254"/>
                    </a:cubicBezTo>
                    <a:cubicBezTo>
                      <a:pt x="20" y="253"/>
                      <a:pt x="20" y="253"/>
                      <a:pt x="20" y="253"/>
                    </a:cubicBezTo>
                    <a:cubicBezTo>
                      <a:pt x="18" y="253"/>
                      <a:pt x="18" y="253"/>
                      <a:pt x="18" y="253"/>
                    </a:cubicBezTo>
                    <a:cubicBezTo>
                      <a:pt x="18" y="254"/>
                      <a:pt x="18" y="254"/>
                      <a:pt x="18" y="254"/>
                    </a:cubicBezTo>
                    <a:cubicBezTo>
                      <a:pt x="18" y="254"/>
                      <a:pt x="17" y="254"/>
                      <a:pt x="17" y="254"/>
                    </a:cubicBezTo>
                    <a:cubicBezTo>
                      <a:pt x="16" y="254"/>
                      <a:pt x="14" y="254"/>
                      <a:pt x="14" y="254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12" y="258"/>
                      <a:pt x="12" y="258"/>
                      <a:pt x="12" y="258"/>
                    </a:cubicBezTo>
                    <a:cubicBezTo>
                      <a:pt x="11" y="260"/>
                      <a:pt x="11" y="260"/>
                      <a:pt x="11" y="260"/>
                    </a:cubicBezTo>
                    <a:cubicBezTo>
                      <a:pt x="9" y="261"/>
                      <a:pt x="9" y="261"/>
                      <a:pt x="9" y="261"/>
                    </a:cubicBezTo>
                    <a:cubicBezTo>
                      <a:pt x="8" y="262"/>
                      <a:pt x="8" y="262"/>
                      <a:pt x="8" y="262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3"/>
                      <a:pt x="5" y="264"/>
                      <a:pt x="5" y="264"/>
                    </a:cubicBezTo>
                    <a:cubicBezTo>
                      <a:pt x="5" y="264"/>
                      <a:pt x="4" y="267"/>
                      <a:pt x="4" y="267"/>
                    </a:cubicBezTo>
                    <a:cubicBezTo>
                      <a:pt x="4" y="267"/>
                      <a:pt x="3" y="268"/>
                      <a:pt x="2" y="268"/>
                    </a:cubicBezTo>
                    <a:cubicBezTo>
                      <a:pt x="2" y="269"/>
                      <a:pt x="1" y="269"/>
                      <a:pt x="1" y="269"/>
                    </a:cubicBezTo>
                    <a:cubicBezTo>
                      <a:pt x="1" y="269"/>
                      <a:pt x="1" y="271"/>
                      <a:pt x="1" y="271"/>
                    </a:cubicBezTo>
                    <a:cubicBezTo>
                      <a:pt x="1" y="271"/>
                      <a:pt x="1" y="273"/>
                      <a:pt x="1" y="273"/>
                    </a:cubicBezTo>
                    <a:cubicBezTo>
                      <a:pt x="2" y="275"/>
                      <a:pt x="2" y="275"/>
                      <a:pt x="2" y="275"/>
                    </a:cubicBezTo>
                    <a:cubicBezTo>
                      <a:pt x="1" y="277"/>
                      <a:pt x="1" y="277"/>
                      <a:pt x="1" y="277"/>
                    </a:cubicBezTo>
                    <a:cubicBezTo>
                      <a:pt x="2" y="278"/>
                      <a:pt x="2" y="278"/>
                      <a:pt x="2" y="278"/>
                    </a:cubicBezTo>
                    <a:cubicBezTo>
                      <a:pt x="1" y="280"/>
                      <a:pt x="1" y="280"/>
                      <a:pt x="1" y="280"/>
                    </a:cubicBezTo>
                    <a:cubicBezTo>
                      <a:pt x="1" y="282"/>
                      <a:pt x="1" y="282"/>
                      <a:pt x="1" y="282"/>
                    </a:cubicBezTo>
                    <a:cubicBezTo>
                      <a:pt x="1" y="283"/>
                      <a:pt x="1" y="283"/>
                      <a:pt x="1" y="283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1" y="288"/>
                      <a:pt x="1" y="288"/>
                      <a:pt x="1" y="288"/>
                    </a:cubicBezTo>
                    <a:cubicBezTo>
                      <a:pt x="12" y="290"/>
                      <a:pt x="12" y="290"/>
                      <a:pt x="12" y="290"/>
                    </a:cubicBezTo>
                    <a:cubicBezTo>
                      <a:pt x="17" y="290"/>
                      <a:pt x="21" y="294"/>
                      <a:pt x="25" y="296"/>
                    </a:cubicBezTo>
                    <a:cubicBezTo>
                      <a:pt x="27" y="297"/>
                      <a:pt x="32" y="307"/>
                      <a:pt x="33" y="309"/>
                    </a:cubicBezTo>
                    <a:cubicBezTo>
                      <a:pt x="33" y="309"/>
                      <a:pt x="33" y="315"/>
                      <a:pt x="31" y="315"/>
                    </a:cubicBezTo>
                    <a:cubicBezTo>
                      <a:pt x="30" y="318"/>
                      <a:pt x="33" y="319"/>
                      <a:pt x="34" y="321"/>
                    </a:cubicBezTo>
                    <a:cubicBezTo>
                      <a:pt x="37" y="325"/>
                      <a:pt x="34" y="328"/>
                      <a:pt x="34" y="328"/>
                    </a:cubicBezTo>
                    <a:cubicBezTo>
                      <a:pt x="34" y="331"/>
                      <a:pt x="37" y="339"/>
                      <a:pt x="40" y="342"/>
                    </a:cubicBezTo>
                    <a:cubicBezTo>
                      <a:pt x="42" y="344"/>
                      <a:pt x="44" y="342"/>
                      <a:pt x="45" y="344"/>
                    </a:cubicBezTo>
                    <a:cubicBezTo>
                      <a:pt x="47" y="351"/>
                      <a:pt x="52" y="351"/>
                      <a:pt x="56" y="353"/>
                    </a:cubicBezTo>
                    <a:cubicBezTo>
                      <a:pt x="58" y="352"/>
                      <a:pt x="61" y="349"/>
                      <a:pt x="63" y="348"/>
                    </a:cubicBezTo>
                    <a:cubicBezTo>
                      <a:pt x="67" y="346"/>
                      <a:pt x="68" y="343"/>
                      <a:pt x="71" y="341"/>
                    </a:cubicBezTo>
                    <a:cubicBezTo>
                      <a:pt x="72" y="339"/>
                      <a:pt x="76" y="340"/>
                      <a:pt x="78" y="339"/>
                    </a:cubicBezTo>
                    <a:cubicBezTo>
                      <a:pt x="85" y="336"/>
                      <a:pt x="90" y="339"/>
                      <a:pt x="93" y="338"/>
                    </a:cubicBezTo>
                    <a:cubicBezTo>
                      <a:pt x="95" y="338"/>
                      <a:pt x="98" y="335"/>
                      <a:pt x="101" y="334"/>
                    </a:cubicBezTo>
                    <a:cubicBezTo>
                      <a:pt x="103" y="333"/>
                      <a:pt x="106" y="333"/>
                      <a:pt x="108" y="331"/>
                    </a:cubicBezTo>
                    <a:cubicBezTo>
                      <a:pt x="108" y="331"/>
                      <a:pt x="118" y="333"/>
                      <a:pt x="122" y="334"/>
                    </a:cubicBezTo>
                    <a:cubicBezTo>
                      <a:pt x="129" y="335"/>
                      <a:pt x="136" y="339"/>
                      <a:pt x="140" y="339"/>
                    </a:cubicBezTo>
                    <a:cubicBezTo>
                      <a:pt x="143" y="339"/>
                      <a:pt x="143" y="336"/>
                      <a:pt x="145" y="337"/>
                    </a:cubicBezTo>
                    <a:cubicBezTo>
                      <a:pt x="145" y="337"/>
                      <a:pt x="157" y="343"/>
                      <a:pt x="163" y="344"/>
                    </a:cubicBezTo>
                    <a:cubicBezTo>
                      <a:pt x="167" y="344"/>
                      <a:pt x="167" y="338"/>
                      <a:pt x="172" y="339"/>
                    </a:cubicBezTo>
                    <a:cubicBezTo>
                      <a:pt x="175" y="339"/>
                      <a:pt x="175" y="340"/>
                      <a:pt x="178" y="340"/>
                    </a:cubicBezTo>
                    <a:cubicBezTo>
                      <a:pt x="180" y="340"/>
                      <a:pt x="182" y="346"/>
                      <a:pt x="184" y="346"/>
                    </a:cubicBezTo>
                    <a:cubicBezTo>
                      <a:pt x="185" y="345"/>
                      <a:pt x="189" y="341"/>
                      <a:pt x="190" y="340"/>
                    </a:cubicBezTo>
                    <a:cubicBezTo>
                      <a:pt x="190" y="340"/>
                      <a:pt x="196" y="334"/>
                      <a:pt x="196" y="332"/>
                    </a:cubicBezTo>
                    <a:cubicBezTo>
                      <a:pt x="196" y="330"/>
                      <a:pt x="199" y="322"/>
                      <a:pt x="199" y="322"/>
                    </a:cubicBezTo>
                    <a:cubicBezTo>
                      <a:pt x="202" y="320"/>
                      <a:pt x="207" y="322"/>
                      <a:pt x="210" y="319"/>
                    </a:cubicBezTo>
                    <a:cubicBezTo>
                      <a:pt x="218" y="312"/>
                      <a:pt x="218" y="312"/>
                      <a:pt x="218" y="312"/>
                    </a:cubicBezTo>
                    <a:cubicBezTo>
                      <a:pt x="232" y="316"/>
                      <a:pt x="232" y="316"/>
                      <a:pt x="232" y="316"/>
                    </a:cubicBezTo>
                    <a:cubicBezTo>
                      <a:pt x="240" y="315"/>
                      <a:pt x="240" y="315"/>
                      <a:pt x="240" y="315"/>
                    </a:cubicBezTo>
                    <a:cubicBezTo>
                      <a:pt x="240" y="313"/>
                      <a:pt x="239" y="308"/>
                      <a:pt x="240" y="305"/>
                    </a:cubicBezTo>
                    <a:cubicBezTo>
                      <a:pt x="244" y="300"/>
                      <a:pt x="242" y="301"/>
                      <a:pt x="246" y="296"/>
                    </a:cubicBezTo>
                    <a:cubicBezTo>
                      <a:pt x="248" y="293"/>
                      <a:pt x="249" y="290"/>
                      <a:pt x="252" y="288"/>
                    </a:cubicBezTo>
                    <a:cubicBezTo>
                      <a:pt x="258" y="281"/>
                      <a:pt x="261" y="278"/>
                      <a:pt x="266" y="277"/>
                    </a:cubicBezTo>
                    <a:cubicBezTo>
                      <a:pt x="269" y="276"/>
                      <a:pt x="279" y="270"/>
                      <a:pt x="280" y="269"/>
                    </a:cubicBezTo>
                    <a:cubicBezTo>
                      <a:pt x="282" y="268"/>
                      <a:pt x="274" y="262"/>
                      <a:pt x="270" y="257"/>
                    </a:cubicBezTo>
                    <a:cubicBezTo>
                      <a:pt x="267" y="252"/>
                      <a:pt x="267" y="247"/>
                      <a:pt x="267" y="245"/>
                    </a:cubicBezTo>
                    <a:cubicBezTo>
                      <a:pt x="264" y="232"/>
                      <a:pt x="265" y="238"/>
                      <a:pt x="270" y="228"/>
                    </a:cubicBezTo>
                    <a:cubicBezTo>
                      <a:pt x="273" y="223"/>
                      <a:pt x="278" y="219"/>
                      <a:pt x="281" y="216"/>
                    </a:cubicBezTo>
                    <a:cubicBezTo>
                      <a:pt x="282" y="215"/>
                      <a:pt x="288" y="205"/>
                      <a:pt x="295" y="200"/>
                    </a:cubicBezTo>
                    <a:cubicBezTo>
                      <a:pt x="297" y="199"/>
                      <a:pt x="299" y="193"/>
                      <a:pt x="301" y="192"/>
                    </a:cubicBezTo>
                    <a:cubicBezTo>
                      <a:pt x="306" y="188"/>
                      <a:pt x="312" y="189"/>
                      <a:pt x="313" y="187"/>
                    </a:cubicBezTo>
                    <a:cubicBezTo>
                      <a:pt x="314" y="184"/>
                      <a:pt x="309" y="186"/>
                      <a:pt x="309" y="183"/>
                    </a:cubicBezTo>
                    <a:cubicBezTo>
                      <a:pt x="308" y="176"/>
                      <a:pt x="312" y="177"/>
                      <a:pt x="315" y="176"/>
                    </a:cubicBezTo>
                    <a:cubicBezTo>
                      <a:pt x="318" y="175"/>
                      <a:pt x="322" y="173"/>
                      <a:pt x="325" y="172"/>
                    </a:cubicBezTo>
                    <a:cubicBezTo>
                      <a:pt x="345" y="166"/>
                      <a:pt x="342" y="170"/>
                      <a:pt x="348" y="167"/>
                    </a:cubicBezTo>
                    <a:cubicBezTo>
                      <a:pt x="351" y="165"/>
                      <a:pt x="357" y="167"/>
                      <a:pt x="358" y="165"/>
                    </a:cubicBezTo>
                    <a:cubicBezTo>
                      <a:pt x="359" y="163"/>
                      <a:pt x="365" y="157"/>
                      <a:pt x="367" y="158"/>
                    </a:cubicBezTo>
                    <a:cubicBezTo>
                      <a:pt x="370" y="159"/>
                      <a:pt x="374" y="154"/>
                      <a:pt x="377" y="154"/>
                    </a:cubicBezTo>
                    <a:cubicBezTo>
                      <a:pt x="386" y="152"/>
                      <a:pt x="393" y="147"/>
                      <a:pt x="396" y="142"/>
                    </a:cubicBezTo>
                    <a:cubicBezTo>
                      <a:pt x="398" y="139"/>
                      <a:pt x="392" y="131"/>
                      <a:pt x="395" y="128"/>
                    </a:cubicBezTo>
                    <a:cubicBezTo>
                      <a:pt x="396" y="126"/>
                      <a:pt x="397" y="130"/>
                      <a:pt x="399" y="128"/>
                    </a:cubicBezTo>
                    <a:cubicBezTo>
                      <a:pt x="403" y="124"/>
                      <a:pt x="401" y="122"/>
                      <a:pt x="398" y="12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168" name="Rectangle 120">
                <a:extLst>
                  <a:ext uri="{FF2B5EF4-FFF2-40B4-BE49-F238E27FC236}">
                    <a16:creationId xmlns:a16="http://schemas.microsoft.com/office/drawing/2014/main" id="{EF69A7B4-D63C-F231-1227-FCD2ABB60F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6" y="2463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9" name="Freeform 121">
                <a:extLst>
                  <a:ext uri="{FF2B5EF4-FFF2-40B4-BE49-F238E27FC236}">
                    <a16:creationId xmlns:a16="http://schemas.microsoft.com/office/drawing/2014/main" id="{4C4487C6-A575-1F79-0BF1-929506995F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3" y="2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0" name="Freeform 122">
                <a:extLst>
                  <a:ext uri="{FF2B5EF4-FFF2-40B4-BE49-F238E27FC236}">
                    <a16:creationId xmlns:a16="http://schemas.microsoft.com/office/drawing/2014/main" id="{55DE4178-5323-7A10-732B-68D173842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0" y="2225"/>
                <a:ext cx="42" cy="60"/>
              </a:xfrm>
              <a:custGeom>
                <a:avLst/>
                <a:gdLst>
                  <a:gd name="T0" fmla="*/ 0 w 21"/>
                  <a:gd name="T1" fmla="*/ 16 h 30"/>
                  <a:gd name="T2" fmla="*/ 0 w 21"/>
                  <a:gd name="T3" fmla="*/ 17 h 30"/>
                  <a:gd name="T4" fmla="*/ 2 w 21"/>
                  <a:gd name="T5" fmla="*/ 19 h 30"/>
                  <a:gd name="T6" fmla="*/ 3 w 21"/>
                  <a:gd name="T7" fmla="*/ 21 h 30"/>
                  <a:gd name="T8" fmla="*/ 3 w 21"/>
                  <a:gd name="T9" fmla="*/ 22 h 30"/>
                  <a:gd name="T10" fmla="*/ 3 w 21"/>
                  <a:gd name="T11" fmla="*/ 22 h 30"/>
                  <a:gd name="T12" fmla="*/ 3 w 21"/>
                  <a:gd name="T13" fmla="*/ 22 h 30"/>
                  <a:gd name="T14" fmla="*/ 4 w 21"/>
                  <a:gd name="T15" fmla="*/ 24 h 30"/>
                  <a:gd name="T16" fmla="*/ 2 w 21"/>
                  <a:gd name="T17" fmla="*/ 25 h 30"/>
                  <a:gd name="T18" fmla="*/ 3 w 21"/>
                  <a:gd name="T19" fmla="*/ 26 h 30"/>
                  <a:gd name="T20" fmla="*/ 3 w 21"/>
                  <a:gd name="T21" fmla="*/ 28 h 30"/>
                  <a:gd name="T22" fmla="*/ 6 w 21"/>
                  <a:gd name="T23" fmla="*/ 30 h 30"/>
                  <a:gd name="T24" fmla="*/ 8 w 21"/>
                  <a:gd name="T25" fmla="*/ 30 h 30"/>
                  <a:gd name="T26" fmla="*/ 15 w 21"/>
                  <a:gd name="T27" fmla="*/ 29 h 30"/>
                  <a:gd name="T28" fmla="*/ 16 w 21"/>
                  <a:gd name="T29" fmla="*/ 30 h 30"/>
                  <a:gd name="T30" fmla="*/ 20 w 21"/>
                  <a:gd name="T31" fmla="*/ 23 h 30"/>
                  <a:gd name="T32" fmla="*/ 17 w 21"/>
                  <a:gd name="T33" fmla="*/ 17 h 30"/>
                  <a:gd name="T34" fmla="*/ 11 w 21"/>
                  <a:gd name="T35" fmla="*/ 8 h 30"/>
                  <a:gd name="T36" fmla="*/ 11 w 21"/>
                  <a:gd name="T37" fmla="*/ 0 h 30"/>
                  <a:gd name="T38" fmla="*/ 9 w 21"/>
                  <a:gd name="T39" fmla="*/ 1 h 30"/>
                  <a:gd name="T40" fmla="*/ 9 w 21"/>
                  <a:gd name="T41" fmla="*/ 1 h 30"/>
                  <a:gd name="T42" fmla="*/ 9 w 21"/>
                  <a:gd name="T43" fmla="*/ 1 h 30"/>
                  <a:gd name="T44" fmla="*/ 8 w 21"/>
                  <a:gd name="T45" fmla="*/ 0 h 30"/>
                  <a:gd name="T46" fmla="*/ 8 w 21"/>
                  <a:gd name="T47" fmla="*/ 0 h 30"/>
                  <a:gd name="T48" fmla="*/ 7 w 21"/>
                  <a:gd name="T49" fmla="*/ 1 h 30"/>
                  <a:gd name="T50" fmla="*/ 7 w 21"/>
                  <a:gd name="T51" fmla="*/ 1 h 30"/>
                  <a:gd name="T52" fmla="*/ 7 w 21"/>
                  <a:gd name="T53" fmla="*/ 1 h 30"/>
                  <a:gd name="T54" fmla="*/ 7 w 21"/>
                  <a:gd name="T55" fmla="*/ 1 h 30"/>
                  <a:gd name="T56" fmla="*/ 6 w 21"/>
                  <a:gd name="T57" fmla="*/ 1 h 30"/>
                  <a:gd name="T58" fmla="*/ 6 w 21"/>
                  <a:gd name="T59" fmla="*/ 2 h 30"/>
                  <a:gd name="T60" fmla="*/ 6 w 21"/>
                  <a:gd name="T61" fmla="*/ 2 h 30"/>
                  <a:gd name="T62" fmla="*/ 5 w 21"/>
                  <a:gd name="T63" fmla="*/ 3 h 30"/>
                  <a:gd name="T64" fmla="*/ 4 w 21"/>
                  <a:gd name="T65" fmla="*/ 4 h 30"/>
                  <a:gd name="T66" fmla="*/ 4 w 21"/>
                  <a:gd name="T67" fmla="*/ 5 h 30"/>
                  <a:gd name="T68" fmla="*/ 4 w 21"/>
                  <a:gd name="T69" fmla="*/ 5 h 30"/>
                  <a:gd name="T70" fmla="*/ 4 w 21"/>
                  <a:gd name="T71" fmla="*/ 5 h 30"/>
                  <a:gd name="T72" fmla="*/ 2 w 21"/>
                  <a:gd name="T73" fmla="*/ 7 h 30"/>
                  <a:gd name="T74" fmla="*/ 3 w 21"/>
                  <a:gd name="T75" fmla="*/ 8 h 30"/>
                  <a:gd name="T76" fmla="*/ 3 w 21"/>
                  <a:gd name="T77" fmla="*/ 8 h 30"/>
                  <a:gd name="T78" fmla="*/ 3 w 21"/>
                  <a:gd name="T79" fmla="*/ 8 h 30"/>
                  <a:gd name="T80" fmla="*/ 0 w 21"/>
                  <a:gd name="T81" fmla="*/ 11 h 30"/>
                  <a:gd name="T82" fmla="*/ 0 w 21"/>
                  <a:gd name="T83" fmla="*/ 11 h 30"/>
                  <a:gd name="T84" fmla="*/ 0 w 21"/>
                  <a:gd name="T85" fmla="*/ 12 h 30"/>
                  <a:gd name="T86" fmla="*/ 0 w 21"/>
                  <a:gd name="T87" fmla="*/ 15 h 30"/>
                  <a:gd name="T88" fmla="*/ 0 w 21"/>
                  <a:gd name="T89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30"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6" y="29"/>
                      <a:pt x="6" y="29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17" y="17"/>
                      <a:pt x="17" y="17"/>
                    </a:cubicBezTo>
                    <a:cubicBezTo>
                      <a:pt x="16" y="16"/>
                      <a:pt x="13" y="15"/>
                      <a:pt x="13" y="1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3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9"/>
                      <a:pt x="2" y="10"/>
                    </a:cubicBezTo>
                    <a:cubicBezTo>
                      <a:pt x="1" y="10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1" name="Freeform 123">
                <a:extLst>
                  <a:ext uri="{FF2B5EF4-FFF2-40B4-BE49-F238E27FC236}">
                    <a16:creationId xmlns:a16="http://schemas.microsoft.com/office/drawing/2014/main" id="{4B5467B9-8B87-45F2-3F9F-508E46447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8" y="2793"/>
                <a:ext cx="283" cy="441"/>
              </a:xfrm>
              <a:custGeom>
                <a:avLst/>
                <a:gdLst>
                  <a:gd name="T0" fmla="*/ 56 w 141"/>
                  <a:gd name="T1" fmla="*/ 208 h 220"/>
                  <a:gd name="T2" fmla="*/ 56 w 141"/>
                  <a:gd name="T3" fmla="*/ 198 h 220"/>
                  <a:gd name="T4" fmla="*/ 61 w 141"/>
                  <a:gd name="T5" fmla="*/ 191 h 220"/>
                  <a:gd name="T6" fmla="*/ 73 w 141"/>
                  <a:gd name="T7" fmla="*/ 182 h 220"/>
                  <a:gd name="T8" fmla="*/ 80 w 141"/>
                  <a:gd name="T9" fmla="*/ 180 h 220"/>
                  <a:gd name="T10" fmla="*/ 74 w 141"/>
                  <a:gd name="T11" fmla="*/ 170 h 220"/>
                  <a:gd name="T12" fmla="*/ 71 w 141"/>
                  <a:gd name="T13" fmla="*/ 163 h 220"/>
                  <a:gd name="T14" fmla="*/ 76 w 141"/>
                  <a:gd name="T15" fmla="*/ 154 h 220"/>
                  <a:gd name="T16" fmla="*/ 90 w 141"/>
                  <a:gd name="T17" fmla="*/ 141 h 220"/>
                  <a:gd name="T18" fmla="*/ 86 w 141"/>
                  <a:gd name="T19" fmla="*/ 139 h 220"/>
                  <a:gd name="T20" fmla="*/ 82 w 141"/>
                  <a:gd name="T21" fmla="*/ 128 h 220"/>
                  <a:gd name="T22" fmla="*/ 80 w 141"/>
                  <a:gd name="T23" fmla="*/ 118 h 220"/>
                  <a:gd name="T24" fmla="*/ 77 w 141"/>
                  <a:gd name="T25" fmla="*/ 109 h 220"/>
                  <a:gd name="T26" fmla="*/ 88 w 141"/>
                  <a:gd name="T27" fmla="*/ 109 h 220"/>
                  <a:gd name="T28" fmla="*/ 97 w 141"/>
                  <a:gd name="T29" fmla="*/ 109 h 220"/>
                  <a:gd name="T30" fmla="*/ 103 w 141"/>
                  <a:gd name="T31" fmla="*/ 100 h 220"/>
                  <a:gd name="T32" fmla="*/ 100 w 141"/>
                  <a:gd name="T33" fmla="*/ 92 h 220"/>
                  <a:gd name="T34" fmla="*/ 108 w 141"/>
                  <a:gd name="T35" fmla="*/ 85 h 220"/>
                  <a:gd name="T36" fmla="*/ 110 w 141"/>
                  <a:gd name="T37" fmla="*/ 73 h 220"/>
                  <a:gd name="T38" fmla="*/ 112 w 141"/>
                  <a:gd name="T39" fmla="*/ 65 h 220"/>
                  <a:gd name="T40" fmla="*/ 111 w 141"/>
                  <a:gd name="T41" fmla="*/ 55 h 220"/>
                  <a:gd name="T42" fmla="*/ 122 w 141"/>
                  <a:gd name="T43" fmla="*/ 49 h 220"/>
                  <a:gd name="T44" fmla="*/ 130 w 141"/>
                  <a:gd name="T45" fmla="*/ 46 h 220"/>
                  <a:gd name="T46" fmla="*/ 139 w 141"/>
                  <a:gd name="T47" fmla="*/ 39 h 220"/>
                  <a:gd name="T48" fmla="*/ 135 w 141"/>
                  <a:gd name="T49" fmla="*/ 34 h 220"/>
                  <a:gd name="T50" fmla="*/ 132 w 141"/>
                  <a:gd name="T51" fmla="*/ 25 h 220"/>
                  <a:gd name="T52" fmla="*/ 129 w 141"/>
                  <a:gd name="T53" fmla="*/ 20 h 220"/>
                  <a:gd name="T54" fmla="*/ 120 w 141"/>
                  <a:gd name="T55" fmla="*/ 17 h 220"/>
                  <a:gd name="T56" fmla="*/ 111 w 141"/>
                  <a:gd name="T57" fmla="*/ 20 h 220"/>
                  <a:gd name="T58" fmla="*/ 101 w 141"/>
                  <a:gd name="T59" fmla="*/ 19 h 220"/>
                  <a:gd name="T60" fmla="*/ 95 w 141"/>
                  <a:gd name="T61" fmla="*/ 14 h 220"/>
                  <a:gd name="T62" fmla="*/ 90 w 141"/>
                  <a:gd name="T63" fmla="*/ 13 h 220"/>
                  <a:gd name="T64" fmla="*/ 82 w 141"/>
                  <a:gd name="T65" fmla="*/ 14 h 220"/>
                  <a:gd name="T66" fmla="*/ 79 w 141"/>
                  <a:gd name="T67" fmla="*/ 9 h 220"/>
                  <a:gd name="T68" fmla="*/ 83 w 141"/>
                  <a:gd name="T69" fmla="*/ 1 h 220"/>
                  <a:gd name="T70" fmla="*/ 76 w 141"/>
                  <a:gd name="T71" fmla="*/ 1 h 220"/>
                  <a:gd name="T72" fmla="*/ 70 w 141"/>
                  <a:gd name="T73" fmla="*/ 1 h 220"/>
                  <a:gd name="T74" fmla="*/ 65 w 141"/>
                  <a:gd name="T75" fmla="*/ 3 h 220"/>
                  <a:gd name="T76" fmla="*/ 59 w 141"/>
                  <a:gd name="T77" fmla="*/ 5 h 220"/>
                  <a:gd name="T78" fmla="*/ 59 w 141"/>
                  <a:gd name="T79" fmla="*/ 16 h 220"/>
                  <a:gd name="T80" fmla="*/ 57 w 141"/>
                  <a:gd name="T81" fmla="*/ 27 h 220"/>
                  <a:gd name="T82" fmla="*/ 53 w 141"/>
                  <a:gd name="T83" fmla="*/ 51 h 220"/>
                  <a:gd name="T84" fmla="*/ 34 w 141"/>
                  <a:gd name="T85" fmla="*/ 89 h 220"/>
                  <a:gd name="T86" fmla="*/ 25 w 141"/>
                  <a:gd name="T87" fmla="*/ 102 h 220"/>
                  <a:gd name="T88" fmla="*/ 16 w 141"/>
                  <a:gd name="T89" fmla="*/ 106 h 220"/>
                  <a:gd name="T90" fmla="*/ 12 w 141"/>
                  <a:gd name="T91" fmla="*/ 116 h 220"/>
                  <a:gd name="T92" fmla="*/ 7 w 141"/>
                  <a:gd name="T93" fmla="*/ 127 h 220"/>
                  <a:gd name="T94" fmla="*/ 7 w 141"/>
                  <a:gd name="T95" fmla="*/ 136 h 220"/>
                  <a:gd name="T96" fmla="*/ 11 w 141"/>
                  <a:gd name="T97" fmla="*/ 139 h 220"/>
                  <a:gd name="T98" fmla="*/ 12 w 141"/>
                  <a:gd name="T99" fmla="*/ 148 h 220"/>
                  <a:gd name="T100" fmla="*/ 22 w 141"/>
                  <a:gd name="T101" fmla="*/ 150 h 220"/>
                  <a:gd name="T102" fmla="*/ 20 w 141"/>
                  <a:gd name="T103" fmla="*/ 165 h 220"/>
                  <a:gd name="T104" fmla="*/ 15 w 141"/>
                  <a:gd name="T105" fmla="*/ 184 h 220"/>
                  <a:gd name="T106" fmla="*/ 9 w 141"/>
                  <a:gd name="T107" fmla="*/ 199 h 220"/>
                  <a:gd name="T108" fmla="*/ 0 w 141"/>
                  <a:gd name="T109" fmla="*/ 210 h 220"/>
                  <a:gd name="T110" fmla="*/ 13 w 141"/>
                  <a:gd name="T111" fmla="*/ 210 h 220"/>
                  <a:gd name="T112" fmla="*/ 25 w 141"/>
                  <a:gd name="T113" fmla="*/ 213 h 220"/>
                  <a:gd name="T114" fmla="*/ 36 w 141"/>
                  <a:gd name="T115" fmla="*/ 220 h 220"/>
                  <a:gd name="T116" fmla="*/ 55 w 141"/>
                  <a:gd name="T117" fmla="*/ 217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1" h="220">
                    <a:moveTo>
                      <a:pt x="55" y="215"/>
                    </a:moveTo>
                    <a:cubicBezTo>
                      <a:pt x="55" y="213"/>
                      <a:pt x="55" y="213"/>
                      <a:pt x="55" y="213"/>
                    </a:cubicBezTo>
                    <a:cubicBezTo>
                      <a:pt x="55" y="212"/>
                      <a:pt x="55" y="212"/>
                      <a:pt x="55" y="212"/>
                    </a:cubicBezTo>
                    <a:cubicBezTo>
                      <a:pt x="56" y="209"/>
                      <a:pt x="56" y="209"/>
                      <a:pt x="56" y="209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5"/>
                      <a:pt x="56" y="205"/>
                      <a:pt x="56" y="205"/>
                    </a:cubicBezTo>
                    <a:cubicBezTo>
                      <a:pt x="56" y="204"/>
                      <a:pt x="56" y="204"/>
                      <a:pt x="56" y="204"/>
                    </a:cubicBezTo>
                    <a:cubicBezTo>
                      <a:pt x="56" y="204"/>
                      <a:pt x="56" y="204"/>
                      <a:pt x="56" y="204"/>
                    </a:cubicBezTo>
                    <a:cubicBezTo>
                      <a:pt x="56" y="204"/>
                      <a:pt x="56" y="202"/>
                      <a:pt x="55" y="202"/>
                    </a:cubicBezTo>
                    <a:cubicBezTo>
                      <a:pt x="55" y="201"/>
                      <a:pt x="55" y="200"/>
                      <a:pt x="56" y="199"/>
                    </a:cubicBezTo>
                    <a:cubicBezTo>
                      <a:pt x="56" y="198"/>
                      <a:pt x="56" y="198"/>
                      <a:pt x="56" y="198"/>
                    </a:cubicBezTo>
                    <a:cubicBezTo>
                      <a:pt x="56" y="198"/>
                      <a:pt x="56" y="198"/>
                      <a:pt x="56" y="198"/>
                    </a:cubicBezTo>
                    <a:cubicBezTo>
                      <a:pt x="56" y="198"/>
                      <a:pt x="57" y="198"/>
                      <a:pt x="57" y="197"/>
                    </a:cubicBezTo>
                    <a:cubicBezTo>
                      <a:pt x="57" y="197"/>
                      <a:pt x="58" y="197"/>
                      <a:pt x="58" y="197"/>
                    </a:cubicBezTo>
                    <a:cubicBezTo>
                      <a:pt x="58" y="197"/>
                      <a:pt x="58" y="196"/>
                      <a:pt x="59" y="196"/>
                    </a:cubicBezTo>
                    <a:cubicBezTo>
                      <a:pt x="59" y="195"/>
                      <a:pt x="60" y="194"/>
                      <a:pt x="60" y="194"/>
                    </a:cubicBezTo>
                    <a:cubicBezTo>
                      <a:pt x="60" y="193"/>
                      <a:pt x="60" y="192"/>
                      <a:pt x="61" y="191"/>
                    </a:cubicBezTo>
                    <a:cubicBezTo>
                      <a:pt x="61" y="191"/>
                      <a:pt x="61" y="191"/>
                      <a:pt x="61" y="191"/>
                    </a:cubicBezTo>
                    <a:cubicBezTo>
                      <a:pt x="67" y="188"/>
                      <a:pt x="67" y="188"/>
                      <a:pt x="67" y="188"/>
                    </a:cubicBezTo>
                    <a:cubicBezTo>
                      <a:pt x="67" y="187"/>
                      <a:pt x="67" y="187"/>
                      <a:pt x="67" y="187"/>
                    </a:cubicBezTo>
                    <a:cubicBezTo>
                      <a:pt x="69" y="182"/>
                      <a:pt x="69" y="182"/>
                      <a:pt x="69" y="182"/>
                    </a:cubicBezTo>
                    <a:cubicBezTo>
                      <a:pt x="70" y="182"/>
                      <a:pt x="70" y="182"/>
                      <a:pt x="70" y="182"/>
                    </a:cubicBezTo>
                    <a:cubicBezTo>
                      <a:pt x="71" y="182"/>
                      <a:pt x="73" y="182"/>
                      <a:pt x="73" y="182"/>
                    </a:cubicBezTo>
                    <a:cubicBezTo>
                      <a:pt x="73" y="182"/>
                      <a:pt x="74" y="182"/>
                      <a:pt x="74" y="182"/>
                    </a:cubicBezTo>
                    <a:cubicBezTo>
                      <a:pt x="74" y="182"/>
                      <a:pt x="74" y="182"/>
                      <a:pt x="74" y="182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79" y="181"/>
                      <a:pt x="79" y="181"/>
                      <a:pt x="79" y="181"/>
                    </a:cubicBezTo>
                    <a:cubicBezTo>
                      <a:pt x="79" y="180"/>
                      <a:pt x="79" y="180"/>
                      <a:pt x="79" y="180"/>
                    </a:cubicBezTo>
                    <a:cubicBezTo>
                      <a:pt x="80" y="180"/>
                      <a:pt x="80" y="180"/>
                      <a:pt x="80" y="180"/>
                    </a:cubicBezTo>
                    <a:cubicBezTo>
                      <a:pt x="80" y="180"/>
                      <a:pt x="79" y="180"/>
                      <a:pt x="79" y="180"/>
                    </a:cubicBezTo>
                    <a:cubicBezTo>
                      <a:pt x="78" y="179"/>
                      <a:pt x="76" y="179"/>
                      <a:pt x="76" y="176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5" y="175"/>
                      <a:pt x="75" y="173"/>
                      <a:pt x="74" y="172"/>
                    </a:cubicBezTo>
                    <a:cubicBezTo>
                      <a:pt x="74" y="172"/>
                      <a:pt x="74" y="171"/>
                      <a:pt x="75" y="171"/>
                    </a:cubicBezTo>
                    <a:cubicBezTo>
                      <a:pt x="75" y="171"/>
                      <a:pt x="74" y="170"/>
                      <a:pt x="74" y="170"/>
                    </a:cubicBezTo>
                    <a:cubicBezTo>
                      <a:pt x="74" y="170"/>
                      <a:pt x="74" y="170"/>
                      <a:pt x="74" y="170"/>
                    </a:cubicBezTo>
                    <a:cubicBezTo>
                      <a:pt x="73" y="169"/>
                      <a:pt x="73" y="168"/>
                      <a:pt x="73" y="168"/>
                    </a:cubicBezTo>
                    <a:cubicBezTo>
                      <a:pt x="73" y="167"/>
                      <a:pt x="73" y="167"/>
                      <a:pt x="72" y="166"/>
                    </a:cubicBezTo>
                    <a:cubicBezTo>
                      <a:pt x="72" y="165"/>
                      <a:pt x="72" y="165"/>
                      <a:pt x="72" y="165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3"/>
                      <a:pt x="71" y="163"/>
                      <a:pt x="71" y="163"/>
                    </a:cubicBezTo>
                    <a:cubicBezTo>
                      <a:pt x="70" y="163"/>
                      <a:pt x="70" y="163"/>
                      <a:pt x="70" y="163"/>
                    </a:cubicBezTo>
                    <a:cubicBezTo>
                      <a:pt x="72" y="161"/>
                      <a:pt x="72" y="161"/>
                      <a:pt x="72" y="161"/>
                    </a:cubicBezTo>
                    <a:cubicBezTo>
                      <a:pt x="74" y="158"/>
                      <a:pt x="74" y="158"/>
                      <a:pt x="74" y="158"/>
                    </a:cubicBezTo>
                    <a:cubicBezTo>
                      <a:pt x="74" y="157"/>
                      <a:pt x="74" y="157"/>
                      <a:pt x="74" y="157"/>
                    </a:cubicBezTo>
                    <a:cubicBezTo>
                      <a:pt x="74" y="157"/>
                      <a:pt x="75" y="157"/>
                      <a:pt x="75" y="157"/>
                    </a:cubicBezTo>
                    <a:cubicBezTo>
                      <a:pt x="75" y="156"/>
                      <a:pt x="76" y="154"/>
                      <a:pt x="76" y="154"/>
                    </a:cubicBezTo>
                    <a:cubicBezTo>
                      <a:pt x="77" y="149"/>
                      <a:pt x="77" y="149"/>
                      <a:pt x="77" y="149"/>
                    </a:cubicBezTo>
                    <a:cubicBezTo>
                      <a:pt x="80" y="149"/>
                      <a:pt x="80" y="149"/>
                      <a:pt x="80" y="149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9" y="142"/>
                      <a:pt x="89" y="142"/>
                      <a:pt x="89" y="142"/>
                    </a:cubicBezTo>
                    <a:cubicBezTo>
                      <a:pt x="90" y="141"/>
                      <a:pt x="90" y="141"/>
                      <a:pt x="90" y="141"/>
                    </a:cubicBezTo>
                    <a:cubicBezTo>
                      <a:pt x="90" y="141"/>
                      <a:pt x="90" y="141"/>
                      <a:pt x="90" y="141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0" y="140"/>
                      <a:pt x="89" y="140"/>
                      <a:pt x="89" y="139"/>
                    </a:cubicBezTo>
                    <a:cubicBezTo>
                      <a:pt x="89" y="140"/>
                      <a:pt x="89" y="140"/>
                      <a:pt x="89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6" y="139"/>
                      <a:pt x="86" y="139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4" y="137"/>
                      <a:pt x="84" y="136"/>
                      <a:pt x="85" y="135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2" y="131"/>
                      <a:pt x="82" y="131"/>
                      <a:pt x="82" y="131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82" y="127"/>
                      <a:pt x="82" y="127"/>
                      <a:pt x="82" y="127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1" y="121"/>
                      <a:pt x="81" y="120"/>
                      <a:pt x="80" y="118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80" y="117"/>
                      <a:pt x="80" y="117"/>
                      <a:pt x="79" y="117"/>
                    </a:cubicBezTo>
                    <a:cubicBezTo>
                      <a:pt x="79" y="116"/>
                      <a:pt x="79" y="116"/>
                      <a:pt x="78" y="114"/>
                    </a:cubicBezTo>
                    <a:cubicBezTo>
                      <a:pt x="78" y="114"/>
                      <a:pt x="78" y="113"/>
                      <a:pt x="78" y="113"/>
                    </a:cubicBezTo>
                    <a:cubicBezTo>
                      <a:pt x="78" y="112"/>
                      <a:pt x="77" y="112"/>
                      <a:pt x="77" y="111"/>
                    </a:cubicBezTo>
                    <a:cubicBezTo>
                      <a:pt x="77" y="109"/>
                      <a:pt x="77" y="109"/>
                      <a:pt x="77" y="109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6" y="110"/>
                      <a:pt x="86" y="110"/>
                      <a:pt x="86" y="110"/>
                    </a:cubicBezTo>
                    <a:cubicBezTo>
                      <a:pt x="88" y="109"/>
                      <a:pt x="88" y="109"/>
                      <a:pt x="88" y="109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0"/>
                      <a:pt x="92" y="110"/>
                      <a:pt x="93" y="111"/>
                    </a:cubicBezTo>
                    <a:cubicBezTo>
                      <a:pt x="93" y="111"/>
                      <a:pt x="94" y="111"/>
                      <a:pt x="94" y="111"/>
                    </a:cubicBezTo>
                    <a:cubicBezTo>
                      <a:pt x="94" y="111"/>
                      <a:pt x="95" y="111"/>
                      <a:pt x="95" y="111"/>
                    </a:cubicBezTo>
                    <a:cubicBezTo>
                      <a:pt x="96" y="109"/>
                      <a:pt x="96" y="109"/>
                      <a:pt x="96" y="109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7" y="107"/>
                      <a:pt x="98" y="106"/>
                      <a:pt x="98" y="106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99" y="105"/>
                      <a:pt x="99" y="105"/>
                      <a:pt x="99" y="105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2" y="101"/>
                      <a:pt x="102" y="100"/>
                      <a:pt x="103" y="100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1" y="96"/>
                      <a:pt x="101" y="96"/>
                      <a:pt x="101" y="95"/>
                    </a:cubicBezTo>
                    <a:cubicBezTo>
                      <a:pt x="100" y="95"/>
                      <a:pt x="100" y="93"/>
                      <a:pt x="100" y="92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4" y="87"/>
                      <a:pt x="104" y="87"/>
                      <a:pt x="104" y="87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8" y="85"/>
                      <a:pt x="108" y="85"/>
                      <a:pt x="108" y="85"/>
                    </a:cubicBezTo>
                    <a:cubicBezTo>
                      <a:pt x="109" y="85"/>
                      <a:pt x="109" y="85"/>
                      <a:pt x="109" y="85"/>
                    </a:cubicBezTo>
                    <a:cubicBezTo>
                      <a:pt x="108" y="83"/>
                      <a:pt x="108" y="83"/>
                      <a:pt x="108" y="83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10" y="73"/>
                      <a:pt x="110" y="73"/>
                      <a:pt x="110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12" y="70"/>
                      <a:pt x="112" y="70"/>
                      <a:pt x="112" y="69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12" y="65"/>
                      <a:pt x="112" y="65"/>
                      <a:pt x="112" y="65"/>
                    </a:cubicBezTo>
                    <a:cubicBezTo>
                      <a:pt x="112" y="65"/>
                      <a:pt x="112" y="65"/>
                      <a:pt x="112" y="65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2" y="63"/>
                      <a:pt x="112" y="63"/>
                      <a:pt x="112" y="63"/>
                    </a:cubicBezTo>
                    <a:cubicBezTo>
                      <a:pt x="112" y="63"/>
                      <a:pt x="112" y="61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1" y="55"/>
                      <a:pt x="111" y="55"/>
                      <a:pt x="111" y="55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6" y="54"/>
                      <a:pt x="116" y="54"/>
                    </a:cubicBezTo>
                    <a:cubicBezTo>
                      <a:pt x="116" y="54"/>
                      <a:pt x="116" y="53"/>
                      <a:pt x="117" y="53"/>
                    </a:cubicBezTo>
                    <a:cubicBezTo>
                      <a:pt x="117" y="53"/>
                      <a:pt x="118" y="53"/>
                      <a:pt x="118" y="53"/>
                    </a:cubicBezTo>
                    <a:cubicBezTo>
                      <a:pt x="119" y="51"/>
                      <a:pt x="119" y="51"/>
                      <a:pt x="119" y="51"/>
                    </a:cubicBezTo>
                    <a:cubicBezTo>
                      <a:pt x="122" y="49"/>
                      <a:pt x="122" y="49"/>
                      <a:pt x="122" y="49"/>
                    </a:cubicBezTo>
                    <a:cubicBezTo>
                      <a:pt x="122" y="48"/>
                      <a:pt x="122" y="48"/>
                      <a:pt x="122" y="48"/>
                    </a:cubicBezTo>
                    <a:cubicBezTo>
                      <a:pt x="127" y="47"/>
                      <a:pt x="127" y="47"/>
                      <a:pt x="127" y="47"/>
                    </a:cubicBezTo>
                    <a:cubicBezTo>
                      <a:pt x="127" y="47"/>
                      <a:pt x="127" y="47"/>
                      <a:pt x="127" y="47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29" y="46"/>
                      <a:pt x="129" y="46"/>
                      <a:pt x="129" y="46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6" y="42"/>
                      <a:pt x="137" y="40"/>
                      <a:pt x="137" y="40"/>
                    </a:cubicBezTo>
                    <a:cubicBezTo>
                      <a:pt x="139" y="39"/>
                      <a:pt x="139" y="39"/>
                      <a:pt x="139" y="39"/>
                    </a:cubicBezTo>
                    <a:cubicBezTo>
                      <a:pt x="141" y="37"/>
                      <a:pt x="141" y="37"/>
                      <a:pt x="141" y="37"/>
                    </a:cubicBezTo>
                    <a:cubicBezTo>
                      <a:pt x="140" y="36"/>
                      <a:pt x="140" y="36"/>
                      <a:pt x="140" y="36"/>
                    </a:cubicBezTo>
                    <a:cubicBezTo>
                      <a:pt x="139" y="36"/>
                      <a:pt x="138" y="35"/>
                      <a:pt x="138" y="34"/>
                    </a:cubicBezTo>
                    <a:cubicBezTo>
                      <a:pt x="138" y="34"/>
                      <a:pt x="137" y="34"/>
                      <a:pt x="137" y="33"/>
                    </a:cubicBezTo>
                    <a:cubicBezTo>
                      <a:pt x="136" y="33"/>
                      <a:pt x="136" y="33"/>
                      <a:pt x="136" y="33"/>
                    </a:cubicBezTo>
                    <a:cubicBezTo>
                      <a:pt x="136" y="33"/>
                      <a:pt x="135" y="33"/>
                      <a:pt x="135" y="34"/>
                    </a:cubicBezTo>
                    <a:cubicBezTo>
                      <a:pt x="134" y="34"/>
                      <a:pt x="134" y="34"/>
                      <a:pt x="134" y="34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30" y="30"/>
                      <a:pt x="130" y="29"/>
                      <a:pt x="131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2" y="25"/>
                      <a:pt x="132" y="25"/>
                      <a:pt x="132" y="25"/>
                    </a:cubicBezTo>
                    <a:cubicBezTo>
                      <a:pt x="132" y="25"/>
                      <a:pt x="133" y="24"/>
                      <a:pt x="133" y="24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2" y="22"/>
                      <a:pt x="132" y="21"/>
                      <a:pt x="132" y="21"/>
                    </a:cubicBezTo>
                    <a:cubicBezTo>
                      <a:pt x="131" y="20"/>
                      <a:pt x="130" y="20"/>
                      <a:pt x="129" y="20"/>
                    </a:cubicBezTo>
                    <a:cubicBezTo>
                      <a:pt x="129" y="20"/>
                      <a:pt x="128" y="20"/>
                      <a:pt x="128" y="1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3" y="19"/>
                      <a:pt x="123" y="18"/>
                      <a:pt x="122" y="18"/>
                    </a:cubicBezTo>
                    <a:cubicBezTo>
                      <a:pt x="121" y="18"/>
                      <a:pt x="121" y="17"/>
                      <a:pt x="121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8" y="16"/>
                      <a:pt x="117" y="16"/>
                      <a:pt x="117" y="15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4" y="20"/>
                      <a:pt x="112" y="20"/>
                      <a:pt x="111" y="20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08" y="20"/>
                      <a:pt x="108" y="20"/>
                    </a:cubicBezTo>
                    <a:cubicBezTo>
                      <a:pt x="107" y="20"/>
                      <a:pt x="106" y="20"/>
                      <a:pt x="106" y="20"/>
                    </a:cubicBezTo>
                    <a:cubicBezTo>
                      <a:pt x="105" y="20"/>
                      <a:pt x="104" y="19"/>
                      <a:pt x="103" y="18"/>
                    </a:cubicBezTo>
                    <a:cubicBezTo>
                      <a:pt x="103" y="18"/>
                      <a:pt x="102" y="19"/>
                      <a:pt x="101" y="19"/>
                    </a:cubicBezTo>
                    <a:cubicBezTo>
                      <a:pt x="100" y="19"/>
                      <a:pt x="100" y="19"/>
                      <a:pt x="100" y="19"/>
                    </a:cubicBezTo>
                    <a:cubicBezTo>
                      <a:pt x="100" y="19"/>
                      <a:pt x="100" y="19"/>
                      <a:pt x="100" y="19"/>
                    </a:cubicBezTo>
                    <a:cubicBezTo>
                      <a:pt x="99" y="18"/>
                      <a:pt x="98" y="17"/>
                      <a:pt x="98" y="15"/>
                    </a:cubicBezTo>
                    <a:cubicBezTo>
                      <a:pt x="98" y="14"/>
                      <a:pt x="97" y="14"/>
                      <a:pt x="97" y="14"/>
                    </a:cubicBezTo>
                    <a:cubicBezTo>
                      <a:pt x="97" y="14"/>
                      <a:pt x="96" y="14"/>
                      <a:pt x="96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3" y="15"/>
                      <a:pt x="92" y="15"/>
                      <a:pt x="92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0" y="14"/>
                      <a:pt x="90" y="14"/>
                      <a:pt x="90" y="13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7" y="14"/>
                      <a:pt x="87" y="14"/>
                      <a:pt x="86" y="15"/>
                    </a:cubicBezTo>
                    <a:cubicBezTo>
                      <a:pt x="85" y="15"/>
                      <a:pt x="84" y="15"/>
                      <a:pt x="84" y="15"/>
                    </a:cubicBezTo>
                    <a:cubicBezTo>
                      <a:pt x="83" y="15"/>
                      <a:pt x="82" y="14"/>
                      <a:pt x="82" y="14"/>
                    </a:cubicBezTo>
                    <a:cubicBezTo>
                      <a:pt x="80" y="13"/>
                      <a:pt x="80" y="12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79" y="8"/>
                      <a:pt x="79" y="7"/>
                      <a:pt x="80" y="6"/>
                    </a:cubicBezTo>
                    <a:cubicBezTo>
                      <a:pt x="80" y="5"/>
                      <a:pt x="81" y="5"/>
                      <a:pt x="81" y="5"/>
                    </a:cubicBezTo>
                    <a:cubicBezTo>
                      <a:pt x="81" y="5"/>
                      <a:pt x="81" y="4"/>
                      <a:pt x="81" y="4"/>
                    </a:cubicBezTo>
                    <a:cubicBezTo>
                      <a:pt x="82" y="4"/>
                      <a:pt x="83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2"/>
                      <a:pt x="83" y="2"/>
                      <a:pt x="83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0" y="1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7" y="1"/>
                      <a:pt x="77" y="1"/>
                      <a:pt x="76" y="1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73" y="1"/>
                      <a:pt x="73" y="1"/>
                    </a:cubicBezTo>
                    <a:cubicBezTo>
                      <a:pt x="72" y="1"/>
                      <a:pt x="72" y="1"/>
                      <a:pt x="72" y="1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3"/>
                      <a:pt x="66" y="3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3" y="5"/>
                      <a:pt x="62" y="5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28" y="97"/>
                      <a:pt x="28" y="97"/>
                    </a:cubicBezTo>
                    <a:cubicBezTo>
                      <a:pt x="28" y="98"/>
                      <a:pt x="27" y="99"/>
                      <a:pt x="27" y="99"/>
                    </a:cubicBezTo>
                    <a:cubicBezTo>
                      <a:pt x="27" y="100"/>
                      <a:pt x="26" y="100"/>
                      <a:pt x="26" y="100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5" y="101"/>
                      <a:pt x="25" y="101"/>
                      <a:pt x="25" y="102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03"/>
                      <a:pt x="22" y="104"/>
                      <a:pt x="22" y="104"/>
                    </a:cubicBezTo>
                    <a:cubicBezTo>
                      <a:pt x="22" y="104"/>
                      <a:pt x="21" y="104"/>
                      <a:pt x="21" y="104"/>
                    </a:cubicBezTo>
                    <a:cubicBezTo>
                      <a:pt x="20" y="104"/>
                      <a:pt x="19" y="105"/>
                      <a:pt x="19" y="106"/>
                    </a:cubicBezTo>
                    <a:cubicBezTo>
                      <a:pt x="18" y="106"/>
                      <a:pt x="17" y="106"/>
                      <a:pt x="17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15" y="109"/>
                      <a:pt x="15" y="112"/>
                      <a:pt x="15" y="112"/>
                    </a:cubicBezTo>
                    <a:cubicBezTo>
                      <a:pt x="15" y="112"/>
                      <a:pt x="14" y="114"/>
                      <a:pt x="14" y="114"/>
                    </a:cubicBezTo>
                    <a:cubicBezTo>
                      <a:pt x="14" y="114"/>
                      <a:pt x="12" y="116"/>
                      <a:pt x="12" y="116"/>
                    </a:cubicBezTo>
                    <a:cubicBezTo>
                      <a:pt x="12" y="116"/>
                      <a:pt x="11" y="118"/>
                      <a:pt x="11" y="118"/>
                    </a:cubicBezTo>
                    <a:cubicBezTo>
                      <a:pt x="11" y="118"/>
                      <a:pt x="10" y="119"/>
                      <a:pt x="10" y="119"/>
                    </a:cubicBezTo>
                    <a:cubicBezTo>
                      <a:pt x="10" y="120"/>
                      <a:pt x="9" y="121"/>
                      <a:pt x="9" y="121"/>
                    </a:cubicBezTo>
                    <a:cubicBezTo>
                      <a:pt x="9" y="122"/>
                      <a:pt x="9" y="123"/>
                      <a:pt x="9" y="123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8" y="126"/>
                      <a:pt x="8" y="126"/>
                      <a:pt x="7" y="127"/>
                    </a:cubicBezTo>
                    <a:cubicBezTo>
                      <a:pt x="6" y="127"/>
                      <a:pt x="6" y="128"/>
                      <a:pt x="5" y="129"/>
                    </a:cubicBezTo>
                    <a:cubicBezTo>
                      <a:pt x="5" y="129"/>
                      <a:pt x="5" y="130"/>
                      <a:pt x="4" y="131"/>
                    </a:cubicBezTo>
                    <a:cubicBezTo>
                      <a:pt x="4" y="132"/>
                      <a:pt x="4" y="132"/>
                      <a:pt x="4" y="132"/>
                    </a:cubicBezTo>
                    <a:cubicBezTo>
                      <a:pt x="4" y="133"/>
                      <a:pt x="4" y="134"/>
                      <a:pt x="4" y="134"/>
                    </a:cubicBezTo>
                    <a:cubicBezTo>
                      <a:pt x="4" y="134"/>
                      <a:pt x="6" y="135"/>
                      <a:pt x="6" y="135"/>
                    </a:cubicBezTo>
                    <a:cubicBezTo>
                      <a:pt x="7" y="136"/>
                      <a:pt x="7" y="136"/>
                      <a:pt x="7" y="136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8" y="137"/>
                      <a:pt x="9" y="136"/>
                      <a:pt x="9" y="136"/>
                    </a:cubicBezTo>
                    <a:cubicBezTo>
                      <a:pt x="10" y="136"/>
                      <a:pt x="11" y="136"/>
                      <a:pt x="11" y="136"/>
                    </a:cubicBezTo>
                    <a:cubicBezTo>
                      <a:pt x="12" y="137"/>
                      <a:pt x="12" y="137"/>
                      <a:pt x="12" y="137"/>
                    </a:cubicBezTo>
                    <a:cubicBezTo>
                      <a:pt x="12" y="137"/>
                      <a:pt x="11" y="137"/>
                      <a:pt x="11" y="138"/>
                    </a:cubicBezTo>
                    <a:cubicBezTo>
                      <a:pt x="10" y="138"/>
                      <a:pt x="11" y="139"/>
                      <a:pt x="11" y="139"/>
                    </a:cubicBezTo>
                    <a:cubicBezTo>
                      <a:pt x="11" y="139"/>
                      <a:pt x="12" y="142"/>
                      <a:pt x="12" y="142"/>
                    </a:cubicBezTo>
                    <a:cubicBezTo>
                      <a:pt x="12" y="142"/>
                      <a:pt x="12" y="144"/>
                      <a:pt x="12" y="145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2" y="145"/>
                      <a:pt x="10" y="148"/>
                      <a:pt x="9" y="148"/>
                    </a:cubicBezTo>
                    <a:cubicBezTo>
                      <a:pt x="9" y="149"/>
                      <a:pt x="10" y="149"/>
                      <a:pt x="10" y="149"/>
                    </a:cubicBezTo>
                    <a:cubicBezTo>
                      <a:pt x="11" y="149"/>
                      <a:pt x="12" y="148"/>
                      <a:pt x="12" y="148"/>
                    </a:cubicBezTo>
                    <a:cubicBezTo>
                      <a:pt x="14" y="149"/>
                      <a:pt x="14" y="149"/>
                      <a:pt x="14" y="149"/>
                    </a:cubicBezTo>
                    <a:cubicBezTo>
                      <a:pt x="16" y="148"/>
                      <a:pt x="16" y="148"/>
                      <a:pt x="16" y="148"/>
                    </a:cubicBezTo>
                    <a:cubicBezTo>
                      <a:pt x="16" y="148"/>
                      <a:pt x="19" y="148"/>
                      <a:pt x="19" y="148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0"/>
                      <a:pt x="23" y="151"/>
                      <a:pt x="23" y="151"/>
                    </a:cubicBezTo>
                    <a:cubicBezTo>
                      <a:pt x="23" y="151"/>
                      <a:pt x="23" y="152"/>
                      <a:pt x="23" y="152"/>
                    </a:cubicBezTo>
                    <a:cubicBezTo>
                      <a:pt x="23" y="152"/>
                      <a:pt x="23" y="154"/>
                      <a:pt x="23" y="155"/>
                    </a:cubicBezTo>
                    <a:cubicBezTo>
                      <a:pt x="23" y="155"/>
                      <a:pt x="23" y="157"/>
                      <a:pt x="23" y="157"/>
                    </a:cubicBezTo>
                    <a:cubicBezTo>
                      <a:pt x="22" y="161"/>
                      <a:pt x="22" y="161"/>
                      <a:pt x="22" y="161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18" y="169"/>
                      <a:pt x="18" y="169"/>
                      <a:pt x="18" y="169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8" y="175"/>
                      <a:pt x="18" y="177"/>
                      <a:pt x="17" y="178"/>
                    </a:cubicBezTo>
                    <a:cubicBezTo>
                      <a:pt x="17" y="178"/>
                      <a:pt x="16" y="180"/>
                      <a:pt x="16" y="180"/>
                    </a:cubicBezTo>
                    <a:cubicBezTo>
                      <a:pt x="16" y="180"/>
                      <a:pt x="15" y="183"/>
                      <a:pt x="15" y="184"/>
                    </a:cubicBezTo>
                    <a:cubicBezTo>
                      <a:pt x="15" y="185"/>
                      <a:pt x="14" y="187"/>
                      <a:pt x="14" y="187"/>
                    </a:cubicBezTo>
                    <a:cubicBezTo>
                      <a:pt x="14" y="187"/>
                      <a:pt x="14" y="190"/>
                      <a:pt x="14" y="190"/>
                    </a:cubicBezTo>
                    <a:cubicBezTo>
                      <a:pt x="14" y="191"/>
                      <a:pt x="13" y="192"/>
                      <a:pt x="13" y="192"/>
                    </a:cubicBezTo>
                    <a:cubicBezTo>
                      <a:pt x="13" y="193"/>
                      <a:pt x="12" y="194"/>
                      <a:pt x="12" y="195"/>
                    </a:cubicBezTo>
                    <a:cubicBezTo>
                      <a:pt x="12" y="196"/>
                      <a:pt x="11" y="196"/>
                      <a:pt x="11" y="196"/>
                    </a:cubicBezTo>
                    <a:cubicBezTo>
                      <a:pt x="9" y="199"/>
                      <a:pt x="9" y="199"/>
                      <a:pt x="9" y="199"/>
                    </a:cubicBezTo>
                    <a:cubicBezTo>
                      <a:pt x="9" y="202"/>
                      <a:pt x="9" y="202"/>
                      <a:pt x="9" y="202"/>
                    </a:cubicBezTo>
                    <a:cubicBezTo>
                      <a:pt x="6" y="203"/>
                      <a:pt x="6" y="203"/>
                      <a:pt x="6" y="203"/>
                    </a:cubicBezTo>
                    <a:cubicBezTo>
                      <a:pt x="6" y="206"/>
                      <a:pt x="6" y="206"/>
                      <a:pt x="6" y="206"/>
                    </a:cubicBezTo>
                    <a:cubicBezTo>
                      <a:pt x="4" y="207"/>
                      <a:pt x="4" y="207"/>
                      <a:pt x="4" y="207"/>
                    </a:cubicBezTo>
                    <a:cubicBezTo>
                      <a:pt x="2" y="209"/>
                      <a:pt x="2" y="209"/>
                      <a:pt x="2" y="209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" y="211"/>
                      <a:pt x="3" y="211"/>
                      <a:pt x="3" y="211"/>
                    </a:cubicBezTo>
                    <a:cubicBezTo>
                      <a:pt x="4" y="210"/>
                      <a:pt x="4" y="210"/>
                      <a:pt x="4" y="210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9" y="210"/>
                      <a:pt x="9" y="210"/>
                      <a:pt x="9" y="210"/>
                    </a:cubicBezTo>
                    <a:cubicBezTo>
                      <a:pt x="11" y="210"/>
                      <a:pt x="11" y="210"/>
                      <a:pt x="11" y="210"/>
                    </a:cubicBezTo>
                    <a:cubicBezTo>
                      <a:pt x="13" y="210"/>
                      <a:pt x="13" y="210"/>
                      <a:pt x="13" y="210"/>
                    </a:cubicBezTo>
                    <a:cubicBezTo>
                      <a:pt x="14" y="210"/>
                      <a:pt x="14" y="210"/>
                      <a:pt x="14" y="210"/>
                    </a:cubicBezTo>
                    <a:cubicBezTo>
                      <a:pt x="15" y="209"/>
                      <a:pt x="15" y="209"/>
                      <a:pt x="15" y="209"/>
                    </a:cubicBezTo>
                    <a:cubicBezTo>
                      <a:pt x="18" y="211"/>
                      <a:pt x="18" y="211"/>
                      <a:pt x="18" y="211"/>
                    </a:cubicBezTo>
                    <a:cubicBezTo>
                      <a:pt x="21" y="213"/>
                      <a:pt x="21" y="213"/>
                      <a:pt x="21" y="213"/>
                    </a:cubicBezTo>
                    <a:cubicBezTo>
                      <a:pt x="23" y="212"/>
                      <a:pt x="23" y="212"/>
                      <a:pt x="23" y="212"/>
                    </a:cubicBezTo>
                    <a:cubicBezTo>
                      <a:pt x="25" y="213"/>
                      <a:pt x="25" y="213"/>
                      <a:pt x="25" y="213"/>
                    </a:cubicBezTo>
                    <a:cubicBezTo>
                      <a:pt x="26" y="214"/>
                      <a:pt x="26" y="214"/>
                      <a:pt x="26" y="214"/>
                    </a:cubicBezTo>
                    <a:cubicBezTo>
                      <a:pt x="28" y="214"/>
                      <a:pt x="28" y="214"/>
                      <a:pt x="28" y="214"/>
                    </a:cubicBezTo>
                    <a:cubicBezTo>
                      <a:pt x="30" y="215"/>
                      <a:pt x="30" y="215"/>
                      <a:pt x="30" y="215"/>
                    </a:cubicBezTo>
                    <a:cubicBezTo>
                      <a:pt x="32" y="217"/>
                      <a:pt x="32" y="217"/>
                      <a:pt x="32" y="217"/>
                    </a:cubicBezTo>
                    <a:cubicBezTo>
                      <a:pt x="35" y="219"/>
                      <a:pt x="35" y="219"/>
                      <a:pt x="35" y="219"/>
                    </a:cubicBezTo>
                    <a:cubicBezTo>
                      <a:pt x="36" y="220"/>
                      <a:pt x="36" y="220"/>
                      <a:pt x="36" y="220"/>
                    </a:cubicBezTo>
                    <a:cubicBezTo>
                      <a:pt x="39" y="220"/>
                      <a:pt x="39" y="220"/>
                      <a:pt x="39" y="220"/>
                    </a:cubicBezTo>
                    <a:cubicBezTo>
                      <a:pt x="42" y="220"/>
                      <a:pt x="42" y="220"/>
                      <a:pt x="42" y="220"/>
                    </a:cubicBezTo>
                    <a:cubicBezTo>
                      <a:pt x="47" y="219"/>
                      <a:pt x="47" y="219"/>
                      <a:pt x="47" y="219"/>
                    </a:cubicBezTo>
                    <a:cubicBezTo>
                      <a:pt x="51" y="218"/>
                      <a:pt x="51" y="218"/>
                      <a:pt x="51" y="218"/>
                    </a:cubicBezTo>
                    <a:cubicBezTo>
                      <a:pt x="53" y="217"/>
                      <a:pt x="53" y="217"/>
                      <a:pt x="53" y="217"/>
                    </a:cubicBezTo>
                    <a:cubicBezTo>
                      <a:pt x="55" y="217"/>
                      <a:pt x="55" y="217"/>
                      <a:pt x="55" y="217"/>
                    </a:cubicBezTo>
                    <a:cubicBezTo>
                      <a:pt x="56" y="217"/>
                      <a:pt x="56" y="217"/>
                      <a:pt x="56" y="217"/>
                    </a:cubicBezTo>
                    <a:lnTo>
                      <a:pt x="55" y="215"/>
                    </a:lnTo>
                    <a:close/>
                  </a:path>
                </a:pathLst>
              </a:custGeom>
              <a:solidFill>
                <a:srgbClr val="8FBC2B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2" name="Freeform 124">
                <a:extLst>
                  <a:ext uri="{FF2B5EF4-FFF2-40B4-BE49-F238E27FC236}">
                    <a16:creationId xmlns:a16="http://schemas.microsoft.com/office/drawing/2014/main" id="{3001643B-6C8C-E3EB-A64F-339013058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2435"/>
                <a:ext cx="264" cy="167"/>
              </a:xfrm>
              <a:custGeom>
                <a:avLst/>
                <a:gdLst>
                  <a:gd name="T0" fmla="*/ 23 w 132"/>
                  <a:gd name="T1" fmla="*/ 68 h 83"/>
                  <a:gd name="T2" fmla="*/ 24 w 132"/>
                  <a:gd name="T3" fmla="*/ 76 h 83"/>
                  <a:gd name="T4" fmla="*/ 29 w 132"/>
                  <a:gd name="T5" fmla="*/ 83 h 83"/>
                  <a:gd name="T6" fmla="*/ 37 w 132"/>
                  <a:gd name="T7" fmla="*/ 82 h 83"/>
                  <a:gd name="T8" fmla="*/ 44 w 132"/>
                  <a:gd name="T9" fmla="*/ 79 h 83"/>
                  <a:gd name="T10" fmla="*/ 49 w 132"/>
                  <a:gd name="T11" fmla="*/ 80 h 83"/>
                  <a:gd name="T12" fmla="*/ 54 w 132"/>
                  <a:gd name="T13" fmla="*/ 79 h 83"/>
                  <a:gd name="T14" fmla="*/ 57 w 132"/>
                  <a:gd name="T15" fmla="*/ 72 h 83"/>
                  <a:gd name="T16" fmla="*/ 60 w 132"/>
                  <a:gd name="T17" fmla="*/ 64 h 83"/>
                  <a:gd name="T18" fmla="*/ 69 w 132"/>
                  <a:gd name="T19" fmla="*/ 57 h 83"/>
                  <a:gd name="T20" fmla="*/ 71 w 132"/>
                  <a:gd name="T21" fmla="*/ 67 h 83"/>
                  <a:gd name="T22" fmla="*/ 75 w 132"/>
                  <a:gd name="T23" fmla="*/ 72 h 83"/>
                  <a:gd name="T24" fmla="*/ 84 w 132"/>
                  <a:gd name="T25" fmla="*/ 74 h 83"/>
                  <a:gd name="T26" fmla="*/ 86 w 132"/>
                  <a:gd name="T27" fmla="*/ 79 h 83"/>
                  <a:gd name="T28" fmla="*/ 88 w 132"/>
                  <a:gd name="T29" fmla="*/ 72 h 83"/>
                  <a:gd name="T30" fmla="*/ 91 w 132"/>
                  <a:gd name="T31" fmla="*/ 70 h 83"/>
                  <a:gd name="T32" fmla="*/ 93 w 132"/>
                  <a:gd name="T33" fmla="*/ 64 h 83"/>
                  <a:gd name="T34" fmla="*/ 94 w 132"/>
                  <a:gd name="T35" fmla="*/ 56 h 83"/>
                  <a:gd name="T36" fmla="*/ 100 w 132"/>
                  <a:gd name="T37" fmla="*/ 55 h 83"/>
                  <a:gd name="T38" fmla="*/ 104 w 132"/>
                  <a:gd name="T39" fmla="*/ 63 h 83"/>
                  <a:gd name="T40" fmla="*/ 110 w 132"/>
                  <a:gd name="T41" fmla="*/ 62 h 83"/>
                  <a:gd name="T42" fmla="*/ 117 w 132"/>
                  <a:gd name="T43" fmla="*/ 59 h 83"/>
                  <a:gd name="T44" fmla="*/ 118 w 132"/>
                  <a:gd name="T45" fmla="*/ 53 h 83"/>
                  <a:gd name="T46" fmla="*/ 124 w 132"/>
                  <a:gd name="T47" fmla="*/ 49 h 83"/>
                  <a:gd name="T48" fmla="*/ 128 w 132"/>
                  <a:gd name="T49" fmla="*/ 47 h 83"/>
                  <a:gd name="T50" fmla="*/ 130 w 132"/>
                  <a:gd name="T51" fmla="*/ 40 h 83"/>
                  <a:gd name="T52" fmla="*/ 130 w 132"/>
                  <a:gd name="T53" fmla="*/ 37 h 83"/>
                  <a:gd name="T54" fmla="*/ 125 w 132"/>
                  <a:gd name="T55" fmla="*/ 38 h 83"/>
                  <a:gd name="T56" fmla="*/ 118 w 132"/>
                  <a:gd name="T57" fmla="*/ 40 h 83"/>
                  <a:gd name="T58" fmla="*/ 112 w 132"/>
                  <a:gd name="T59" fmla="*/ 34 h 83"/>
                  <a:gd name="T60" fmla="*/ 101 w 132"/>
                  <a:gd name="T61" fmla="*/ 33 h 83"/>
                  <a:gd name="T62" fmla="*/ 101 w 132"/>
                  <a:gd name="T63" fmla="*/ 31 h 83"/>
                  <a:gd name="T64" fmla="*/ 101 w 132"/>
                  <a:gd name="T65" fmla="*/ 28 h 83"/>
                  <a:gd name="T66" fmla="*/ 104 w 132"/>
                  <a:gd name="T67" fmla="*/ 20 h 83"/>
                  <a:gd name="T68" fmla="*/ 104 w 132"/>
                  <a:gd name="T69" fmla="*/ 14 h 83"/>
                  <a:gd name="T70" fmla="*/ 96 w 132"/>
                  <a:gd name="T71" fmla="*/ 8 h 83"/>
                  <a:gd name="T72" fmla="*/ 88 w 132"/>
                  <a:gd name="T73" fmla="*/ 6 h 83"/>
                  <a:gd name="T74" fmla="*/ 80 w 132"/>
                  <a:gd name="T75" fmla="*/ 4 h 83"/>
                  <a:gd name="T76" fmla="*/ 78 w 132"/>
                  <a:gd name="T77" fmla="*/ 5 h 83"/>
                  <a:gd name="T78" fmla="*/ 76 w 132"/>
                  <a:gd name="T79" fmla="*/ 1 h 83"/>
                  <a:gd name="T80" fmla="*/ 70 w 132"/>
                  <a:gd name="T81" fmla="*/ 2 h 83"/>
                  <a:gd name="T82" fmla="*/ 73 w 132"/>
                  <a:gd name="T83" fmla="*/ 7 h 83"/>
                  <a:gd name="T84" fmla="*/ 70 w 132"/>
                  <a:gd name="T85" fmla="*/ 10 h 83"/>
                  <a:gd name="T86" fmla="*/ 60 w 132"/>
                  <a:gd name="T87" fmla="*/ 11 h 83"/>
                  <a:gd name="T88" fmla="*/ 48 w 132"/>
                  <a:gd name="T89" fmla="*/ 11 h 83"/>
                  <a:gd name="T90" fmla="*/ 44 w 132"/>
                  <a:gd name="T91" fmla="*/ 12 h 83"/>
                  <a:gd name="T92" fmla="*/ 40 w 132"/>
                  <a:gd name="T93" fmla="*/ 18 h 83"/>
                  <a:gd name="T94" fmla="*/ 34 w 132"/>
                  <a:gd name="T95" fmla="*/ 20 h 83"/>
                  <a:gd name="T96" fmla="*/ 29 w 132"/>
                  <a:gd name="T97" fmla="*/ 17 h 83"/>
                  <a:gd name="T98" fmla="*/ 27 w 132"/>
                  <a:gd name="T99" fmla="*/ 25 h 83"/>
                  <a:gd name="T100" fmla="*/ 19 w 132"/>
                  <a:gd name="T101" fmla="*/ 33 h 83"/>
                  <a:gd name="T102" fmla="*/ 13 w 132"/>
                  <a:gd name="T103" fmla="*/ 39 h 83"/>
                  <a:gd name="T104" fmla="*/ 12 w 132"/>
                  <a:gd name="T105" fmla="*/ 46 h 83"/>
                  <a:gd name="T106" fmla="*/ 2 w 132"/>
                  <a:gd name="T107" fmla="*/ 54 h 83"/>
                  <a:gd name="T108" fmla="*/ 2 w 132"/>
                  <a:gd name="T109" fmla="*/ 61 h 83"/>
                  <a:gd name="T110" fmla="*/ 17 w 132"/>
                  <a:gd name="T111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2" h="83">
                    <a:moveTo>
                      <a:pt x="17" y="57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3"/>
                      <a:pt x="22" y="64"/>
                      <a:pt x="22" y="64"/>
                    </a:cubicBezTo>
                    <a:cubicBezTo>
                      <a:pt x="23" y="65"/>
                      <a:pt x="23" y="67"/>
                      <a:pt x="23" y="67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3" y="69"/>
                      <a:pt x="23" y="70"/>
                      <a:pt x="23" y="70"/>
                    </a:cubicBezTo>
                    <a:cubicBezTo>
                      <a:pt x="23" y="70"/>
                      <a:pt x="22" y="71"/>
                      <a:pt x="22" y="72"/>
                    </a:cubicBezTo>
                    <a:cubicBezTo>
                      <a:pt x="22" y="72"/>
                      <a:pt x="23" y="72"/>
                      <a:pt x="23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3"/>
                      <a:pt x="24" y="75"/>
                      <a:pt x="24" y="76"/>
                    </a:cubicBez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6"/>
                      <a:pt x="25" y="77"/>
                      <a:pt x="25" y="77"/>
                    </a:cubicBezTo>
                    <a:cubicBezTo>
                      <a:pt x="26" y="78"/>
                      <a:pt x="26" y="78"/>
                      <a:pt x="27" y="79"/>
                    </a:cubicBezTo>
                    <a:cubicBezTo>
                      <a:pt x="28" y="80"/>
                      <a:pt x="29" y="81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30" y="83"/>
                      <a:pt x="30" y="83"/>
                      <a:pt x="31" y="82"/>
                    </a:cubicBezTo>
                    <a:cubicBezTo>
                      <a:pt x="31" y="82"/>
                      <a:pt x="32" y="81"/>
                      <a:pt x="33" y="81"/>
                    </a:cubicBezTo>
                    <a:cubicBezTo>
                      <a:pt x="34" y="81"/>
                      <a:pt x="34" y="81"/>
                      <a:pt x="35" y="82"/>
                    </a:cubicBezTo>
                    <a:cubicBezTo>
                      <a:pt x="35" y="82"/>
                      <a:pt x="35" y="82"/>
                      <a:pt x="36" y="82"/>
                    </a:cubicBezTo>
                    <a:cubicBezTo>
                      <a:pt x="36" y="82"/>
                      <a:pt x="36" y="82"/>
                      <a:pt x="37" y="82"/>
                    </a:cubicBezTo>
                    <a:cubicBezTo>
                      <a:pt x="37" y="81"/>
                      <a:pt x="38" y="80"/>
                      <a:pt x="39" y="80"/>
                    </a:cubicBezTo>
                    <a:cubicBezTo>
                      <a:pt x="39" y="80"/>
                      <a:pt x="39" y="79"/>
                      <a:pt x="39" y="79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79"/>
                      <a:pt x="43" y="79"/>
                      <a:pt x="44" y="79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46" y="79"/>
                      <a:pt x="47" y="80"/>
                      <a:pt x="47" y="80"/>
                    </a:cubicBezTo>
                    <a:cubicBezTo>
                      <a:pt x="47" y="81"/>
                      <a:pt x="48" y="81"/>
                      <a:pt x="48" y="81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8" y="81"/>
                      <a:pt x="48" y="81"/>
                      <a:pt x="49" y="81"/>
                    </a:cubicBezTo>
                    <a:cubicBezTo>
                      <a:pt x="49" y="81"/>
                      <a:pt x="49" y="81"/>
                      <a:pt x="49" y="80"/>
                    </a:cubicBezTo>
                    <a:cubicBezTo>
                      <a:pt x="50" y="79"/>
                      <a:pt x="51" y="79"/>
                      <a:pt x="52" y="79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4" y="78"/>
                      <a:pt x="54" y="77"/>
                      <a:pt x="54" y="77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4"/>
                      <a:pt x="57" y="73"/>
                      <a:pt x="57" y="73"/>
                    </a:cubicBezTo>
                    <a:cubicBezTo>
                      <a:pt x="57" y="73"/>
                      <a:pt x="57" y="72"/>
                      <a:pt x="57" y="72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60" y="64"/>
                    </a:cubicBezTo>
                    <a:cubicBezTo>
                      <a:pt x="61" y="64"/>
                      <a:pt x="62" y="63"/>
                      <a:pt x="62" y="63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61"/>
                      <a:pt x="63" y="60"/>
                      <a:pt x="64" y="59"/>
                    </a:cubicBezTo>
                    <a:cubicBezTo>
                      <a:pt x="65" y="59"/>
                      <a:pt x="68" y="58"/>
                      <a:pt x="68" y="58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1" y="59"/>
                      <a:pt x="71" y="60"/>
                      <a:pt x="71" y="62"/>
                    </a:cubicBezTo>
                    <a:cubicBezTo>
                      <a:pt x="71" y="62"/>
                      <a:pt x="71" y="62"/>
                      <a:pt x="71" y="63"/>
                    </a:cubicBezTo>
                    <a:cubicBezTo>
                      <a:pt x="71" y="63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6"/>
                    </a:cubicBezTo>
                    <a:cubicBezTo>
                      <a:pt x="71" y="66"/>
                      <a:pt x="71" y="67"/>
                      <a:pt x="71" y="67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2" y="68"/>
                      <a:pt x="72" y="68"/>
                      <a:pt x="72" y="69"/>
                    </a:cubicBezTo>
                    <a:cubicBezTo>
                      <a:pt x="72" y="69"/>
                      <a:pt x="73" y="69"/>
                      <a:pt x="73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4" y="71"/>
                      <a:pt x="75" y="71"/>
                      <a:pt x="75" y="72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75" y="72"/>
                      <a:pt x="76" y="72"/>
                      <a:pt x="76" y="72"/>
                    </a:cubicBezTo>
                    <a:cubicBezTo>
                      <a:pt x="77" y="72"/>
                      <a:pt x="78" y="72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80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5" y="76"/>
                      <a:pt x="85" y="77"/>
                      <a:pt x="85" y="78"/>
                    </a:cubicBezTo>
                    <a:cubicBezTo>
                      <a:pt x="84" y="78"/>
                      <a:pt x="84" y="78"/>
                      <a:pt x="84" y="79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6" y="79"/>
                    </a:cubicBezTo>
                    <a:cubicBezTo>
                      <a:pt x="86" y="79"/>
                      <a:pt x="86" y="79"/>
                      <a:pt x="86" y="79"/>
                    </a:cubicBezTo>
                    <a:cubicBezTo>
                      <a:pt x="86" y="79"/>
                      <a:pt x="86" y="79"/>
                      <a:pt x="86" y="78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4"/>
                      <a:pt x="87" y="73"/>
                      <a:pt x="88" y="7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89" y="72"/>
                      <a:pt x="89" y="72"/>
                      <a:pt x="89" y="71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1" y="70"/>
                      <a:pt x="91" y="70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2" y="68"/>
                      <a:pt x="92" y="67"/>
                      <a:pt x="93" y="66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4"/>
                    </a:cubicBez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63"/>
                      <a:pt x="93" y="63"/>
                      <a:pt x="93" y="63"/>
                    </a:cubicBezTo>
                    <a:cubicBezTo>
                      <a:pt x="93" y="63"/>
                      <a:pt x="93" y="63"/>
                      <a:pt x="93" y="63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5" y="55"/>
                      <a:pt x="96" y="55"/>
                      <a:pt x="97" y="55"/>
                    </a:cubicBezTo>
                    <a:cubicBezTo>
                      <a:pt x="97" y="55"/>
                      <a:pt x="98" y="55"/>
                      <a:pt x="99" y="56"/>
                    </a:cubicBezTo>
                    <a:cubicBezTo>
                      <a:pt x="99" y="56"/>
                      <a:pt x="99" y="56"/>
                      <a:pt x="99" y="56"/>
                    </a:cubicBezTo>
                    <a:cubicBezTo>
                      <a:pt x="99" y="55"/>
                      <a:pt x="99" y="55"/>
                      <a:pt x="99" y="55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2" y="55"/>
                      <a:pt x="103" y="56"/>
                      <a:pt x="103" y="57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3" y="60"/>
                      <a:pt x="103" y="60"/>
                      <a:pt x="103" y="60"/>
                    </a:cubicBezTo>
                    <a:cubicBezTo>
                      <a:pt x="103" y="60"/>
                      <a:pt x="104" y="61"/>
                      <a:pt x="104" y="61"/>
                    </a:cubicBezTo>
                    <a:cubicBezTo>
                      <a:pt x="104" y="62"/>
                      <a:pt x="104" y="62"/>
                      <a:pt x="104" y="63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4" y="64"/>
                      <a:pt x="105" y="64"/>
                      <a:pt x="105" y="64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6" y="63"/>
                      <a:pt x="107" y="63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2" y="61"/>
                      <a:pt x="112" y="61"/>
                      <a:pt x="112" y="61"/>
                    </a:cubicBezTo>
                    <a:cubicBezTo>
                      <a:pt x="113" y="60"/>
                      <a:pt x="114" y="60"/>
                      <a:pt x="114" y="60"/>
                    </a:cubicBezTo>
                    <a:cubicBezTo>
                      <a:pt x="117" y="60"/>
                      <a:pt x="117" y="60"/>
                      <a:pt x="117" y="60"/>
                    </a:cubicBezTo>
                    <a:cubicBezTo>
                      <a:pt x="117" y="60"/>
                      <a:pt x="117" y="60"/>
                      <a:pt x="117" y="59"/>
                    </a:cubicBezTo>
                    <a:cubicBezTo>
                      <a:pt x="117" y="59"/>
                      <a:pt x="117" y="59"/>
                      <a:pt x="117" y="59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55"/>
                      <a:pt x="117" y="55"/>
                      <a:pt x="117" y="55"/>
                    </a:cubicBezTo>
                    <a:cubicBezTo>
                      <a:pt x="117" y="55"/>
                      <a:pt x="117" y="55"/>
                      <a:pt x="117" y="55"/>
                    </a:cubicBezTo>
                    <a:cubicBezTo>
                      <a:pt x="117" y="55"/>
                      <a:pt x="117" y="54"/>
                      <a:pt x="118" y="53"/>
                    </a:cubicBezTo>
                    <a:cubicBezTo>
                      <a:pt x="118" y="52"/>
                      <a:pt x="118" y="52"/>
                      <a:pt x="119" y="52"/>
                    </a:cubicBezTo>
                    <a:cubicBezTo>
                      <a:pt x="119" y="51"/>
                      <a:pt x="120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2" y="50"/>
                      <a:pt x="122" y="50"/>
                    </a:cubicBezTo>
                    <a:cubicBezTo>
                      <a:pt x="123" y="49"/>
                      <a:pt x="123" y="49"/>
                      <a:pt x="123" y="49"/>
                    </a:cubicBezTo>
                    <a:cubicBezTo>
                      <a:pt x="123" y="49"/>
                      <a:pt x="124" y="49"/>
                      <a:pt x="124" y="49"/>
                    </a:cubicBezTo>
                    <a:cubicBezTo>
                      <a:pt x="125" y="49"/>
                      <a:pt x="126" y="50"/>
                      <a:pt x="126" y="50"/>
                    </a:cubicBezTo>
                    <a:cubicBezTo>
                      <a:pt x="127" y="50"/>
                      <a:pt x="127" y="50"/>
                      <a:pt x="127" y="50"/>
                    </a:cubicBezTo>
                    <a:cubicBezTo>
                      <a:pt x="126" y="50"/>
                      <a:pt x="126" y="49"/>
                      <a:pt x="126" y="49"/>
                    </a:cubicBezTo>
                    <a:cubicBezTo>
                      <a:pt x="126" y="48"/>
                      <a:pt x="126" y="48"/>
                      <a:pt x="126" y="48"/>
                    </a:cubicBezTo>
                    <a:cubicBezTo>
                      <a:pt x="127" y="47"/>
                      <a:pt x="127" y="47"/>
                      <a:pt x="127" y="47"/>
                    </a:cubicBezTo>
                    <a:cubicBezTo>
                      <a:pt x="127" y="47"/>
                      <a:pt x="127" y="47"/>
                      <a:pt x="128" y="47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28" y="44"/>
                      <a:pt x="128" y="44"/>
                      <a:pt x="128" y="44"/>
                    </a:cubicBezTo>
                    <a:cubicBezTo>
                      <a:pt x="127" y="44"/>
                      <a:pt x="127" y="44"/>
                      <a:pt x="127" y="44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28" y="42"/>
                      <a:pt x="128" y="42"/>
                      <a:pt x="128" y="42"/>
                    </a:cubicBezTo>
                    <a:cubicBezTo>
                      <a:pt x="129" y="41"/>
                      <a:pt x="129" y="40"/>
                      <a:pt x="130" y="40"/>
                    </a:cubicBezTo>
                    <a:cubicBezTo>
                      <a:pt x="130" y="40"/>
                      <a:pt x="130" y="40"/>
                      <a:pt x="130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40"/>
                      <a:pt x="131" y="39"/>
                      <a:pt x="131" y="39"/>
                    </a:cubicBezTo>
                    <a:cubicBezTo>
                      <a:pt x="131" y="39"/>
                      <a:pt x="131" y="38"/>
                      <a:pt x="131" y="38"/>
                    </a:cubicBezTo>
                    <a:cubicBezTo>
                      <a:pt x="132" y="38"/>
                      <a:pt x="130" y="37"/>
                      <a:pt x="130" y="37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30" y="36"/>
                      <a:pt x="129" y="35"/>
                      <a:pt x="129" y="35"/>
                    </a:cubicBezTo>
                    <a:cubicBezTo>
                      <a:pt x="128" y="35"/>
                      <a:pt x="127" y="35"/>
                      <a:pt x="127" y="35"/>
                    </a:cubicBezTo>
                    <a:cubicBezTo>
                      <a:pt x="127" y="35"/>
                      <a:pt x="127" y="37"/>
                      <a:pt x="127" y="37"/>
                    </a:cubicBezTo>
                    <a:cubicBezTo>
                      <a:pt x="127" y="37"/>
                      <a:pt x="126" y="38"/>
                      <a:pt x="126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3" y="40"/>
                      <a:pt x="122" y="41"/>
                      <a:pt x="121" y="41"/>
                    </a:cubicBezTo>
                    <a:cubicBezTo>
                      <a:pt x="120" y="41"/>
                      <a:pt x="119" y="41"/>
                      <a:pt x="119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6" y="32"/>
                      <a:pt x="106" y="32"/>
                      <a:pt x="106" y="32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2" y="33"/>
                      <a:pt x="101" y="33"/>
                    </a:cubicBezTo>
                    <a:cubicBezTo>
                      <a:pt x="101" y="33"/>
                      <a:pt x="101" y="33"/>
                      <a:pt x="101" y="32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3"/>
                      <a:pt x="101" y="33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0"/>
                    </a:cubicBezTo>
                    <a:cubicBezTo>
                      <a:pt x="101" y="30"/>
                      <a:pt x="101" y="30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9"/>
                      <a:pt x="101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3"/>
                      <a:pt x="103" y="22"/>
                      <a:pt x="104" y="21"/>
                    </a:cubicBezTo>
                    <a:cubicBezTo>
                      <a:pt x="104" y="21"/>
                      <a:pt x="104" y="20"/>
                      <a:pt x="104" y="20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6" y="19"/>
                      <a:pt x="106" y="18"/>
                      <a:pt x="106" y="18"/>
                    </a:cubicBezTo>
                    <a:cubicBezTo>
                      <a:pt x="106" y="18"/>
                      <a:pt x="105" y="17"/>
                      <a:pt x="105" y="17"/>
                    </a:cubicBezTo>
                    <a:cubicBezTo>
                      <a:pt x="105" y="16"/>
                      <a:pt x="106" y="15"/>
                      <a:pt x="106" y="15"/>
                    </a:cubicBezTo>
                    <a:cubicBezTo>
                      <a:pt x="106" y="15"/>
                      <a:pt x="105" y="14"/>
                      <a:pt x="105" y="14"/>
                    </a:cubicBezTo>
                    <a:cubicBezTo>
                      <a:pt x="105" y="14"/>
                      <a:pt x="104" y="14"/>
                      <a:pt x="104" y="14"/>
                    </a:cubicBezTo>
                    <a:cubicBezTo>
                      <a:pt x="104" y="13"/>
                      <a:pt x="103" y="12"/>
                      <a:pt x="103" y="12"/>
                    </a:cubicBezTo>
                    <a:cubicBezTo>
                      <a:pt x="103" y="12"/>
                      <a:pt x="103" y="11"/>
                      <a:pt x="103" y="11"/>
                    </a:cubicBezTo>
                    <a:cubicBezTo>
                      <a:pt x="102" y="11"/>
                      <a:pt x="102" y="11"/>
                      <a:pt x="101" y="10"/>
                    </a:cubicBezTo>
                    <a:cubicBezTo>
                      <a:pt x="100" y="10"/>
                      <a:pt x="99" y="9"/>
                      <a:pt x="99" y="9"/>
                    </a:cubicBezTo>
                    <a:cubicBezTo>
                      <a:pt x="99" y="9"/>
                      <a:pt x="97" y="8"/>
                      <a:pt x="97" y="8"/>
                    </a:cubicBezTo>
                    <a:cubicBezTo>
                      <a:pt x="97" y="8"/>
                      <a:pt x="96" y="8"/>
                      <a:pt x="96" y="8"/>
                    </a:cubicBezTo>
                    <a:cubicBezTo>
                      <a:pt x="96" y="8"/>
                      <a:pt x="95" y="7"/>
                      <a:pt x="95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3" y="6"/>
                    </a:cubicBezTo>
                    <a:cubicBezTo>
                      <a:pt x="91" y="6"/>
                      <a:pt x="92" y="6"/>
                      <a:pt x="91" y="6"/>
                    </a:cubicBezTo>
                    <a:cubicBezTo>
                      <a:pt x="89" y="6"/>
                      <a:pt x="88" y="6"/>
                      <a:pt x="88" y="6"/>
                    </a:cubicBezTo>
                    <a:cubicBezTo>
                      <a:pt x="88" y="6"/>
                      <a:pt x="88" y="6"/>
                      <a:pt x="86" y="6"/>
                    </a:cubicBezTo>
                    <a:cubicBezTo>
                      <a:pt x="85" y="6"/>
                      <a:pt x="84" y="7"/>
                      <a:pt x="83" y="7"/>
                    </a:cubicBezTo>
                    <a:cubicBezTo>
                      <a:pt x="83" y="7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5"/>
                    </a:cubicBezTo>
                    <a:cubicBezTo>
                      <a:pt x="82" y="5"/>
                      <a:pt x="81" y="4"/>
                      <a:pt x="81" y="4"/>
                    </a:cubicBezTo>
                    <a:cubicBezTo>
                      <a:pt x="81" y="4"/>
                      <a:pt x="80" y="4"/>
                      <a:pt x="80" y="4"/>
                    </a:cubicBezTo>
                    <a:cubicBezTo>
                      <a:pt x="80" y="4"/>
                      <a:pt x="79" y="4"/>
                      <a:pt x="80" y="4"/>
                    </a:cubicBezTo>
                    <a:cubicBezTo>
                      <a:pt x="80" y="5"/>
                      <a:pt x="81" y="6"/>
                      <a:pt x="80" y="5"/>
                    </a:cubicBezTo>
                    <a:cubicBezTo>
                      <a:pt x="79" y="5"/>
                      <a:pt x="78" y="5"/>
                      <a:pt x="78" y="5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8" y="5"/>
                      <a:pt x="78" y="5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7" y="3"/>
                      <a:pt x="78" y="3"/>
                    </a:cubicBezTo>
                    <a:cubicBezTo>
                      <a:pt x="78" y="3"/>
                      <a:pt x="79" y="3"/>
                      <a:pt x="78" y="2"/>
                    </a:cubicBezTo>
                    <a:cubicBezTo>
                      <a:pt x="78" y="2"/>
                      <a:pt x="77" y="2"/>
                      <a:pt x="77" y="2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7" y="1"/>
                      <a:pt x="76" y="0"/>
                      <a:pt x="76" y="1"/>
                    </a:cubicBezTo>
                    <a:cubicBezTo>
                      <a:pt x="76" y="1"/>
                      <a:pt x="76" y="2"/>
                      <a:pt x="75" y="2"/>
                    </a:cubicBezTo>
                    <a:cubicBezTo>
                      <a:pt x="75" y="2"/>
                      <a:pt x="75" y="2"/>
                      <a:pt x="75" y="1"/>
                    </a:cubicBezTo>
                    <a:cubicBezTo>
                      <a:pt x="75" y="1"/>
                      <a:pt x="75" y="1"/>
                      <a:pt x="75" y="0"/>
                    </a:cubicBezTo>
                    <a:cubicBezTo>
                      <a:pt x="74" y="0"/>
                      <a:pt x="73" y="0"/>
                      <a:pt x="73" y="0"/>
                    </a:cubicBezTo>
                    <a:cubicBezTo>
                      <a:pt x="73" y="0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3"/>
                      <a:pt x="69" y="4"/>
                      <a:pt x="69" y="4"/>
                    </a:cubicBezTo>
                    <a:cubicBezTo>
                      <a:pt x="69" y="4"/>
                      <a:pt x="68" y="5"/>
                      <a:pt x="68" y="5"/>
                    </a:cubicBezTo>
                    <a:cubicBezTo>
                      <a:pt x="68" y="6"/>
                      <a:pt x="68" y="6"/>
                      <a:pt x="69" y="6"/>
                    </a:cubicBezTo>
                    <a:cubicBezTo>
                      <a:pt x="70" y="6"/>
                      <a:pt x="70" y="7"/>
                      <a:pt x="71" y="7"/>
                    </a:cubicBezTo>
                    <a:cubicBezTo>
                      <a:pt x="72" y="7"/>
                      <a:pt x="72" y="6"/>
                      <a:pt x="72" y="6"/>
                    </a:cubicBezTo>
                    <a:cubicBezTo>
                      <a:pt x="72" y="6"/>
                      <a:pt x="72" y="6"/>
                      <a:pt x="73" y="7"/>
                    </a:cubicBezTo>
                    <a:cubicBezTo>
                      <a:pt x="74" y="7"/>
                      <a:pt x="74" y="6"/>
                      <a:pt x="74" y="7"/>
                    </a:cubicBezTo>
                    <a:cubicBezTo>
                      <a:pt x="74" y="8"/>
                      <a:pt x="75" y="9"/>
                      <a:pt x="74" y="9"/>
                    </a:cubicBezTo>
                    <a:cubicBezTo>
                      <a:pt x="74" y="9"/>
                      <a:pt x="73" y="9"/>
                      <a:pt x="73" y="9"/>
                    </a:cubicBezTo>
                    <a:cubicBezTo>
                      <a:pt x="73" y="9"/>
                      <a:pt x="73" y="8"/>
                      <a:pt x="72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69" y="10"/>
                    </a:cubicBezTo>
                    <a:cubicBezTo>
                      <a:pt x="68" y="10"/>
                      <a:pt x="69" y="10"/>
                      <a:pt x="68" y="10"/>
                    </a:cubicBezTo>
                    <a:cubicBezTo>
                      <a:pt x="66" y="10"/>
                      <a:pt x="66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4" y="9"/>
                      <a:pt x="63" y="8"/>
                      <a:pt x="62" y="9"/>
                    </a:cubicBezTo>
                    <a:cubicBezTo>
                      <a:pt x="61" y="10"/>
                      <a:pt x="60" y="11"/>
                      <a:pt x="60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7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4" y="12"/>
                      <a:pt x="53" y="10"/>
                      <a:pt x="53" y="10"/>
                    </a:cubicBezTo>
                    <a:cubicBezTo>
                      <a:pt x="53" y="10"/>
                      <a:pt x="54" y="8"/>
                      <a:pt x="52" y="9"/>
                    </a:cubicBezTo>
                    <a:cubicBezTo>
                      <a:pt x="49" y="11"/>
                      <a:pt x="49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6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3" y="15"/>
                      <a:pt x="43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7"/>
                      <a:pt x="40" y="18"/>
                      <a:pt x="40" y="18"/>
                    </a:cubicBezTo>
                    <a:cubicBezTo>
                      <a:pt x="40" y="18"/>
                      <a:pt x="38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1" y="19"/>
                      <a:pt x="31" y="18"/>
                      <a:pt x="30" y="18"/>
                    </a:cubicBezTo>
                    <a:cubicBezTo>
                      <a:pt x="30" y="17"/>
                      <a:pt x="30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8" y="24"/>
                      <a:pt x="28" y="24"/>
                    </a:cubicBezTo>
                    <a:cubicBezTo>
                      <a:pt x="28" y="24"/>
                      <a:pt x="27" y="25"/>
                      <a:pt x="27" y="25"/>
                    </a:cubicBezTo>
                    <a:cubicBezTo>
                      <a:pt x="27" y="26"/>
                      <a:pt x="26" y="27"/>
                      <a:pt x="25" y="28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4" y="39"/>
                      <a:pt x="14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4"/>
                      <a:pt x="11" y="44"/>
                      <a:pt x="11" y="44"/>
                    </a:cubicBezTo>
                    <a:cubicBezTo>
                      <a:pt x="12" y="45"/>
                      <a:pt x="12" y="46"/>
                      <a:pt x="12" y="46"/>
                    </a:cubicBezTo>
                    <a:cubicBezTo>
                      <a:pt x="11" y="48"/>
                      <a:pt x="11" y="48"/>
                      <a:pt x="10" y="49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8" y="50"/>
                      <a:pt x="7" y="50"/>
                    </a:cubicBezTo>
                    <a:cubicBezTo>
                      <a:pt x="7" y="50"/>
                      <a:pt x="6" y="51"/>
                      <a:pt x="6" y="51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6"/>
                      <a:pt x="1" y="57"/>
                    </a:cubicBezTo>
                    <a:cubicBezTo>
                      <a:pt x="1" y="58"/>
                      <a:pt x="1" y="59"/>
                      <a:pt x="0" y="59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3" y="60"/>
                      <a:pt x="3" y="60"/>
                      <a:pt x="3" y="60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1" y="57"/>
                      <a:pt x="13" y="57"/>
                      <a:pt x="13" y="57"/>
                    </a:cubicBezTo>
                    <a:lnTo>
                      <a:pt x="17" y="57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3" name="Freeform 125">
                <a:extLst>
                  <a:ext uri="{FF2B5EF4-FFF2-40B4-BE49-F238E27FC236}">
                    <a16:creationId xmlns:a16="http://schemas.microsoft.com/office/drawing/2014/main" id="{DE8391B6-552A-AAB5-9AE1-1F13CE8A55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0" y="25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4" name="Freeform 126">
                <a:extLst>
                  <a:ext uri="{FF2B5EF4-FFF2-40B4-BE49-F238E27FC236}">
                    <a16:creationId xmlns:a16="http://schemas.microsoft.com/office/drawing/2014/main" id="{EEDFBEF8-E99C-E96F-14E8-7901217DE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2498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5" name="Rectangle 127">
                <a:extLst>
                  <a:ext uri="{FF2B5EF4-FFF2-40B4-BE49-F238E27FC236}">
                    <a16:creationId xmlns:a16="http://schemas.microsoft.com/office/drawing/2014/main" id="{BF264EC1-5EF8-7665-19BB-95AFC4CA33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6" y="2463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6" name="Freeform 128">
                <a:extLst>
                  <a:ext uri="{FF2B5EF4-FFF2-40B4-BE49-F238E27FC236}">
                    <a16:creationId xmlns:a16="http://schemas.microsoft.com/office/drawing/2014/main" id="{9ADCD3F5-E202-2987-2509-5436A37C8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3" y="2498"/>
                <a:ext cx="183" cy="140"/>
              </a:xfrm>
              <a:custGeom>
                <a:avLst/>
                <a:gdLst>
                  <a:gd name="T0" fmla="*/ 85 w 91"/>
                  <a:gd name="T1" fmla="*/ 6 h 70"/>
                  <a:gd name="T2" fmla="*/ 84 w 91"/>
                  <a:gd name="T3" fmla="*/ 3 h 70"/>
                  <a:gd name="T4" fmla="*/ 83 w 91"/>
                  <a:gd name="T5" fmla="*/ 2 h 70"/>
                  <a:gd name="T6" fmla="*/ 81 w 91"/>
                  <a:gd name="T7" fmla="*/ 0 h 70"/>
                  <a:gd name="T8" fmla="*/ 75 w 91"/>
                  <a:gd name="T9" fmla="*/ 6 h 70"/>
                  <a:gd name="T10" fmla="*/ 66 w 91"/>
                  <a:gd name="T11" fmla="*/ 11 h 70"/>
                  <a:gd name="T12" fmla="*/ 53 w 91"/>
                  <a:gd name="T13" fmla="*/ 14 h 70"/>
                  <a:gd name="T14" fmla="*/ 40 w 91"/>
                  <a:gd name="T15" fmla="*/ 21 h 70"/>
                  <a:gd name="T16" fmla="*/ 32 w 91"/>
                  <a:gd name="T17" fmla="*/ 27 h 70"/>
                  <a:gd name="T18" fmla="*/ 14 w 91"/>
                  <a:gd name="T19" fmla="*/ 25 h 70"/>
                  <a:gd name="T20" fmla="*/ 5 w 91"/>
                  <a:gd name="T21" fmla="*/ 28 h 70"/>
                  <a:gd name="T22" fmla="*/ 3 w 91"/>
                  <a:gd name="T23" fmla="*/ 30 h 70"/>
                  <a:gd name="T24" fmla="*/ 0 w 91"/>
                  <a:gd name="T25" fmla="*/ 32 h 70"/>
                  <a:gd name="T26" fmla="*/ 3 w 91"/>
                  <a:gd name="T27" fmla="*/ 35 h 70"/>
                  <a:gd name="T28" fmla="*/ 8 w 91"/>
                  <a:gd name="T29" fmla="*/ 37 h 70"/>
                  <a:gd name="T30" fmla="*/ 4 w 91"/>
                  <a:gd name="T31" fmla="*/ 44 h 70"/>
                  <a:gd name="T32" fmla="*/ 7 w 91"/>
                  <a:gd name="T33" fmla="*/ 45 h 70"/>
                  <a:gd name="T34" fmla="*/ 7 w 91"/>
                  <a:gd name="T35" fmla="*/ 51 h 70"/>
                  <a:gd name="T36" fmla="*/ 7 w 91"/>
                  <a:gd name="T37" fmla="*/ 56 h 70"/>
                  <a:gd name="T38" fmla="*/ 14 w 91"/>
                  <a:gd name="T39" fmla="*/ 62 h 70"/>
                  <a:gd name="T40" fmla="*/ 11 w 91"/>
                  <a:gd name="T41" fmla="*/ 63 h 70"/>
                  <a:gd name="T42" fmla="*/ 11 w 91"/>
                  <a:gd name="T43" fmla="*/ 65 h 70"/>
                  <a:gd name="T44" fmla="*/ 7 w 91"/>
                  <a:gd name="T45" fmla="*/ 66 h 70"/>
                  <a:gd name="T46" fmla="*/ 6 w 91"/>
                  <a:gd name="T47" fmla="*/ 68 h 70"/>
                  <a:gd name="T48" fmla="*/ 10 w 91"/>
                  <a:gd name="T49" fmla="*/ 69 h 70"/>
                  <a:gd name="T50" fmla="*/ 15 w 91"/>
                  <a:gd name="T51" fmla="*/ 70 h 70"/>
                  <a:gd name="T52" fmla="*/ 17 w 91"/>
                  <a:gd name="T53" fmla="*/ 69 h 70"/>
                  <a:gd name="T54" fmla="*/ 18 w 91"/>
                  <a:gd name="T55" fmla="*/ 67 h 70"/>
                  <a:gd name="T56" fmla="*/ 20 w 91"/>
                  <a:gd name="T57" fmla="*/ 66 h 70"/>
                  <a:gd name="T58" fmla="*/ 24 w 91"/>
                  <a:gd name="T59" fmla="*/ 67 h 70"/>
                  <a:gd name="T60" fmla="*/ 30 w 91"/>
                  <a:gd name="T61" fmla="*/ 66 h 70"/>
                  <a:gd name="T62" fmla="*/ 34 w 91"/>
                  <a:gd name="T63" fmla="*/ 63 h 70"/>
                  <a:gd name="T64" fmla="*/ 35 w 91"/>
                  <a:gd name="T65" fmla="*/ 59 h 70"/>
                  <a:gd name="T66" fmla="*/ 37 w 91"/>
                  <a:gd name="T67" fmla="*/ 59 h 70"/>
                  <a:gd name="T68" fmla="*/ 39 w 91"/>
                  <a:gd name="T69" fmla="*/ 62 h 70"/>
                  <a:gd name="T70" fmla="*/ 42 w 91"/>
                  <a:gd name="T71" fmla="*/ 65 h 70"/>
                  <a:gd name="T72" fmla="*/ 47 w 91"/>
                  <a:gd name="T73" fmla="*/ 64 h 70"/>
                  <a:gd name="T74" fmla="*/ 50 w 91"/>
                  <a:gd name="T75" fmla="*/ 64 h 70"/>
                  <a:gd name="T76" fmla="*/ 54 w 91"/>
                  <a:gd name="T77" fmla="*/ 66 h 70"/>
                  <a:gd name="T78" fmla="*/ 57 w 91"/>
                  <a:gd name="T79" fmla="*/ 65 h 70"/>
                  <a:gd name="T80" fmla="*/ 61 w 91"/>
                  <a:gd name="T81" fmla="*/ 63 h 70"/>
                  <a:gd name="T82" fmla="*/ 58 w 91"/>
                  <a:gd name="T83" fmla="*/ 59 h 70"/>
                  <a:gd name="T84" fmla="*/ 60 w 91"/>
                  <a:gd name="T85" fmla="*/ 57 h 70"/>
                  <a:gd name="T86" fmla="*/ 59 w 91"/>
                  <a:gd name="T87" fmla="*/ 53 h 70"/>
                  <a:gd name="T88" fmla="*/ 57 w 91"/>
                  <a:gd name="T89" fmla="*/ 53 h 70"/>
                  <a:gd name="T90" fmla="*/ 62 w 91"/>
                  <a:gd name="T91" fmla="*/ 50 h 70"/>
                  <a:gd name="T92" fmla="*/ 65 w 91"/>
                  <a:gd name="T93" fmla="*/ 48 h 70"/>
                  <a:gd name="T94" fmla="*/ 69 w 91"/>
                  <a:gd name="T95" fmla="*/ 47 h 70"/>
                  <a:gd name="T96" fmla="*/ 69 w 91"/>
                  <a:gd name="T97" fmla="*/ 43 h 70"/>
                  <a:gd name="T98" fmla="*/ 69 w 91"/>
                  <a:gd name="T99" fmla="*/ 38 h 70"/>
                  <a:gd name="T100" fmla="*/ 65 w 91"/>
                  <a:gd name="T101" fmla="*/ 35 h 70"/>
                  <a:gd name="T102" fmla="*/ 66 w 91"/>
                  <a:gd name="T103" fmla="*/ 30 h 70"/>
                  <a:gd name="T104" fmla="*/ 70 w 91"/>
                  <a:gd name="T105" fmla="*/ 29 h 70"/>
                  <a:gd name="T106" fmla="*/ 75 w 91"/>
                  <a:gd name="T107" fmla="*/ 26 h 70"/>
                  <a:gd name="T108" fmla="*/ 79 w 91"/>
                  <a:gd name="T109" fmla="*/ 24 h 70"/>
                  <a:gd name="T110" fmla="*/ 80 w 91"/>
                  <a:gd name="T111" fmla="*/ 21 h 70"/>
                  <a:gd name="T112" fmla="*/ 84 w 91"/>
                  <a:gd name="T113" fmla="*/ 18 h 70"/>
                  <a:gd name="T114" fmla="*/ 85 w 91"/>
                  <a:gd name="T115" fmla="*/ 16 h 70"/>
                  <a:gd name="T116" fmla="*/ 91 w 91"/>
                  <a:gd name="T117" fmla="*/ 1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1" h="70">
                    <a:moveTo>
                      <a:pt x="86" y="7"/>
                    </a:move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5"/>
                      <a:pt x="85" y="5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3"/>
                      <a:pt x="83" y="2"/>
                      <a:pt x="83" y="2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6"/>
                      <a:pt x="7" y="27"/>
                      <a:pt x="7" y="27"/>
                    </a:cubicBezTo>
                    <a:cubicBezTo>
                      <a:pt x="7" y="28"/>
                      <a:pt x="6" y="28"/>
                      <a:pt x="5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2" y="31"/>
                      <a:pt x="1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4" y="43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6" y="44"/>
                      <a:pt x="7" y="45"/>
                    </a:cubicBezTo>
                    <a:cubicBezTo>
                      <a:pt x="7" y="45"/>
                      <a:pt x="8" y="46"/>
                      <a:pt x="8" y="46"/>
                    </a:cubicBezTo>
                    <a:cubicBezTo>
                      <a:pt x="8" y="47"/>
                      <a:pt x="8" y="48"/>
                      <a:pt x="8" y="49"/>
                    </a:cubicBezTo>
                    <a:cubicBezTo>
                      <a:pt x="8" y="50"/>
                      <a:pt x="8" y="50"/>
                      <a:pt x="7" y="5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10" y="54"/>
                      <a:pt x="10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9"/>
                      <a:pt x="9" y="59"/>
                      <a:pt x="11" y="61"/>
                    </a:cubicBezTo>
                    <a:cubicBezTo>
                      <a:pt x="12" y="62"/>
                      <a:pt x="15" y="62"/>
                      <a:pt x="14" y="62"/>
                    </a:cubicBezTo>
                    <a:cubicBezTo>
                      <a:pt x="14" y="63"/>
                      <a:pt x="14" y="63"/>
                      <a:pt x="13" y="63"/>
                    </a:cubicBezTo>
                    <a:cubicBezTo>
                      <a:pt x="13" y="63"/>
                      <a:pt x="13" y="63"/>
                      <a:pt x="12" y="63"/>
                    </a:cubicBezTo>
                    <a:cubicBezTo>
                      <a:pt x="12" y="63"/>
                      <a:pt x="11" y="63"/>
                      <a:pt x="11" y="63"/>
                    </a:cubicBezTo>
                    <a:cubicBezTo>
                      <a:pt x="10" y="63"/>
                      <a:pt x="10" y="64"/>
                      <a:pt x="10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1" y="64"/>
                      <a:pt x="10" y="64"/>
                      <a:pt x="11" y="65"/>
                    </a:cubicBezTo>
                    <a:cubicBezTo>
                      <a:pt x="11" y="66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6"/>
                    </a:cubicBezTo>
                    <a:cubicBezTo>
                      <a:pt x="9" y="66"/>
                      <a:pt x="8" y="66"/>
                      <a:pt x="7" y="66"/>
                    </a:cubicBezTo>
                    <a:cubicBezTo>
                      <a:pt x="7" y="66"/>
                      <a:pt x="6" y="66"/>
                      <a:pt x="5" y="66"/>
                    </a:cubicBezTo>
                    <a:cubicBezTo>
                      <a:pt x="5" y="66"/>
                      <a:pt x="6" y="67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6" y="69"/>
                      <a:pt x="7" y="69"/>
                      <a:pt x="7" y="69"/>
                    </a:cubicBezTo>
                    <a:cubicBezTo>
                      <a:pt x="7" y="69"/>
                      <a:pt x="8" y="69"/>
                      <a:pt x="9" y="69"/>
                    </a:cubicBezTo>
                    <a:cubicBezTo>
                      <a:pt x="9" y="69"/>
                      <a:pt x="10" y="69"/>
                      <a:pt x="10" y="69"/>
                    </a:cubicBezTo>
                    <a:cubicBezTo>
                      <a:pt x="10" y="69"/>
                      <a:pt x="12" y="69"/>
                      <a:pt x="12" y="69"/>
                    </a:cubicBezTo>
                    <a:cubicBezTo>
                      <a:pt x="13" y="69"/>
                      <a:pt x="14" y="70"/>
                      <a:pt x="14" y="70"/>
                    </a:cubicBezTo>
                    <a:cubicBezTo>
                      <a:pt x="14" y="70"/>
                      <a:pt x="15" y="70"/>
                      <a:pt x="15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9"/>
                      <a:pt x="17" y="69"/>
                      <a:pt x="17" y="69"/>
                    </a:cubicBezTo>
                    <a:cubicBezTo>
                      <a:pt x="18" y="69"/>
                      <a:pt x="18" y="68"/>
                      <a:pt x="18" y="68"/>
                    </a:cubicBezTo>
                    <a:cubicBezTo>
                      <a:pt x="19" y="68"/>
                      <a:pt x="19" y="68"/>
                      <a:pt x="19" y="67"/>
                    </a:cubicBezTo>
                    <a:cubicBezTo>
                      <a:pt x="19" y="67"/>
                      <a:pt x="18" y="67"/>
                      <a:pt x="18" y="67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6"/>
                      <a:pt x="19" y="66"/>
                      <a:pt x="19" y="66"/>
                    </a:cubicBezTo>
                    <a:cubicBezTo>
                      <a:pt x="19" y="66"/>
                      <a:pt x="20" y="66"/>
                      <a:pt x="20" y="66"/>
                    </a:cubicBezTo>
                    <a:cubicBezTo>
                      <a:pt x="21" y="66"/>
                      <a:pt x="21" y="67"/>
                      <a:pt x="22" y="67"/>
                    </a:cubicBezTo>
                    <a:cubicBezTo>
                      <a:pt x="22" y="67"/>
                      <a:pt x="23" y="67"/>
                      <a:pt x="23" y="67"/>
                    </a:cubicBezTo>
                    <a:cubicBezTo>
                      <a:pt x="23" y="67"/>
                      <a:pt x="24" y="67"/>
                      <a:pt x="24" y="67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1" y="65"/>
                      <a:pt x="32" y="65"/>
                    </a:cubicBezTo>
                    <a:cubicBezTo>
                      <a:pt x="32" y="64"/>
                      <a:pt x="32" y="64"/>
                      <a:pt x="33" y="64"/>
                    </a:cubicBezTo>
                    <a:cubicBezTo>
                      <a:pt x="33" y="64"/>
                      <a:pt x="34" y="63"/>
                      <a:pt x="34" y="63"/>
                    </a:cubicBezTo>
                    <a:cubicBezTo>
                      <a:pt x="34" y="62"/>
                      <a:pt x="34" y="62"/>
                      <a:pt x="33" y="62"/>
                    </a:cubicBezTo>
                    <a:cubicBezTo>
                      <a:pt x="33" y="61"/>
                      <a:pt x="34" y="61"/>
                      <a:pt x="34" y="60"/>
                    </a:cubicBezTo>
                    <a:cubicBezTo>
                      <a:pt x="34" y="60"/>
                      <a:pt x="35" y="59"/>
                      <a:pt x="35" y="59"/>
                    </a:cubicBezTo>
                    <a:cubicBezTo>
                      <a:pt x="35" y="59"/>
                      <a:pt x="35" y="58"/>
                      <a:pt x="36" y="58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60"/>
                      <a:pt x="38" y="60"/>
                    </a:cubicBezTo>
                    <a:cubicBezTo>
                      <a:pt x="38" y="61"/>
                      <a:pt x="39" y="61"/>
                      <a:pt x="39" y="61"/>
                    </a:cubicBezTo>
                    <a:cubicBezTo>
                      <a:pt x="40" y="61"/>
                      <a:pt x="39" y="61"/>
                      <a:pt x="39" y="62"/>
                    </a:cubicBezTo>
                    <a:cubicBezTo>
                      <a:pt x="39" y="63"/>
                      <a:pt x="39" y="63"/>
                      <a:pt x="40" y="63"/>
                    </a:cubicBezTo>
                    <a:cubicBezTo>
                      <a:pt x="40" y="63"/>
                      <a:pt x="40" y="63"/>
                      <a:pt x="41" y="63"/>
                    </a:cubicBezTo>
                    <a:cubicBezTo>
                      <a:pt x="41" y="63"/>
                      <a:pt x="42" y="64"/>
                      <a:pt x="42" y="65"/>
                    </a:cubicBezTo>
                    <a:cubicBezTo>
                      <a:pt x="43" y="65"/>
                      <a:pt x="44" y="66"/>
                      <a:pt x="45" y="66"/>
                    </a:cubicBezTo>
                    <a:cubicBezTo>
                      <a:pt x="46" y="66"/>
                      <a:pt x="45" y="66"/>
                      <a:pt x="46" y="65"/>
                    </a:cubicBezTo>
                    <a:cubicBezTo>
                      <a:pt x="47" y="65"/>
                      <a:pt x="47" y="64"/>
                      <a:pt x="47" y="64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1" y="64"/>
                      <a:pt x="51" y="64"/>
                    </a:cubicBezTo>
                    <a:cubicBezTo>
                      <a:pt x="51" y="64"/>
                      <a:pt x="52" y="65"/>
                      <a:pt x="52" y="65"/>
                    </a:cubicBezTo>
                    <a:cubicBezTo>
                      <a:pt x="52" y="65"/>
                      <a:pt x="53" y="65"/>
                      <a:pt x="54" y="66"/>
                    </a:cubicBezTo>
                    <a:cubicBezTo>
                      <a:pt x="56" y="66"/>
                      <a:pt x="55" y="66"/>
                      <a:pt x="55" y="66"/>
                    </a:cubicBezTo>
                    <a:cubicBezTo>
                      <a:pt x="55" y="66"/>
                      <a:pt x="56" y="66"/>
                      <a:pt x="56" y="66"/>
                    </a:cubicBezTo>
                    <a:cubicBezTo>
                      <a:pt x="56" y="66"/>
                      <a:pt x="57" y="65"/>
                      <a:pt x="57" y="65"/>
                    </a:cubicBezTo>
                    <a:cubicBezTo>
                      <a:pt x="57" y="64"/>
                      <a:pt x="59" y="65"/>
                      <a:pt x="59" y="65"/>
                    </a:cubicBezTo>
                    <a:cubicBezTo>
                      <a:pt x="59" y="65"/>
                      <a:pt x="61" y="64"/>
                      <a:pt x="61" y="64"/>
                    </a:cubicBezTo>
                    <a:cubicBezTo>
                      <a:pt x="61" y="64"/>
                      <a:pt x="61" y="63"/>
                      <a:pt x="61" y="63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58" y="61"/>
                      <a:pt x="58" y="61"/>
                    </a:cubicBezTo>
                    <a:cubicBezTo>
                      <a:pt x="58" y="60"/>
                      <a:pt x="58" y="59"/>
                      <a:pt x="58" y="59"/>
                    </a:cubicBezTo>
                    <a:cubicBezTo>
                      <a:pt x="58" y="59"/>
                      <a:pt x="58" y="58"/>
                      <a:pt x="58" y="58"/>
                    </a:cubicBezTo>
                    <a:cubicBezTo>
                      <a:pt x="58" y="58"/>
                      <a:pt x="58" y="58"/>
                      <a:pt x="59" y="57"/>
                    </a:cubicBezTo>
                    <a:cubicBezTo>
                      <a:pt x="59" y="57"/>
                      <a:pt x="59" y="57"/>
                      <a:pt x="60" y="57"/>
                    </a:cubicBezTo>
                    <a:cubicBezTo>
                      <a:pt x="60" y="56"/>
                      <a:pt x="61" y="56"/>
                      <a:pt x="61" y="56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54"/>
                      <a:pt x="59" y="54"/>
                      <a:pt x="59" y="53"/>
                    </a:cubicBezTo>
                    <a:cubicBezTo>
                      <a:pt x="59" y="53"/>
                      <a:pt x="59" y="54"/>
                      <a:pt x="59" y="54"/>
                    </a:cubicBezTo>
                    <a:cubicBezTo>
                      <a:pt x="59" y="54"/>
                      <a:pt x="58" y="54"/>
                      <a:pt x="58" y="54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8"/>
                      <a:pt x="66" y="48"/>
                      <a:pt x="66" y="48"/>
                    </a:cubicBezTo>
                    <a:cubicBezTo>
                      <a:pt x="66" y="48"/>
                      <a:pt x="67" y="48"/>
                      <a:pt x="68" y="48"/>
                    </a:cubicBezTo>
                    <a:cubicBezTo>
                      <a:pt x="68" y="48"/>
                      <a:pt x="69" y="47"/>
                      <a:pt x="69" y="47"/>
                    </a:cubicBezTo>
                    <a:cubicBezTo>
                      <a:pt x="70" y="46"/>
                      <a:pt x="69" y="46"/>
                      <a:pt x="69" y="46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9" y="39"/>
                      <a:pt x="69" y="39"/>
                    </a:cubicBezTo>
                    <a:cubicBezTo>
                      <a:pt x="69" y="39"/>
                      <a:pt x="69" y="38"/>
                      <a:pt x="69" y="38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8" y="37"/>
                      <a:pt x="67" y="37"/>
                      <a:pt x="67" y="36"/>
                    </a:cubicBezTo>
                    <a:cubicBezTo>
                      <a:pt x="67" y="36"/>
                      <a:pt x="65" y="35"/>
                      <a:pt x="65" y="35"/>
                    </a:cubicBezTo>
                    <a:cubicBezTo>
                      <a:pt x="65" y="35"/>
                      <a:pt x="65" y="33"/>
                      <a:pt x="65" y="33"/>
                    </a:cubicBezTo>
                    <a:cubicBezTo>
                      <a:pt x="65" y="33"/>
                      <a:pt x="66" y="32"/>
                      <a:pt x="66" y="32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6" y="30"/>
                      <a:pt x="68" y="30"/>
                      <a:pt x="68" y="30"/>
                    </a:cubicBezTo>
                    <a:cubicBezTo>
                      <a:pt x="68" y="30"/>
                      <a:pt x="70" y="30"/>
                      <a:pt x="70" y="30"/>
                    </a:cubicBezTo>
                    <a:cubicBezTo>
                      <a:pt x="70" y="29"/>
                      <a:pt x="70" y="29"/>
                      <a:pt x="70" y="29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6" y="22"/>
                      <a:pt x="86" y="22"/>
                      <a:pt x="84" y="18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5" y="17"/>
                      <a:pt x="85" y="16"/>
                      <a:pt x="85" y="16"/>
                    </a:cubicBezTo>
                    <a:cubicBezTo>
                      <a:pt x="86" y="15"/>
                      <a:pt x="87" y="15"/>
                      <a:pt x="87" y="15"/>
                    </a:cubicBezTo>
                    <a:cubicBezTo>
                      <a:pt x="87" y="15"/>
                      <a:pt x="89" y="15"/>
                      <a:pt x="89" y="15"/>
                    </a:cubicBezTo>
                    <a:cubicBezTo>
                      <a:pt x="89" y="15"/>
                      <a:pt x="90" y="15"/>
                      <a:pt x="91" y="15"/>
                    </a:cubicBezTo>
                    <a:cubicBezTo>
                      <a:pt x="86" y="9"/>
                      <a:pt x="86" y="9"/>
                      <a:pt x="86" y="9"/>
                    </a:cubicBezTo>
                    <a:lnTo>
                      <a:pt x="86" y="7"/>
                    </a:lnTo>
                    <a:close/>
                  </a:path>
                </a:pathLst>
              </a:custGeom>
              <a:solidFill>
                <a:srgbClr val="8FBC2B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7" name="Freeform 129">
                <a:extLst>
                  <a:ext uri="{FF2B5EF4-FFF2-40B4-BE49-F238E27FC236}">
                    <a16:creationId xmlns:a16="http://schemas.microsoft.com/office/drawing/2014/main" id="{B1E9B8DC-2E50-2B50-F0CA-F6FC797C0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317"/>
                <a:ext cx="444" cy="229"/>
              </a:xfrm>
              <a:custGeom>
                <a:avLst/>
                <a:gdLst>
                  <a:gd name="T0" fmla="*/ 219 w 221"/>
                  <a:gd name="T1" fmla="*/ 34 h 114"/>
                  <a:gd name="T2" fmla="*/ 214 w 221"/>
                  <a:gd name="T3" fmla="*/ 29 h 114"/>
                  <a:gd name="T4" fmla="*/ 211 w 221"/>
                  <a:gd name="T5" fmla="*/ 22 h 114"/>
                  <a:gd name="T6" fmla="*/ 213 w 221"/>
                  <a:gd name="T7" fmla="*/ 14 h 114"/>
                  <a:gd name="T8" fmla="*/ 201 w 221"/>
                  <a:gd name="T9" fmla="*/ 6 h 114"/>
                  <a:gd name="T10" fmla="*/ 178 w 221"/>
                  <a:gd name="T11" fmla="*/ 5 h 114"/>
                  <a:gd name="T12" fmla="*/ 162 w 221"/>
                  <a:gd name="T13" fmla="*/ 3 h 114"/>
                  <a:gd name="T14" fmla="*/ 153 w 221"/>
                  <a:gd name="T15" fmla="*/ 11 h 114"/>
                  <a:gd name="T16" fmla="*/ 140 w 221"/>
                  <a:gd name="T17" fmla="*/ 18 h 114"/>
                  <a:gd name="T18" fmla="*/ 125 w 221"/>
                  <a:gd name="T19" fmla="*/ 16 h 114"/>
                  <a:gd name="T20" fmla="*/ 123 w 221"/>
                  <a:gd name="T21" fmla="*/ 23 h 114"/>
                  <a:gd name="T22" fmla="*/ 115 w 221"/>
                  <a:gd name="T23" fmla="*/ 25 h 114"/>
                  <a:gd name="T24" fmla="*/ 108 w 221"/>
                  <a:gd name="T25" fmla="*/ 36 h 114"/>
                  <a:gd name="T26" fmla="*/ 102 w 221"/>
                  <a:gd name="T27" fmla="*/ 39 h 114"/>
                  <a:gd name="T28" fmla="*/ 94 w 221"/>
                  <a:gd name="T29" fmla="*/ 44 h 114"/>
                  <a:gd name="T30" fmla="*/ 99 w 221"/>
                  <a:gd name="T31" fmla="*/ 59 h 114"/>
                  <a:gd name="T32" fmla="*/ 105 w 221"/>
                  <a:gd name="T33" fmla="*/ 61 h 114"/>
                  <a:gd name="T34" fmla="*/ 102 w 221"/>
                  <a:gd name="T35" fmla="*/ 74 h 114"/>
                  <a:gd name="T36" fmla="*/ 93 w 221"/>
                  <a:gd name="T37" fmla="*/ 65 h 114"/>
                  <a:gd name="T38" fmla="*/ 87 w 221"/>
                  <a:gd name="T39" fmla="*/ 67 h 114"/>
                  <a:gd name="T40" fmla="*/ 79 w 221"/>
                  <a:gd name="T41" fmla="*/ 64 h 114"/>
                  <a:gd name="T42" fmla="*/ 76 w 221"/>
                  <a:gd name="T43" fmla="*/ 69 h 114"/>
                  <a:gd name="T44" fmla="*/ 65 w 221"/>
                  <a:gd name="T45" fmla="*/ 71 h 114"/>
                  <a:gd name="T46" fmla="*/ 55 w 221"/>
                  <a:gd name="T47" fmla="*/ 74 h 114"/>
                  <a:gd name="T48" fmla="*/ 47 w 221"/>
                  <a:gd name="T49" fmla="*/ 77 h 114"/>
                  <a:gd name="T50" fmla="*/ 41 w 221"/>
                  <a:gd name="T51" fmla="*/ 79 h 114"/>
                  <a:gd name="T52" fmla="*/ 34 w 221"/>
                  <a:gd name="T53" fmla="*/ 73 h 114"/>
                  <a:gd name="T54" fmla="*/ 27 w 221"/>
                  <a:gd name="T55" fmla="*/ 73 h 114"/>
                  <a:gd name="T56" fmla="*/ 27 w 221"/>
                  <a:gd name="T57" fmla="*/ 77 h 114"/>
                  <a:gd name="T58" fmla="*/ 24 w 221"/>
                  <a:gd name="T59" fmla="*/ 83 h 114"/>
                  <a:gd name="T60" fmla="*/ 15 w 221"/>
                  <a:gd name="T61" fmla="*/ 81 h 114"/>
                  <a:gd name="T62" fmla="*/ 9 w 221"/>
                  <a:gd name="T63" fmla="*/ 73 h 114"/>
                  <a:gd name="T64" fmla="*/ 5 w 221"/>
                  <a:gd name="T65" fmla="*/ 75 h 114"/>
                  <a:gd name="T66" fmla="*/ 2 w 221"/>
                  <a:gd name="T67" fmla="*/ 82 h 114"/>
                  <a:gd name="T68" fmla="*/ 0 w 221"/>
                  <a:gd name="T69" fmla="*/ 87 h 114"/>
                  <a:gd name="T70" fmla="*/ 1 w 221"/>
                  <a:gd name="T71" fmla="*/ 90 h 114"/>
                  <a:gd name="T72" fmla="*/ 12 w 221"/>
                  <a:gd name="T73" fmla="*/ 96 h 114"/>
                  <a:gd name="T74" fmla="*/ 17 w 221"/>
                  <a:gd name="T75" fmla="*/ 98 h 114"/>
                  <a:gd name="T76" fmla="*/ 22 w 221"/>
                  <a:gd name="T77" fmla="*/ 95 h 114"/>
                  <a:gd name="T78" fmla="*/ 23 w 221"/>
                  <a:gd name="T79" fmla="*/ 93 h 114"/>
                  <a:gd name="T80" fmla="*/ 29 w 221"/>
                  <a:gd name="T81" fmla="*/ 94 h 114"/>
                  <a:gd name="T82" fmla="*/ 32 w 221"/>
                  <a:gd name="T83" fmla="*/ 100 h 114"/>
                  <a:gd name="T84" fmla="*/ 43 w 221"/>
                  <a:gd name="T85" fmla="*/ 96 h 114"/>
                  <a:gd name="T86" fmla="*/ 65 w 221"/>
                  <a:gd name="T87" fmla="*/ 90 h 114"/>
                  <a:gd name="T88" fmla="*/ 80 w 221"/>
                  <a:gd name="T89" fmla="*/ 93 h 114"/>
                  <a:gd name="T90" fmla="*/ 86 w 221"/>
                  <a:gd name="T91" fmla="*/ 104 h 114"/>
                  <a:gd name="T92" fmla="*/ 121 w 221"/>
                  <a:gd name="T93" fmla="*/ 109 h 114"/>
                  <a:gd name="T94" fmla="*/ 149 w 221"/>
                  <a:gd name="T95" fmla="*/ 114 h 114"/>
                  <a:gd name="T96" fmla="*/ 158 w 221"/>
                  <a:gd name="T97" fmla="*/ 108 h 114"/>
                  <a:gd name="T98" fmla="*/ 177 w 221"/>
                  <a:gd name="T99" fmla="*/ 103 h 114"/>
                  <a:gd name="T100" fmla="*/ 192 w 221"/>
                  <a:gd name="T101" fmla="*/ 96 h 114"/>
                  <a:gd name="T102" fmla="*/ 204 w 221"/>
                  <a:gd name="T103" fmla="*/ 80 h 114"/>
                  <a:gd name="T104" fmla="*/ 206 w 221"/>
                  <a:gd name="T105" fmla="*/ 66 h 114"/>
                  <a:gd name="T106" fmla="*/ 204 w 221"/>
                  <a:gd name="T107" fmla="*/ 53 h 114"/>
                  <a:gd name="T108" fmla="*/ 219 w 221"/>
                  <a:gd name="T109" fmla="*/ 5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1" h="114">
                    <a:moveTo>
                      <a:pt x="219" y="49"/>
                    </a:moveTo>
                    <a:cubicBezTo>
                      <a:pt x="219" y="47"/>
                      <a:pt x="219" y="45"/>
                      <a:pt x="219" y="45"/>
                    </a:cubicBezTo>
                    <a:cubicBezTo>
                      <a:pt x="219" y="41"/>
                      <a:pt x="219" y="41"/>
                      <a:pt x="219" y="41"/>
                    </a:cubicBezTo>
                    <a:cubicBezTo>
                      <a:pt x="219" y="41"/>
                      <a:pt x="219" y="35"/>
                      <a:pt x="219" y="35"/>
                    </a:cubicBezTo>
                    <a:cubicBezTo>
                      <a:pt x="219" y="35"/>
                      <a:pt x="219" y="35"/>
                      <a:pt x="219" y="34"/>
                    </a:cubicBezTo>
                    <a:cubicBezTo>
                      <a:pt x="218" y="34"/>
                      <a:pt x="217" y="34"/>
                      <a:pt x="217" y="34"/>
                    </a:cubicBezTo>
                    <a:cubicBezTo>
                      <a:pt x="217" y="34"/>
                      <a:pt x="215" y="33"/>
                      <a:pt x="215" y="33"/>
                    </a:cubicBezTo>
                    <a:cubicBezTo>
                      <a:pt x="215" y="33"/>
                      <a:pt x="215" y="32"/>
                      <a:pt x="215" y="31"/>
                    </a:cubicBezTo>
                    <a:cubicBezTo>
                      <a:pt x="214" y="30"/>
                      <a:pt x="214" y="29"/>
                      <a:pt x="214" y="29"/>
                    </a:cubicBezTo>
                    <a:cubicBezTo>
                      <a:pt x="214" y="29"/>
                      <a:pt x="214" y="29"/>
                      <a:pt x="214" y="29"/>
                    </a:cubicBezTo>
                    <a:cubicBezTo>
                      <a:pt x="213" y="29"/>
                      <a:pt x="212" y="28"/>
                      <a:pt x="212" y="28"/>
                    </a:cubicBezTo>
                    <a:cubicBezTo>
                      <a:pt x="212" y="28"/>
                      <a:pt x="213" y="26"/>
                      <a:pt x="212" y="26"/>
                    </a:cubicBezTo>
                    <a:cubicBezTo>
                      <a:pt x="212" y="26"/>
                      <a:pt x="211" y="26"/>
                      <a:pt x="211" y="26"/>
                    </a:cubicBezTo>
                    <a:cubicBezTo>
                      <a:pt x="211" y="26"/>
                      <a:pt x="211" y="23"/>
                      <a:pt x="211" y="23"/>
                    </a:cubicBezTo>
                    <a:cubicBezTo>
                      <a:pt x="211" y="22"/>
                      <a:pt x="211" y="22"/>
                      <a:pt x="211" y="22"/>
                    </a:cubicBezTo>
                    <a:cubicBezTo>
                      <a:pt x="212" y="20"/>
                      <a:pt x="212" y="20"/>
                      <a:pt x="212" y="20"/>
                    </a:cubicBezTo>
                    <a:cubicBezTo>
                      <a:pt x="212" y="20"/>
                      <a:pt x="212" y="19"/>
                      <a:pt x="212" y="19"/>
                    </a:cubicBezTo>
                    <a:cubicBezTo>
                      <a:pt x="212" y="18"/>
                      <a:pt x="213" y="17"/>
                      <a:pt x="213" y="17"/>
                    </a:cubicBezTo>
                    <a:cubicBezTo>
                      <a:pt x="212" y="16"/>
                      <a:pt x="212" y="16"/>
                      <a:pt x="212" y="16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2" y="13"/>
                      <a:pt x="212" y="13"/>
                      <a:pt x="212" y="13"/>
                    </a:cubicBezTo>
                    <a:cubicBezTo>
                      <a:pt x="210" y="8"/>
                      <a:pt x="210" y="8"/>
                      <a:pt x="210" y="8"/>
                    </a:cubicBezTo>
                    <a:cubicBezTo>
                      <a:pt x="210" y="8"/>
                      <a:pt x="207" y="9"/>
                      <a:pt x="205" y="9"/>
                    </a:cubicBezTo>
                    <a:cubicBezTo>
                      <a:pt x="203" y="8"/>
                      <a:pt x="201" y="6"/>
                      <a:pt x="201" y="6"/>
                    </a:cubicBezTo>
                    <a:cubicBezTo>
                      <a:pt x="200" y="6"/>
                      <a:pt x="197" y="6"/>
                      <a:pt x="197" y="6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7" y="9"/>
                      <a:pt x="187" y="9"/>
                      <a:pt x="187" y="9"/>
                    </a:cubicBezTo>
                    <a:cubicBezTo>
                      <a:pt x="184" y="7"/>
                      <a:pt x="184" y="7"/>
                      <a:pt x="184" y="7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77" y="4"/>
                      <a:pt x="174" y="4"/>
                      <a:pt x="173" y="4"/>
                    </a:cubicBezTo>
                    <a:cubicBezTo>
                      <a:pt x="172" y="4"/>
                      <a:pt x="169" y="4"/>
                      <a:pt x="169" y="4"/>
                    </a:cubicBezTo>
                    <a:cubicBezTo>
                      <a:pt x="169" y="4"/>
                      <a:pt x="166" y="2"/>
                      <a:pt x="165" y="2"/>
                    </a:cubicBezTo>
                    <a:cubicBezTo>
                      <a:pt x="164" y="2"/>
                      <a:pt x="162" y="3"/>
                      <a:pt x="162" y="3"/>
                    </a:cubicBezTo>
                    <a:cubicBezTo>
                      <a:pt x="159" y="2"/>
                      <a:pt x="159" y="2"/>
                      <a:pt x="159" y="2"/>
                    </a:cubicBezTo>
                    <a:cubicBezTo>
                      <a:pt x="159" y="2"/>
                      <a:pt x="156" y="0"/>
                      <a:pt x="155" y="1"/>
                    </a:cubicBezTo>
                    <a:cubicBezTo>
                      <a:pt x="153" y="1"/>
                      <a:pt x="154" y="3"/>
                      <a:pt x="154" y="3"/>
                    </a:cubicBezTo>
                    <a:cubicBezTo>
                      <a:pt x="154" y="3"/>
                      <a:pt x="154" y="7"/>
                      <a:pt x="154" y="8"/>
                    </a:cubicBezTo>
                    <a:cubicBezTo>
                      <a:pt x="154" y="9"/>
                      <a:pt x="153" y="11"/>
                      <a:pt x="153" y="11"/>
                    </a:cubicBezTo>
                    <a:cubicBezTo>
                      <a:pt x="150" y="12"/>
                      <a:pt x="150" y="12"/>
                      <a:pt x="150" y="12"/>
                    </a:cubicBezTo>
                    <a:cubicBezTo>
                      <a:pt x="150" y="12"/>
                      <a:pt x="149" y="15"/>
                      <a:pt x="148" y="15"/>
                    </a:cubicBezTo>
                    <a:cubicBezTo>
                      <a:pt x="147" y="15"/>
                      <a:pt x="147" y="19"/>
                      <a:pt x="147" y="19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0" y="18"/>
                      <a:pt x="140" y="18"/>
                      <a:pt x="140" y="18"/>
                    </a:cubicBezTo>
                    <a:cubicBezTo>
                      <a:pt x="138" y="19"/>
                      <a:pt x="138" y="19"/>
                      <a:pt x="138" y="19"/>
                    </a:cubicBezTo>
                    <a:cubicBezTo>
                      <a:pt x="138" y="21"/>
                      <a:pt x="138" y="21"/>
                      <a:pt x="138" y="21"/>
                    </a:cubicBezTo>
                    <a:cubicBezTo>
                      <a:pt x="138" y="21"/>
                      <a:pt x="133" y="21"/>
                      <a:pt x="133" y="21"/>
                    </a:cubicBezTo>
                    <a:cubicBezTo>
                      <a:pt x="133" y="21"/>
                      <a:pt x="129" y="19"/>
                      <a:pt x="129" y="19"/>
                    </a:cubicBezTo>
                    <a:cubicBezTo>
                      <a:pt x="129" y="19"/>
                      <a:pt x="126" y="17"/>
                      <a:pt x="125" y="16"/>
                    </a:cubicBezTo>
                    <a:cubicBezTo>
                      <a:pt x="125" y="16"/>
                      <a:pt x="123" y="15"/>
                      <a:pt x="122" y="14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3" y="22"/>
                      <a:pt x="123" y="22"/>
                      <a:pt x="123" y="22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4"/>
                      <a:pt x="121" y="25"/>
                      <a:pt x="121" y="25"/>
                    </a:cubicBezTo>
                    <a:cubicBezTo>
                      <a:pt x="120" y="25"/>
                      <a:pt x="119" y="26"/>
                      <a:pt x="118" y="26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16" y="26"/>
                      <a:pt x="116" y="26"/>
                      <a:pt x="116" y="26"/>
                    </a:cubicBezTo>
                    <a:cubicBezTo>
                      <a:pt x="116" y="26"/>
                      <a:pt x="115" y="25"/>
                      <a:pt x="115" y="25"/>
                    </a:cubicBezTo>
                    <a:cubicBezTo>
                      <a:pt x="113" y="25"/>
                      <a:pt x="113" y="25"/>
                      <a:pt x="113" y="25"/>
                    </a:cubicBezTo>
                    <a:cubicBezTo>
                      <a:pt x="113" y="25"/>
                      <a:pt x="113" y="26"/>
                      <a:pt x="113" y="26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3" y="32"/>
                      <a:pt x="113" y="32"/>
                      <a:pt x="113" y="32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5" y="37"/>
                      <a:pt x="105" y="37"/>
                    </a:cubicBezTo>
                    <a:cubicBezTo>
                      <a:pt x="105" y="37"/>
                      <a:pt x="103" y="38"/>
                      <a:pt x="102" y="39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9" y="41"/>
                      <a:pt x="98" y="42"/>
                      <a:pt x="95" y="44"/>
                    </a:cubicBezTo>
                    <a:cubicBezTo>
                      <a:pt x="94" y="44"/>
                      <a:pt x="94" y="44"/>
                      <a:pt x="94" y="44"/>
                    </a:cubicBezTo>
                    <a:cubicBezTo>
                      <a:pt x="95" y="46"/>
                      <a:pt x="95" y="46"/>
                      <a:pt x="95" y="46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1" y="57"/>
                      <a:pt x="101" y="57"/>
                      <a:pt x="101" y="57"/>
                    </a:cubicBezTo>
                    <a:cubicBezTo>
                      <a:pt x="101" y="57"/>
                      <a:pt x="99" y="58"/>
                      <a:pt x="99" y="59"/>
                    </a:cubicBezTo>
                    <a:cubicBezTo>
                      <a:pt x="100" y="59"/>
                      <a:pt x="100" y="59"/>
                      <a:pt x="101" y="59"/>
                    </a:cubicBezTo>
                    <a:cubicBezTo>
                      <a:pt x="102" y="59"/>
                      <a:pt x="102" y="59"/>
                      <a:pt x="102" y="59"/>
                    </a:cubicBezTo>
                    <a:cubicBezTo>
                      <a:pt x="102" y="59"/>
                      <a:pt x="102" y="59"/>
                      <a:pt x="102" y="59"/>
                    </a:cubicBezTo>
                    <a:cubicBezTo>
                      <a:pt x="104" y="60"/>
                      <a:pt x="104" y="61"/>
                      <a:pt x="104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4" y="65"/>
                      <a:pt x="104" y="67"/>
                      <a:pt x="104" y="69"/>
                    </a:cubicBezTo>
                    <a:cubicBezTo>
                      <a:pt x="105" y="71"/>
                      <a:pt x="104" y="72"/>
                      <a:pt x="104" y="73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1" y="74"/>
                      <a:pt x="101" y="74"/>
                      <a:pt x="100" y="73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5" y="71"/>
                      <a:pt x="94" y="70"/>
                      <a:pt x="94" y="70"/>
                    </a:cubicBezTo>
                    <a:cubicBezTo>
                      <a:pt x="93" y="69"/>
                      <a:pt x="92" y="67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2" y="65"/>
                      <a:pt x="92" y="65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1" y="65"/>
                      <a:pt x="91" y="65"/>
                      <a:pt x="90" y="65"/>
                    </a:cubicBezTo>
                    <a:cubicBezTo>
                      <a:pt x="90" y="65"/>
                      <a:pt x="89" y="66"/>
                      <a:pt x="89" y="66"/>
                    </a:cubicBezTo>
                    <a:cubicBezTo>
                      <a:pt x="89" y="67"/>
                      <a:pt x="88" y="67"/>
                      <a:pt x="87" y="67"/>
                    </a:cubicBezTo>
                    <a:cubicBezTo>
                      <a:pt x="86" y="67"/>
                      <a:pt x="86" y="67"/>
                      <a:pt x="85" y="67"/>
                    </a:cubicBezTo>
                    <a:cubicBezTo>
                      <a:pt x="84" y="66"/>
                      <a:pt x="83" y="66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81" y="64"/>
                      <a:pt x="80" y="64"/>
                      <a:pt x="80" y="64"/>
                    </a:cubicBezTo>
                    <a:cubicBezTo>
                      <a:pt x="80" y="64"/>
                      <a:pt x="79" y="64"/>
                      <a:pt x="79" y="64"/>
                    </a:cubicBezTo>
                    <a:cubicBezTo>
                      <a:pt x="79" y="64"/>
                      <a:pt x="79" y="65"/>
                      <a:pt x="79" y="65"/>
                    </a:cubicBezTo>
                    <a:cubicBezTo>
                      <a:pt x="79" y="65"/>
                      <a:pt x="80" y="67"/>
                      <a:pt x="79" y="68"/>
                    </a:cubicBezTo>
                    <a:cubicBezTo>
                      <a:pt x="78" y="68"/>
                      <a:pt x="78" y="68"/>
                      <a:pt x="78" y="68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7" y="69"/>
                      <a:pt x="77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72" y="69"/>
                      <a:pt x="70" y="69"/>
                      <a:pt x="70" y="69"/>
                    </a:cubicBezTo>
                    <a:cubicBezTo>
                      <a:pt x="69" y="71"/>
                      <a:pt x="67" y="71"/>
                      <a:pt x="65" y="71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62" y="71"/>
                      <a:pt x="61" y="72"/>
                      <a:pt x="61" y="72"/>
                    </a:cubicBezTo>
                    <a:cubicBezTo>
                      <a:pt x="60" y="73"/>
                      <a:pt x="58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4" y="75"/>
                      <a:pt x="54" y="75"/>
                      <a:pt x="53" y="76"/>
                    </a:cubicBezTo>
                    <a:cubicBezTo>
                      <a:pt x="52" y="77"/>
                      <a:pt x="51" y="78"/>
                      <a:pt x="50" y="78"/>
                    </a:cubicBezTo>
                    <a:cubicBezTo>
                      <a:pt x="50" y="78"/>
                      <a:pt x="49" y="78"/>
                      <a:pt x="49" y="78"/>
                    </a:cubicBezTo>
                    <a:cubicBezTo>
                      <a:pt x="49" y="78"/>
                      <a:pt x="48" y="78"/>
                      <a:pt x="47" y="78"/>
                    </a:cubicBezTo>
                    <a:cubicBezTo>
                      <a:pt x="47" y="78"/>
                      <a:pt x="47" y="77"/>
                      <a:pt x="47" y="77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45" y="79"/>
                      <a:pt x="44" y="80"/>
                      <a:pt x="43" y="80"/>
                    </a:cubicBezTo>
                    <a:cubicBezTo>
                      <a:pt x="43" y="80"/>
                      <a:pt x="42" y="79"/>
                      <a:pt x="42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39" y="79"/>
                      <a:pt x="38" y="77"/>
                      <a:pt x="38" y="75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36" y="74"/>
                      <a:pt x="35" y="73"/>
                      <a:pt x="34" y="73"/>
                    </a:cubicBezTo>
                    <a:cubicBezTo>
                      <a:pt x="34" y="73"/>
                      <a:pt x="33" y="73"/>
                      <a:pt x="33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9" y="73"/>
                      <a:pt x="29" y="73"/>
                      <a:pt x="28" y="73"/>
                    </a:cubicBezTo>
                    <a:cubicBezTo>
                      <a:pt x="28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4"/>
                      <a:pt x="27" y="74"/>
                      <a:pt x="28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8" y="76"/>
                      <a:pt x="27" y="76"/>
                      <a:pt x="27" y="77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6" y="80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5" y="81"/>
                      <a:pt x="25" y="81"/>
                      <a:pt x="25" y="82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4"/>
                      <a:pt x="23" y="86"/>
                      <a:pt x="21" y="86"/>
                    </a:cubicBezTo>
                    <a:cubicBezTo>
                      <a:pt x="20" y="86"/>
                      <a:pt x="19" y="85"/>
                      <a:pt x="19" y="85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17" y="84"/>
                      <a:pt x="16" y="84"/>
                      <a:pt x="15" y="83"/>
                    </a:cubicBezTo>
                    <a:cubicBezTo>
                      <a:pt x="15" y="82"/>
                      <a:pt x="15" y="82"/>
                      <a:pt x="15" y="81"/>
                    </a:cubicBezTo>
                    <a:cubicBezTo>
                      <a:pt x="15" y="81"/>
                      <a:pt x="14" y="81"/>
                      <a:pt x="13" y="80"/>
                    </a:cubicBezTo>
                    <a:cubicBezTo>
                      <a:pt x="12" y="79"/>
                      <a:pt x="12" y="77"/>
                      <a:pt x="13" y="76"/>
                    </a:cubicBezTo>
                    <a:cubicBezTo>
                      <a:pt x="13" y="75"/>
                      <a:pt x="12" y="75"/>
                      <a:pt x="12" y="75"/>
                    </a:cubicBezTo>
                    <a:cubicBezTo>
                      <a:pt x="11" y="75"/>
                      <a:pt x="10" y="74"/>
                      <a:pt x="10" y="74"/>
                    </a:cubicBezTo>
                    <a:cubicBezTo>
                      <a:pt x="9" y="74"/>
                      <a:pt x="9" y="73"/>
                      <a:pt x="9" y="73"/>
                    </a:cubicBezTo>
                    <a:cubicBezTo>
                      <a:pt x="8" y="72"/>
                      <a:pt x="7" y="72"/>
                      <a:pt x="7" y="71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6" y="72"/>
                      <a:pt x="6" y="72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5" y="74"/>
                      <a:pt x="5" y="75"/>
                      <a:pt x="5" y="75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77"/>
                      <a:pt x="5" y="78"/>
                      <a:pt x="4" y="79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3" y="81"/>
                      <a:pt x="3" y="81"/>
                      <a:pt x="2" y="82"/>
                    </a:cubicBezTo>
                    <a:cubicBezTo>
                      <a:pt x="2" y="82"/>
                      <a:pt x="2" y="83"/>
                      <a:pt x="2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9"/>
                      <a:pt x="0" y="89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6" y="97"/>
                      <a:pt x="16" y="97"/>
                      <a:pt x="16" y="97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8" y="98"/>
                      <a:pt x="18" y="98"/>
                      <a:pt x="18" y="98"/>
                    </a:cubicBezTo>
                    <a:cubicBezTo>
                      <a:pt x="18" y="98"/>
                      <a:pt x="19" y="98"/>
                      <a:pt x="19" y="98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4"/>
                      <a:pt x="22" y="94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23" y="93"/>
                      <a:pt x="23" y="93"/>
                      <a:pt x="23" y="93"/>
                    </a:cubicBezTo>
                    <a:cubicBezTo>
                      <a:pt x="24" y="92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6" y="92"/>
                      <a:pt x="26" y="92"/>
                      <a:pt x="26" y="92"/>
                    </a:cubicBezTo>
                    <a:cubicBezTo>
                      <a:pt x="26" y="92"/>
                      <a:pt x="27" y="92"/>
                      <a:pt x="28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1" y="96"/>
                      <a:pt x="30" y="98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30" y="98"/>
                      <a:pt x="30" y="99"/>
                      <a:pt x="30" y="99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9" y="101"/>
                      <a:pt x="39" y="101"/>
                      <a:pt x="39" y="101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51" y="91"/>
                      <a:pt x="51" y="91"/>
                      <a:pt x="51" y="91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6" y="89"/>
                      <a:pt x="72" y="88"/>
                      <a:pt x="72" y="88"/>
                    </a:cubicBezTo>
                    <a:cubicBezTo>
                      <a:pt x="73" y="88"/>
                      <a:pt x="75" y="87"/>
                      <a:pt x="77" y="87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81" y="95"/>
                      <a:pt x="81" y="95"/>
                      <a:pt x="81" y="95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100"/>
                      <a:pt x="83" y="100"/>
                      <a:pt x="83" y="100"/>
                    </a:cubicBezTo>
                    <a:cubicBezTo>
                      <a:pt x="84" y="101"/>
                      <a:pt x="85" y="102"/>
                      <a:pt x="85" y="102"/>
                    </a:cubicBezTo>
                    <a:cubicBezTo>
                      <a:pt x="85" y="103"/>
                      <a:pt x="86" y="103"/>
                      <a:pt x="86" y="104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105" y="107"/>
                      <a:pt x="105" y="107"/>
                      <a:pt x="105" y="107"/>
                    </a:cubicBezTo>
                    <a:cubicBezTo>
                      <a:pt x="106" y="108"/>
                      <a:pt x="111" y="109"/>
                      <a:pt x="113" y="109"/>
                    </a:cubicBezTo>
                    <a:cubicBezTo>
                      <a:pt x="113" y="109"/>
                      <a:pt x="115" y="109"/>
                      <a:pt x="115" y="109"/>
                    </a:cubicBezTo>
                    <a:cubicBezTo>
                      <a:pt x="117" y="109"/>
                      <a:pt x="120" y="109"/>
                      <a:pt x="121" y="109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27" y="111"/>
                      <a:pt x="127" y="111"/>
                      <a:pt x="127" y="111"/>
                    </a:cubicBezTo>
                    <a:cubicBezTo>
                      <a:pt x="134" y="113"/>
                      <a:pt x="134" y="113"/>
                      <a:pt x="134" y="113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9" y="114"/>
                      <a:pt x="149" y="114"/>
                      <a:pt x="149" y="114"/>
                    </a:cubicBezTo>
                    <a:cubicBezTo>
                      <a:pt x="150" y="114"/>
                      <a:pt x="150" y="114"/>
                      <a:pt x="150" y="114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5" y="110"/>
                      <a:pt x="155" y="110"/>
                      <a:pt x="155" y="110"/>
                    </a:cubicBezTo>
                    <a:cubicBezTo>
                      <a:pt x="157" y="110"/>
                      <a:pt x="157" y="110"/>
                      <a:pt x="157" y="110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60" y="105"/>
                      <a:pt x="160" y="105"/>
                      <a:pt x="160" y="105"/>
                    </a:cubicBezTo>
                    <a:cubicBezTo>
                      <a:pt x="163" y="103"/>
                      <a:pt x="163" y="103"/>
                      <a:pt x="163" y="103"/>
                    </a:cubicBezTo>
                    <a:cubicBezTo>
                      <a:pt x="167" y="103"/>
                      <a:pt x="167" y="103"/>
                      <a:pt x="167" y="103"/>
                    </a:cubicBezTo>
                    <a:cubicBezTo>
                      <a:pt x="173" y="102"/>
                      <a:pt x="173" y="102"/>
                      <a:pt x="173" y="102"/>
                    </a:cubicBezTo>
                    <a:cubicBezTo>
                      <a:pt x="177" y="103"/>
                      <a:pt x="177" y="103"/>
                      <a:pt x="177" y="103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4" y="99"/>
                      <a:pt x="184" y="99"/>
                      <a:pt x="184" y="99"/>
                    </a:cubicBezTo>
                    <a:cubicBezTo>
                      <a:pt x="188" y="98"/>
                      <a:pt x="188" y="98"/>
                      <a:pt x="188" y="98"/>
                    </a:cubicBezTo>
                    <a:cubicBezTo>
                      <a:pt x="193" y="101"/>
                      <a:pt x="193" y="101"/>
                      <a:pt x="193" y="101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7" y="90"/>
                      <a:pt x="197" y="90"/>
                      <a:pt x="197" y="90"/>
                    </a:cubicBezTo>
                    <a:cubicBezTo>
                      <a:pt x="199" y="84"/>
                      <a:pt x="199" y="84"/>
                      <a:pt x="199" y="84"/>
                    </a:cubicBezTo>
                    <a:cubicBezTo>
                      <a:pt x="202" y="84"/>
                      <a:pt x="202" y="84"/>
                      <a:pt x="202" y="84"/>
                    </a:cubicBezTo>
                    <a:cubicBezTo>
                      <a:pt x="204" y="80"/>
                      <a:pt x="204" y="80"/>
                      <a:pt x="204" y="80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3" y="73"/>
                      <a:pt x="203" y="73"/>
                      <a:pt x="203" y="73"/>
                    </a:cubicBezTo>
                    <a:cubicBezTo>
                      <a:pt x="201" y="69"/>
                      <a:pt x="201" y="69"/>
                      <a:pt x="201" y="69"/>
                    </a:cubicBezTo>
                    <a:cubicBezTo>
                      <a:pt x="201" y="69"/>
                      <a:pt x="202" y="68"/>
                      <a:pt x="203" y="68"/>
                    </a:cubicBezTo>
                    <a:cubicBezTo>
                      <a:pt x="204" y="68"/>
                      <a:pt x="206" y="66"/>
                      <a:pt x="206" y="66"/>
                    </a:cubicBezTo>
                    <a:cubicBezTo>
                      <a:pt x="211" y="63"/>
                      <a:pt x="211" y="63"/>
                      <a:pt x="211" y="63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5" y="57"/>
                      <a:pt x="205" y="57"/>
                      <a:pt x="205" y="57"/>
                    </a:cubicBezTo>
                    <a:cubicBezTo>
                      <a:pt x="200" y="55"/>
                      <a:pt x="200" y="55"/>
                      <a:pt x="200" y="55"/>
                    </a:cubicBezTo>
                    <a:cubicBezTo>
                      <a:pt x="204" y="53"/>
                      <a:pt x="204" y="53"/>
                      <a:pt x="204" y="53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11" y="53"/>
                      <a:pt x="211" y="53"/>
                      <a:pt x="211" y="53"/>
                    </a:cubicBezTo>
                    <a:cubicBezTo>
                      <a:pt x="211" y="53"/>
                      <a:pt x="214" y="54"/>
                      <a:pt x="213" y="53"/>
                    </a:cubicBezTo>
                    <a:cubicBezTo>
                      <a:pt x="213" y="51"/>
                      <a:pt x="214" y="52"/>
                      <a:pt x="214" y="53"/>
                    </a:cubicBezTo>
                    <a:cubicBezTo>
                      <a:pt x="215" y="54"/>
                      <a:pt x="217" y="52"/>
                      <a:pt x="219" y="52"/>
                    </a:cubicBezTo>
                    <a:cubicBezTo>
                      <a:pt x="221" y="52"/>
                      <a:pt x="219" y="50"/>
                      <a:pt x="219" y="49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8" name="Freeform 130">
                <a:extLst>
                  <a:ext uri="{FF2B5EF4-FFF2-40B4-BE49-F238E27FC236}">
                    <a16:creationId xmlns:a16="http://schemas.microsoft.com/office/drawing/2014/main" id="{55E28756-3A8F-7A3A-F366-F7E9B9560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0" y="1819"/>
                <a:ext cx="495" cy="667"/>
              </a:xfrm>
              <a:custGeom>
                <a:avLst/>
                <a:gdLst>
                  <a:gd name="T0" fmla="*/ 233 w 247"/>
                  <a:gd name="T1" fmla="*/ 133 h 332"/>
                  <a:gd name="T2" fmla="*/ 230 w 247"/>
                  <a:gd name="T3" fmla="*/ 100 h 332"/>
                  <a:gd name="T4" fmla="*/ 219 w 247"/>
                  <a:gd name="T5" fmla="*/ 59 h 332"/>
                  <a:gd name="T6" fmla="*/ 211 w 247"/>
                  <a:gd name="T7" fmla="*/ 41 h 332"/>
                  <a:gd name="T8" fmla="*/ 190 w 247"/>
                  <a:gd name="T9" fmla="*/ 29 h 332"/>
                  <a:gd name="T10" fmla="*/ 195 w 247"/>
                  <a:gd name="T11" fmla="*/ 17 h 332"/>
                  <a:gd name="T12" fmla="*/ 189 w 247"/>
                  <a:gd name="T13" fmla="*/ 13 h 332"/>
                  <a:gd name="T14" fmla="*/ 184 w 247"/>
                  <a:gd name="T15" fmla="*/ 15 h 332"/>
                  <a:gd name="T16" fmla="*/ 170 w 247"/>
                  <a:gd name="T17" fmla="*/ 23 h 332"/>
                  <a:gd name="T18" fmla="*/ 166 w 247"/>
                  <a:gd name="T19" fmla="*/ 24 h 332"/>
                  <a:gd name="T20" fmla="*/ 143 w 247"/>
                  <a:gd name="T21" fmla="*/ 40 h 332"/>
                  <a:gd name="T22" fmla="*/ 126 w 247"/>
                  <a:gd name="T23" fmla="*/ 40 h 332"/>
                  <a:gd name="T24" fmla="*/ 134 w 247"/>
                  <a:gd name="T25" fmla="*/ 25 h 332"/>
                  <a:gd name="T26" fmla="*/ 133 w 247"/>
                  <a:gd name="T27" fmla="*/ 24 h 332"/>
                  <a:gd name="T28" fmla="*/ 114 w 247"/>
                  <a:gd name="T29" fmla="*/ 23 h 332"/>
                  <a:gd name="T30" fmla="*/ 106 w 247"/>
                  <a:gd name="T31" fmla="*/ 8 h 332"/>
                  <a:gd name="T32" fmla="*/ 86 w 247"/>
                  <a:gd name="T33" fmla="*/ 4 h 332"/>
                  <a:gd name="T34" fmla="*/ 75 w 247"/>
                  <a:gd name="T35" fmla="*/ 12 h 332"/>
                  <a:gd name="T36" fmla="*/ 81 w 247"/>
                  <a:gd name="T37" fmla="*/ 19 h 332"/>
                  <a:gd name="T38" fmla="*/ 78 w 247"/>
                  <a:gd name="T39" fmla="*/ 33 h 332"/>
                  <a:gd name="T40" fmla="*/ 85 w 247"/>
                  <a:gd name="T41" fmla="*/ 44 h 332"/>
                  <a:gd name="T42" fmla="*/ 69 w 247"/>
                  <a:gd name="T43" fmla="*/ 52 h 332"/>
                  <a:gd name="T44" fmla="*/ 62 w 247"/>
                  <a:gd name="T45" fmla="*/ 63 h 332"/>
                  <a:gd name="T46" fmla="*/ 52 w 247"/>
                  <a:gd name="T47" fmla="*/ 49 h 332"/>
                  <a:gd name="T48" fmla="*/ 33 w 247"/>
                  <a:gd name="T49" fmla="*/ 54 h 332"/>
                  <a:gd name="T50" fmla="*/ 33 w 247"/>
                  <a:gd name="T51" fmla="*/ 70 h 332"/>
                  <a:gd name="T52" fmla="*/ 36 w 247"/>
                  <a:gd name="T53" fmla="*/ 86 h 332"/>
                  <a:gd name="T54" fmla="*/ 23 w 247"/>
                  <a:gd name="T55" fmla="*/ 104 h 332"/>
                  <a:gd name="T56" fmla="*/ 31 w 247"/>
                  <a:gd name="T57" fmla="*/ 119 h 332"/>
                  <a:gd name="T58" fmla="*/ 25 w 247"/>
                  <a:gd name="T59" fmla="*/ 126 h 332"/>
                  <a:gd name="T60" fmla="*/ 6 w 247"/>
                  <a:gd name="T61" fmla="*/ 133 h 332"/>
                  <a:gd name="T62" fmla="*/ 7 w 247"/>
                  <a:gd name="T63" fmla="*/ 143 h 332"/>
                  <a:gd name="T64" fmla="*/ 4 w 247"/>
                  <a:gd name="T65" fmla="*/ 158 h 332"/>
                  <a:gd name="T66" fmla="*/ 2 w 247"/>
                  <a:gd name="T67" fmla="*/ 169 h 332"/>
                  <a:gd name="T68" fmla="*/ 3 w 247"/>
                  <a:gd name="T69" fmla="*/ 178 h 332"/>
                  <a:gd name="T70" fmla="*/ 10 w 247"/>
                  <a:gd name="T71" fmla="*/ 189 h 332"/>
                  <a:gd name="T72" fmla="*/ 4 w 247"/>
                  <a:gd name="T73" fmla="*/ 201 h 332"/>
                  <a:gd name="T74" fmla="*/ 11 w 247"/>
                  <a:gd name="T75" fmla="*/ 217 h 332"/>
                  <a:gd name="T76" fmla="*/ 15 w 247"/>
                  <a:gd name="T77" fmla="*/ 241 h 332"/>
                  <a:gd name="T78" fmla="*/ 43 w 247"/>
                  <a:gd name="T79" fmla="*/ 252 h 332"/>
                  <a:gd name="T80" fmla="*/ 45 w 247"/>
                  <a:gd name="T81" fmla="*/ 277 h 332"/>
                  <a:gd name="T82" fmla="*/ 38 w 247"/>
                  <a:gd name="T83" fmla="*/ 311 h 332"/>
                  <a:gd name="T84" fmla="*/ 51 w 247"/>
                  <a:gd name="T85" fmla="*/ 316 h 332"/>
                  <a:gd name="T86" fmla="*/ 60 w 247"/>
                  <a:gd name="T87" fmla="*/ 313 h 332"/>
                  <a:gd name="T88" fmla="*/ 74 w 247"/>
                  <a:gd name="T89" fmla="*/ 307 h 332"/>
                  <a:gd name="T90" fmla="*/ 87 w 247"/>
                  <a:gd name="T91" fmla="*/ 311 h 332"/>
                  <a:gd name="T92" fmla="*/ 99 w 247"/>
                  <a:gd name="T93" fmla="*/ 318 h 332"/>
                  <a:gd name="T94" fmla="*/ 113 w 247"/>
                  <a:gd name="T95" fmla="*/ 327 h 332"/>
                  <a:gd name="T96" fmla="*/ 122 w 247"/>
                  <a:gd name="T97" fmla="*/ 321 h 332"/>
                  <a:gd name="T98" fmla="*/ 141 w 247"/>
                  <a:gd name="T99" fmla="*/ 325 h 332"/>
                  <a:gd name="T100" fmla="*/ 165 w 247"/>
                  <a:gd name="T101" fmla="*/ 316 h 332"/>
                  <a:gd name="T102" fmla="*/ 185 w 247"/>
                  <a:gd name="T103" fmla="*/ 313 h 332"/>
                  <a:gd name="T104" fmla="*/ 199 w 247"/>
                  <a:gd name="T105" fmla="*/ 313 h 332"/>
                  <a:gd name="T106" fmla="*/ 190 w 247"/>
                  <a:gd name="T107" fmla="*/ 296 h 332"/>
                  <a:gd name="T108" fmla="*/ 203 w 247"/>
                  <a:gd name="T109" fmla="*/ 283 h 332"/>
                  <a:gd name="T110" fmla="*/ 218 w 247"/>
                  <a:gd name="T111" fmla="*/ 270 h 332"/>
                  <a:gd name="T112" fmla="*/ 206 w 247"/>
                  <a:gd name="T113" fmla="*/ 254 h 332"/>
                  <a:gd name="T114" fmla="*/ 183 w 247"/>
                  <a:gd name="T115" fmla="*/ 234 h 332"/>
                  <a:gd name="T116" fmla="*/ 167 w 247"/>
                  <a:gd name="T117" fmla="*/ 200 h 332"/>
                  <a:gd name="T118" fmla="*/ 190 w 247"/>
                  <a:gd name="T119" fmla="*/ 193 h 332"/>
                  <a:gd name="T120" fmla="*/ 216 w 247"/>
                  <a:gd name="T121" fmla="*/ 172 h 332"/>
                  <a:gd name="T122" fmla="*/ 236 w 247"/>
                  <a:gd name="T123" fmla="*/ 171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7" h="332">
                    <a:moveTo>
                      <a:pt x="247" y="154"/>
                    </a:moveTo>
                    <a:cubicBezTo>
                      <a:pt x="247" y="154"/>
                      <a:pt x="245" y="151"/>
                      <a:pt x="244" y="151"/>
                    </a:cubicBezTo>
                    <a:cubicBezTo>
                      <a:pt x="244" y="151"/>
                      <a:pt x="242" y="148"/>
                      <a:pt x="242" y="147"/>
                    </a:cubicBezTo>
                    <a:cubicBezTo>
                      <a:pt x="242" y="147"/>
                      <a:pt x="242" y="145"/>
                      <a:pt x="242" y="145"/>
                    </a:cubicBezTo>
                    <a:cubicBezTo>
                      <a:pt x="242" y="145"/>
                      <a:pt x="240" y="144"/>
                      <a:pt x="239" y="144"/>
                    </a:cubicBezTo>
                    <a:cubicBezTo>
                      <a:pt x="239" y="143"/>
                      <a:pt x="236" y="143"/>
                      <a:pt x="236" y="143"/>
                    </a:cubicBezTo>
                    <a:cubicBezTo>
                      <a:pt x="236" y="140"/>
                      <a:pt x="236" y="140"/>
                      <a:pt x="236" y="140"/>
                    </a:cubicBezTo>
                    <a:cubicBezTo>
                      <a:pt x="237" y="136"/>
                      <a:pt x="237" y="136"/>
                      <a:pt x="237" y="136"/>
                    </a:cubicBezTo>
                    <a:cubicBezTo>
                      <a:pt x="233" y="133"/>
                      <a:pt x="233" y="133"/>
                      <a:pt x="233" y="133"/>
                    </a:cubicBezTo>
                    <a:cubicBezTo>
                      <a:pt x="232" y="130"/>
                      <a:pt x="232" y="130"/>
                      <a:pt x="232" y="130"/>
                    </a:cubicBezTo>
                    <a:cubicBezTo>
                      <a:pt x="232" y="130"/>
                      <a:pt x="233" y="128"/>
                      <a:pt x="233" y="127"/>
                    </a:cubicBezTo>
                    <a:cubicBezTo>
                      <a:pt x="234" y="126"/>
                      <a:pt x="235" y="123"/>
                      <a:pt x="235" y="123"/>
                    </a:cubicBezTo>
                    <a:cubicBezTo>
                      <a:pt x="233" y="120"/>
                      <a:pt x="233" y="120"/>
                      <a:pt x="233" y="120"/>
                    </a:cubicBezTo>
                    <a:cubicBezTo>
                      <a:pt x="233" y="120"/>
                      <a:pt x="232" y="119"/>
                      <a:pt x="233" y="118"/>
                    </a:cubicBezTo>
                    <a:cubicBezTo>
                      <a:pt x="233" y="118"/>
                      <a:pt x="232" y="113"/>
                      <a:pt x="232" y="113"/>
                    </a:cubicBezTo>
                    <a:cubicBezTo>
                      <a:pt x="232" y="113"/>
                      <a:pt x="232" y="109"/>
                      <a:pt x="230" y="109"/>
                    </a:cubicBezTo>
                    <a:cubicBezTo>
                      <a:pt x="229" y="109"/>
                      <a:pt x="228" y="106"/>
                      <a:pt x="228" y="106"/>
                    </a:cubicBezTo>
                    <a:cubicBezTo>
                      <a:pt x="230" y="100"/>
                      <a:pt x="230" y="100"/>
                      <a:pt x="230" y="100"/>
                    </a:cubicBezTo>
                    <a:cubicBezTo>
                      <a:pt x="230" y="100"/>
                      <a:pt x="231" y="96"/>
                      <a:pt x="228" y="95"/>
                    </a:cubicBezTo>
                    <a:cubicBezTo>
                      <a:pt x="225" y="94"/>
                      <a:pt x="221" y="92"/>
                      <a:pt x="220" y="91"/>
                    </a:cubicBezTo>
                    <a:cubicBezTo>
                      <a:pt x="220" y="90"/>
                      <a:pt x="218" y="88"/>
                      <a:pt x="217" y="87"/>
                    </a:cubicBezTo>
                    <a:cubicBezTo>
                      <a:pt x="216" y="87"/>
                      <a:pt x="216" y="87"/>
                      <a:pt x="216" y="87"/>
                    </a:cubicBezTo>
                    <a:cubicBezTo>
                      <a:pt x="217" y="80"/>
                      <a:pt x="217" y="80"/>
                      <a:pt x="217" y="80"/>
                    </a:cubicBezTo>
                    <a:cubicBezTo>
                      <a:pt x="221" y="77"/>
                      <a:pt x="221" y="77"/>
                      <a:pt x="221" y="77"/>
                    </a:cubicBezTo>
                    <a:cubicBezTo>
                      <a:pt x="221" y="70"/>
                      <a:pt x="221" y="70"/>
                      <a:pt x="221" y="70"/>
                    </a:cubicBezTo>
                    <a:cubicBezTo>
                      <a:pt x="221" y="63"/>
                      <a:pt x="221" y="63"/>
                      <a:pt x="221" y="63"/>
                    </a:cubicBezTo>
                    <a:cubicBezTo>
                      <a:pt x="221" y="63"/>
                      <a:pt x="222" y="61"/>
                      <a:pt x="219" y="59"/>
                    </a:cubicBezTo>
                    <a:cubicBezTo>
                      <a:pt x="217" y="56"/>
                      <a:pt x="217" y="53"/>
                      <a:pt x="217" y="52"/>
                    </a:cubicBezTo>
                    <a:cubicBezTo>
                      <a:pt x="217" y="52"/>
                      <a:pt x="216" y="49"/>
                      <a:pt x="216" y="48"/>
                    </a:cubicBezTo>
                    <a:cubicBezTo>
                      <a:pt x="216" y="47"/>
                      <a:pt x="215" y="47"/>
                      <a:pt x="215" y="46"/>
                    </a:cubicBezTo>
                    <a:cubicBezTo>
                      <a:pt x="212" y="46"/>
                      <a:pt x="208" y="47"/>
                      <a:pt x="208" y="47"/>
                    </a:cubicBezTo>
                    <a:cubicBezTo>
                      <a:pt x="208" y="47"/>
                      <a:pt x="207" y="46"/>
                      <a:pt x="206" y="46"/>
                    </a:cubicBezTo>
                    <a:cubicBezTo>
                      <a:pt x="206" y="46"/>
                      <a:pt x="204" y="44"/>
                      <a:pt x="204" y="44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209" y="43"/>
                      <a:pt x="209" y="43"/>
                      <a:pt x="209" y="43"/>
                    </a:cubicBezTo>
                    <a:cubicBezTo>
                      <a:pt x="211" y="41"/>
                      <a:pt x="211" y="41"/>
                      <a:pt x="211" y="41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1" y="36"/>
                      <a:pt x="211" y="36"/>
                      <a:pt x="211" y="36"/>
                    </a:cubicBezTo>
                    <a:cubicBezTo>
                      <a:pt x="210" y="36"/>
                      <a:pt x="210" y="36"/>
                      <a:pt x="210" y="36"/>
                    </a:cubicBezTo>
                    <a:cubicBezTo>
                      <a:pt x="210" y="36"/>
                      <a:pt x="206" y="34"/>
                      <a:pt x="206" y="33"/>
                    </a:cubicBezTo>
                    <a:cubicBezTo>
                      <a:pt x="206" y="33"/>
                      <a:pt x="205" y="31"/>
                      <a:pt x="205" y="31"/>
                    </a:cubicBezTo>
                    <a:cubicBezTo>
                      <a:pt x="203" y="31"/>
                      <a:pt x="203" y="31"/>
                      <a:pt x="203" y="31"/>
                    </a:cubicBezTo>
                    <a:cubicBezTo>
                      <a:pt x="203" y="31"/>
                      <a:pt x="197" y="31"/>
                      <a:pt x="197" y="31"/>
                    </a:cubicBezTo>
                    <a:cubicBezTo>
                      <a:pt x="197" y="32"/>
                      <a:pt x="193" y="31"/>
                      <a:pt x="193" y="31"/>
                    </a:cubicBezTo>
                    <a:cubicBezTo>
                      <a:pt x="193" y="31"/>
                      <a:pt x="191" y="30"/>
                      <a:pt x="190" y="29"/>
                    </a:cubicBezTo>
                    <a:cubicBezTo>
                      <a:pt x="190" y="28"/>
                      <a:pt x="190" y="27"/>
                      <a:pt x="190" y="26"/>
                    </a:cubicBezTo>
                    <a:cubicBezTo>
                      <a:pt x="190" y="25"/>
                      <a:pt x="190" y="26"/>
                      <a:pt x="192" y="25"/>
                    </a:cubicBezTo>
                    <a:cubicBezTo>
                      <a:pt x="193" y="24"/>
                      <a:pt x="194" y="24"/>
                      <a:pt x="195" y="24"/>
                    </a:cubicBezTo>
                    <a:cubicBezTo>
                      <a:pt x="195" y="23"/>
                      <a:pt x="195" y="23"/>
                      <a:pt x="195" y="23"/>
                    </a:cubicBezTo>
                    <a:cubicBezTo>
                      <a:pt x="195" y="23"/>
                      <a:pt x="199" y="23"/>
                      <a:pt x="199" y="23"/>
                    </a:cubicBezTo>
                    <a:cubicBezTo>
                      <a:pt x="199" y="23"/>
                      <a:pt x="199" y="21"/>
                      <a:pt x="199" y="21"/>
                    </a:cubicBezTo>
                    <a:cubicBezTo>
                      <a:pt x="197" y="20"/>
                      <a:pt x="197" y="20"/>
                      <a:pt x="197" y="20"/>
                    </a:cubicBezTo>
                    <a:cubicBezTo>
                      <a:pt x="197" y="20"/>
                      <a:pt x="195" y="18"/>
                      <a:pt x="195" y="18"/>
                    </a:cubicBezTo>
                    <a:cubicBezTo>
                      <a:pt x="195" y="17"/>
                      <a:pt x="195" y="17"/>
                      <a:pt x="195" y="17"/>
                    </a:cubicBezTo>
                    <a:cubicBezTo>
                      <a:pt x="195" y="17"/>
                      <a:pt x="197" y="15"/>
                      <a:pt x="197" y="15"/>
                    </a:cubicBezTo>
                    <a:cubicBezTo>
                      <a:pt x="198" y="14"/>
                      <a:pt x="197" y="13"/>
                      <a:pt x="197" y="13"/>
                    </a:cubicBezTo>
                    <a:cubicBezTo>
                      <a:pt x="197" y="13"/>
                      <a:pt x="196" y="12"/>
                      <a:pt x="195" y="12"/>
                    </a:cubicBezTo>
                    <a:cubicBezTo>
                      <a:pt x="195" y="12"/>
                      <a:pt x="194" y="14"/>
                      <a:pt x="194" y="14"/>
                    </a:cubicBezTo>
                    <a:cubicBezTo>
                      <a:pt x="193" y="14"/>
                      <a:pt x="193" y="16"/>
                      <a:pt x="193" y="16"/>
                    </a:cubicBezTo>
                    <a:cubicBezTo>
                      <a:pt x="193" y="16"/>
                      <a:pt x="191" y="17"/>
                      <a:pt x="191" y="17"/>
                    </a:cubicBezTo>
                    <a:cubicBezTo>
                      <a:pt x="190" y="16"/>
                      <a:pt x="191" y="16"/>
                      <a:pt x="191" y="15"/>
                    </a:cubicBezTo>
                    <a:cubicBezTo>
                      <a:pt x="191" y="15"/>
                      <a:pt x="190" y="14"/>
                      <a:pt x="190" y="14"/>
                    </a:cubicBezTo>
                    <a:cubicBezTo>
                      <a:pt x="190" y="14"/>
                      <a:pt x="189" y="13"/>
                      <a:pt x="189" y="13"/>
                    </a:cubicBezTo>
                    <a:cubicBezTo>
                      <a:pt x="189" y="12"/>
                      <a:pt x="190" y="12"/>
                      <a:pt x="191" y="12"/>
                    </a:cubicBezTo>
                    <a:cubicBezTo>
                      <a:pt x="191" y="11"/>
                      <a:pt x="191" y="10"/>
                      <a:pt x="191" y="10"/>
                    </a:cubicBezTo>
                    <a:cubicBezTo>
                      <a:pt x="191" y="10"/>
                      <a:pt x="191" y="9"/>
                      <a:pt x="190" y="9"/>
                    </a:cubicBezTo>
                    <a:cubicBezTo>
                      <a:pt x="190" y="8"/>
                      <a:pt x="189" y="9"/>
                      <a:pt x="189" y="9"/>
                    </a:cubicBezTo>
                    <a:cubicBezTo>
                      <a:pt x="189" y="9"/>
                      <a:pt x="187" y="11"/>
                      <a:pt x="187" y="11"/>
                    </a:cubicBezTo>
                    <a:cubicBezTo>
                      <a:pt x="187" y="11"/>
                      <a:pt x="186" y="12"/>
                      <a:pt x="186" y="12"/>
                    </a:cubicBezTo>
                    <a:cubicBezTo>
                      <a:pt x="186" y="12"/>
                      <a:pt x="186" y="14"/>
                      <a:pt x="186" y="14"/>
                    </a:cubicBezTo>
                    <a:cubicBezTo>
                      <a:pt x="186" y="14"/>
                      <a:pt x="184" y="15"/>
                      <a:pt x="184" y="15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4" y="15"/>
                      <a:pt x="183" y="17"/>
                      <a:pt x="183" y="17"/>
                    </a:cubicBezTo>
                    <a:cubicBezTo>
                      <a:pt x="183" y="17"/>
                      <a:pt x="183" y="19"/>
                      <a:pt x="183" y="19"/>
                    </a:cubicBezTo>
                    <a:cubicBezTo>
                      <a:pt x="183" y="19"/>
                      <a:pt x="182" y="20"/>
                      <a:pt x="181" y="21"/>
                    </a:cubicBezTo>
                    <a:cubicBezTo>
                      <a:pt x="180" y="21"/>
                      <a:pt x="180" y="22"/>
                      <a:pt x="180" y="22"/>
                    </a:cubicBezTo>
                    <a:cubicBezTo>
                      <a:pt x="180" y="23"/>
                      <a:pt x="180" y="23"/>
                      <a:pt x="180" y="23"/>
                    </a:cubicBezTo>
                    <a:cubicBezTo>
                      <a:pt x="177" y="24"/>
                      <a:pt x="177" y="24"/>
                      <a:pt x="177" y="24"/>
                    </a:cubicBezTo>
                    <a:cubicBezTo>
                      <a:pt x="177" y="24"/>
                      <a:pt x="175" y="23"/>
                      <a:pt x="175" y="23"/>
                    </a:cubicBezTo>
                    <a:cubicBezTo>
                      <a:pt x="175" y="23"/>
                      <a:pt x="173" y="23"/>
                      <a:pt x="173" y="23"/>
                    </a:cubicBezTo>
                    <a:cubicBezTo>
                      <a:pt x="173" y="23"/>
                      <a:pt x="170" y="23"/>
                      <a:pt x="170" y="23"/>
                    </a:cubicBezTo>
                    <a:cubicBezTo>
                      <a:pt x="170" y="23"/>
                      <a:pt x="169" y="24"/>
                      <a:pt x="169" y="24"/>
                    </a:cubicBezTo>
                    <a:cubicBezTo>
                      <a:pt x="168" y="26"/>
                      <a:pt x="168" y="26"/>
                      <a:pt x="168" y="26"/>
                    </a:cubicBezTo>
                    <a:cubicBezTo>
                      <a:pt x="168" y="26"/>
                      <a:pt x="168" y="24"/>
                      <a:pt x="168" y="24"/>
                    </a:cubicBezTo>
                    <a:cubicBezTo>
                      <a:pt x="169" y="23"/>
                      <a:pt x="170" y="22"/>
                      <a:pt x="170" y="22"/>
                    </a:cubicBezTo>
                    <a:cubicBezTo>
                      <a:pt x="171" y="22"/>
                      <a:pt x="171" y="21"/>
                      <a:pt x="171" y="20"/>
                    </a:cubicBezTo>
                    <a:cubicBezTo>
                      <a:pt x="171" y="20"/>
                      <a:pt x="170" y="19"/>
                      <a:pt x="170" y="19"/>
                    </a:cubicBezTo>
                    <a:cubicBezTo>
                      <a:pt x="168" y="20"/>
                      <a:pt x="168" y="20"/>
                      <a:pt x="168" y="20"/>
                    </a:cubicBezTo>
                    <a:cubicBezTo>
                      <a:pt x="168" y="20"/>
                      <a:pt x="167" y="22"/>
                      <a:pt x="167" y="23"/>
                    </a:cubicBezTo>
                    <a:cubicBezTo>
                      <a:pt x="167" y="24"/>
                      <a:pt x="166" y="24"/>
                      <a:pt x="166" y="24"/>
                    </a:cubicBezTo>
                    <a:cubicBezTo>
                      <a:pt x="164" y="26"/>
                      <a:pt x="164" y="26"/>
                      <a:pt x="164" y="26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28"/>
                      <a:pt x="160" y="31"/>
                      <a:pt x="159" y="31"/>
                    </a:cubicBezTo>
                    <a:cubicBezTo>
                      <a:pt x="159" y="32"/>
                      <a:pt x="156" y="33"/>
                      <a:pt x="156" y="33"/>
                    </a:cubicBezTo>
                    <a:cubicBezTo>
                      <a:pt x="156" y="33"/>
                      <a:pt x="151" y="33"/>
                      <a:pt x="150" y="33"/>
                    </a:cubicBezTo>
                    <a:cubicBezTo>
                      <a:pt x="149" y="33"/>
                      <a:pt x="148" y="35"/>
                      <a:pt x="148" y="35"/>
                    </a:cubicBezTo>
                    <a:cubicBezTo>
                      <a:pt x="148" y="35"/>
                      <a:pt x="147" y="36"/>
                      <a:pt x="147" y="37"/>
                    </a:cubicBezTo>
                    <a:cubicBezTo>
                      <a:pt x="146" y="37"/>
                      <a:pt x="145" y="38"/>
                      <a:pt x="145" y="38"/>
                    </a:cubicBezTo>
                    <a:cubicBezTo>
                      <a:pt x="144" y="39"/>
                      <a:pt x="143" y="40"/>
                      <a:pt x="143" y="40"/>
                    </a:cubicBezTo>
                    <a:cubicBezTo>
                      <a:pt x="143" y="40"/>
                      <a:pt x="142" y="42"/>
                      <a:pt x="142" y="42"/>
                    </a:cubicBezTo>
                    <a:cubicBezTo>
                      <a:pt x="142" y="43"/>
                      <a:pt x="139" y="42"/>
                      <a:pt x="139" y="42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35" y="40"/>
                      <a:pt x="135" y="40"/>
                      <a:pt x="135" y="40"/>
                    </a:cubicBezTo>
                    <a:cubicBezTo>
                      <a:pt x="132" y="40"/>
                      <a:pt x="132" y="40"/>
                      <a:pt x="132" y="40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0" y="42"/>
                      <a:pt x="130" y="42"/>
                      <a:pt x="130" y="42"/>
                    </a:cubicBezTo>
                    <a:cubicBezTo>
                      <a:pt x="128" y="42"/>
                      <a:pt x="128" y="42"/>
                      <a:pt x="128" y="42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37"/>
                      <a:pt x="126" y="37"/>
                      <a:pt x="126" y="37"/>
                    </a:cubicBezTo>
                    <a:cubicBezTo>
                      <a:pt x="129" y="37"/>
                      <a:pt x="129" y="37"/>
                      <a:pt x="129" y="37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1" y="34"/>
                      <a:pt x="133" y="33"/>
                      <a:pt x="133" y="33"/>
                    </a:cubicBezTo>
                    <a:cubicBezTo>
                      <a:pt x="134" y="33"/>
                      <a:pt x="134" y="31"/>
                      <a:pt x="134" y="31"/>
                    </a:cubicBezTo>
                    <a:cubicBezTo>
                      <a:pt x="134" y="28"/>
                      <a:pt x="134" y="28"/>
                      <a:pt x="134" y="28"/>
                    </a:cubicBezTo>
                    <a:cubicBezTo>
                      <a:pt x="134" y="25"/>
                      <a:pt x="134" y="25"/>
                      <a:pt x="134" y="25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8" y="22"/>
                      <a:pt x="138" y="22"/>
                      <a:pt x="138" y="22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7" y="17"/>
                      <a:pt x="133" y="17"/>
                      <a:pt x="133" y="17"/>
                    </a:cubicBezTo>
                    <a:cubicBezTo>
                      <a:pt x="132" y="17"/>
                      <a:pt x="131" y="18"/>
                      <a:pt x="131" y="18"/>
                    </a:cubicBezTo>
                    <a:cubicBezTo>
                      <a:pt x="131" y="21"/>
                      <a:pt x="131" y="21"/>
                      <a:pt x="131" y="21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3" y="24"/>
                      <a:pt x="133" y="24"/>
                      <a:pt x="133" y="24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9" y="24"/>
                      <a:pt x="129" y="24"/>
                      <a:pt x="129" y="24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23" y="27"/>
                      <a:pt x="123" y="27"/>
                      <a:pt x="123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15" y="23"/>
                      <a:pt x="115" y="23"/>
                      <a:pt x="115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1" y="23"/>
                      <a:pt x="111" y="23"/>
                      <a:pt x="111" y="23"/>
                    </a:cubicBezTo>
                    <a:cubicBezTo>
                      <a:pt x="110" y="22"/>
                      <a:pt x="110" y="22"/>
                      <a:pt x="110" y="22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18"/>
                      <a:pt x="105" y="18"/>
                      <a:pt x="105" y="18"/>
                    </a:cubicBezTo>
                    <a:cubicBezTo>
                      <a:pt x="105" y="18"/>
                      <a:pt x="106" y="15"/>
                      <a:pt x="106" y="14"/>
                    </a:cubicBezTo>
                    <a:cubicBezTo>
                      <a:pt x="107" y="14"/>
                      <a:pt x="107" y="12"/>
                      <a:pt x="107" y="12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6" y="2"/>
                      <a:pt x="96" y="2"/>
                      <a:pt x="96" y="2"/>
                    </a:cubicBezTo>
                    <a:cubicBezTo>
                      <a:pt x="96" y="2"/>
                      <a:pt x="95" y="1"/>
                      <a:pt x="95" y="2"/>
                    </a:cubicBezTo>
                    <a:cubicBezTo>
                      <a:pt x="94" y="2"/>
                      <a:pt x="91" y="4"/>
                      <a:pt x="91" y="4"/>
                    </a:cubicBezTo>
                    <a:cubicBezTo>
                      <a:pt x="91" y="4"/>
                      <a:pt x="90" y="4"/>
                      <a:pt x="89" y="4"/>
                    </a:cubicBezTo>
                    <a:cubicBezTo>
                      <a:pt x="89" y="4"/>
                      <a:pt x="88" y="5"/>
                      <a:pt x="88" y="5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3" y="2"/>
                      <a:pt x="81" y="2"/>
                      <a:pt x="80" y="2"/>
                    </a:cubicBezTo>
                    <a:cubicBezTo>
                      <a:pt x="79" y="2"/>
                      <a:pt x="76" y="0"/>
                      <a:pt x="76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1"/>
                      <a:pt x="78" y="21"/>
                      <a:pt x="78" y="21"/>
                    </a:cubicBezTo>
                    <a:cubicBezTo>
                      <a:pt x="79" y="21"/>
                      <a:pt x="80" y="20"/>
                      <a:pt x="80" y="20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30"/>
                      <a:pt x="77" y="31"/>
                    </a:cubicBezTo>
                    <a:cubicBezTo>
                      <a:pt x="77" y="33"/>
                      <a:pt x="78" y="33"/>
                      <a:pt x="78" y="33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80" y="33"/>
                      <a:pt x="80" y="34"/>
                      <a:pt x="79" y="35"/>
                    </a:cubicBezTo>
                    <a:cubicBezTo>
                      <a:pt x="78" y="35"/>
                      <a:pt x="78" y="38"/>
                      <a:pt x="78" y="38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79" y="43"/>
                      <a:pt x="81" y="45"/>
                      <a:pt x="81" y="46"/>
                    </a:cubicBezTo>
                    <a:cubicBezTo>
                      <a:pt x="81" y="46"/>
                      <a:pt x="84" y="46"/>
                      <a:pt x="84" y="46"/>
                    </a:cubicBezTo>
                    <a:cubicBezTo>
                      <a:pt x="84" y="46"/>
                      <a:pt x="85" y="44"/>
                      <a:pt x="85" y="44"/>
                    </a:cubicBezTo>
                    <a:cubicBezTo>
                      <a:pt x="85" y="44"/>
                      <a:pt x="87" y="45"/>
                      <a:pt x="87" y="45"/>
                    </a:cubicBezTo>
                    <a:cubicBezTo>
                      <a:pt x="88" y="45"/>
                      <a:pt x="89" y="47"/>
                      <a:pt x="89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8" y="56"/>
                      <a:pt x="70" y="60"/>
                      <a:pt x="71" y="60"/>
                    </a:cubicBezTo>
                    <a:cubicBezTo>
                      <a:pt x="71" y="60"/>
                      <a:pt x="68" y="61"/>
                      <a:pt x="68" y="61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4" y="58"/>
                      <a:pt x="63" y="58"/>
                    </a:cubicBezTo>
                    <a:cubicBezTo>
                      <a:pt x="62" y="57"/>
                      <a:pt x="61" y="58"/>
                      <a:pt x="61" y="58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60" y="66"/>
                      <a:pt x="59" y="65"/>
                      <a:pt x="59" y="64"/>
                    </a:cubicBezTo>
                    <a:cubicBezTo>
                      <a:pt x="59" y="64"/>
                      <a:pt x="58" y="61"/>
                      <a:pt x="58" y="61"/>
                    </a:cubicBezTo>
                    <a:cubicBezTo>
                      <a:pt x="58" y="60"/>
                      <a:pt x="58" y="58"/>
                      <a:pt x="58" y="58"/>
                    </a:cubicBezTo>
                    <a:cubicBezTo>
                      <a:pt x="58" y="58"/>
                      <a:pt x="57" y="56"/>
                      <a:pt x="57" y="56"/>
                    </a:cubicBezTo>
                    <a:cubicBezTo>
                      <a:pt x="58" y="55"/>
                      <a:pt x="56" y="54"/>
                      <a:pt x="56" y="53"/>
                    </a:cubicBezTo>
                    <a:cubicBezTo>
                      <a:pt x="56" y="53"/>
                      <a:pt x="54" y="51"/>
                      <a:pt x="54" y="51"/>
                    </a:cubicBezTo>
                    <a:cubicBezTo>
                      <a:pt x="52" y="49"/>
                      <a:pt x="52" y="49"/>
                      <a:pt x="52" y="49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6" y="54"/>
                      <a:pt x="36" y="54"/>
                    </a:cubicBezTo>
                    <a:cubicBezTo>
                      <a:pt x="35" y="54"/>
                      <a:pt x="35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0" y="64"/>
                      <a:pt x="29" y="64"/>
                    </a:cubicBezTo>
                    <a:cubicBezTo>
                      <a:pt x="29" y="64"/>
                      <a:pt x="29" y="65"/>
                      <a:pt x="28" y="67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2"/>
                      <a:pt x="33" y="72"/>
                    </a:cubicBezTo>
                    <a:cubicBezTo>
                      <a:pt x="34" y="72"/>
                      <a:pt x="36" y="73"/>
                      <a:pt x="36" y="73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7"/>
                    </a:cubicBezTo>
                    <a:cubicBezTo>
                      <a:pt x="36" y="77"/>
                      <a:pt x="36" y="79"/>
                      <a:pt x="36" y="79"/>
                    </a:cubicBezTo>
                    <a:cubicBezTo>
                      <a:pt x="36" y="80"/>
                      <a:pt x="36" y="85"/>
                      <a:pt x="36" y="8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6" y="86"/>
                      <a:pt x="34" y="89"/>
                      <a:pt x="33" y="91"/>
                    </a:cubicBezTo>
                    <a:cubicBezTo>
                      <a:pt x="33" y="92"/>
                      <a:pt x="33" y="92"/>
                      <a:pt x="33" y="93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32" y="99"/>
                      <a:pt x="31" y="103"/>
                      <a:pt x="29" y="103"/>
                    </a:cubicBezTo>
                    <a:cubicBezTo>
                      <a:pt x="28" y="103"/>
                      <a:pt x="28" y="103"/>
                      <a:pt x="28" y="103"/>
                    </a:cubicBezTo>
                    <a:cubicBezTo>
                      <a:pt x="28" y="103"/>
                      <a:pt x="28" y="103"/>
                      <a:pt x="28" y="103"/>
                    </a:cubicBezTo>
                    <a:cubicBezTo>
                      <a:pt x="28" y="103"/>
                      <a:pt x="27" y="103"/>
                      <a:pt x="27" y="102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3" y="105"/>
                      <a:pt x="24" y="105"/>
                      <a:pt x="24" y="105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28" y="106"/>
                      <a:pt x="28" y="106"/>
                      <a:pt x="28" y="106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1" y="114"/>
                      <a:pt x="31" y="114"/>
                      <a:pt x="31" y="114"/>
                    </a:cubicBezTo>
                    <a:cubicBezTo>
                      <a:pt x="31" y="114"/>
                      <a:pt x="31" y="115"/>
                      <a:pt x="31" y="116"/>
                    </a:cubicBezTo>
                    <a:cubicBezTo>
                      <a:pt x="32" y="117"/>
                      <a:pt x="32" y="118"/>
                      <a:pt x="31" y="119"/>
                    </a:cubicBezTo>
                    <a:cubicBezTo>
                      <a:pt x="31" y="119"/>
                      <a:pt x="31" y="119"/>
                      <a:pt x="31" y="119"/>
                    </a:cubicBezTo>
                    <a:cubicBezTo>
                      <a:pt x="30" y="119"/>
                      <a:pt x="30" y="119"/>
                      <a:pt x="30" y="119"/>
                    </a:cubicBezTo>
                    <a:cubicBezTo>
                      <a:pt x="29" y="119"/>
                      <a:pt x="29" y="120"/>
                      <a:pt x="29" y="120"/>
                    </a:cubicBezTo>
                    <a:cubicBezTo>
                      <a:pt x="29" y="120"/>
                      <a:pt x="29" y="120"/>
                      <a:pt x="29" y="120"/>
                    </a:cubicBezTo>
                    <a:cubicBezTo>
                      <a:pt x="28" y="121"/>
                      <a:pt x="28" y="121"/>
                      <a:pt x="28" y="121"/>
                    </a:cubicBezTo>
                    <a:cubicBezTo>
                      <a:pt x="28" y="121"/>
                      <a:pt x="27" y="122"/>
                      <a:pt x="25" y="123"/>
                    </a:cubicBezTo>
                    <a:cubicBezTo>
                      <a:pt x="25" y="123"/>
                      <a:pt x="24" y="124"/>
                      <a:pt x="22" y="124"/>
                    </a:cubicBezTo>
                    <a:cubicBezTo>
                      <a:pt x="22" y="124"/>
                      <a:pt x="22" y="124"/>
                      <a:pt x="22" y="124"/>
                    </a:cubicBezTo>
                    <a:cubicBezTo>
                      <a:pt x="25" y="126"/>
                      <a:pt x="25" y="126"/>
                      <a:pt x="25" y="126"/>
                    </a:cubicBezTo>
                    <a:cubicBezTo>
                      <a:pt x="24" y="130"/>
                      <a:pt x="24" y="130"/>
                      <a:pt x="24" y="130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0" y="133"/>
                      <a:pt x="20" y="133"/>
                      <a:pt x="20" y="133"/>
                    </a:cubicBezTo>
                    <a:cubicBezTo>
                      <a:pt x="17" y="133"/>
                      <a:pt x="17" y="133"/>
                      <a:pt x="17" y="133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2" y="137"/>
                      <a:pt x="12" y="137"/>
                      <a:pt x="12" y="137"/>
                    </a:cubicBezTo>
                    <a:cubicBezTo>
                      <a:pt x="8" y="134"/>
                      <a:pt x="8" y="134"/>
                      <a:pt x="8" y="134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3" y="135"/>
                      <a:pt x="4" y="135"/>
                      <a:pt x="4" y="135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4" y="138"/>
                      <a:pt x="4" y="138"/>
                      <a:pt x="4" y="138"/>
                    </a:cubicBezTo>
                    <a:cubicBezTo>
                      <a:pt x="6" y="140"/>
                      <a:pt x="6" y="140"/>
                      <a:pt x="6" y="140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7" y="143"/>
                      <a:pt x="7" y="143"/>
                      <a:pt x="7" y="143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51"/>
                      <a:pt x="8" y="151"/>
                      <a:pt x="8" y="151"/>
                    </a:cubicBezTo>
                    <a:cubicBezTo>
                      <a:pt x="8" y="152"/>
                      <a:pt x="8" y="153"/>
                      <a:pt x="8" y="154"/>
                    </a:cubicBezTo>
                    <a:cubicBezTo>
                      <a:pt x="8" y="154"/>
                      <a:pt x="8" y="154"/>
                      <a:pt x="8" y="154"/>
                    </a:cubicBezTo>
                    <a:cubicBezTo>
                      <a:pt x="7" y="154"/>
                      <a:pt x="7" y="154"/>
                      <a:pt x="7" y="154"/>
                    </a:cubicBezTo>
                    <a:cubicBezTo>
                      <a:pt x="7" y="155"/>
                      <a:pt x="6" y="156"/>
                      <a:pt x="6" y="156"/>
                    </a:cubicBezTo>
                    <a:cubicBezTo>
                      <a:pt x="4" y="158"/>
                      <a:pt x="4" y="158"/>
                      <a:pt x="4" y="158"/>
                    </a:cubicBezTo>
                    <a:cubicBezTo>
                      <a:pt x="4" y="158"/>
                      <a:pt x="4" y="158"/>
                      <a:pt x="4" y="158"/>
                    </a:cubicBezTo>
                    <a:cubicBezTo>
                      <a:pt x="6" y="159"/>
                      <a:pt x="8" y="160"/>
                      <a:pt x="7" y="162"/>
                    </a:cubicBezTo>
                    <a:cubicBezTo>
                      <a:pt x="7" y="163"/>
                      <a:pt x="7" y="163"/>
                      <a:pt x="7" y="163"/>
                    </a:cubicBezTo>
                    <a:cubicBezTo>
                      <a:pt x="7" y="163"/>
                      <a:pt x="7" y="163"/>
                      <a:pt x="7" y="163"/>
                    </a:cubicBezTo>
                    <a:cubicBezTo>
                      <a:pt x="5" y="164"/>
                      <a:pt x="4" y="164"/>
                      <a:pt x="2" y="164"/>
                    </a:cubicBezTo>
                    <a:cubicBezTo>
                      <a:pt x="1" y="164"/>
                      <a:pt x="1" y="164"/>
                      <a:pt x="1" y="164"/>
                    </a:cubicBezTo>
                    <a:cubicBezTo>
                      <a:pt x="1" y="165"/>
                      <a:pt x="1" y="165"/>
                      <a:pt x="1" y="165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6"/>
                      <a:pt x="2" y="167"/>
                      <a:pt x="2" y="167"/>
                    </a:cubicBezTo>
                    <a:cubicBezTo>
                      <a:pt x="2" y="167"/>
                      <a:pt x="2" y="169"/>
                      <a:pt x="2" y="169"/>
                    </a:cubicBezTo>
                    <a:cubicBezTo>
                      <a:pt x="3" y="169"/>
                      <a:pt x="3" y="170"/>
                      <a:pt x="3" y="170"/>
                    </a:cubicBezTo>
                    <a:cubicBezTo>
                      <a:pt x="4" y="170"/>
                      <a:pt x="4" y="170"/>
                      <a:pt x="4" y="170"/>
                    </a:cubicBezTo>
                    <a:cubicBezTo>
                      <a:pt x="4" y="171"/>
                      <a:pt x="4" y="171"/>
                      <a:pt x="4" y="171"/>
                    </a:cubicBezTo>
                    <a:cubicBezTo>
                      <a:pt x="4" y="171"/>
                      <a:pt x="4" y="173"/>
                      <a:pt x="3" y="174"/>
                    </a:cubicBezTo>
                    <a:cubicBezTo>
                      <a:pt x="3" y="175"/>
                      <a:pt x="3" y="176"/>
                      <a:pt x="1" y="177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2" y="177"/>
                      <a:pt x="2" y="178"/>
                      <a:pt x="3" y="178"/>
                    </a:cubicBezTo>
                    <a:cubicBezTo>
                      <a:pt x="3" y="178"/>
                      <a:pt x="3" y="178"/>
                      <a:pt x="3" y="178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6" y="181"/>
                      <a:pt x="6" y="181"/>
                    </a:cubicBezTo>
                    <a:cubicBezTo>
                      <a:pt x="7" y="182"/>
                      <a:pt x="7" y="182"/>
                      <a:pt x="7" y="182"/>
                    </a:cubicBezTo>
                    <a:cubicBezTo>
                      <a:pt x="7" y="183"/>
                      <a:pt x="7" y="183"/>
                      <a:pt x="7" y="183"/>
                    </a:cubicBezTo>
                    <a:cubicBezTo>
                      <a:pt x="7" y="183"/>
                      <a:pt x="7" y="185"/>
                      <a:pt x="6" y="186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7" y="187"/>
                      <a:pt x="8" y="187"/>
                      <a:pt x="10" y="188"/>
                    </a:cubicBezTo>
                    <a:cubicBezTo>
                      <a:pt x="10" y="189"/>
                      <a:pt x="10" y="189"/>
                      <a:pt x="10" y="189"/>
                    </a:cubicBezTo>
                    <a:cubicBezTo>
                      <a:pt x="10" y="189"/>
                      <a:pt x="10" y="189"/>
                      <a:pt x="10" y="189"/>
                    </a:cubicBezTo>
                    <a:cubicBezTo>
                      <a:pt x="10" y="189"/>
                      <a:pt x="11" y="191"/>
                      <a:pt x="11" y="192"/>
                    </a:cubicBezTo>
                    <a:cubicBezTo>
                      <a:pt x="11" y="193"/>
                      <a:pt x="10" y="194"/>
                      <a:pt x="10" y="195"/>
                    </a:cubicBezTo>
                    <a:cubicBezTo>
                      <a:pt x="10" y="196"/>
                      <a:pt x="10" y="196"/>
                      <a:pt x="10" y="196"/>
                    </a:cubicBezTo>
                    <a:cubicBezTo>
                      <a:pt x="10" y="197"/>
                      <a:pt x="10" y="198"/>
                      <a:pt x="8" y="199"/>
                    </a:cubicBezTo>
                    <a:cubicBezTo>
                      <a:pt x="8" y="199"/>
                      <a:pt x="7" y="200"/>
                      <a:pt x="7" y="200"/>
                    </a:cubicBezTo>
                    <a:cubicBezTo>
                      <a:pt x="7" y="201"/>
                      <a:pt x="6" y="201"/>
                      <a:pt x="5" y="201"/>
                    </a:cubicBezTo>
                    <a:cubicBezTo>
                      <a:pt x="5" y="201"/>
                      <a:pt x="5" y="201"/>
                      <a:pt x="5" y="201"/>
                    </a:cubicBezTo>
                    <a:cubicBezTo>
                      <a:pt x="5" y="201"/>
                      <a:pt x="5" y="201"/>
                      <a:pt x="4" y="201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7"/>
                      <a:pt x="2" y="207"/>
                      <a:pt x="2" y="207"/>
                    </a:cubicBezTo>
                    <a:cubicBezTo>
                      <a:pt x="3" y="210"/>
                      <a:pt x="3" y="210"/>
                      <a:pt x="3" y="210"/>
                    </a:cubicBezTo>
                    <a:cubicBezTo>
                      <a:pt x="5" y="215"/>
                      <a:pt x="5" y="215"/>
                      <a:pt x="5" y="215"/>
                    </a:cubicBezTo>
                    <a:cubicBezTo>
                      <a:pt x="5" y="215"/>
                      <a:pt x="6" y="215"/>
                      <a:pt x="6" y="216"/>
                    </a:cubicBezTo>
                    <a:cubicBezTo>
                      <a:pt x="7" y="216"/>
                      <a:pt x="7" y="216"/>
                      <a:pt x="8" y="217"/>
                    </a:cubicBezTo>
                    <a:cubicBezTo>
                      <a:pt x="8" y="217"/>
                      <a:pt x="9" y="217"/>
                      <a:pt x="11" y="217"/>
                    </a:cubicBezTo>
                    <a:cubicBezTo>
                      <a:pt x="12" y="218"/>
                      <a:pt x="12" y="218"/>
                      <a:pt x="12" y="218"/>
                    </a:cubicBezTo>
                    <a:cubicBezTo>
                      <a:pt x="13" y="222"/>
                      <a:pt x="13" y="222"/>
                      <a:pt x="13" y="222"/>
                    </a:cubicBezTo>
                    <a:cubicBezTo>
                      <a:pt x="12" y="226"/>
                      <a:pt x="12" y="226"/>
                      <a:pt x="12" y="226"/>
                    </a:cubicBezTo>
                    <a:cubicBezTo>
                      <a:pt x="10" y="228"/>
                      <a:pt x="10" y="228"/>
                      <a:pt x="10" y="228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9" y="232"/>
                      <a:pt x="9" y="232"/>
                      <a:pt x="9" y="232"/>
                    </a:cubicBezTo>
                    <a:cubicBezTo>
                      <a:pt x="9" y="232"/>
                      <a:pt x="9" y="232"/>
                      <a:pt x="9" y="232"/>
                    </a:cubicBezTo>
                    <a:cubicBezTo>
                      <a:pt x="14" y="237"/>
                      <a:pt x="14" y="237"/>
                      <a:pt x="14" y="237"/>
                    </a:cubicBezTo>
                    <a:cubicBezTo>
                      <a:pt x="15" y="241"/>
                      <a:pt x="15" y="241"/>
                      <a:pt x="15" y="241"/>
                    </a:cubicBezTo>
                    <a:cubicBezTo>
                      <a:pt x="17" y="244"/>
                      <a:pt x="17" y="244"/>
                      <a:pt x="17" y="244"/>
                    </a:cubicBezTo>
                    <a:cubicBezTo>
                      <a:pt x="18" y="245"/>
                      <a:pt x="18" y="245"/>
                      <a:pt x="18" y="245"/>
                    </a:cubicBezTo>
                    <a:cubicBezTo>
                      <a:pt x="21" y="243"/>
                      <a:pt x="21" y="243"/>
                      <a:pt x="21" y="243"/>
                    </a:cubicBezTo>
                    <a:cubicBezTo>
                      <a:pt x="27" y="247"/>
                      <a:pt x="27" y="247"/>
                      <a:pt x="27" y="247"/>
                    </a:cubicBezTo>
                    <a:cubicBezTo>
                      <a:pt x="30" y="248"/>
                      <a:pt x="30" y="248"/>
                      <a:pt x="30" y="248"/>
                    </a:cubicBezTo>
                    <a:cubicBezTo>
                      <a:pt x="32" y="247"/>
                      <a:pt x="32" y="247"/>
                      <a:pt x="32" y="247"/>
                    </a:cubicBezTo>
                    <a:cubicBezTo>
                      <a:pt x="37" y="245"/>
                      <a:pt x="37" y="245"/>
                      <a:pt x="37" y="245"/>
                    </a:cubicBezTo>
                    <a:cubicBezTo>
                      <a:pt x="40" y="250"/>
                      <a:pt x="40" y="250"/>
                      <a:pt x="40" y="250"/>
                    </a:cubicBezTo>
                    <a:cubicBezTo>
                      <a:pt x="43" y="252"/>
                      <a:pt x="43" y="252"/>
                      <a:pt x="43" y="252"/>
                    </a:cubicBezTo>
                    <a:cubicBezTo>
                      <a:pt x="49" y="252"/>
                      <a:pt x="49" y="252"/>
                      <a:pt x="49" y="252"/>
                    </a:cubicBezTo>
                    <a:cubicBezTo>
                      <a:pt x="62" y="256"/>
                      <a:pt x="62" y="256"/>
                      <a:pt x="62" y="256"/>
                    </a:cubicBezTo>
                    <a:cubicBezTo>
                      <a:pt x="54" y="265"/>
                      <a:pt x="54" y="265"/>
                      <a:pt x="54" y="265"/>
                    </a:cubicBezTo>
                    <a:cubicBezTo>
                      <a:pt x="54" y="265"/>
                      <a:pt x="48" y="273"/>
                      <a:pt x="45" y="275"/>
                    </a:cubicBezTo>
                    <a:cubicBezTo>
                      <a:pt x="44" y="275"/>
                      <a:pt x="44" y="275"/>
                      <a:pt x="44" y="275"/>
                    </a:cubicBezTo>
                    <a:cubicBezTo>
                      <a:pt x="44" y="275"/>
                      <a:pt x="44" y="275"/>
                      <a:pt x="44" y="275"/>
                    </a:cubicBezTo>
                    <a:cubicBezTo>
                      <a:pt x="44" y="275"/>
                      <a:pt x="44" y="275"/>
                      <a:pt x="44" y="276"/>
                    </a:cubicBezTo>
                    <a:cubicBezTo>
                      <a:pt x="45" y="276"/>
                      <a:pt x="45" y="276"/>
                      <a:pt x="45" y="276"/>
                    </a:cubicBezTo>
                    <a:cubicBezTo>
                      <a:pt x="45" y="277"/>
                      <a:pt x="45" y="277"/>
                      <a:pt x="45" y="277"/>
                    </a:cubicBezTo>
                    <a:cubicBezTo>
                      <a:pt x="45" y="286"/>
                      <a:pt x="45" y="286"/>
                      <a:pt x="45" y="286"/>
                    </a:cubicBezTo>
                    <a:cubicBezTo>
                      <a:pt x="44" y="286"/>
                      <a:pt x="44" y="286"/>
                      <a:pt x="44" y="286"/>
                    </a:cubicBezTo>
                    <a:cubicBezTo>
                      <a:pt x="44" y="286"/>
                      <a:pt x="42" y="291"/>
                      <a:pt x="40" y="294"/>
                    </a:cubicBezTo>
                    <a:cubicBezTo>
                      <a:pt x="40" y="294"/>
                      <a:pt x="40" y="294"/>
                      <a:pt x="39" y="294"/>
                    </a:cubicBezTo>
                    <a:cubicBezTo>
                      <a:pt x="40" y="294"/>
                      <a:pt x="40" y="294"/>
                      <a:pt x="40" y="294"/>
                    </a:cubicBezTo>
                    <a:cubicBezTo>
                      <a:pt x="41" y="295"/>
                      <a:pt x="41" y="301"/>
                      <a:pt x="41" y="301"/>
                    </a:cubicBezTo>
                    <a:cubicBezTo>
                      <a:pt x="41" y="303"/>
                      <a:pt x="40" y="308"/>
                      <a:pt x="40" y="309"/>
                    </a:cubicBezTo>
                    <a:cubicBezTo>
                      <a:pt x="40" y="309"/>
                      <a:pt x="40" y="309"/>
                      <a:pt x="40" y="309"/>
                    </a:cubicBezTo>
                    <a:cubicBezTo>
                      <a:pt x="38" y="311"/>
                      <a:pt x="38" y="311"/>
                      <a:pt x="38" y="311"/>
                    </a:cubicBezTo>
                    <a:cubicBezTo>
                      <a:pt x="39" y="312"/>
                      <a:pt x="41" y="313"/>
                      <a:pt x="42" y="315"/>
                    </a:cubicBezTo>
                    <a:cubicBezTo>
                      <a:pt x="42" y="315"/>
                      <a:pt x="42" y="315"/>
                      <a:pt x="42" y="315"/>
                    </a:cubicBezTo>
                    <a:cubicBezTo>
                      <a:pt x="42" y="316"/>
                      <a:pt x="42" y="316"/>
                      <a:pt x="42" y="316"/>
                    </a:cubicBezTo>
                    <a:cubicBezTo>
                      <a:pt x="43" y="315"/>
                      <a:pt x="43" y="315"/>
                      <a:pt x="44" y="315"/>
                    </a:cubicBezTo>
                    <a:cubicBezTo>
                      <a:pt x="45" y="314"/>
                      <a:pt x="46" y="313"/>
                      <a:pt x="47" y="313"/>
                    </a:cubicBezTo>
                    <a:cubicBezTo>
                      <a:pt x="48" y="313"/>
                      <a:pt x="48" y="313"/>
                      <a:pt x="48" y="313"/>
                    </a:cubicBezTo>
                    <a:cubicBezTo>
                      <a:pt x="48" y="314"/>
                      <a:pt x="48" y="314"/>
                      <a:pt x="48" y="314"/>
                    </a:cubicBezTo>
                    <a:cubicBezTo>
                      <a:pt x="49" y="314"/>
                      <a:pt x="49" y="315"/>
                      <a:pt x="50" y="316"/>
                    </a:cubicBezTo>
                    <a:cubicBezTo>
                      <a:pt x="51" y="316"/>
                      <a:pt x="51" y="316"/>
                      <a:pt x="51" y="316"/>
                    </a:cubicBezTo>
                    <a:cubicBezTo>
                      <a:pt x="52" y="316"/>
                      <a:pt x="52" y="316"/>
                      <a:pt x="52" y="316"/>
                    </a:cubicBezTo>
                    <a:cubicBezTo>
                      <a:pt x="53" y="316"/>
                      <a:pt x="53" y="316"/>
                      <a:pt x="53" y="316"/>
                    </a:cubicBezTo>
                    <a:cubicBezTo>
                      <a:pt x="54" y="315"/>
                      <a:pt x="54" y="315"/>
                      <a:pt x="55" y="314"/>
                    </a:cubicBezTo>
                    <a:cubicBezTo>
                      <a:pt x="55" y="314"/>
                      <a:pt x="56" y="313"/>
                      <a:pt x="57" y="313"/>
                    </a:cubicBezTo>
                    <a:cubicBezTo>
                      <a:pt x="58" y="313"/>
                      <a:pt x="59" y="314"/>
                      <a:pt x="59" y="314"/>
                    </a:cubicBezTo>
                    <a:cubicBezTo>
                      <a:pt x="60" y="314"/>
                      <a:pt x="60" y="314"/>
                      <a:pt x="60" y="314"/>
                    </a:cubicBezTo>
                    <a:cubicBezTo>
                      <a:pt x="60" y="314"/>
                      <a:pt x="60" y="314"/>
                      <a:pt x="60" y="314"/>
                    </a:cubicBezTo>
                    <a:cubicBezTo>
                      <a:pt x="61" y="315"/>
                      <a:pt x="61" y="315"/>
                      <a:pt x="61" y="315"/>
                    </a:cubicBezTo>
                    <a:cubicBezTo>
                      <a:pt x="61" y="314"/>
                      <a:pt x="60" y="314"/>
                      <a:pt x="60" y="313"/>
                    </a:cubicBezTo>
                    <a:cubicBezTo>
                      <a:pt x="60" y="312"/>
                      <a:pt x="59" y="311"/>
                      <a:pt x="61" y="310"/>
                    </a:cubicBezTo>
                    <a:cubicBezTo>
                      <a:pt x="61" y="310"/>
                      <a:pt x="61" y="310"/>
                      <a:pt x="61" y="310"/>
                    </a:cubicBezTo>
                    <a:cubicBezTo>
                      <a:pt x="61" y="309"/>
                      <a:pt x="62" y="308"/>
                      <a:pt x="63" y="307"/>
                    </a:cubicBezTo>
                    <a:cubicBezTo>
                      <a:pt x="63" y="307"/>
                      <a:pt x="64" y="307"/>
                      <a:pt x="64" y="307"/>
                    </a:cubicBezTo>
                    <a:cubicBezTo>
                      <a:pt x="64" y="306"/>
                      <a:pt x="64" y="306"/>
                      <a:pt x="64" y="306"/>
                    </a:cubicBezTo>
                    <a:cubicBezTo>
                      <a:pt x="70" y="305"/>
                      <a:pt x="70" y="305"/>
                      <a:pt x="70" y="305"/>
                    </a:cubicBezTo>
                    <a:cubicBezTo>
                      <a:pt x="70" y="306"/>
                      <a:pt x="70" y="306"/>
                      <a:pt x="70" y="306"/>
                    </a:cubicBezTo>
                    <a:cubicBezTo>
                      <a:pt x="71" y="306"/>
                      <a:pt x="72" y="306"/>
                      <a:pt x="73" y="307"/>
                    </a:cubicBezTo>
                    <a:cubicBezTo>
                      <a:pt x="73" y="307"/>
                      <a:pt x="74" y="307"/>
                      <a:pt x="74" y="307"/>
                    </a:cubicBezTo>
                    <a:cubicBezTo>
                      <a:pt x="74" y="307"/>
                      <a:pt x="74" y="308"/>
                      <a:pt x="74" y="308"/>
                    </a:cubicBezTo>
                    <a:cubicBezTo>
                      <a:pt x="74" y="308"/>
                      <a:pt x="74" y="308"/>
                      <a:pt x="74" y="308"/>
                    </a:cubicBezTo>
                    <a:cubicBezTo>
                      <a:pt x="75" y="308"/>
                      <a:pt x="75" y="309"/>
                      <a:pt x="76" y="309"/>
                    </a:cubicBezTo>
                    <a:cubicBezTo>
                      <a:pt x="76" y="309"/>
                      <a:pt x="77" y="310"/>
                      <a:pt x="78" y="311"/>
                    </a:cubicBezTo>
                    <a:cubicBezTo>
                      <a:pt x="79" y="311"/>
                      <a:pt x="79" y="311"/>
                      <a:pt x="80" y="310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82" y="310"/>
                      <a:pt x="83" y="310"/>
                      <a:pt x="83" y="311"/>
                    </a:cubicBezTo>
                    <a:cubicBezTo>
                      <a:pt x="84" y="311"/>
                      <a:pt x="84" y="311"/>
                      <a:pt x="85" y="311"/>
                    </a:cubicBezTo>
                    <a:cubicBezTo>
                      <a:pt x="87" y="311"/>
                      <a:pt x="87" y="311"/>
                      <a:pt x="87" y="311"/>
                    </a:cubicBezTo>
                    <a:cubicBezTo>
                      <a:pt x="87" y="311"/>
                      <a:pt x="88" y="311"/>
                      <a:pt x="88" y="311"/>
                    </a:cubicBezTo>
                    <a:cubicBezTo>
                      <a:pt x="89" y="311"/>
                      <a:pt x="89" y="312"/>
                      <a:pt x="90" y="312"/>
                    </a:cubicBezTo>
                    <a:cubicBezTo>
                      <a:pt x="91" y="313"/>
                      <a:pt x="91" y="313"/>
                      <a:pt x="91" y="313"/>
                    </a:cubicBezTo>
                    <a:cubicBezTo>
                      <a:pt x="91" y="313"/>
                      <a:pt x="92" y="313"/>
                      <a:pt x="92" y="313"/>
                    </a:cubicBezTo>
                    <a:cubicBezTo>
                      <a:pt x="93" y="314"/>
                      <a:pt x="93" y="314"/>
                      <a:pt x="94" y="314"/>
                    </a:cubicBezTo>
                    <a:cubicBezTo>
                      <a:pt x="94" y="314"/>
                      <a:pt x="94" y="314"/>
                      <a:pt x="95" y="315"/>
                    </a:cubicBezTo>
                    <a:cubicBezTo>
                      <a:pt x="96" y="315"/>
                      <a:pt x="96" y="315"/>
                      <a:pt x="96" y="315"/>
                    </a:cubicBezTo>
                    <a:cubicBezTo>
                      <a:pt x="97" y="316"/>
                      <a:pt x="97" y="316"/>
                      <a:pt x="98" y="316"/>
                    </a:cubicBezTo>
                    <a:cubicBezTo>
                      <a:pt x="99" y="317"/>
                      <a:pt x="99" y="318"/>
                      <a:pt x="99" y="318"/>
                    </a:cubicBezTo>
                    <a:cubicBezTo>
                      <a:pt x="99" y="319"/>
                      <a:pt x="100" y="319"/>
                      <a:pt x="100" y="319"/>
                    </a:cubicBezTo>
                    <a:cubicBezTo>
                      <a:pt x="100" y="319"/>
                      <a:pt x="100" y="319"/>
                      <a:pt x="100" y="319"/>
                    </a:cubicBezTo>
                    <a:cubicBezTo>
                      <a:pt x="101" y="318"/>
                      <a:pt x="102" y="318"/>
                      <a:pt x="102" y="318"/>
                    </a:cubicBezTo>
                    <a:cubicBezTo>
                      <a:pt x="102" y="318"/>
                      <a:pt x="104" y="316"/>
                      <a:pt x="105" y="317"/>
                    </a:cubicBezTo>
                    <a:cubicBezTo>
                      <a:pt x="106" y="318"/>
                      <a:pt x="108" y="320"/>
                      <a:pt x="108" y="320"/>
                    </a:cubicBezTo>
                    <a:cubicBezTo>
                      <a:pt x="108" y="320"/>
                      <a:pt x="109" y="321"/>
                      <a:pt x="110" y="321"/>
                    </a:cubicBezTo>
                    <a:cubicBezTo>
                      <a:pt x="110" y="321"/>
                      <a:pt x="111" y="322"/>
                      <a:pt x="112" y="322"/>
                    </a:cubicBezTo>
                    <a:cubicBezTo>
                      <a:pt x="112" y="323"/>
                      <a:pt x="112" y="322"/>
                      <a:pt x="112" y="324"/>
                    </a:cubicBezTo>
                    <a:cubicBezTo>
                      <a:pt x="112" y="325"/>
                      <a:pt x="111" y="327"/>
                      <a:pt x="113" y="327"/>
                    </a:cubicBezTo>
                    <a:cubicBezTo>
                      <a:pt x="114" y="326"/>
                      <a:pt x="114" y="326"/>
                      <a:pt x="115" y="326"/>
                    </a:cubicBezTo>
                    <a:cubicBezTo>
                      <a:pt x="115" y="327"/>
                      <a:pt x="116" y="326"/>
                      <a:pt x="115" y="328"/>
                    </a:cubicBezTo>
                    <a:cubicBezTo>
                      <a:pt x="115" y="330"/>
                      <a:pt x="114" y="330"/>
                      <a:pt x="115" y="330"/>
                    </a:cubicBezTo>
                    <a:cubicBezTo>
                      <a:pt x="117" y="331"/>
                      <a:pt x="118" y="332"/>
                      <a:pt x="119" y="331"/>
                    </a:cubicBezTo>
                    <a:cubicBezTo>
                      <a:pt x="119" y="329"/>
                      <a:pt x="119" y="331"/>
                      <a:pt x="120" y="329"/>
                    </a:cubicBezTo>
                    <a:cubicBezTo>
                      <a:pt x="121" y="327"/>
                      <a:pt x="120" y="327"/>
                      <a:pt x="121" y="327"/>
                    </a:cubicBezTo>
                    <a:cubicBezTo>
                      <a:pt x="122" y="326"/>
                      <a:pt x="121" y="326"/>
                      <a:pt x="122" y="325"/>
                    </a:cubicBezTo>
                    <a:cubicBezTo>
                      <a:pt x="122" y="323"/>
                      <a:pt x="123" y="324"/>
                      <a:pt x="122" y="323"/>
                    </a:cubicBezTo>
                    <a:cubicBezTo>
                      <a:pt x="122" y="323"/>
                      <a:pt x="122" y="322"/>
                      <a:pt x="122" y="321"/>
                    </a:cubicBezTo>
                    <a:cubicBezTo>
                      <a:pt x="121" y="320"/>
                      <a:pt x="120" y="320"/>
                      <a:pt x="122" y="320"/>
                    </a:cubicBezTo>
                    <a:cubicBezTo>
                      <a:pt x="124" y="319"/>
                      <a:pt x="124" y="319"/>
                      <a:pt x="124" y="319"/>
                    </a:cubicBezTo>
                    <a:cubicBezTo>
                      <a:pt x="125" y="318"/>
                      <a:pt x="127" y="318"/>
                      <a:pt x="127" y="318"/>
                    </a:cubicBezTo>
                    <a:cubicBezTo>
                      <a:pt x="127" y="318"/>
                      <a:pt x="129" y="318"/>
                      <a:pt x="130" y="318"/>
                    </a:cubicBezTo>
                    <a:cubicBezTo>
                      <a:pt x="130" y="318"/>
                      <a:pt x="133" y="318"/>
                      <a:pt x="133" y="319"/>
                    </a:cubicBezTo>
                    <a:cubicBezTo>
                      <a:pt x="133" y="320"/>
                      <a:pt x="135" y="320"/>
                      <a:pt x="135" y="320"/>
                    </a:cubicBezTo>
                    <a:cubicBezTo>
                      <a:pt x="135" y="320"/>
                      <a:pt x="137" y="320"/>
                      <a:pt x="137" y="322"/>
                    </a:cubicBezTo>
                    <a:cubicBezTo>
                      <a:pt x="138" y="323"/>
                      <a:pt x="138" y="325"/>
                      <a:pt x="138" y="325"/>
                    </a:cubicBezTo>
                    <a:cubicBezTo>
                      <a:pt x="139" y="325"/>
                      <a:pt x="140" y="326"/>
                      <a:pt x="141" y="325"/>
                    </a:cubicBezTo>
                    <a:cubicBezTo>
                      <a:pt x="142" y="324"/>
                      <a:pt x="142" y="324"/>
                      <a:pt x="143" y="324"/>
                    </a:cubicBezTo>
                    <a:cubicBezTo>
                      <a:pt x="144" y="323"/>
                      <a:pt x="142" y="323"/>
                      <a:pt x="145" y="323"/>
                    </a:cubicBezTo>
                    <a:cubicBezTo>
                      <a:pt x="148" y="324"/>
                      <a:pt x="147" y="324"/>
                      <a:pt x="148" y="323"/>
                    </a:cubicBezTo>
                    <a:cubicBezTo>
                      <a:pt x="150" y="321"/>
                      <a:pt x="150" y="321"/>
                      <a:pt x="151" y="320"/>
                    </a:cubicBezTo>
                    <a:cubicBezTo>
                      <a:pt x="152" y="320"/>
                      <a:pt x="152" y="319"/>
                      <a:pt x="152" y="319"/>
                    </a:cubicBezTo>
                    <a:cubicBezTo>
                      <a:pt x="153" y="319"/>
                      <a:pt x="155" y="319"/>
                      <a:pt x="156" y="319"/>
                    </a:cubicBezTo>
                    <a:cubicBezTo>
                      <a:pt x="157" y="318"/>
                      <a:pt x="157" y="316"/>
                      <a:pt x="158" y="316"/>
                    </a:cubicBezTo>
                    <a:cubicBezTo>
                      <a:pt x="158" y="316"/>
                      <a:pt x="161" y="316"/>
                      <a:pt x="162" y="316"/>
                    </a:cubicBezTo>
                    <a:cubicBezTo>
                      <a:pt x="163" y="316"/>
                      <a:pt x="165" y="316"/>
                      <a:pt x="165" y="316"/>
                    </a:cubicBezTo>
                    <a:cubicBezTo>
                      <a:pt x="165" y="315"/>
                      <a:pt x="165" y="314"/>
                      <a:pt x="167" y="314"/>
                    </a:cubicBezTo>
                    <a:cubicBezTo>
                      <a:pt x="168" y="314"/>
                      <a:pt x="169" y="314"/>
                      <a:pt x="170" y="314"/>
                    </a:cubicBezTo>
                    <a:cubicBezTo>
                      <a:pt x="172" y="314"/>
                      <a:pt x="172" y="314"/>
                      <a:pt x="172" y="314"/>
                    </a:cubicBezTo>
                    <a:cubicBezTo>
                      <a:pt x="173" y="314"/>
                      <a:pt x="174" y="316"/>
                      <a:pt x="174" y="313"/>
                    </a:cubicBezTo>
                    <a:cubicBezTo>
                      <a:pt x="173" y="311"/>
                      <a:pt x="173" y="311"/>
                      <a:pt x="174" y="310"/>
                    </a:cubicBezTo>
                    <a:cubicBezTo>
                      <a:pt x="175" y="310"/>
                      <a:pt x="177" y="310"/>
                      <a:pt x="177" y="310"/>
                    </a:cubicBezTo>
                    <a:cubicBezTo>
                      <a:pt x="177" y="310"/>
                      <a:pt x="181" y="311"/>
                      <a:pt x="181" y="311"/>
                    </a:cubicBezTo>
                    <a:cubicBezTo>
                      <a:pt x="181" y="311"/>
                      <a:pt x="182" y="312"/>
                      <a:pt x="183" y="312"/>
                    </a:cubicBezTo>
                    <a:cubicBezTo>
                      <a:pt x="183" y="312"/>
                      <a:pt x="184" y="313"/>
                      <a:pt x="185" y="313"/>
                    </a:cubicBezTo>
                    <a:cubicBezTo>
                      <a:pt x="185" y="312"/>
                      <a:pt x="186" y="311"/>
                      <a:pt x="186" y="311"/>
                    </a:cubicBezTo>
                    <a:cubicBezTo>
                      <a:pt x="187" y="311"/>
                      <a:pt x="190" y="310"/>
                      <a:pt x="190" y="311"/>
                    </a:cubicBezTo>
                    <a:cubicBezTo>
                      <a:pt x="190" y="311"/>
                      <a:pt x="193" y="312"/>
                      <a:pt x="193" y="312"/>
                    </a:cubicBezTo>
                    <a:cubicBezTo>
                      <a:pt x="192" y="312"/>
                      <a:pt x="192" y="313"/>
                      <a:pt x="192" y="314"/>
                    </a:cubicBezTo>
                    <a:cubicBezTo>
                      <a:pt x="192" y="315"/>
                      <a:pt x="192" y="316"/>
                      <a:pt x="192" y="316"/>
                    </a:cubicBezTo>
                    <a:cubicBezTo>
                      <a:pt x="193" y="317"/>
                      <a:pt x="194" y="318"/>
                      <a:pt x="194" y="318"/>
                    </a:cubicBezTo>
                    <a:cubicBezTo>
                      <a:pt x="195" y="318"/>
                      <a:pt x="198" y="319"/>
                      <a:pt x="198" y="319"/>
                    </a:cubicBezTo>
                    <a:cubicBezTo>
                      <a:pt x="198" y="319"/>
                      <a:pt x="199" y="321"/>
                      <a:pt x="199" y="317"/>
                    </a:cubicBezTo>
                    <a:cubicBezTo>
                      <a:pt x="199" y="314"/>
                      <a:pt x="199" y="313"/>
                      <a:pt x="199" y="313"/>
                    </a:cubicBezTo>
                    <a:cubicBezTo>
                      <a:pt x="199" y="310"/>
                      <a:pt x="199" y="310"/>
                      <a:pt x="199" y="310"/>
                    </a:cubicBezTo>
                    <a:cubicBezTo>
                      <a:pt x="199" y="310"/>
                      <a:pt x="199" y="309"/>
                      <a:pt x="199" y="309"/>
                    </a:cubicBezTo>
                    <a:cubicBezTo>
                      <a:pt x="198" y="309"/>
                      <a:pt x="198" y="309"/>
                      <a:pt x="198" y="309"/>
                    </a:cubicBezTo>
                    <a:cubicBezTo>
                      <a:pt x="197" y="309"/>
                      <a:pt x="194" y="309"/>
                      <a:pt x="194" y="308"/>
                    </a:cubicBezTo>
                    <a:cubicBezTo>
                      <a:pt x="193" y="308"/>
                      <a:pt x="193" y="307"/>
                      <a:pt x="193" y="306"/>
                    </a:cubicBezTo>
                    <a:cubicBezTo>
                      <a:pt x="193" y="306"/>
                      <a:pt x="195" y="304"/>
                      <a:pt x="195" y="304"/>
                    </a:cubicBezTo>
                    <a:cubicBezTo>
                      <a:pt x="195" y="302"/>
                      <a:pt x="195" y="302"/>
                      <a:pt x="195" y="302"/>
                    </a:cubicBezTo>
                    <a:cubicBezTo>
                      <a:pt x="193" y="298"/>
                      <a:pt x="193" y="298"/>
                      <a:pt x="193" y="298"/>
                    </a:cubicBezTo>
                    <a:cubicBezTo>
                      <a:pt x="190" y="296"/>
                      <a:pt x="190" y="296"/>
                      <a:pt x="190" y="296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1"/>
                      <a:pt x="189" y="291"/>
                      <a:pt x="189" y="291"/>
                    </a:cubicBezTo>
                    <a:cubicBezTo>
                      <a:pt x="191" y="290"/>
                      <a:pt x="191" y="290"/>
                      <a:pt x="191" y="290"/>
                    </a:cubicBezTo>
                    <a:cubicBezTo>
                      <a:pt x="193" y="289"/>
                      <a:pt x="195" y="287"/>
                      <a:pt x="195" y="287"/>
                    </a:cubicBezTo>
                    <a:cubicBezTo>
                      <a:pt x="195" y="287"/>
                      <a:pt x="195" y="287"/>
                      <a:pt x="196" y="286"/>
                    </a:cubicBezTo>
                    <a:cubicBezTo>
                      <a:pt x="197" y="285"/>
                      <a:pt x="197" y="285"/>
                      <a:pt x="197" y="285"/>
                    </a:cubicBezTo>
                    <a:cubicBezTo>
                      <a:pt x="197" y="285"/>
                      <a:pt x="201" y="283"/>
                      <a:pt x="202" y="283"/>
                    </a:cubicBezTo>
                    <a:cubicBezTo>
                      <a:pt x="202" y="283"/>
                      <a:pt x="202" y="283"/>
                      <a:pt x="203" y="283"/>
                    </a:cubicBezTo>
                    <a:cubicBezTo>
                      <a:pt x="203" y="283"/>
                      <a:pt x="203" y="283"/>
                      <a:pt x="203" y="283"/>
                    </a:cubicBezTo>
                    <a:cubicBezTo>
                      <a:pt x="207" y="279"/>
                      <a:pt x="207" y="279"/>
                      <a:pt x="207" y="279"/>
                    </a:cubicBezTo>
                    <a:cubicBezTo>
                      <a:pt x="207" y="275"/>
                      <a:pt x="207" y="275"/>
                      <a:pt x="207" y="275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08" y="272"/>
                      <a:pt x="208" y="271"/>
                      <a:pt x="208" y="271"/>
                    </a:cubicBezTo>
                    <a:cubicBezTo>
                      <a:pt x="213" y="270"/>
                      <a:pt x="213" y="270"/>
                      <a:pt x="213" y="270"/>
                    </a:cubicBezTo>
                    <a:cubicBezTo>
                      <a:pt x="213" y="270"/>
                      <a:pt x="213" y="271"/>
                      <a:pt x="214" y="272"/>
                    </a:cubicBezTo>
                    <a:cubicBezTo>
                      <a:pt x="215" y="272"/>
                      <a:pt x="216" y="271"/>
                      <a:pt x="216" y="271"/>
                    </a:cubicBezTo>
                    <a:cubicBezTo>
                      <a:pt x="217" y="271"/>
                      <a:pt x="218" y="270"/>
                      <a:pt x="218" y="270"/>
                    </a:cubicBezTo>
                    <a:cubicBezTo>
                      <a:pt x="218" y="267"/>
                      <a:pt x="218" y="267"/>
                      <a:pt x="218" y="267"/>
                    </a:cubicBezTo>
                    <a:cubicBezTo>
                      <a:pt x="217" y="263"/>
                      <a:pt x="217" y="263"/>
                      <a:pt x="217" y="263"/>
                    </a:cubicBezTo>
                    <a:cubicBezTo>
                      <a:pt x="217" y="261"/>
                      <a:pt x="217" y="261"/>
                      <a:pt x="217" y="261"/>
                    </a:cubicBezTo>
                    <a:cubicBezTo>
                      <a:pt x="217" y="261"/>
                      <a:pt x="217" y="261"/>
                      <a:pt x="217" y="261"/>
                    </a:cubicBezTo>
                    <a:cubicBezTo>
                      <a:pt x="217" y="261"/>
                      <a:pt x="217" y="260"/>
                      <a:pt x="217" y="260"/>
                    </a:cubicBezTo>
                    <a:cubicBezTo>
                      <a:pt x="215" y="258"/>
                      <a:pt x="216" y="259"/>
                      <a:pt x="215" y="258"/>
                    </a:cubicBezTo>
                    <a:cubicBezTo>
                      <a:pt x="213" y="257"/>
                      <a:pt x="212" y="257"/>
                      <a:pt x="211" y="256"/>
                    </a:cubicBezTo>
                    <a:cubicBezTo>
                      <a:pt x="211" y="255"/>
                      <a:pt x="212" y="254"/>
                      <a:pt x="210" y="254"/>
                    </a:cubicBezTo>
                    <a:cubicBezTo>
                      <a:pt x="208" y="254"/>
                      <a:pt x="207" y="255"/>
                      <a:pt x="206" y="254"/>
                    </a:cubicBezTo>
                    <a:cubicBezTo>
                      <a:pt x="205" y="253"/>
                      <a:pt x="205" y="253"/>
                      <a:pt x="204" y="252"/>
                    </a:cubicBezTo>
                    <a:cubicBezTo>
                      <a:pt x="204" y="250"/>
                      <a:pt x="204" y="248"/>
                      <a:pt x="203" y="248"/>
                    </a:cubicBezTo>
                    <a:cubicBezTo>
                      <a:pt x="201" y="248"/>
                      <a:pt x="200" y="248"/>
                      <a:pt x="200" y="248"/>
                    </a:cubicBezTo>
                    <a:cubicBezTo>
                      <a:pt x="200" y="248"/>
                      <a:pt x="199" y="248"/>
                      <a:pt x="199" y="246"/>
                    </a:cubicBezTo>
                    <a:cubicBezTo>
                      <a:pt x="198" y="244"/>
                      <a:pt x="200" y="245"/>
                      <a:pt x="197" y="243"/>
                    </a:cubicBezTo>
                    <a:cubicBezTo>
                      <a:pt x="195" y="240"/>
                      <a:pt x="196" y="241"/>
                      <a:pt x="194" y="239"/>
                    </a:cubicBezTo>
                    <a:cubicBezTo>
                      <a:pt x="192" y="238"/>
                      <a:pt x="187" y="239"/>
                      <a:pt x="187" y="239"/>
                    </a:cubicBezTo>
                    <a:cubicBezTo>
                      <a:pt x="187" y="239"/>
                      <a:pt x="187" y="238"/>
                      <a:pt x="186" y="237"/>
                    </a:cubicBezTo>
                    <a:cubicBezTo>
                      <a:pt x="184" y="235"/>
                      <a:pt x="185" y="236"/>
                      <a:pt x="183" y="234"/>
                    </a:cubicBezTo>
                    <a:cubicBezTo>
                      <a:pt x="181" y="232"/>
                      <a:pt x="182" y="233"/>
                      <a:pt x="181" y="231"/>
                    </a:cubicBezTo>
                    <a:cubicBezTo>
                      <a:pt x="181" y="228"/>
                      <a:pt x="181" y="227"/>
                      <a:pt x="180" y="226"/>
                    </a:cubicBezTo>
                    <a:cubicBezTo>
                      <a:pt x="178" y="224"/>
                      <a:pt x="177" y="223"/>
                      <a:pt x="177" y="223"/>
                    </a:cubicBezTo>
                    <a:cubicBezTo>
                      <a:pt x="177" y="223"/>
                      <a:pt x="176" y="220"/>
                      <a:pt x="177" y="219"/>
                    </a:cubicBezTo>
                    <a:cubicBezTo>
                      <a:pt x="179" y="217"/>
                      <a:pt x="179" y="216"/>
                      <a:pt x="179" y="216"/>
                    </a:cubicBezTo>
                    <a:cubicBezTo>
                      <a:pt x="179" y="215"/>
                      <a:pt x="180" y="213"/>
                      <a:pt x="178" y="211"/>
                    </a:cubicBezTo>
                    <a:cubicBezTo>
                      <a:pt x="175" y="210"/>
                      <a:pt x="175" y="209"/>
                      <a:pt x="173" y="208"/>
                    </a:cubicBezTo>
                    <a:cubicBezTo>
                      <a:pt x="171" y="207"/>
                      <a:pt x="170" y="207"/>
                      <a:pt x="169" y="206"/>
                    </a:cubicBezTo>
                    <a:cubicBezTo>
                      <a:pt x="169" y="205"/>
                      <a:pt x="167" y="200"/>
                      <a:pt x="167" y="200"/>
                    </a:cubicBezTo>
                    <a:cubicBezTo>
                      <a:pt x="166" y="198"/>
                      <a:pt x="166" y="198"/>
                      <a:pt x="166" y="198"/>
                    </a:cubicBezTo>
                    <a:cubicBezTo>
                      <a:pt x="170" y="198"/>
                      <a:pt x="170" y="198"/>
                      <a:pt x="170" y="198"/>
                    </a:cubicBezTo>
                    <a:cubicBezTo>
                      <a:pt x="171" y="200"/>
                      <a:pt x="171" y="200"/>
                      <a:pt x="171" y="200"/>
                    </a:cubicBezTo>
                    <a:cubicBezTo>
                      <a:pt x="172" y="203"/>
                      <a:pt x="172" y="203"/>
                      <a:pt x="172" y="203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78" y="195"/>
                      <a:pt x="178" y="195"/>
                      <a:pt x="178" y="195"/>
                    </a:cubicBezTo>
                    <a:cubicBezTo>
                      <a:pt x="178" y="195"/>
                      <a:pt x="177" y="195"/>
                      <a:pt x="180" y="194"/>
                    </a:cubicBezTo>
                    <a:cubicBezTo>
                      <a:pt x="182" y="194"/>
                      <a:pt x="184" y="193"/>
                      <a:pt x="185" y="193"/>
                    </a:cubicBezTo>
                    <a:cubicBezTo>
                      <a:pt x="186" y="193"/>
                      <a:pt x="188" y="194"/>
                      <a:pt x="190" y="193"/>
                    </a:cubicBezTo>
                    <a:cubicBezTo>
                      <a:pt x="191" y="193"/>
                      <a:pt x="192" y="193"/>
                      <a:pt x="192" y="191"/>
                    </a:cubicBezTo>
                    <a:cubicBezTo>
                      <a:pt x="192" y="190"/>
                      <a:pt x="191" y="189"/>
                      <a:pt x="194" y="188"/>
                    </a:cubicBezTo>
                    <a:cubicBezTo>
                      <a:pt x="197" y="187"/>
                      <a:pt x="197" y="186"/>
                      <a:pt x="197" y="186"/>
                    </a:cubicBezTo>
                    <a:cubicBezTo>
                      <a:pt x="200" y="184"/>
                      <a:pt x="200" y="184"/>
                      <a:pt x="200" y="184"/>
                    </a:cubicBezTo>
                    <a:cubicBezTo>
                      <a:pt x="202" y="184"/>
                      <a:pt x="206" y="180"/>
                      <a:pt x="206" y="180"/>
                    </a:cubicBezTo>
                    <a:cubicBezTo>
                      <a:pt x="211" y="178"/>
                      <a:pt x="211" y="178"/>
                      <a:pt x="211" y="178"/>
                    </a:cubicBezTo>
                    <a:cubicBezTo>
                      <a:pt x="213" y="177"/>
                      <a:pt x="213" y="177"/>
                      <a:pt x="213" y="177"/>
                    </a:cubicBezTo>
                    <a:cubicBezTo>
                      <a:pt x="214" y="173"/>
                      <a:pt x="214" y="173"/>
                      <a:pt x="214" y="173"/>
                    </a:cubicBezTo>
                    <a:cubicBezTo>
                      <a:pt x="214" y="173"/>
                      <a:pt x="213" y="172"/>
                      <a:pt x="216" y="172"/>
                    </a:cubicBezTo>
                    <a:cubicBezTo>
                      <a:pt x="218" y="172"/>
                      <a:pt x="226" y="170"/>
                      <a:pt x="226" y="170"/>
                    </a:cubicBezTo>
                    <a:cubicBezTo>
                      <a:pt x="227" y="168"/>
                      <a:pt x="227" y="168"/>
                      <a:pt x="227" y="168"/>
                    </a:cubicBezTo>
                    <a:cubicBezTo>
                      <a:pt x="224" y="166"/>
                      <a:pt x="224" y="166"/>
                      <a:pt x="224" y="166"/>
                    </a:cubicBezTo>
                    <a:cubicBezTo>
                      <a:pt x="224" y="166"/>
                      <a:pt x="225" y="163"/>
                      <a:pt x="225" y="163"/>
                    </a:cubicBezTo>
                    <a:cubicBezTo>
                      <a:pt x="226" y="163"/>
                      <a:pt x="229" y="162"/>
                      <a:pt x="230" y="162"/>
                    </a:cubicBezTo>
                    <a:cubicBezTo>
                      <a:pt x="232" y="163"/>
                      <a:pt x="234" y="164"/>
                      <a:pt x="234" y="165"/>
                    </a:cubicBezTo>
                    <a:cubicBezTo>
                      <a:pt x="234" y="166"/>
                      <a:pt x="235" y="165"/>
                      <a:pt x="235" y="166"/>
                    </a:cubicBezTo>
                    <a:cubicBezTo>
                      <a:pt x="234" y="168"/>
                      <a:pt x="235" y="169"/>
                      <a:pt x="235" y="169"/>
                    </a:cubicBezTo>
                    <a:cubicBezTo>
                      <a:pt x="235" y="169"/>
                      <a:pt x="235" y="170"/>
                      <a:pt x="236" y="171"/>
                    </a:cubicBezTo>
                    <a:cubicBezTo>
                      <a:pt x="237" y="171"/>
                      <a:pt x="238" y="171"/>
                      <a:pt x="238" y="171"/>
                    </a:cubicBezTo>
                    <a:cubicBezTo>
                      <a:pt x="238" y="171"/>
                      <a:pt x="239" y="171"/>
                      <a:pt x="239" y="171"/>
                    </a:cubicBezTo>
                    <a:cubicBezTo>
                      <a:pt x="241" y="168"/>
                      <a:pt x="241" y="168"/>
                      <a:pt x="241" y="168"/>
                    </a:cubicBezTo>
                    <a:cubicBezTo>
                      <a:pt x="242" y="167"/>
                      <a:pt x="243" y="165"/>
                      <a:pt x="243" y="165"/>
                    </a:cubicBezTo>
                    <a:cubicBezTo>
                      <a:pt x="243" y="165"/>
                      <a:pt x="244" y="164"/>
                      <a:pt x="244" y="164"/>
                    </a:cubicBezTo>
                    <a:cubicBezTo>
                      <a:pt x="244" y="164"/>
                      <a:pt x="244" y="162"/>
                      <a:pt x="244" y="161"/>
                    </a:cubicBezTo>
                    <a:cubicBezTo>
                      <a:pt x="244" y="161"/>
                      <a:pt x="242" y="160"/>
                      <a:pt x="244" y="158"/>
                    </a:cubicBezTo>
                    <a:cubicBezTo>
                      <a:pt x="247" y="156"/>
                      <a:pt x="247" y="154"/>
                      <a:pt x="247" y="15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9" name="Freeform 131">
                <a:extLst>
                  <a:ext uri="{FF2B5EF4-FFF2-40B4-BE49-F238E27FC236}">
                    <a16:creationId xmlns:a16="http://schemas.microsoft.com/office/drawing/2014/main" id="{9EC62FEF-32C6-7946-82EB-2DBE43E857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" y="2106"/>
                <a:ext cx="203" cy="171"/>
              </a:xfrm>
              <a:custGeom>
                <a:avLst/>
                <a:gdLst>
                  <a:gd name="T0" fmla="*/ 84 w 101"/>
                  <a:gd name="T1" fmla="*/ 82 h 85"/>
                  <a:gd name="T2" fmla="*/ 83 w 101"/>
                  <a:gd name="T3" fmla="*/ 80 h 85"/>
                  <a:gd name="T4" fmla="*/ 80 w 101"/>
                  <a:gd name="T5" fmla="*/ 75 h 85"/>
                  <a:gd name="T6" fmla="*/ 83 w 101"/>
                  <a:gd name="T7" fmla="*/ 67 h 85"/>
                  <a:gd name="T8" fmla="*/ 85 w 101"/>
                  <a:gd name="T9" fmla="*/ 63 h 85"/>
                  <a:gd name="T10" fmla="*/ 87 w 101"/>
                  <a:gd name="T11" fmla="*/ 60 h 85"/>
                  <a:gd name="T12" fmla="*/ 89 w 101"/>
                  <a:gd name="T13" fmla="*/ 58 h 85"/>
                  <a:gd name="T14" fmla="*/ 91 w 101"/>
                  <a:gd name="T15" fmla="*/ 57 h 85"/>
                  <a:gd name="T16" fmla="*/ 95 w 101"/>
                  <a:gd name="T17" fmla="*/ 58 h 85"/>
                  <a:gd name="T18" fmla="*/ 98 w 101"/>
                  <a:gd name="T19" fmla="*/ 56 h 85"/>
                  <a:gd name="T20" fmla="*/ 101 w 101"/>
                  <a:gd name="T21" fmla="*/ 52 h 85"/>
                  <a:gd name="T22" fmla="*/ 97 w 101"/>
                  <a:gd name="T23" fmla="*/ 46 h 85"/>
                  <a:gd name="T24" fmla="*/ 96 w 101"/>
                  <a:gd name="T25" fmla="*/ 39 h 85"/>
                  <a:gd name="T26" fmla="*/ 91 w 101"/>
                  <a:gd name="T27" fmla="*/ 35 h 85"/>
                  <a:gd name="T28" fmla="*/ 83 w 101"/>
                  <a:gd name="T29" fmla="*/ 34 h 85"/>
                  <a:gd name="T30" fmla="*/ 83 w 101"/>
                  <a:gd name="T31" fmla="*/ 28 h 85"/>
                  <a:gd name="T32" fmla="*/ 88 w 101"/>
                  <a:gd name="T33" fmla="*/ 20 h 85"/>
                  <a:gd name="T34" fmla="*/ 80 w 101"/>
                  <a:gd name="T35" fmla="*/ 14 h 85"/>
                  <a:gd name="T36" fmla="*/ 75 w 101"/>
                  <a:gd name="T37" fmla="*/ 11 h 85"/>
                  <a:gd name="T38" fmla="*/ 69 w 101"/>
                  <a:gd name="T39" fmla="*/ 8 h 85"/>
                  <a:gd name="T40" fmla="*/ 67 w 101"/>
                  <a:gd name="T41" fmla="*/ 2 h 85"/>
                  <a:gd name="T42" fmla="*/ 61 w 101"/>
                  <a:gd name="T43" fmla="*/ 3 h 85"/>
                  <a:gd name="T44" fmla="*/ 57 w 101"/>
                  <a:gd name="T45" fmla="*/ 3 h 85"/>
                  <a:gd name="T46" fmla="*/ 51 w 101"/>
                  <a:gd name="T47" fmla="*/ 1 h 85"/>
                  <a:gd name="T48" fmla="*/ 47 w 101"/>
                  <a:gd name="T49" fmla="*/ 5 h 85"/>
                  <a:gd name="T50" fmla="*/ 31 w 101"/>
                  <a:gd name="T51" fmla="*/ 8 h 85"/>
                  <a:gd name="T52" fmla="*/ 24 w 101"/>
                  <a:gd name="T53" fmla="*/ 6 h 85"/>
                  <a:gd name="T54" fmla="*/ 15 w 101"/>
                  <a:gd name="T55" fmla="*/ 5 h 85"/>
                  <a:gd name="T56" fmla="*/ 0 w 101"/>
                  <a:gd name="T57" fmla="*/ 17 h 85"/>
                  <a:gd name="T58" fmla="*/ 2 w 101"/>
                  <a:gd name="T59" fmla="*/ 24 h 85"/>
                  <a:gd name="T60" fmla="*/ 9 w 101"/>
                  <a:gd name="T61" fmla="*/ 27 h 85"/>
                  <a:gd name="T62" fmla="*/ 17 w 101"/>
                  <a:gd name="T63" fmla="*/ 30 h 85"/>
                  <a:gd name="T64" fmla="*/ 19 w 101"/>
                  <a:gd name="T65" fmla="*/ 39 h 85"/>
                  <a:gd name="T66" fmla="*/ 23 w 101"/>
                  <a:gd name="T67" fmla="*/ 38 h 85"/>
                  <a:gd name="T68" fmla="*/ 27 w 101"/>
                  <a:gd name="T69" fmla="*/ 43 h 85"/>
                  <a:gd name="T70" fmla="*/ 30 w 101"/>
                  <a:gd name="T71" fmla="*/ 47 h 85"/>
                  <a:gd name="T72" fmla="*/ 38 w 101"/>
                  <a:gd name="T73" fmla="*/ 47 h 85"/>
                  <a:gd name="T74" fmla="*/ 43 w 101"/>
                  <a:gd name="T75" fmla="*/ 51 h 85"/>
                  <a:gd name="T76" fmla="*/ 42 w 101"/>
                  <a:gd name="T77" fmla="*/ 57 h 85"/>
                  <a:gd name="T78" fmla="*/ 41 w 101"/>
                  <a:gd name="T79" fmla="*/ 64 h 85"/>
                  <a:gd name="T80" fmla="*/ 48 w 101"/>
                  <a:gd name="T81" fmla="*/ 64 h 85"/>
                  <a:gd name="T82" fmla="*/ 53 w 101"/>
                  <a:gd name="T83" fmla="*/ 59 h 85"/>
                  <a:gd name="T84" fmla="*/ 57 w 101"/>
                  <a:gd name="T85" fmla="*/ 56 h 85"/>
                  <a:gd name="T86" fmla="*/ 61 w 101"/>
                  <a:gd name="T87" fmla="*/ 62 h 85"/>
                  <a:gd name="T88" fmla="*/ 59 w 101"/>
                  <a:gd name="T89" fmla="*/ 67 h 85"/>
                  <a:gd name="T90" fmla="*/ 60 w 101"/>
                  <a:gd name="T91" fmla="*/ 72 h 85"/>
                  <a:gd name="T92" fmla="*/ 67 w 101"/>
                  <a:gd name="T93" fmla="*/ 74 h 85"/>
                  <a:gd name="T94" fmla="*/ 72 w 101"/>
                  <a:gd name="T95" fmla="*/ 80 h 85"/>
                  <a:gd name="T96" fmla="*/ 76 w 101"/>
                  <a:gd name="T97" fmla="*/ 82 h 85"/>
                  <a:gd name="T98" fmla="*/ 79 w 101"/>
                  <a:gd name="T9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1" h="85">
                    <a:moveTo>
                      <a:pt x="80" y="84"/>
                    </a:moveTo>
                    <a:cubicBezTo>
                      <a:pt x="80" y="84"/>
                      <a:pt x="82" y="84"/>
                      <a:pt x="83" y="83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84" y="82"/>
                      <a:pt x="84" y="82"/>
                      <a:pt x="84" y="82"/>
                    </a:cubicBezTo>
                    <a:cubicBezTo>
                      <a:pt x="84" y="82"/>
                      <a:pt x="84" y="81"/>
                      <a:pt x="84" y="81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3" y="80"/>
                      <a:pt x="83" y="80"/>
                      <a:pt x="83" y="80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80" y="76"/>
                      <a:pt x="80" y="76"/>
                      <a:pt x="80" y="76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0" y="74"/>
                      <a:pt x="81" y="73"/>
                      <a:pt x="81" y="73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0" y="71"/>
                      <a:pt x="80" y="70"/>
                    </a:cubicBezTo>
                    <a:cubicBezTo>
                      <a:pt x="81" y="69"/>
                      <a:pt x="83" y="67"/>
                      <a:pt x="83" y="67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4" y="64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85" y="61"/>
                      <a:pt x="86" y="60"/>
                      <a:pt x="87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8" y="59"/>
                      <a:pt x="88" y="58"/>
                      <a:pt x="88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89" y="58"/>
                      <a:pt x="89" y="57"/>
                      <a:pt x="89" y="57"/>
                    </a:cubicBezTo>
                    <a:cubicBezTo>
                      <a:pt x="90" y="57"/>
                      <a:pt x="91" y="57"/>
                      <a:pt x="91" y="57"/>
                    </a:cubicBezTo>
                    <a:cubicBezTo>
                      <a:pt x="91" y="57"/>
                      <a:pt x="91" y="57"/>
                      <a:pt x="91" y="57"/>
                    </a:cubicBezTo>
                    <a:cubicBezTo>
                      <a:pt x="91" y="57"/>
                      <a:pt x="91" y="57"/>
                      <a:pt x="91" y="57"/>
                    </a:cubicBezTo>
                    <a:cubicBezTo>
                      <a:pt x="92" y="57"/>
                      <a:pt x="92" y="57"/>
                      <a:pt x="92" y="58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5" y="58"/>
                      <a:pt x="95" y="58"/>
                      <a:pt x="95" y="58"/>
                    </a:cubicBezTo>
                    <a:cubicBezTo>
                      <a:pt x="95" y="58"/>
                      <a:pt x="95" y="58"/>
                      <a:pt x="95" y="58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6" y="57"/>
                      <a:pt x="96" y="56"/>
                      <a:pt x="97" y="56"/>
                    </a:cubicBezTo>
                    <a:cubicBezTo>
                      <a:pt x="97" y="56"/>
                      <a:pt x="97" y="56"/>
                      <a:pt x="98" y="56"/>
                    </a:cubicBezTo>
                    <a:cubicBezTo>
                      <a:pt x="99" y="56"/>
                      <a:pt x="99" y="54"/>
                      <a:pt x="99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54"/>
                      <a:pt x="101" y="53"/>
                      <a:pt x="101" y="53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1" y="52"/>
                      <a:pt x="101" y="50"/>
                      <a:pt x="101" y="49"/>
                    </a:cubicBezTo>
                    <a:cubicBezTo>
                      <a:pt x="101" y="48"/>
                      <a:pt x="101" y="47"/>
                      <a:pt x="101" y="47"/>
                    </a:cubicBezTo>
                    <a:cubicBezTo>
                      <a:pt x="101" y="47"/>
                      <a:pt x="100" y="46"/>
                      <a:pt x="100" y="46"/>
                    </a:cubicBezTo>
                    <a:cubicBezTo>
                      <a:pt x="99" y="46"/>
                      <a:pt x="98" y="46"/>
                      <a:pt x="97" y="46"/>
                    </a:cubicBezTo>
                    <a:cubicBezTo>
                      <a:pt x="97" y="46"/>
                      <a:pt x="96" y="44"/>
                      <a:pt x="96" y="44"/>
                    </a:cubicBezTo>
                    <a:cubicBezTo>
                      <a:pt x="96" y="44"/>
                      <a:pt x="97" y="43"/>
                      <a:pt x="97" y="43"/>
                    </a:cubicBezTo>
                    <a:cubicBezTo>
                      <a:pt x="98" y="42"/>
                      <a:pt x="98" y="40"/>
                      <a:pt x="98" y="40"/>
                    </a:cubicBezTo>
                    <a:cubicBezTo>
                      <a:pt x="98" y="40"/>
                      <a:pt x="96" y="40"/>
                      <a:pt x="96" y="39"/>
                    </a:cubicBezTo>
                    <a:cubicBezTo>
                      <a:pt x="96" y="39"/>
                      <a:pt x="95" y="39"/>
                      <a:pt x="95" y="39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3" y="36"/>
                      <a:pt x="92" y="36"/>
                    </a:cubicBezTo>
                    <a:cubicBezTo>
                      <a:pt x="92" y="36"/>
                      <a:pt x="91" y="35"/>
                      <a:pt x="91" y="35"/>
                    </a:cubicBezTo>
                    <a:cubicBezTo>
                      <a:pt x="91" y="35"/>
                      <a:pt x="90" y="34"/>
                      <a:pt x="89" y="34"/>
                    </a:cubicBezTo>
                    <a:cubicBezTo>
                      <a:pt x="89" y="34"/>
                      <a:pt x="88" y="34"/>
                      <a:pt x="87" y="34"/>
                    </a:cubicBezTo>
                    <a:cubicBezTo>
                      <a:pt x="86" y="34"/>
                      <a:pt x="85" y="34"/>
                      <a:pt x="85" y="34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81" y="31"/>
                      <a:pt x="81" y="29"/>
                      <a:pt x="81" y="29"/>
                    </a:cubicBezTo>
                    <a:cubicBezTo>
                      <a:pt x="81" y="28"/>
                      <a:pt x="82" y="28"/>
                      <a:pt x="83" y="28"/>
                    </a:cubicBezTo>
                    <a:cubicBezTo>
                      <a:pt x="83" y="28"/>
                      <a:pt x="84" y="26"/>
                      <a:pt x="84" y="26"/>
                    </a:cubicBezTo>
                    <a:cubicBezTo>
                      <a:pt x="84" y="26"/>
                      <a:pt x="85" y="25"/>
                      <a:pt x="86" y="24"/>
                    </a:cubicBezTo>
                    <a:cubicBezTo>
                      <a:pt x="86" y="24"/>
                      <a:pt x="87" y="22"/>
                      <a:pt x="87" y="21"/>
                    </a:cubicBezTo>
                    <a:cubicBezTo>
                      <a:pt x="87" y="21"/>
                      <a:pt x="88" y="20"/>
                      <a:pt x="88" y="20"/>
                    </a:cubicBezTo>
                    <a:cubicBezTo>
                      <a:pt x="88" y="20"/>
                      <a:pt x="89" y="18"/>
                      <a:pt x="89" y="18"/>
                    </a:cubicBezTo>
                    <a:cubicBezTo>
                      <a:pt x="89" y="17"/>
                      <a:pt x="88" y="17"/>
                      <a:pt x="87" y="17"/>
                    </a:cubicBezTo>
                    <a:cubicBezTo>
                      <a:pt x="87" y="17"/>
                      <a:pt x="84" y="16"/>
                      <a:pt x="84" y="15"/>
                    </a:cubicBezTo>
                    <a:cubicBezTo>
                      <a:pt x="84" y="15"/>
                      <a:pt x="82" y="15"/>
                      <a:pt x="80" y="14"/>
                    </a:cubicBezTo>
                    <a:cubicBezTo>
                      <a:pt x="78" y="14"/>
                      <a:pt x="80" y="13"/>
                      <a:pt x="80" y="12"/>
                    </a:cubicBezTo>
                    <a:cubicBezTo>
                      <a:pt x="80" y="11"/>
                      <a:pt x="78" y="11"/>
                      <a:pt x="78" y="11"/>
                    </a:cubicBezTo>
                    <a:cubicBezTo>
                      <a:pt x="78" y="10"/>
                      <a:pt x="78" y="11"/>
                      <a:pt x="77" y="12"/>
                    </a:cubicBezTo>
                    <a:cubicBezTo>
                      <a:pt x="76" y="12"/>
                      <a:pt x="75" y="11"/>
                      <a:pt x="75" y="11"/>
                    </a:cubicBezTo>
                    <a:cubicBezTo>
                      <a:pt x="74" y="11"/>
                      <a:pt x="72" y="11"/>
                      <a:pt x="72" y="11"/>
                    </a:cubicBezTo>
                    <a:cubicBezTo>
                      <a:pt x="72" y="11"/>
                      <a:pt x="72" y="10"/>
                      <a:pt x="72" y="9"/>
                    </a:cubicBezTo>
                    <a:cubicBezTo>
                      <a:pt x="72" y="8"/>
                      <a:pt x="71" y="9"/>
                      <a:pt x="71" y="9"/>
                    </a:cubicBezTo>
                    <a:cubicBezTo>
                      <a:pt x="71" y="9"/>
                      <a:pt x="70" y="8"/>
                      <a:pt x="69" y="8"/>
                    </a:cubicBezTo>
                    <a:cubicBezTo>
                      <a:pt x="69" y="8"/>
                      <a:pt x="70" y="8"/>
                      <a:pt x="70" y="7"/>
                    </a:cubicBezTo>
                    <a:cubicBezTo>
                      <a:pt x="70" y="7"/>
                      <a:pt x="69" y="7"/>
                      <a:pt x="69" y="7"/>
                    </a:cubicBezTo>
                    <a:cubicBezTo>
                      <a:pt x="68" y="7"/>
                      <a:pt x="68" y="5"/>
                      <a:pt x="68" y="5"/>
                    </a:cubicBezTo>
                    <a:cubicBezTo>
                      <a:pt x="68" y="5"/>
                      <a:pt x="67" y="3"/>
                      <a:pt x="67" y="2"/>
                    </a:cubicBezTo>
                    <a:cubicBezTo>
                      <a:pt x="67" y="1"/>
                      <a:pt x="66" y="2"/>
                      <a:pt x="66" y="2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4" y="5"/>
                      <a:pt x="62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2" y="1"/>
                      <a:pt x="61" y="1"/>
                      <a:pt x="60" y="0"/>
                    </a:cubicBezTo>
                    <a:cubicBezTo>
                      <a:pt x="59" y="0"/>
                      <a:pt x="59" y="0"/>
                      <a:pt x="58" y="1"/>
                    </a:cubicBezTo>
                    <a:cubicBezTo>
                      <a:pt x="58" y="2"/>
                      <a:pt x="57" y="3"/>
                      <a:pt x="57" y="3"/>
                    </a:cubicBezTo>
                    <a:cubicBezTo>
                      <a:pt x="56" y="4"/>
                      <a:pt x="56" y="3"/>
                      <a:pt x="55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2"/>
                      <a:pt x="52" y="2"/>
                      <a:pt x="52" y="1"/>
                    </a:cubicBezTo>
                    <a:cubicBezTo>
                      <a:pt x="52" y="0"/>
                      <a:pt x="51" y="1"/>
                      <a:pt x="51" y="1"/>
                    </a:cubicBezTo>
                    <a:cubicBezTo>
                      <a:pt x="51" y="1"/>
                      <a:pt x="50" y="1"/>
                      <a:pt x="49" y="2"/>
                    </a:cubicBezTo>
                    <a:cubicBezTo>
                      <a:pt x="49" y="2"/>
                      <a:pt x="49" y="3"/>
                      <a:pt x="50" y="4"/>
                    </a:cubicBezTo>
                    <a:cubicBezTo>
                      <a:pt x="50" y="4"/>
                      <a:pt x="50" y="6"/>
                      <a:pt x="50" y="6"/>
                    </a:cubicBezTo>
                    <a:cubicBezTo>
                      <a:pt x="50" y="6"/>
                      <a:pt x="48" y="5"/>
                      <a:pt x="47" y="5"/>
                    </a:cubicBezTo>
                    <a:cubicBezTo>
                      <a:pt x="47" y="5"/>
                      <a:pt x="46" y="5"/>
                      <a:pt x="45" y="5"/>
                    </a:cubicBezTo>
                    <a:cubicBezTo>
                      <a:pt x="43" y="4"/>
                      <a:pt x="44" y="6"/>
                      <a:pt x="44" y="6"/>
                    </a:cubicBezTo>
                    <a:cubicBezTo>
                      <a:pt x="44" y="6"/>
                      <a:pt x="42" y="8"/>
                      <a:pt x="42" y="8"/>
                    </a:cubicBezTo>
                    <a:cubicBezTo>
                      <a:pt x="34" y="10"/>
                      <a:pt x="37" y="9"/>
                      <a:pt x="31" y="8"/>
                    </a:cubicBezTo>
                    <a:cubicBezTo>
                      <a:pt x="31" y="8"/>
                      <a:pt x="31" y="4"/>
                      <a:pt x="30" y="4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5"/>
                      <a:pt x="27" y="6"/>
                      <a:pt x="26" y="6"/>
                    </a:cubicBezTo>
                    <a:cubicBezTo>
                      <a:pt x="26" y="7"/>
                      <a:pt x="25" y="6"/>
                      <a:pt x="24" y="6"/>
                    </a:cubicBezTo>
                    <a:cubicBezTo>
                      <a:pt x="24" y="5"/>
                      <a:pt x="23" y="3"/>
                      <a:pt x="23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9" y="9"/>
                      <a:pt x="4" y="1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7"/>
                    </a:cubicBezTo>
                    <a:cubicBezTo>
                      <a:pt x="2" y="18"/>
                      <a:pt x="2" y="19"/>
                      <a:pt x="2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5"/>
                      <a:pt x="4" y="26"/>
                      <a:pt x="5" y="27"/>
                    </a:cubicBezTo>
                    <a:cubicBezTo>
                      <a:pt x="5" y="28"/>
                      <a:pt x="5" y="28"/>
                      <a:pt x="5" y="29"/>
                    </a:cubicBezTo>
                    <a:cubicBezTo>
                      <a:pt x="6" y="28"/>
                      <a:pt x="6" y="27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9" y="27"/>
                      <a:pt x="10" y="27"/>
                      <a:pt x="11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6" y="29"/>
                      <a:pt x="16" y="29"/>
                      <a:pt x="17" y="30"/>
                    </a:cubicBezTo>
                    <a:cubicBezTo>
                      <a:pt x="18" y="31"/>
                      <a:pt x="18" y="33"/>
                      <a:pt x="17" y="34"/>
                    </a:cubicBezTo>
                    <a:cubicBezTo>
                      <a:pt x="18" y="34"/>
                      <a:pt x="18" y="35"/>
                      <a:pt x="18" y="35"/>
                    </a:cubicBezTo>
                    <a:cubicBezTo>
                      <a:pt x="18" y="35"/>
                      <a:pt x="18" y="36"/>
                      <a:pt x="18" y="36"/>
                    </a:cubicBezTo>
                    <a:cubicBezTo>
                      <a:pt x="19" y="36"/>
                      <a:pt x="19" y="37"/>
                      <a:pt x="19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1" y="38"/>
                      <a:pt x="21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7" y="42"/>
                      <a:pt x="27" y="43"/>
                    </a:cubicBezTo>
                    <a:cubicBezTo>
                      <a:pt x="28" y="43"/>
                      <a:pt x="28" y="44"/>
                      <a:pt x="28" y="44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9" y="47"/>
                      <a:pt x="29" y="47"/>
                      <a:pt x="30" y="47"/>
                    </a:cubicBezTo>
                    <a:cubicBezTo>
                      <a:pt x="31" y="47"/>
                      <a:pt x="32" y="47"/>
                      <a:pt x="32" y="47"/>
                    </a:cubicBezTo>
                    <a:cubicBezTo>
                      <a:pt x="33" y="47"/>
                      <a:pt x="33" y="47"/>
                      <a:pt x="34" y="47"/>
                    </a:cubicBezTo>
                    <a:cubicBezTo>
                      <a:pt x="34" y="47"/>
                      <a:pt x="35" y="47"/>
                      <a:pt x="35" y="47"/>
                    </a:cubicBezTo>
                    <a:cubicBezTo>
                      <a:pt x="36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40" y="49"/>
                      <a:pt x="40" y="50"/>
                    </a:cubicBezTo>
                    <a:cubicBezTo>
                      <a:pt x="40" y="51"/>
                      <a:pt x="43" y="51"/>
                      <a:pt x="43" y="51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4"/>
                      <a:pt x="43" y="56"/>
                      <a:pt x="42" y="56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3" y="62"/>
                      <a:pt x="42" y="63"/>
                      <a:pt x="41" y="63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7" y="65"/>
                      <a:pt x="47" y="65"/>
                    </a:cubicBezTo>
                    <a:cubicBezTo>
                      <a:pt x="47" y="64"/>
                      <a:pt x="48" y="64"/>
                      <a:pt x="48" y="64"/>
                    </a:cubicBezTo>
                    <a:cubicBezTo>
                      <a:pt x="48" y="64"/>
                      <a:pt x="50" y="63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5" y="57"/>
                      <a:pt x="56" y="56"/>
                      <a:pt x="57" y="56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2" y="59"/>
                      <a:pt x="61" y="60"/>
                      <a:pt x="61" y="62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5"/>
                      <a:pt x="60" y="65"/>
                      <a:pt x="60" y="66"/>
                    </a:cubicBezTo>
                    <a:cubicBezTo>
                      <a:pt x="59" y="66"/>
                      <a:pt x="59" y="67"/>
                      <a:pt x="59" y="67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71"/>
                      <a:pt x="60" y="72"/>
                      <a:pt x="60" y="72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1" y="72"/>
                      <a:pt x="62" y="72"/>
                      <a:pt x="62" y="73"/>
                    </a:cubicBezTo>
                    <a:cubicBezTo>
                      <a:pt x="63" y="73"/>
                      <a:pt x="63" y="73"/>
                      <a:pt x="64" y="73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65" y="73"/>
                      <a:pt x="66" y="74"/>
                      <a:pt x="67" y="74"/>
                    </a:cubicBezTo>
                    <a:cubicBezTo>
                      <a:pt x="67" y="75"/>
                      <a:pt x="68" y="76"/>
                      <a:pt x="68" y="76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71" y="77"/>
                      <a:pt x="72" y="79"/>
                      <a:pt x="72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7" y="85"/>
                      <a:pt x="77" y="85"/>
                      <a:pt x="77" y="85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80" y="84"/>
                      <a:pt x="80" y="84"/>
                      <a:pt x="80" y="84"/>
                    </a:cubicBezTo>
                    <a:close/>
                  </a:path>
                </a:pathLst>
              </a:custGeom>
              <a:solidFill>
                <a:srgbClr val="BFBFBF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0" name="Freeform 132">
                <a:extLst>
                  <a:ext uri="{FF2B5EF4-FFF2-40B4-BE49-F238E27FC236}">
                    <a16:creationId xmlns:a16="http://schemas.microsoft.com/office/drawing/2014/main" id="{2C68D67C-0AC5-6D79-D2ED-F353179C6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739"/>
                <a:ext cx="152" cy="80"/>
              </a:xfrm>
              <a:custGeom>
                <a:avLst/>
                <a:gdLst>
                  <a:gd name="T0" fmla="*/ 7 w 76"/>
                  <a:gd name="T1" fmla="*/ 30 h 40"/>
                  <a:gd name="T2" fmla="*/ 11 w 76"/>
                  <a:gd name="T3" fmla="*/ 32 h 40"/>
                  <a:gd name="T4" fmla="*/ 4 w 76"/>
                  <a:gd name="T5" fmla="*/ 39 h 40"/>
                  <a:gd name="T6" fmla="*/ 3 w 76"/>
                  <a:gd name="T7" fmla="*/ 40 h 40"/>
                  <a:gd name="T8" fmla="*/ 13 w 76"/>
                  <a:gd name="T9" fmla="*/ 39 h 40"/>
                  <a:gd name="T10" fmla="*/ 14 w 76"/>
                  <a:gd name="T11" fmla="*/ 39 h 40"/>
                  <a:gd name="T12" fmla="*/ 19 w 76"/>
                  <a:gd name="T13" fmla="*/ 39 h 40"/>
                  <a:gd name="T14" fmla="*/ 29 w 76"/>
                  <a:gd name="T15" fmla="*/ 38 h 40"/>
                  <a:gd name="T16" fmla="*/ 37 w 76"/>
                  <a:gd name="T17" fmla="*/ 37 h 40"/>
                  <a:gd name="T18" fmla="*/ 49 w 76"/>
                  <a:gd name="T19" fmla="*/ 36 h 40"/>
                  <a:gd name="T20" fmla="*/ 65 w 76"/>
                  <a:gd name="T21" fmla="*/ 34 h 40"/>
                  <a:gd name="T22" fmla="*/ 66 w 76"/>
                  <a:gd name="T23" fmla="*/ 34 h 40"/>
                  <a:gd name="T24" fmla="*/ 71 w 76"/>
                  <a:gd name="T25" fmla="*/ 30 h 40"/>
                  <a:gd name="T26" fmla="*/ 76 w 76"/>
                  <a:gd name="T27" fmla="*/ 30 h 40"/>
                  <a:gd name="T28" fmla="*/ 74 w 76"/>
                  <a:gd name="T29" fmla="*/ 28 h 40"/>
                  <a:gd name="T30" fmla="*/ 74 w 76"/>
                  <a:gd name="T31" fmla="*/ 20 h 40"/>
                  <a:gd name="T32" fmla="*/ 74 w 76"/>
                  <a:gd name="T33" fmla="*/ 17 h 40"/>
                  <a:gd name="T34" fmla="*/ 76 w 76"/>
                  <a:gd name="T35" fmla="*/ 12 h 40"/>
                  <a:gd name="T36" fmla="*/ 73 w 76"/>
                  <a:gd name="T37" fmla="*/ 9 h 40"/>
                  <a:gd name="T38" fmla="*/ 70 w 76"/>
                  <a:gd name="T39" fmla="*/ 6 h 40"/>
                  <a:gd name="T40" fmla="*/ 68 w 76"/>
                  <a:gd name="T41" fmla="*/ 6 h 40"/>
                  <a:gd name="T42" fmla="*/ 66 w 76"/>
                  <a:gd name="T43" fmla="*/ 3 h 40"/>
                  <a:gd name="T44" fmla="*/ 61 w 76"/>
                  <a:gd name="T45" fmla="*/ 4 h 40"/>
                  <a:gd name="T46" fmla="*/ 57 w 76"/>
                  <a:gd name="T47" fmla="*/ 5 h 40"/>
                  <a:gd name="T48" fmla="*/ 55 w 76"/>
                  <a:gd name="T49" fmla="*/ 7 h 40"/>
                  <a:gd name="T50" fmla="*/ 46 w 76"/>
                  <a:gd name="T51" fmla="*/ 6 h 40"/>
                  <a:gd name="T52" fmla="*/ 42 w 76"/>
                  <a:gd name="T53" fmla="*/ 3 h 40"/>
                  <a:gd name="T54" fmla="*/ 39 w 76"/>
                  <a:gd name="T55" fmla="*/ 3 h 40"/>
                  <a:gd name="T56" fmla="*/ 36 w 76"/>
                  <a:gd name="T57" fmla="*/ 0 h 40"/>
                  <a:gd name="T58" fmla="*/ 32 w 76"/>
                  <a:gd name="T59" fmla="*/ 1 h 40"/>
                  <a:gd name="T60" fmla="*/ 31 w 76"/>
                  <a:gd name="T61" fmla="*/ 6 h 40"/>
                  <a:gd name="T62" fmla="*/ 21 w 76"/>
                  <a:gd name="T63" fmla="*/ 19 h 40"/>
                  <a:gd name="T64" fmla="*/ 8 w 76"/>
                  <a:gd name="T65" fmla="*/ 17 h 40"/>
                  <a:gd name="T66" fmla="*/ 3 w 76"/>
                  <a:gd name="T67" fmla="*/ 28 h 40"/>
                  <a:gd name="T68" fmla="*/ 7 w 76"/>
                  <a:gd name="T69" fmla="*/ 3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6" h="40">
                    <a:moveTo>
                      <a:pt x="7" y="30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4" y="31"/>
                      <a:pt x="4" y="39"/>
                      <a:pt x="4" y="39"/>
                    </a:cubicBezTo>
                    <a:cubicBezTo>
                      <a:pt x="4" y="39"/>
                      <a:pt x="4" y="40"/>
                      <a:pt x="3" y="40"/>
                    </a:cubicBezTo>
                    <a:cubicBezTo>
                      <a:pt x="4" y="40"/>
                      <a:pt x="7" y="40"/>
                      <a:pt x="13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5" y="39"/>
                      <a:pt x="18" y="39"/>
                      <a:pt x="19" y="39"/>
                    </a:cubicBezTo>
                    <a:cubicBezTo>
                      <a:pt x="21" y="39"/>
                      <a:pt x="28" y="38"/>
                      <a:pt x="29" y="38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48" y="36"/>
                      <a:pt x="49" y="36"/>
                    </a:cubicBezTo>
                    <a:cubicBezTo>
                      <a:pt x="50" y="36"/>
                      <a:pt x="53" y="36"/>
                      <a:pt x="65" y="34"/>
                    </a:cubicBezTo>
                    <a:cubicBezTo>
                      <a:pt x="66" y="34"/>
                      <a:pt x="66" y="34"/>
                      <a:pt x="66" y="34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4" y="11"/>
                      <a:pt x="73" y="9"/>
                    </a:cubicBezTo>
                    <a:cubicBezTo>
                      <a:pt x="72" y="8"/>
                      <a:pt x="70" y="6"/>
                      <a:pt x="70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2"/>
                      <a:pt x="33" y="0"/>
                      <a:pt x="32" y="1"/>
                    </a:cubicBezTo>
                    <a:cubicBezTo>
                      <a:pt x="31" y="1"/>
                      <a:pt x="31" y="4"/>
                      <a:pt x="31" y="6"/>
                    </a:cubicBezTo>
                    <a:cubicBezTo>
                      <a:pt x="32" y="15"/>
                      <a:pt x="34" y="20"/>
                      <a:pt x="21" y="19"/>
                    </a:cubicBezTo>
                    <a:cubicBezTo>
                      <a:pt x="16" y="19"/>
                      <a:pt x="10" y="18"/>
                      <a:pt x="8" y="17"/>
                    </a:cubicBezTo>
                    <a:cubicBezTo>
                      <a:pt x="4" y="17"/>
                      <a:pt x="0" y="21"/>
                      <a:pt x="3" y="28"/>
                    </a:cubicBezTo>
                    <a:lnTo>
                      <a:pt x="7" y="3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1" name="Freeform 133">
                <a:extLst>
                  <a:ext uri="{FF2B5EF4-FFF2-40B4-BE49-F238E27FC236}">
                    <a16:creationId xmlns:a16="http://schemas.microsoft.com/office/drawing/2014/main" id="{1163A5CD-A743-7365-D2D3-658486CCB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2" y="2239"/>
                <a:ext cx="309" cy="170"/>
              </a:xfrm>
              <a:custGeom>
                <a:avLst/>
                <a:gdLst>
                  <a:gd name="T0" fmla="*/ 152 w 154"/>
                  <a:gd name="T1" fmla="*/ 9 h 85"/>
                  <a:gd name="T2" fmla="*/ 147 w 154"/>
                  <a:gd name="T3" fmla="*/ 9 h 85"/>
                  <a:gd name="T4" fmla="*/ 137 w 154"/>
                  <a:gd name="T5" fmla="*/ 6 h 85"/>
                  <a:gd name="T6" fmla="*/ 136 w 154"/>
                  <a:gd name="T7" fmla="*/ 3 h 85"/>
                  <a:gd name="T8" fmla="*/ 135 w 154"/>
                  <a:gd name="T9" fmla="*/ 3 h 85"/>
                  <a:gd name="T10" fmla="*/ 133 w 154"/>
                  <a:gd name="T11" fmla="*/ 1 h 85"/>
                  <a:gd name="T12" fmla="*/ 127 w 154"/>
                  <a:gd name="T13" fmla="*/ 0 h 85"/>
                  <a:gd name="T14" fmla="*/ 123 w 154"/>
                  <a:gd name="T15" fmla="*/ 0 h 85"/>
                  <a:gd name="T16" fmla="*/ 118 w 154"/>
                  <a:gd name="T17" fmla="*/ 1 h 85"/>
                  <a:gd name="T18" fmla="*/ 116 w 154"/>
                  <a:gd name="T19" fmla="*/ 3 h 85"/>
                  <a:gd name="T20" fmla="*/ 110 w 154"/>
                  <a:gd name="T21" fmla="*/ 7 h 85"/>
                  <a:gd name="T22" fmla="*/ 107 w 154"/>
                  <a:gd name="T23" fmla="*/ 9 h 85"/>
                  <a:gd name="T24" fmla="*/ 103 w 154"/>
                  <a:gd name="T25" fmla="*/ 8 h 85"/>
                  <a:gd name="T26" fmla="*/ 99 w 154"/>
                  <a:gd name="T27" fmla="*/ 6 h 85"/>
                  <a:gd name="T28" fmla="*/ 97 w 154"/>
                  <a:gd name="T29" fmla="*/ 7 h 85"/>
                  <a:gd name="T30" fmla="*/ 92 w 154"/>
                  <a:gd name="T31" fmla="*/ 8 h 85"/>
                  <a:gd name="T32" fmla="*/ 89 w 154"/>
                  <a:gd name="T33" fmla="*/ 11 h 85"/>
                  <a:gd name="T34" fmla="*/ 85 w 154"/>
                  <a:gd name="T35" fmla="*/ 18 h 85"/>
                  <a:gd name="T36" fmla="*/ 83 w 154"/>
                  <a:gd name="T37" fmla="*/ 18 h 85"/>
                  <a:gd name="T38" fmla="*/ 76 w 154"/>
                  <a:gd name="T39" fmla="*/ 19 h 85"/>
                  <a:gd name="T40" fmla="*/ 74 w 154"/>
                  <a:gd name="T41" fmla="*/ 14 h 85"/>
                  <a:gd name="T42" fmla="*/ 72 w 154"/>
                  <a:gd name="T43" fmla="*/ 11 h 85"/>
                  <a:gd name="T44" fmla="*/ 62 w 154"/>
                  <a:gd name="T45" fmla="*/ 6 h 85"/>
                  <a:gd name="T46" fmla="*/ 61 w 154"/>
                  <a:gd name="T47" fmla="*/ 11 h 85"/>
                  <a:gd name="T48" fmla="*/ 56 w 154"/>
                  <a:gd name="T49" fmla="*/ 13 h 85"/>
                  <a:gd name="T50" fmla="*/ 49 w 154"/>
                  <a:gd name="T51" fmla="*/ 10 h 85"/>
                  <a:gd name="T52" fmla="*/ 43 w 154"/>
                  <a:gd name="T53" fmla="*/ 11 h 85"/>
                  <a:gd name="T54" fmla="*/ 38 w 154"/>
                  <a:gd name="T55" fmla="*/ 16 h 85"/>
                  <a:gd name="T56" fmla="*/ 32 w 154"/>
                  <a:gd name="T57" fmla="*/ 25 h 85"/>
                  <a:gd name="T58" fmla="*/ 26 w 154"/>
                  <a:gd name="T59" fmla="*/ 38 h 85"/>
                  <a:gd name="T60" fmla="*/ 20 w 154"/>
                  <a:gd name="T61" fmla="*/ 43 h 85"/>
                  <a:gd name="T62" fmla="*/ 16 w 154"/>
                  <a:gd name="T63" fmla="*/ 45 h 85"/>
                  <a:gd name="T64" fmla="*/ 13 w 154"/>
                  <a:gd name="T65" fmla="*/ 44 h 85"/>
                  <a:gd name="T66" fmla="*/ 11 w 154"/>
                  <a:gd name="T67" fmla="*/ 45 h 85"/>
                  <a:gd name="T68" fmla="*/ 6 w 154"/>
                  <a:gd name="T69" fmla="*/ 44 h 85"/>
                  <a:gd name="T70" fmla="*/ 5 w 154"/>
                  <a:gd name="T71" fmla="*/ 45 h 85"/>
                  <a:gd name="T72" fmla="*/ 2 w 154"/>
                  <a:gd name="T73" fmla="*/ 52 h 85"/>
                  <a:gd name="T74" fmla="*/ 2 w 154"/>
                  <a:gd name="T75" fmla="*/ 58 h 85"/>
                  <a:gd name="T76" fmla="*/ 0 w 154"/>
                  <a:gd name="T77" fmla="*/ 62 h 85"/>
                  <a:gd name="T78" fmla="*/ 2 w 154"/>
                  <a:gd name="T79" fmla="*/ 67 h 85"/>
                  <a:gd name="T80" fmla="*/ 5 w 154"/>
                  <a:gd name="T81" fmla="*/ 71 h 85"/>
                  <a:gd name="T82" fmla="*/ 8 w 154"/>
                  <a:gd name="T83" fmla="*/ 80 h 85"/>
                  <a:gd name="T84" fmla="*/ 15 w 154"/>
                  <a:gd name="T85" fmla="*/ 76 h 85"/>
                  <a:gd name="T86" fmla="*/ 28 w 154"/>
                  <a:gd name="T87" fmla="*/ 85 h 85"/>
                  <a:gd name="T88" fmla="*/ 61 w 154"/>
                  <a:gd name="T89" fmla="*/ 78 h 85"/>
                  <a:gd name="T90" fmla="*/ 67 w 154"/>
                  <a:gd name="T91" fmla="*/ 66 h 85"/>
                  <a:gd name="T92" fmla="*/ 83 w 154"/>
                  <a:gd name="T93" fmla="*/ 59 h 85"/>
                  <a:gd name="T94" fmla="*/ 95 w 154"/>
                  <a:gd name="T95" fmla="*/ 55 h 85"/>
                  <a:gd name="T96" fmla="*/ 104 w 154"/>
                  <a:gd name="T97" fmla="*/ 41 h 85"/>
                  <a:gd name="T98" fmla="*/ 129 w 154"/>
                  <a:gd name="T99" fmla="*/ 36 h 85"/>
                  <a:gd name="T100" fmla="*/ 148 w 154"/>
                  <a:gd name="T101" fmla="*/ 42 h 85"/>
                  <a:gd name="T102" fmla="*/ 149 w 154"/>
                  <a:gd name="T103" fmla="*/ 36 h 85"/>
                  <a:gd name="T104" fmla="*/ 148 w 154"/>
                  <a:gd name="T105" fmla="*/ 30 h 85"/>
                  <a:gd name="T106" fmla="*/ 151 w 154"/>
                  <a:gd name="T107" fmla="*/ 25 h 85"/>
                  <a:gd name="T108" fmla="*/ 152 w 154"/>
                  <a:gd name="T109" fmla="*/ 20 h 85"/>
                  <a:gd name="T110" fmla="*/ 153 w 154"/>
                  <a:gd name="T111" fmla="*/ 1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4" h="85">
                    <a:moveTo>
                      <a:pt x="154" y="11"/>
                    </a:moveTo>
                    <a:cubicBezTo>
                      <a:pt x="153" y="11"/>
                      <a:pt x="153" y="11"/>
                      <a:pt x="153" y="11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2" y="9"/>
                      <a:pt x="151" y="9"/>
                      <a:pt x="151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0" y="10"/>
                      <a:pt x="149" y="9"/>
                      <a:pt x="148" y="8"/>
                    </a:cubicBezTo>
                    <a:cubicBezTo>
                      <a:pt x="147" y="9"/>
                      <a:pt x="147" y="9"/>
                      <a:pt x="147" y="9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8"/>
                      <a:pt x="143" y="8"/>
                      <a:pt x="143" y="8"/>
                    </a:cubicBezTo>
                    <a:cubicBezTo>
                      <a:pt x="143" y="7"/>
                      <a:pt x="142" y="7"/>
                      <a:pt x="141" y="7"/>
                    </a:cubicBezTo>
                    <a:cubicBezTo>
                      <a:pt x="138" y="7"/>
                      <a:pt x="138" y="7"/>
                      <a:pt x="137" y="6"/>
                    </a:cubicBezTo>
                    <a:cubicBezTo>
                      <a:pt x="137" y="6"/>
                      <a:pt x="136" y="5"/>
                      <a:pt x="136" y="4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4" y="2"/>
                      <a:pt x="133" y="2"/>
                      <a:pt x="133" y="1"/>
                    </a:cubicBezTo>
                    <a:cubicBezTo>
                      <a:pt x="133" y="1"/>
                      <a:pt x="133" y="1"/>
                      <a:pt x="133" y="1"/>
                    </a:cubicBezTo>
                    <a:cubicBezTo>
                      <a:pt x="132" y="1"/>
                      <a:pt x="132" y="1"/>
                      <a:pt x="132" y="1"/>
                    </a:cubicBezTo>
                    <a:cubicBezTo>
                      <a:pt x="132" y="2"/>
                      <a:pt x="131" y="2"/>
                      <a:pt x="130" y="2"/>
                    </a:cubicBezTo>
                    <a:cubicBezTo>
                      <a:pt x="130" y="2"/>
                      <a:pt x="129" y="2"/>
                      <a:pt x="128" y="1"/>
                    </a:cubicBezTo>
                    <a:cubicBezTo>
                      <a:pt x="128" y="1"/>
                      <a:pt x="127" y="0"/>
                      <a:pt x="127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5" y="0"/>
                    </a:cubicBezTo>
                    <a:cubicBezTo>
                      <a:pt x="125" y="0"/>
                      <a:pt x="124" y="0"/>
                      <a:pt x="123" y="0"/>
                    </a:cubicBezTo>
                    <a:cubicBezTo>
                      <a:pt x="123" y="1"/>
                      <a:pt x="122" y="2"/>
                      <a:pt x="121" y="2"/>
                    </a:cubicBezTo>
                    <a:cubicBezTo>
                      <a:pt x="121" y="2"/>
                      <a:pt x="120" y="1"/>
                      <a:pt x="120" y="1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3" y="5"/>
                      <a:pt x="112" y="5"/>
                      <a:pt x="111" y="6"/>
                    </a:cubicBezTo>
                    <a:cubicBezTo>
                      <a:pt x="111" y="6"/>
                      <a:pt x="110" y="6"/>
                      <a:pt x="110" y="7"/>
                    </a:cubicBezTo>
                    <a:cubicBezTo>
                      <a:pt x="110" y="7"/>
                      <a:pt x="110" y="8"/>
                      <a:pt x="110" y="8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8" y="9"/>
                      <a:pt x="108" y="9"/>
                      <a:pt x="107" y="9"/>
                    </a:cubicBezTo>
                    <a:cubicBezTo>
                      <a:pt x="107" y="9"/>
                      <a:pt x="106" y="9"/>
                      <a:pt x="106" y="9"/>
                    </a:cubicBezTo>
                    <a:cubicBezTo>
                      <a:pt x="106" y="9"/>
                      <a:pt x="106" y="9"/>
                      <a:pt x="106" y="9"/>
                    </a:cubicBezTo>
                    <a:cubicBezTo>
                      <a:pt x="106" y="9"/>
                      <a:pt x="105" y="9"/>
                      <a:pt x="104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7"/>
                      <a:pt x="102" y="7"/>
                      <a:pt x="101" y="6"/>
                    </a:cubicBezTo>
                    <a:cubicBezTo>
                      <a:pt x="101" y="6"/>
                      <a:pt x="100" y="6"/>
                      <a:pt x="100" y="6"/>
                    </a:cubicBezTo>
                    <a:cubicBezTo>
                      <a:pt x="100" y="6"/>
                      <a:pt x="99" y="6"/>
                      <a:pt x="99" y="6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98" y="6"/>
                      <a:pt x="98" y="6"/>
                      <a:pt x="98" y="7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5" y="7"/>
                      <a:pt x="95" y="7"/>
                      <a:pt x="94" y="7"/>
                    </a:cubicBezTo>
                    <a:cubicBezTo>
                      <a:pt x="94" y="8"/>
                      <a:pt x="93" y="8"/>
                      <a:pt x="9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1" y="9"/>
                      <a:pt x="91" y="9"/>
                      <a:pt x="90" y="10"/>
                    </a:cubicBezTo>
                    <a:cubicBezTo>
                      <a:pt x="90" y="10"/>
                      <a:pt x="89" y="10"/>
                      <a:pt x="89" y="10"/>
                    </a:cubicBezTo>
                    <a:cubicBezTo>
                      <a:pt x="89" y="10"/>
                      <a:pt x="89" y="11"/>
                      <a:pt x="89" y="11"/>
                    </a:cubicBezTo>
                    <a:cubicBezTo>
                      <a:pt x="88" y="11"/>
                      <a:pt x="88" y="11"/>
                      <a:pt x="87" y="12"/>
                    </a:cubicBezTo>
                    <a:cubicBezTo>
                      <a:pt x="87" y="12"/>
                      <a:pt x="87" y="13"/>
                      <a:pt x="87" y="13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7" y="16"/>
                      <a:pt x="86" y="17"/>
                      <a:pt x="85" y="18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2" y="17"/>
                      <a:pt x="82" y="17"/>
                      <a:pt x="81" y="17"/>
                    </a:cubicBezTo>
                    <a:cubicBezTo>
                      <a:pt x="81" y="18"/>
                      <a:pt x="80" y="18"/>
                      <a:pt x="78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5"/>
                      <a:pt x="63" y="6"/>
                      <a:pt x="62" y="6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8"/>
                      <a:pt x="61" y="8"/>
                    </a:cubicBezTo>
                    <a:cubicBezTo>
                      <a:pt x="61" y="9"/>
                      <a:pt x="61" y="10"/>
                      <a:pt x="61" y="10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0" y="12"/>
                      <a:pt x="60" y="13"/>
                      <a:pt x="59" y="13"/>
                    </a:cubicBezTo>
                    <a:cubicBezTo>
                      <a:pt x="58" y="13"/>
                      <a:pt x="58" y="13"/>
                      <a:pt x="57" y="12"/>
                    </a:cubicBezTo>
                    <a:cubicBezTo>
                      <a:pt x="57" y="12"/>
                      <a:pt x="57" y="12"/>
                      <a:pt x="56" y="13"/>
                    </a:cubicBezTo>
                    <a:cubicBezTo>
                      <a:pt x="55" y="14"/>
                      <a:pt x="53" y="14"/>
                      <a:pt x="52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0" y="13"/>
                      <a:pt x="49" y="11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8" y="10"/>
                      <a:pt x="47" y="10"/>
                      <a:pt x="47" y="10"/>
                    </a:cubicBezTo>
                    <a:cubicBezTo>
                      <a:pt x="46" y="10"/>
                      <a:pt x="45" y="11"/>
                      <a:pt x="44" y="11"/>
                    </a:cubicBezTo>
                    <a:cubicBezTo>
                      <a:pt x="44" y="11"/>
                      <a:pt x="43" y="11"/>
                      <a:pt x="43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3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5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3"/>
                      <a:pt x="19" y="43"/>
                      <a:pt x="18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8" y="44"/>
                      <a:pt x="17" y="45"/>
                      <a:pt x="16" y="45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4" y="45"/>
                      <a:pt x="14" y="45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5"/>
                      <a:pt x="9" y="45"/>
                      <a:pt x="9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7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6"/>
                      <a:pt x="4" y="47"/>
                      <a:pt x="4" y="47"/>
                    </a:cubicBezTo>
                    <a:cubicBezTo>
                      <a:pt x="3" y="47"/>
                      <a:pt x="3" y="48"/>
                      <a:pt x="3" y="48"/>
                    </a:cubicBezTo>
                    <a:cubicBezTo>
                      <a:pt x="3" y="50"/>
                      <a:pt x="3" y="50"/>
                      <a:pt x="2" y="51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1" y="59"/>
                      <a:pt x="1" y="6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3"/>
                      <a:pt x="0" y="63"/>
                    </a:cubicBezTo>
                    <a:cubicBezTo>
                      <a:pt x="1" y="64"/>
                      <a:pt x="2" y="64"/>
                      <a:pt x="2" y="66"/>
                    </a:cubicBezTo>
                    <a:cubicBezTo>
                      <a:pt x="2" y="66"/>
                      <a:pt x="2" y="66"/>
                      <a:pt x="2" y="67"/>
                    </a:cubicBezTo>
                    <a:cubicBezTo>
                      <a:pt x="2" y="67"/>
                      <a:pt x="3" y="67"/>
                      <a:pt x="3" y="67"/>
                    </a:cubicBezTo>
                    <a:cubicBezTo>
                      <a:pt x="3" y="68"/>
                      <a:pt x="4" y="69"/>
                      <a:pt x="4" y="70"/>
                    </a:cubicBezTo>
                    <a:cubicBezTo>
                      <a:pt x="4" y="70"/>
                      <a:pt x="4" y="70"/>
                      <a:pt x="4" y="71"/>
                    </a:cubicBezTo>
                    <a:cubicBezTo>
                      <a:pt x="4" y="71"/>
                      <a:pt x="4" y="71"/>
                      <a:pt x="5" y="71"/>
                    </a:cubicBezTo>
                    <a:cubicBezTo>
                      <a:pt x="6" y="71"/>
                      <a:pt x="6" y="71"/>
                      <a:pt x="6" y="71"/>
                    </a:cubicBezTo>
                    <a:cubicBezTo>
                      <a:pt x="7" y="71"/>
                      <a:pt x="8" y="73"/>
                      <a:pt x="8" y="74"/>
                    </a:cubicBezTo>
                    <a:cubicBezTo>
                      <a:pt x="8" y="74"/>
                      <a:pt x="8" y="78"/>
                      <a:pt x="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36" y="84"/>
                      <a:pt x="36" y="84"/>
                      <a:pt x="36" y="84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49" y="83"/>
                      <a:pt x="56" y="82"/>
                      <a:pt x="57" y="81"/>
                    </a:cubicBezTo>
                    <a:cubicBezTo>
                      <a:pt x="58" y="80"/>
                      <a:pt x="63" y="79"/>
                      <a:pt x="61" y="78"/>
                    </a:cubicBezTo>
                    <a:cubicBezTo>
                      <a:pt x="60" y="77"/>
                      <a:pt x="56" y="75"/>
                      <a:pt x="56" y="75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90" y="60"/>
                      <a:pt x="90" y="60"/>
                      <a:pt x="90" y="60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9" y="40"/>
                      <a:pt x="119" y="40"/>
                      <a:pt x="119" y="40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34" y="37"/>
                      <a:pt x="134" y="37"/>
                      <a:pt x="134" y="37"/>
                    </a:cubicBezTo>
                    <a:cubicBezTo>
                      <a:pt x="140" y="43"/>
                      <a:pt x="140" y="43"/>
                      <a:pt x="140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8" y="39"/>
                      <a:pt x="148" y="39"/>
                      <a:pt x="148" y="39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9" y="38"/>
                      <a:pt x="149" y="37"/>
                      <a:pt x="149" y="36"/>
                    </a:cubicBezTo>
                    <a:cubicBezTo>
                      <a:pt x="149" y="36"/>
                      <a:pt x="148" y="35"/>
                      <a:pt x="148" y="35"/>
                    </a:cubicBezTo>
                    <a:cubicBezTo>
                      <a:pt x="148" y="35"/>
                      <a:pt x="149" y="34"/>
                      <a:pt x="149" y="34"/>
                    </a:cubicBezTo>
                    <a:cubicBezTo>
                      <a:pt x="149" y="34"/>
                      <a:pt x="148" y="33"/>
                      <a:pt x="148" y="33"/>
                    </a:cubicBezTo>
                    <a:cubicBezTo>
                      <a:pt x="148" y="32"/>
                      <a:pt x="148" y="31"/>
                      <a:pt x="148" y="30"/>
                    </a:cubicBezTo>
                    <a:cubicBezTo>
                      <a:pt x="148" y="30"/>
                      <a:pt x="149" y="29"/>
                      <a:pt x="149" y="29"/>
                    </a:cubicBezTo>
                    <a:cubicBezTo>
                      <a:pt x="149" y="28"/>
                      <a:pt x="149" y="28"/>
                      <a:pt x="149" y="28"/>
                    </a:cubicBezTo>
                    <a:cubicBezTo>
                      <a:pt x="149" y="28"/>
                      <a:pt x="150" y="26"/>
                      <a:pt x="150" y="26"/>
                    </a:cubicBezTo>
                    <a:cubicBezTo>
                      <a:pt x="150" y="26"/>
                      <a:pt x="151" y="26"/>
                      <a:pt x="151" y="25"/>
                    </a:cubicBezTo>
                    <a:cubicBezTo>
                      <a:pt x="152" y="25"/>
                      <a:pt x="151" y="24"/>
                      <a:pt x="151" y="24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20"/>
                      <a:pt x="152" y="20"/>
                      <a:pt x="152" y="20"/>
                    </a:cubicBezTo>
                    <a:cubicBezTo>
                      <a:pt x="152" y="20"/>
                      <a:pt x="152" y="19"/>
                      <a:pt x="152" y="19"/>
                    </a:cubicBezTo>
                    <a:cubicBezTo>
                      <a:pt x="151" y="18"/>
                      <a:pt x="152" y="17"/>
                      <a:pt x="152" y="17"/>
                    </a:cubicBezTo>
                    <a:cubicBezTo>
                      <a:pt x="152" y="16"/>
                      <a:pt x="152" y="16"/>
                      <a:pt x="152" y="16"/>
                    </a:cubicBezTo>
                    <a:cubicBezTo>
                      <a:pt x="152" y="16"/>
                      <a:pt x="152" y="14"/>
                      <a:pt x="153" y="14"/>
                    </a:cubicBezTo>
                    <a:cubicBezTo>
                      <a:pt x="153" y="14"/>
                      <a:pt x="153" y="14"/>
                      <a:pt x="153" y="14"/>
                    </a:cubicBezTo>
                    <a:cubicBezTo>
                      <a:pt x="153" y="14"/>
                      <a:pt x="153" y="12"/>
                      <a:pt x="153" y="11"/>
                    </a:cubicBezTo>
                    <a:cubicBezTo>
                      <a:pt x="153" y="11"/>
                      <a:pt x="154" y="11"/>
                      <a:pt x="154" y="11"/>
                    </a:cubicBezTo>
                    <a:close/>
                  </a:path>
                </a:pathLst>
              </a:custGeom>
              <a:solidFill>
                <a:srgbClr val="8FBC2B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2" name="Freeform 134">
                <a:extLst>
                  <a:ext uri="{FF2B5EF4-FFF2-40B4-BE49-F238E27FC236}">
                    <a16:creationId xmlns:a16="http://schemas.microsoft.com/office/drawing/2014/main" id="{08269636-36B4-BBEE-C02B-F741185D2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8" y="2317"/>
                <a:ext cx="379" cy="267"/>
              </a:xfrm>
              <a:custGeom>
                <a:avLst/>
                <a:gdLst>
                  <a:gd name="T0" fmla="*/ 184 w 189"/>
                  <a:gd name="T1" fmla="*/ 10 h 133"/>
                  <a:gd name="T2" fmla="*/ 175 w 189"/>
                  <a:gd name="T3" fmla="*/ 5 h 133"/>
                  <a:gd name="T4" fmla="*/ 166 w 189"/>
                  <a:gd name="T5" fmla="*/ 0 h 133"/>
                  <a:gd name="T6" fmla="*/ 163 w 189"/>
                  <a:gd name="T7" fmla="*/ 4 h 133"/>
                  <a:gd name="T8" fmla="*/ 145 w 189"/>
                  <a:gd name="T9" fmla="*/ 0 h 133"/>
                  <a:gd name="T10" fmla="*/ 131 w 189"/>
                  <a:gd name="T11" fmla="*/ 3 h 133"/>
                  <a:gd name="T12" fmla="*/ 117 w 189"/>
                  <a:gd name="T13" fmla="*/ 5 h 133"/>
                  <a:gd name="T14" fmla="*/ 108 w 189"/>
                  <a:gd name="T15" fmla="*/ 18 h 133"/>
                  <a:gd name="T16" fmla="*/ 95 w 189"/>
                  <a:gd name="T17" fmla="*/ 22 h 133"/>
                  <a:gd name="T18" fmla="*/ 86 w 189"/>
                  <a:gd name="T19" fmla="*/ 29 h 133"/>
                  <a:gd name="T20" fmla="*/ 71 w 189"/>
                  <a:gd name="T21" fmla="*/ 35 h 133"/>
                  <a:gd name="T22" fmla="*/ 76 w 189"/>
                  <a:gd name="T23" fmla="*/ 40 h 133"/>
                  <a:gd name="T24" fmla="*/ 61 w 189"/>
                  <a:gd name="T25" fmla="*/ 46 h 133"/>
                  <a:gd name="T26" fmla="*/ 40 w 189"/>
                  <a:gd name="T27" fmla="*/ 48 h 133"/>
                  <a:gd name="T28" fmla="*/ 30 w 189"/>
                  <a:gd name="T29" fmla="*/ 43 h 133"/>
                  <a:gd name="T30" fmla="*/ 23 w 189"/>
                  <a:gd name="T31" fmla="*/ 41 h 133"/>
                  <a:gd name="T32" fmla="*/ 21 w 189"/>
                  <a:gd name="T33" fmla="*/ 45 h 133"/>
                  <a:gd name="T34" fmla="*/ 21 w 189"/>
                  <a:gd name="T35" fmla="*/ 49 h 133"/>
                  <a:gd name="T36" fmla="*/ 17 w 189"/>
                  <a:gd name="T37" fmla="*/ 55 h 133"/>
                  <a:gd name="T38" fmla="*/ 12 w 189"/>
                  <a:gd name="T39" fmla="*/ 56 h 133"/>
                  <a:gd name="T40" fmla="*/ 13 w 189"/>
                  <a:gd name="T41" fmla="*/ 64 h 133"/>
                  <a:gd name="T42" fmla="*/ 5 w 189"/>
                  <a:gd name="T43" fmla="*/ 73 h 133"/>
                  <a:gd name="T44" fmla="*/ 3 w 189"/>
                  <a:gd name="T45" fmla="*/ 86 h 133"/>
                  <a:gd name="T46" fmla="*/ 3 w 189"/>
                  <a:gd name="T47" fmla="*/ 89 h 133"/>
                  <a:gd name="T48" fmla="*/ 4 w 189"/>
                  <a:gd name="T49" fmla="*/ 93 h 133"/>
                  <a:gd name="T50" fmla="*/ 12 w 189"/>
                  <a:gd name="T51" fmla="*/ 105 h 133"/>
                  <a:gd name="T52" fmla="*/ 14 w 189"/>
                  <a:gd name="T53" fmla="*/ 109 h 133"/>
                  <a:gd name="T54" fmla="*/ 22 w 189"/>
                  <a:gd name="T55" fmla="*/ 117 h 133"/>
                  <a:gd name="T56" fmla="*/ 37 w 189"/>
                  <a:gd name="T57" fmla="*/ 127 h 133"/>
                  <a:gd name="T58" fmla="*/ 45 w 189"/>
                  <a:gd name="T59" fmla="*/ 130 h 133"/>
                  <a:gd name="T60" fmla="*/ 55 w 189"/>
                  <a:gd name="T61" fmla="*/ 133 h 133"/>
                  <a:gd name="T62" fmla="*/ 68 w 189"/>
                  <a:gd name="T63" fmla="*/ 131 h 133"/>
                  <a:gd name="T64" fmla="*/ 78 w 189"/>
                  <a:gd name="T65" fmla="*/ 128 h 133"/>
                  <a:gd name="T66" fmla="*/ 85 w 189"/>
                  <a:gd name="T67" fmla="*/ 123 h 133"/>
                  <a:gd name="T68" fmla="*/ 92 w 189"/>
                  <a:gd name="T69" fmla="*/ 119 h 133"/>
                  <a:gd name="T70" fmla="*/ 97 w 189"/>
                  <a:gd name="T71" fmla="*/ 115 h 133"/>
                  <a:gd name="T72" fmla="*/ 106 w 189"/>
                  <a:gd name="T73" fmla="*/ 109 h 133"/>
                  <a:gd name="T74" fmla="*/ 116 w 189"/>
                  <a:gd name="T75" fmla="*/ 108 h 133"/>
                  <a:gd name="T76" fmla="*/ 125 w 189"/>
                  <a:gd name="T77" fmla="*/ 108 h 133"/>
                  <a:gd name="T78" fmla="*/ 138 w 189"/>
                  <a:gd name="T79" fmla="*/ 107 h 133"/>
                  <a:gd name="T80" fmla="*/ 144 w 189"/>
                  <a:gd name="T81" fmla="*/ 104 h 133"/>
                  <a:gd name="T82" fmla="*/ 152 w 189"/>
                  <a:gd name="T83" fmla="*/ 92 h 133"/>
                  <a:gd name="T84" fmla="*/ 155 w 189"/>
                  <a:gd name="T85" fmla="*/ 85 h 133"/>
                  <a:gd name="T86" fmla="*/ 158 w 189"/>
                  <a:gd name="T87" fmla="*/ 75 h 133"/>
                  <a:gd name="T88" fmla="*/ 161 w 189"/>
                  <a:gd name="T89" fmla="*/ 63 h 133"/>
                  <a:gd name="T90" fmla="*/ 165 w 189"/>
                  <a:gd name="T91" fmla="*/ 47 h 133"/>
                  <a:gd name="T92" fmla="*/ 168 w 189"/>
                  <a:gd name="T93" fmla="*/ 38 h 133"/>
                  <a:gd name="T94" fmla="*/ 173 w 189"/>
                  <a:gd name="T95" fmla="*/ 29 h 133"/>
                  <a:gd name="T96" fmla="*/ 182 w 189"/>
                  <a:gd name="T97" fmla="*/ 25 h 133"/>
                  <a:gd name="T98" fmla="*/ 189 w 189"/>
                  <a:gd name="T99" fmla="*/ 1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9" h="133">
                    <a:moveTo>
                      <a:pt x="187" y="15"/>
                    </a:moveTo>
                    <a:cubicBezTo>
                      <a:pt x="188" y="13"/>
                      <a:pt x="188" y="13"/>
                      <a:pt x="188" y="13"/>
                    </a:cubicBezTo>
                    <a:cubicBezTo>
                      <a:pt x="184" y="10"/>
                      <a:pt x="184" y="10"/>
                      <a:pt x="184" y="10"/>
                    </a:cubicBezTo>
                    <a:cubicBezTo>
                      <a:pt x="180" y="11"/>
                      <a:pt x="180" y="11"/>
                      <a:pt x="180" y="11"/>
                    </a:cubicBezTo>
                    <a:cubicBezTo>
                      <a:pt x="178" y="8"/>
                      <a:pt x="178" y="8"/>
                      <a:pt x="178" y="8"/>
                    </a:cubicBezTo>
                    <a:cubicBezTo>
                      <a:pt x="175" y="5"/>
                      <a:pt x="175" y="5"/>
                      <a:pt x="175" y="5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69" y="3"/>
                      <a:pt x="169" y="3"/>
                      <a:pt x="169" y="3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63" y="4"/>
                      <a:pt x="163" y="4"/>
                      <a:pt x="163" y="4"/>
                    </a:cubicBezTo>
                    <a:cubicBezTo>
                      <a:pt x="159" y="6"/>
                      <a:pt x="159" y="6"/>
                      <a:pt x="159" y="6"/>
                    </a:cubicBezTo>
                    <a:cubicBezTo>
                      <a:pt x="152" y="7"/>
                      <a:pt x="152" y="7"/>
                      <a:pt x="152" y="7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1" y="3"/>
                      <a:pt x="131" y="3"/>
                      <a:pt x="131" y="3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5" y="11"/>
                      <a:pt x="115" y="11"/>
                      <a:pt x="115" y="11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7" y="19"/>
                      <a:pt x="107" y="19"/>
                      <a:pt x="107" y="19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72" y="35"/>
                      <a:pt x="73" y="36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7"/>
                      <a:pt x="76" y="39"/>
                      <a:pt x="76" y="40"/>
                    </a:cubicBezTo>
                    <a:cubicBezTo>
                      <a:pt x="76" y="42"/>
                      <a:pt x="74" y="43"/>
                      <a:pt x="72" y="43"/>
                    </a:cubicBezTo>
                    <a:cubicBezTo>
                      <a:pt x="71" y="43"/>
                      <a:pt x="71" y="44"/>
                      <a:pt x="71" y="44"/>
                    </a:cubicBezTo>
                    <a:cubicBezTo>
                      <a:pt x="70" y="44"/>
                      <a:pt x="69" y="45"/>
                      <a:pt x="61" y="46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7"/>
                      <a:pt x="20" y="48"/>
                      <a:pt x="20" y="48"/>
                    </a:cubicBezTo>
                    <a:cubicBezTo>
                      <a:pt x="20" y="48"/>
                      <a:pt x="20" y="49"/>
                      <a:pt x="21" y="49"/>
                    </a:cubicBezTo>
                    <a:cubicBezTo>
                      <a:pt x="21" y="50"/>
                      <a:pt x="21" y="51"/>
                      <a:pt x="21" y="53"/>
                    </a:cubicBezTo>
                    <a:cubicBezTo>
                      <a:pt x="20" y="53"/>
                      <a:pt x="20" y="54"/>
                      <a:pt x="18" y="54"/>
                    </a:cubicBezTo>
                    <a:cubicBezTo>
                      <a:pt x="18" y="54"/>
                      <a:pt x="18" y="55"/>
                      <a:pt x="17" y="55"/>
                    </a:cubicBezTo>
                    <a:cubicBezTo>
                      <a:pt x="16" y="55"/>
                      <a:pt x="15" y="56"/>
                      <a:pt x="14" y="56"/>
                    </a:cubicBezTo>
                    <a:cubicBezTo>
                      <a:pt x="14" y="56"/>
                      <a:pt x="14" y="55"/>
                      <a:pt x="13" y="55"/>
                    </a:cubicBezTo>
                    <a:cubicBezTo>
                      <a:pt x="13" y="56"/>
                      <a:pt x="12" y="56"/>
                      <a:pt x="12" y="56"/>
                    </a:cubicBezTo>
                    <a:cubicBezTo>
                      <a:pt x="11" y="56"/>
                      <a:pt x="9" y="55"/>
                      <a:pt x="9" y="5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9"/>
                      <a:pt x="3" y="70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12" y="105"/>
                      <a:pt x="12" y="105"/>
                      <a:pt x="12" y="105"/>
                    </a:cubicBezTo>
                    <a:cubicBezTo>
                      <a:pt x="10" y="106"/>
                      <a:pt x="10" y="106"/>
                      <a:pt x="10" y="106"/>
                    </a:cubicBezTo>
                    <a:cubicBezTo>
                      <a:pt x="11" y="107"/>
                      <a:pt x="11" y="107"/>
                      <a:pt x="11" y="107"/>
                    </a:cubicBezTo>
                    <a:cubicBezTo>
                      <a:pt x="14" y="109"/>
                      <a:pt x="14" y="109"/>
                      <a:pt x="14" y="109"/>
                    </a:cubicBezTo>
                    <a:cubicBezTo>
                      <a:pt x="17" y="112"/>
                      <a:pt x="17" y="112"/>
                      <a:pt x="17" y="112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29" y="119"/>
                      <a:pt x="29" y="119"/>
                      <a:pt x="29" y="119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41" y="129"/>
                      <a:pt x="41" y="129"/>
                      <a:pt x="41" y="129"/>
                    </a:cubicBezTo>
                    <a:cubicBezTo>
                      <a:pt x="45" y="130"/>
                      <a:pt x="45" y="130"/>
                      <a:pt x="45" y="130"/>
                    </a:cubicBezTo>
                    <a:cubicBezTo>
                      <a:pt x="48" y="132"/>
                      <a:pt x="48" y="132"/>
                      <a:pt x="48" y="132"/>
                    </a:cubicBezTo>
                    <a:cubicBezTo>
                      <a:pt x="53" y="133"/>
                      <a:pt x="53" y="133"/>
                      <a:pt x="53" y="133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5" y="133"/>
                      <a:pt x="59" y="133"/>
                      <a:pt x="60" y="133"/>
                    </a:cubicBezTo>
                    <a:cubicBezTo>
                      <a:pt x="61" y="133"/>
                      <a:pt x="62" y="132"/>
                      <a:pt x="62" y="132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1"/>
                      <a:pt x="76" y="131"/>
                      <a:pt x="76" y="130"/>
                    </a:cubicBezTo>
                    <a:cubicBezTo>
                      <a:pt x="76" y="130"/>
                      <a:pt x="78" y="128"/>
                      <a:pt x="78" y="128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82" y="125"/>
                      <a:pt x="82" y="125"/>
                      <a:pt x="82" y="125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19"/>
                      <a:pt x="88" y="119"/>
                      <a:pt x="88" y="119"/>
                    </a:cubicBezTo>
                    <a:cubicBezTo>
                      <a:pt x="89" y="120"/>
                      <a:pt x="89" y="120"/>
                      <a:pt x="89" y="120"/>
                    </a:cubicBezTo>
                    <a:cubicBezTo>
                      <a:pt x="89" y="120"/>
                      <a:pt x="91" y="119"/>
                      <a:pt x="92" y="119"/>
                    </a:cubicBezTo>
                    <a:cubicBezTo>
                      <a:pt x="94" y="119"/>
                      <a:pt x="94" y="119"/>
                      <a:pt x="94" y="119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97" y="115"/>
                      <a:pt x="97" y="115"/>
                      <a:pt x="97" y="115"/>
                    </a:cubicBezTo>
                    <a:cubicBezTo>
                      <a:pt x="97" y="115"/>
                      <a:pt x="99" y="113"/>
                      <a:pt x="101" y="113"/>
                    </a:cubicBezTo>
                    <a:cubicBezTo>
                      <a:pt x="102" y="112"/>
                      <a:pt x="101" y="111"/>
                      <a:pt x="101" y="111"/>
                    </a:cubicBezTo>
                    <a:cubicBezTo>
                      <a:pt x="101" y="111"/>
                      <a:pt x="105" y="109"/>
                      <a:pt x="106" y="109"/>
                    </a:cubicBezTo>
                    <a:cubicBezTo>
                      <a:pt x="107" y="109"/>
                      <a:pt x="107" y="110"/>
                      <a:pt x="107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11" y="109"/>
                      <a:pt x="116" y="108"/>
                      <a:pt x="116" y="108"/>
                    </a:cubicBezTo>
                    <a:cubicBezTo>
                      <a:pt x="117" y="108"/>
                      <a:pt x="119" y="108"/>
                      <a:pt x="119" y="108"/>
                    </a:cubicBezTo>
                    <a:cubicBezTo>
                      <a:pt x="119" y="108"/>
                      <a:pt x="123" y="108"/>
                      <a:pt x="124" y="108"/>
                    </a:cubicBezTo>
                    <a:cubicBezTo>
                      <a:pt x="125" y="108"/>
                      <a:pt x="125" y="108"/>
                      <a:pt x="125" y="108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32" y="109"/>
                      <a:pt x="132" y="109"/>
                      <a:pt x="132" y="109"/>
                    </a:cubicBezTo>
                    <a:cubicBezTo>
                      <a:pt x="132" y="109"/>
                      <a:pt x="136" y="108"/>
                      <a:pt x="138" y="107"/>
                    </a:cubicBezTo>
                    <a:cubicBezTo>
                      <a:pt x="139" y="106"/>
                      <a:pt x="138" y="105"/>
                      <a:pt x="138" y="105"/>
                    </a:cubicBezTo>
                    <a:cubicBezTo>
                      <a:pt x="140" y="103"/>
                      <a:pt x="140" y="103"/>
                      <a:pt x="140" y="103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50" y="98"/>
                      <a:pt x="150" y="98"/>
                      <a:pt x="150" y="98"/>
                    </a:cubicBezTo>
                    <a:cubicBezTo>
                      <a:pt x="152" y="94"/>
                      <a:pt x="152" y="94"/>
                      <a:pt x="152" y="94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53" y="91"/>
                      <a:pt x="153" y="91"/>
                      <a:pt x="153" y="91"/>
                    </a:cubicBezTo>
                    <a:cubicBezTo>
                      <a:pt x="155" y="88"/>
                      <a:pt x="155" y="88"/>
                      <a:pt x="155" y="88"/>
                    </a:cubicBezTo>
                    <a:cubicBezTo>
                      <a:pt x="155" y="85"/>
                      <a:pt x="155" y="85"/>
                      <a:pt x="155" y="85"/>
                    </a:cubicBezTo>
                    <a:cubicBezTo>
                      <a:pt x="156" y="82"/>
                      <a:pt x="156" y="82"/>
                      <a:pt x="156" y="82"/>
                    </a:cubicBezTo>
                    <a:cubicBezTo>
                      <a:pt x="155" y="79"/>
                      <a:pt x="155" y="79"/>
                      <a:pt x="155" y="79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7" y="69"/>
                      <a:pt x="157" y="69"/>
                      <a:pt x="157" y="69"/>
                    </a:cubicBezTo>
                    <a:cubicBezTo>
                      <a:pt x="157" y="69"/>
                      <a:pt x="159" y="67"/>
                      <a:pt x="160" y="67"/>
                    </a:cubicBezTo>
                    <a:cubicBezTo>
                      <a:pt x="162" y="67"/>
                      <a:pt x="161" y="63"/>
                      <a:pt x="161" y="63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4" y="54"/>
                      <a:pt x="164" y="54"/>
                      <a:pt x="164" y="54"/>
                    </a:cubicBezTo>
                    <a:cubicBezTo>
                      <a:pt x="165" y="47"/>
                      <a:pt x="165" y="47"/>
                      <a:pt x="165" y="47"/>
                    </a:cubicBezTo>
                    <a:cubicBezTo>
                      <a:pt x="165" y="47"/>
                      <a:pt x="166" y="47"/>
                      <a:pt x="167" y="46"/>
                    </a:cubicBezTo>
                    <a:cubicBezTo>
                      <a:pt x="169" y="46"/>
                      <a:pt x="167" y="42"/>
                      <a:pt x="167" y="42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71" y="36"/>
                      <a:pt x="171" y="36"/>
                      <a:pt x="171" y="36"/>
                    </a:cubicBezTo>
                    <a:cubicBezTo>
                      <a:pt x="172" y="31"/>
                      <a:pt x="172" y="31"/>
                      <a:pt x="172" y="31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6" y="29"/>
                      <a:pt x="176" y="29"/>
                      <a:pt x="176" y="29"/>
                    </a:cubicBezTo>
                    <a:cubicBezTo>
                      <a:pt x="179" y="28"/>
                      <a:pt x="179" y="28"/>
                      <a:pt x="179" y="28"/>
                    </a:cubicBezTo>
                    <a:cubicBezTo>
                      <a:pt x="182" y="25"/>
                      <a:pt x="182" y="25"/>
                      <a:pt x="182" y="25"/>
                    </a:cubicBezTo>
                    <a:cubicBezTo>
                      <a:pt x="182" y="25"/>
                      <a:pt x="183" y="24"/>
                      <a:pt x="184" y="24"/>
                    </a:cubicBezTo>
                    <a:cubicBezTo>
                      <a:pt x="185" y="24"/>
                      <a:pt x="186" y="22"/>
                      <a:pt x="186" y="22"/>
                    </a:cubicBezTo>
                    <a:cubicBezTo>
                      <a:pt x="189" y="19"/>
                      <a:pt x="189" y="19"/>
                      <a:pt x="189" y="19"/>
                    </a:cubicBezTo>
                    <a:lnTo>
                      <a:pt x="187" y="15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3" name="Freeform 135">
                <a:extLst>
                  <a:ext uri="{FF2B5EF4-FFF2-40B4-BE49-F238E27FC236}">
                    <a16:creationId xmlns:a16="http://schemas.microsoft.com/office/drawing/2014/main" id="{984010AE-DD5B-6FD9-58B7-09028BC17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" y="262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4" name="Freeform 136">
                <a:extLst>
                  <a:ext uri="{FF2B5EF4-FFF2-40B4-BE49-F238E27FC236}">
                    <a16:creationId xmlns:a16="http://schemas.microsoft.com/office/drawing/2014/main" id="{E88C4CED-F5B7-CA3A-5F3D-C39CDB5AE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2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5" name="Rectangle 137">
                <a:extLst>
                  <a:ext uri="{FF2B5EF4-FFF2-40B4-BE49-F238E27FC236}">
                    <a16:creationId xmlns:a16="http://schemas.microsoft.com/office/drawing/2014/main" id="{0DF67792-A2D0-A647-442C-501C334AD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18" y="2323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6" name="Freeform 138">
                <a:extLst>
                  <a:ext uri="{FF2B5EF4-FFF2-40B4-BE49-F238E27FC236}">
                    <a16:creationId xmlns:a16="http://schemas.microsoft.com/office/drawing/2014/main" id="{72777DB1-AC22-7551-74AD-1E24ACAF0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9" y="266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7" name="Freeform 139">
                <a:extLst>
                  <a:ext uri="{FF2B5EF4-FFF2-40B4-BE49-F238E27FC236}">
                    <a16:creationId xmlns:a16="http://schemas.microsoft.com/office/drawing/2014/main" id="{D729FF63-4DE5-1928-61AE-9CB64F33E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0" y="22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8" name="Freeform 140">
                <a:extLst>
                  <a:ext uri="{FF2B5EF4-FFF2-40B4-BE49-F238E27FC236}">
                    <a16:creationId xmlns:a16="http://schemas.microsoft.com/office/drawing/2014/main" id="{29E266A5-9B3E-E263-4EBB-1F4FA9321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6" y="22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9" name="Rectangle 141">
                <a:extLst>
                  <a:ext uri="{FF2B5EF4-FFF2-40B4-BE49-F238E27FC236}">
                    <a16:creationId xmlns:a16="http://schemas.microsoft.com/office/drawing/2014/main" id="{7CD31E9E-F509-E468-0268-33DA8479C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8" y="229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0" name="Rectangle 142">
                <a:extLst>
                  <a:ext uri="{FF2B5EF4-FFF2-40B4-BE49-F238E27FC236}">
                    <a16:creationId xmlns:a16="http://schemas.microsoft.com/office/drawing/2014/main" id="{209DD33D-E2E7-16FB-3160-AF9C9B0E4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0" y="2403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1" name="Freeform 143">
                <a:extLst>
                  <a:ext uri="{FF2B5EF4-FFF2-40B4-BE49-F238E27FC236}">
                    <a16:creationId xmlns:a16="http://schemas.microsoft.com/office/drawing/2014/main" id="{E8F3FFE7-FFDD-9F47-0E43-EFBB1CA4E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8" y="26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2" name="Rectangle 144">
                <a:extLst>
                  <a:ext uri="{FF2B5EF4-FFF2-40B4-BE49-F238E27FC236}">
                    <a16:creationId xmlns:a16="http://schemas.microsoft.com/office/drawing/2014/main" id="{D1907C5A-639A-F023-AAC4-4EC8C2086F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3" y="265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3" name="Freeform 145">
                <a:extLst>
                  <a:ext uri="{FF2B5EF4-FFF2-40B4-BE49-F238E27FC236}">
                    <a16:creationId xmlns:a16="http://schemas.microsoft.com/office/drawing/2014/main" id="{0696776F-B884-FF9C-E44E-5524AEF5B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1" y="2662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4" name="Freeform 146">
                <a:extLst>
                  <a:ext uri="{FF2B5EF4-FFF2-40B4-BE49-F238E27FC236}">
                    <a16:creationId xmlns:a16="http://schemas.microsoft.com/office/drawing/2014/main" id="{F2C50D8A-5747-70F3-564A-341865145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8" y="27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5" name="Freeform 147">
                <a:extLst>
                  <a:ext uri="{FF2B5EF4-FFF2-40B4-BE49-F238E27FC236}">
                    <a16:creationId xmlns:a16="http://schemas.microsoft.com/office/drawing/2014/main" id="{049C39E8-AFA2-9469-5B59-793E5450E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" y="27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6" name="Freeform 148">
                <a:extLst>
                  <a:ext uri="{FF2B5EF4-FFF2-40B4-BE49-F238E27FC236}">
                    <a16:creationId xmlns:a16="http://schemas.microsoft.com/office/drawing/2014/main" id="{154A2D0F-EE1F-5EC1-5D9D-240D07FDA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26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7" name="Freeform 149">
                <a:extLst>
                  <a:ext uri="{FF2B5EF4-FFF2-40B4-BE49-F238E27FC236}">
                    <a16:creationId xmlns:a16="http://schemas.microsoft.com/office/drawing/2014/main" id="{80B8C7B7-33C3-B93F-AAD5-178EA6147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" y="26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8" name="Freeform 150">
                <a:extLst>
                  <a:ext uri="{FF2B5EF4-FFF2-40B4-BE49-F238E27FC236}">
                    <a16:creationId xmlns:a16="http://schemas.microsoft.com/office/drawing/2014/main" id="{83AB475C-198A-134E-D365-BAFC4ECB4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" y="2767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9" name="Freeform 151">
                <a:extLst>
                  <a:ext uri="{FF2B5EF4-FFF2-40B4-BE49-F238E27FC236}">
                    <a16:creationId xmlns:a16="http://schemas.microsoft.com/office/drawing/2014/main" id="{E0A6868A-2801-16D0-8A93-9171E5514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4" y="2640"/>
                <a:ext cx="248" cy="219"/>
              </a:xfrm>
              <a:custGeom>
                <a:avLst/>
                <a:gdLst>
                  <a:gd name="T0" fmla="*/ 122 w 124"/>
                  <a:gd name="T1" fmla="*/ 43 h 109"/>
                  <a:gd name="T2" fmla="*/ 120 w 124"/>
                  <a:gd name="T3" fmla="*/ 38 h 109"/>
                  <a:gd name="T4" fmla="*/ 114 w 124"/>
                  <a:gd name="T5" fmla="*/ 33 h 109"/>
                  <a:gd name="T6" fmla="*/ 107 w 124"/>
                  <a:gd name="T7" fmla="*/ 29 h 109"/>
                  <a:gd name="T8" fmla="*/ 107 w 124"/>
                  <a:gd name="T9" fmla="*/ 19 h 109"/>
                  <a:gd name="T10" fmla="*/ 111 w 124"/>
                  <a:gd name="T11" fmla="*/ 8 h 109"/>
                  <a:gd name="T12" fmla="*/ 106 w 124"/>
                  <a:gd name="T13" fmla="*/ 6 h 109"/>
                  <a:gd name="T14" fmla="*/ 103 w 124"/>
                  <a:gd name="T15" fmla="*/ 9 h 109"/>
                  <a:gd name="T16" fmla="*/ 92 w 124"/>
                  <a:gd name="T17" fmla="*/ 9 h 109"/>
                  <a:gd name="T18" fmla="*/ 90 w 124"/>
                  <a:gd name="T19" fmla="*/ 4 h 109"/>
                  <a:gd name="T20" fmla="*/ 83 w 124"/>
                  <a:gd name="T21" fmla="*/ 2 h 109"/>
                  <a:gd name="T22" fmla="*/ 79 w 124"/>
                  <a:gd name="T23" fmla="*/ 2 h 109"/>
                  <a:gd name="T24" fmla="*/ 75 w 124"/>
                  <a:gd name="T25" fmla="*/ 1 h 109"/>
                  <a:gd name="T26" fmla="*/ 72 w 124"/>
                  <a:gd name="T27" fmla="*/ 1 h 109"/>
                  <a:gd name="T28" fmla="*/ 70 w 124"/>
                  <a:gd name="T29" fmla="*/ 2 h 109"/>
                  <a:gd name="T30" fmla="*/ 65 w 124"/>
                  <a:gd name="T31" fmla="*/ 3 h 109"/>
                  <a:gd name="T32" fmla="*/ 63 w 124"/>
                  <a:gd name="T33" fmla="*/ 4 h 109"/>
                  <a:gd name="T34" fmla="*/ 60 w 124"/>
                  <a:gd name="T35" fmla="*/ 4 h 109"/>
                  <a:gd name="T36" fmla="*/ 46 w 124"/>
                  <a:gd name="T37" fmla="*/ 2 h 109"/>
                  <a:gd name="T38" fmla="*/ 37 w 124"/>
                  <a:gd name="T39" fmla="*/ 2 h 109"/>
                  <a:gd name="T40" fmla="*/ 32 w 124"/>
                  <a:gd name="T41" fmla="*/ 0 h 109"/>
                  <a:gd name="T42" fmla="*/ 25 w 124"/>
                  <a:gd name="T43" fmla="*/ 2 h 109"/>
                  <a:gd name="T44" fmla="*/ 21 w 124"/>
                  <a:gd name="T45" fmla="*/ 5 h 109"/>
                  <a:gd name="T46" fmla="*/ 18 w 124"/>
                  <a:gd name="T47" fmla="*/ 11 h 109"/>
                  <a:gd name="T48" fmla="*/ 10 w 124"/>
                  <a:gd name="T49" fmla="*/ 11 h 109"/>
                  <a:gd name="T50" fmla="*/ 1 w 124"/>
                  <a:gd name="T51" fmla="*/ 6 h 109"/>
                  <a:gd name="T52" fmla="*/ 1 w 124"/>
                  <a:gd name="T53" fmla="*/ 13 h 109"/>
                  <a:gd name="T54" fmla="*/ 1 w 124"/>
                  <a:gd name="T55" fmla="*/ 21 h 109"/>
                  <a:gd name="T56" fmla="*/ 5 w 124"/>
                  <a:gd name="T57" fmla="*/ 22 h 109"/>
                  <a:gd name="T58" fmla="*/ 10 w 124"/>
                  <a:gd name="T59" fmla="*/ 27 h 109"/>
                  <a:gd name="T60" fmla="*/ 14 w 124"/>
                  <a:gd name="T61" fmla="*/ 34 h 109"/>
                  <a:gd name="T62" fmla="*/ 17 w 124"/>
                  <a:gd name="T63" fmla="*/ 38 h 109"/>
                  <a:gd name="T64" fmla="*/ 21 w 124"/>
                  <a:gd name="T65" fmla="*/ 46 h 109"/>
                  <a:gd name="T66" fmla="*/ 27 w 124"/>
                  <a:gd name="T67" fmla="*/ 52 h 109"/>
                  <a:gd name="T68" fmla="*/ 34 w 124"/>
                  <a:gd name="T69" fmla="*/ 58 h 109"/>
                  <a:gd name="T70" fmla="*/ 41 w 124"/>
                  <a:gd name="T71" fmla="*/ 63 h 109"/>
                  <a:gd name="T72" fmla="*/ 47 w 124"/>
                  <a:gd name="T73" fmla="*/ 69 h 109"/>
                  <a:gd name="T74" fmla="*/ 53 w 124"/>
                  <a:gd name="T75" fmla="*/ 73 h 109"/>
                  <a:gd name="T76" fmla="*/ 63 w 124"/>
                  <a:gd name="T77" fmla="*/ 84 h 109"/>
                  <a:gd name="T78" fmla="*/ 67 w 124"/>
                  <a:gd name="T79" fmla="*/ 90 h 109"/>
                  <a:gd name="T80" fmla="*/ 71 w 124"/>
                  <a:gd name="T81" fmla="*/ 92 h 109"/>
                  <a:gd name="T82" fmla="*/ 79 w 124"/>
                  <a:gd name="T83" fmla="*/ 99 h 109"/>
                  <a:gd name="T84" fmla="*/ 92 w 124"/>
                  <a:gd name="T85" fmla="*/ 106 h 109"/>
                  <a:gd name="T86" fmla="*/ 97 w 124"/>
                  <a:gd name="T87" fmla="*/ 109 h 109"/>
                  <a:gd name="T88" fmla="*/ 100 w 124"/>
                  <a:gd name="T89" fmla="*/ 105 h 109"/>
                  <a:gd name="T90" fmla="*/ 99 w 124"/>
                  <a:gd name="T91" fmla="*/ 101 h 109"/>
                  <a:gd name="T92" fmla="*/ 97 w 124"/>
                  <a:gd name="T93" fmla="*/ 95 h 109"/>
                  <a:gd name="T94" fmla="*/ 97 w 124"/>
                  <a:gd name="T95" fmla="*/ 88 h 109"/>
                  <a:gd name="T96" fmla="*/ 100 w 124"/>
                  <a:gd name="T97" fmla="*/ 81 h 109"/>
                  <a:gd name="T98" fmla="*/ 104 w 124"/>
                  <a:gd name="T99" fmla="*/ 73 h 109"/>
                  <a:gd name="T100" fmla="*/ 109 w 124"/>
                  <a:gd name="T101" fmla="*/ 75 h 109"/>
                  <a:gd name="T102" fmla="*/ 111 w 124"/>
                  <a:gd name="T103" fmla="*/ 72 h 109"/>
                  <a:gd name="T104" fmla="*/ 108 w 124"/>
                  <a:gd name="T105" fmla="*/ 68 h 109"/>
                  <a:gd name="T106" fmla="*/ 106 w 124"/>
                  <a:gd name="T107" fmla="*/ 66 h 109"/>
                  <a:gd name="T108" fmla="*/ 110 w 124"/>
                  <a:gd name="T109" fmla="*/ 65 h 109"/>
                  <a:gd name="T110" fmla="*/ 114 w 124"/>
                  <a:gd name="T111" fmla="*/ 63 h 109"/>
                  <a:gd name="T112" fmla="*/ 122 w 124"/>
                  <a:gd name="T113" fmla="*/ 61 h 109"/>
                  <a:gd name="T114" fmla="*/ 119 w 124"/>
                  <a:gd name="T115" fmla="*/ 51 h 109"/>
                  <a:gd name="T116" fmla="*/ 113 w 124"/>
                  <a:gd name="T117" fmla="*/ 4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4" h="109">
                    <a:moveTo>
                      <a:pt x="114" y="44"/>
                    </a:moveTo>
                    <a:cubicBezTo>
                      <a:pt x="115" y="44"/>
                      <a:pt x="116" y="44"/>
                      <a:pt x="117" y="44"/>
                    </a:cubicBezTo>
                    <a:cubicBezTo>
                      <a:pt x="118" y="44"/>
                      <a:pt x="119" y="44"/>
                      <a:pt x="119" y="44"/>
                    </a:cubicBezTo>
                    <a:cubicBezTo>
                      <a:pt x="120" y="44"/>
                      <a:pt x="122" y="43"/>
                      <a:pt x="122" y="43"/>
                    </a:cubicBezTo>
                    <a:cubicBezTo>
                      <a:pt x="122" y="43"/>
                      <a:pt x="123" y="42"/>
                      <a:pt x="123" y="42"/>
                    </a:cubicBezTo>
                    <a:cubicBezTo>
                      <a:pt x="123" y="42"/>
                      <a:pt x="124" y="41"/>
                      <a:pt x="124" y="40"/>
                    </a:cubicBezTo>
                    <a:cubicBezTo>
                      <a:pt x="123" y="40"/>
                      <a:pt x="122" y="39"/>
                      <a:pt x="122" y="39"/>
                    </a:cubicBezTo>
                    <a:cubicBezTo>
                      <a:pt x="121" y="39"/>
                      <a:pt x="120" y="38"/>
                      <a:pt x="120" y="38"/>
                    </a:cubicBezTo>
                    <a:cubicBezTo>
                      <a:pt x="120" y="37"/>
                      <a:pt x="119" y="36"/>
                      <a:pt x="118" y="36"/>
                    </a:cubicBezTo>
                    <a:cubicBezTo>
                      <a:pt x="118" y="36"/>
                      <a:pt x="118" y="37"/>
                      <a:pt x="117" y="36"/>
                    </a:cubicBezTo>
                    <a:cubicBezTo>
                      <a:pt x="116" y="36"/>
                      <a:pt x="115" y="35"/>
                      <a:pt x="115" y="35"/>
                    </a:cubicBezTo>
                    <a:cubicBezTo>
                      <a:pt x="115" y="34"/>
                      <a:pt x="115" y="34"/>
                      <a:pt x="114" y="33"/>
                    </a:cubicBezTo>
                    <a:cubicBezTo>
                      <a:pt x="113" y="33"/>
                      <a:pt x="112" y="32"/>
                      <a:pt x="111" y="32"/>
                    </a:cubicBezTo>
                    <a:cubicBezTo>
                      <a:pt x="110" y="32"/>
                      <a:pt x="111" y="32"/>
                      <a:pt x="109" y="32"/>
                    </a:cubicBezTo>
                    <a:cubicBezTo>
                      <a:pt x="107" y="32"/>
                      <a:pt x="106" y="31"/>
                      <a:pt x="106" y="30"/>
                    </a:cubicBezTo>
                    <a:cubicBezTo>
                      <a:pt x="106" y="29"/>
                      <a:pt x="106" y="30"/>
                      <a:pt x="107" y="29"/>
                    </a:cubicBezTo>
                    <a:cubicBezTo>
                      <a:pt x="107" y="28"/>
                      <a:pt x="107" y="26"/>
                      <a:pt x="107" y="25"/>
                    </a:cubicBezTo>
                    <a:cubicBezTo>
                      <a:pt x="106" y="25"/>
                      <a:pt x="106" y="25"/>
                      <a:pt x="105" y="23"/>
                    </a:cubicBezTo>
                    <a:cubicBezTo>
                      <a:pt x="105" y="21"/>
                      <a:pt x="107" y="22"/>
                      <a:pt x="107" y="22"/>
                    </a:cubicBezTo>
                    <a:cubicBezTo>
                      <a:pt x="107" y="22"/>
                      <a:pt x="107" y="20"/>
                      <a:pt x="107" y="19"/>
                    </a:cubicBezTo>
                    <a:cubicBezTo>
                      <a:pt x="107" y="19"/>
                      <a:pt x="108" y="17"/>
                      <a:pt x="108" y="17"/>
                    </a:cubicBezTo>
                    <a:cubicBezTo>
                      <a:pt x="110" y="14"/>
                      <a:pt x="110" y="14"/>
                      <a:pt x="110" y="14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6" y="5"/>
                      <a:pt x="106" y="5"/>
                      <a:pt x="106" y="6"/>
                    </a:cubicBezTo>
                    <a:cubicBezTo>
                      <a:pt x="106" y="6"/>
                      <a:pt x="106" y="8"/>
                      <a:pt x="105" y="8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9"/>
                      <a:pt x="103" y="9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99" y="12"/>
                      <a:pt x="97" y="11"/>
                      <a:pt x="92" y="9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2" y="9"/>
                      <a:pt x="90" y="8"/>
                      <a:pt x="90" y="6"/>
                    </a:cubicBezTo>
                    <a:cubicBezTo>
                      <a:pt x="90" y="6"/>
                      <a:pt x="90" y="5"/>
                      <a:pt x="90" y="4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2"/>
                      <a:pt x="87" y="1"/>
                      <a:pt x="86" y="1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8" y="1"/>
                      <a:pt x="77" y="1"/>
                      <a:pt x="77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5" y="1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1"/>
                      <a:pt x="73" y="1"/>
                      <a:pt x="72" y="1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3"/>
                      <a:pt x="63" y="3"/>
                      <a:pt x="63" y="3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0" y="3"/>
                      <a:pt x="30" y="3"/>
                      <a:pt x="29" y="3"/>
                    </a:cubicBezTo>
                    <a:cubicBezTo>
                      <a:pt x="28" y="3"/>
                      <a:pt x="26" y="2"/>
                      <a:pt x="25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10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2" y="17"/>
                      <a:pt x="2" y="18"/>
                    </a:cubicBezTo>
                    <a:cubicBezTo>
                      <a:pt x="2" y="18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7" y="24"/>
                      <a:pt x="8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8"/>
                      <a:pt x="10" y="29"/>
                      <a:pt x="10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1"/>
                      <a:pt x="15" y="33"/>
                      <a:pt x="14" y="34"/>
                    </a:cubicBezTo>
                    <a:cubicBezTo>
                      <a:pt x="14" y="34"/>
                      <a:pt x="15" y="34"/>
                      <a:pt x="15" y="35"/>
                    </a:cubicBezTo>
                    <a:cubicBezTo>
                      <a:pt x="15" y="35"/>
                      <a:pt x="15" y="36"/>
                      <a:pt x="15" y="36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7"/>
                      <a:pt x="16" y="38"/>
                      <a:pt x="17" y="3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41" y="63"/>
                      <a:pt x="41" y="63"/>
                      <a:pt x="41" y="63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69"/>
                      <a:pt x="47" y="70"/>
                      <a:pt x="48" y="70"/>
                    </a:cubicBezTo>
                    <a:cubicBezTo>
                      <a:pt x="48" y="71"/>
                      <a:pt x="50" y="71"/>
                      <a:pt x="52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3"/>
                      <a:pt x="53" y="73"/>
                      <a:pt x="53" y="73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89"/>
                      <a:pt x="67" y="89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71" y="90"/>
                      <a:pt x="71" y="90"/>
                      <a:pt x="71" y="90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71" y="92"/>
                      <a:pt x="71" y="93"/>
                      <a:pt x="71" y="94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9" y="99"/>
                      <a:pt x="79" y="99"/>
                      <a:pt x="79" y="99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9" y="104"/>
                      <a:pt x="89" y="104"/>
                      <a:pt x="89" y="104"/>
                    </a:cubicBezTo>
                    <a:cubicBezTo>
                      <a:pt x="90" y="105"/>
                      <a:pt x="92" y="106"/>
                      <a:pt x="92" y="106"/>
                    </a:cubicBezTo>
                    <a:cubicBezTo>
                      <a:pt x="93" y="106"/>
                      <a:pt x="93" y="107"/>
                      <a:pt x="94" y="108"/>
                    </a:cubicBezTo>
                    <a:cubicBezTo>
                      <a:pt x="94" y="108"/>
                      <a:pt x="94" y="108"/>
                      <a:pt x="94" y="108"/>
                    </a:cubicBezTo>
                    <a:cubicBezTo>
                      <a:pt x="97" y="108"/>
                      <a:pt x="97" y="108"/>
                      <a:pt x="97" y="108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98" y="107"/>
                      <a:pt x="98" y="107"/>
                      <a:pt x="98" y="107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0" y="103"/>
                      <a:pt x="100" y="103"/>
                      <a:pt x="100" y="103"/>
                    </a:cubicBezTo>
                    <a:cubicBezTo>
                      <a:pt x="100" y="102"/>
                      <a:pt x="100" y="102"/>
                      <a:pt x="100" y="102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8" y="101"/>
                      <a:pt x="98" y="101"/>
                      <a:pt x="98" y="101"/>
                    </a:cubicBezTo>
                    <a:cubicBezTo>
                      <a:pt x="96" y="97"/>
                      <a:pt x="96" y="97"/>
                      <a:pt x="96" y="97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5" y="93"/>
                      <a:pt x="95" y="93"/>
                      <a:pt x="95" y="93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101" y="79"/>
                      <a:pt x="101" y="79"/>
                      <a:pt x="101" y="79"/>
                    </a:cubicBezTo>
                    <a:cubicBezTo>
                      <a:pt x="100" y="78"/>
                      <a:pt x="100" y="78"/>
                      <a:pt x="100" y="78"/>
                    </a:cubicBezTo>
                    <a:cubicBezTo>
                      <a:pt x="104" y="74"/>
                      <a:pt x="104" y="74"/>
                      <a:pt x="104" y="74"/>
                    </a:cubicBezTo>
                    <a:cubicBezTo>
                      <a:pt x="104" y="73"/>
                      <a:pt x="104" y="73"/>
                      <a:pt x="104" y="73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7" y="73"/>
                      <a:pt x="107" y="73"/>
                      <a:pt x="107" y="73"/>
                    </a:cubicBezTo>
                    <a:cubicBezTo>
                      <a:pt x="108" y="74"/>
                      <a:pt x="108" y="74"/>
                      <a:pt x="108" y="74"/>
                    </a:cubicBezTo>
                    <a:cubicBezTo>
                      <a:pt x="109" y="75"/>
                      <a:pt x="109" y="75"/>
                      <a:pt x="109" y="75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0"/>
                      <a:pt x="110" y="70"/>
                      <a:pt x="110" y="70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9"/>
                      <a:pt x="108" y="68"/>
                      <a:pt x="108" y="68"/>
                    </a:cubicBezTo>
                    <a:cubicBezTo>
                      <a:pt x="108" y="68"/>
                      <a:pt x="107" y="68"/>
                      <a:pt x="107" y="68"/>
                    </a:cubicBezTo>
                    <a:cubicBezTo>
                      <a:pt x="107" y="67"/>
                      <a:pt x="107" y="67"/>
                      <a:pt x="107" y="67"/>
                    </a:cubicBezTo>
                    <a:cubicBezTo>
                      <a:pt x="107" y="67"/>
                      <a:pt x="106" y="67"/>
                      <a:pt x="106" y="67"/>
                    </a:cubicBezTo>
                    <a:cubicBezTo>
                      <a:pt x="106" y="67"/>
                      <a:pt x="106" y="66"/>
                      <a:pt x="106" y="66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0" y="65"/>
                      <a:pt x="111" y="64"/>
                      <a:pt x="111" y="64"/>
                    </a:cubicBezTo>
                    <a:cubicBezTo>
                      <a:pt x="111" y="64"/>
                      <a:pt x="113" y="63"/>
                      <a:pt x="113" y="63"/>
                    </a:cubicBezTo>
                    <a:cubicBezTo>
                      <a:pt x="114" y="63"/>
                      <a:pt x="114" y="63"/>
                      <a:pt x="114" y="63"/>
                    </a:cubicBezTo>
                    <a:cubicBezTo>
                      <a:pt x="115" y="63"/>
                      <a:pt x="116" y="62"/>
                      <a:pt x="116" y="62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8" y="60"/>
                      <a:pt x="118" y="60"/>
                      <a:pt x="119" y="60"/>
                    </a:cubicBezTo>
                    <a:cubicBezTo>
                      <a:pt x="120" y="61"/>
                      <a:pt x="121" y="61"/>
                      <a:pt x="122" y="61"/>
                    </a:cubicBezTo>
                    <a:cubicBezTo>
                      <a:pt x="123" y="61"/>
                      <a:pt x="123" y="62"/>
                      <a:pt x="123" y="60"/>
                    </a:cubicBezTo>
                    <a:cubicBezTo>
                      <a:pt x="124" y="57"/>
                      <a:pt x="123" y="56"/>
                      <a:pt x="123" y="56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20" y="53"/>
                      <a:pt x="120" y="52"/>
                      <a:pt x="119" y="51"/>
                    </a:cubicBezTo>
                    <a:cubicBezTo>
                      <a:pt x="118" y="50"/>
                      <a:pt x="117" y="49"/>
                      <a:pt x="117" y="49"/>
                    </a:cubicBezTo>
                    <a:cubicBezTo>
                      <a:pt x="117" y="49"/>
                      <a:pt x="114" y="47"/>
                      <a:pt x="114" y="47"/>
                    </a:cubicBezTo>
                    <a:cubicBezTo>
                      <a:pt x="114" y="47"/>
                      <a:pt x="113" y="46"/>
                      <a:pt x="113" y="46"/>
                    </a:cubicBezTo>
                    <a:cubicBezTo>
                      <a:pt x="113" y="45"/>
                      <a:pt x="113" y="44"/>
                      <a:pt x="113" y="44"/>
                    </a:cubicBezTo>
                    <a:cubicBezTo>
                      <a:pt x="114" y="44"/>
                      <a:pt x="114" y="43"/>
                      <a:pt x="114" y="4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0" name="Freeform 152">
                <a:extLst>
                  <a:ext uri="{FF2B5EF4-FFF2-40B4-BE49-F238E27FC236}">
                    <a16:creationId xmlns:a16="http://schemas.microsoft.com/office/drawing/2014/main" id="{809E11DE-E926-59DD-9601-04457D203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2773"/>
                <a:ext cx="123" cy="138"/>
              </a:xfrm>
              <a:custGeom>
                <a:avLst/>
                <a:gdLst>
                  <a:gd name="T0" fmla="*/ 52 w 61"/>
                  <a:gd name="T1" fmla="*/ 16 h 69"/>
                  <a:gd name="T2" fmla="*/ 44 w 61"/>
                  <a:gd name="T3" fmla="*/ 13 h 69"/>
                  <a:gd name="T4" fmla="*/ 42 w 61"/>
                  <a:gd name="T5" fmla="*/ 12 h 69"/>
                  <a:gd name="T6" fmla="*/ 36 w 61"/>
                  <a:gd name="T7" fmla="*/ 10 h 69"/>
                  <a:gd name="T8" fmla="*/ 32 w 61"/>
                  <a:gd name="T9" fmla="*/ 10 h 69"/>
                  <a:gd name="T10" fmla="*/ 29 w 61"/>
                  <a:gd name="T11" fmla="*/ 8 h 69"/>
                  <a:gd name="T12" fmla="*/ 25 w 61"/>
                  <a:gd name="T13" fmla="*/ 5 h 69"/>
                  <a:gd name="T14" fmla="*/ 22 w 61"/>
                  <a:gd name="T15" fmla="*/ 3 h 69"/>
                  <a:gd name="T16" fmla="*/ 17 w 61"/>
                  <a:gd name="T17" fmla="*/ 0 h 69"/>
                  <a:gd name="T18" fmla="*/ 17 w 61"/>
                  <a:gd name="T19" fmla="*/ 0 h 69"/>
                  <a:gd name="T20" fmla="*/ 15 w 61"/>
                  <a:gd name="T21" fmla="*/ 1 h 69"/>
                  <a:gd name="T22" fmla="*/ 15 w 61"/>
                  <a:gd name="T23" fmla="*/ 4 h 69"/>
                  <a:gd name="T24" fmla="*/ 14 w 61"/>
                  <a:gd name="T25" fmla="*/ 12 h 69"/>
                  <a:gd name="T26" fmla="*/ 6 w 61"/>
                  <a:gd name="T27" fmla="*/ 12 h 69"/>
                  <a:gd name="T28" fmla="*/ 5 w 61"/>
                  <a:gd name="T29" fmla="*/ 17 h 69"/>
                  <a:gd name="T30" fmla="*/ 0 w 61"/>
                  <a:gd name="T31" fmla="*/ 25 h 69"/>
                  <a:gd name="T32" fmla="*/ 1 w 61"/>
                  <a:gd name="T33" fmla="*/ 31 h 69"/>
                  <a:gd name="T34" fmla="*/ 5 w 61"/>
                  <a:gd name="T35" fmla="*/ 36 h 69"/>
                  <a:gd name="T36" fmla="*/ 4 w 61"/>
                  <a:gd name="T37" fmla="*/ 41 h 69"/>
                  <a:gd name="T38" fmla="*/ 2 w 61"/>
                  <a:gd name="T39" fmla="*/ 44 h 69"/>
                  <a:gd name="T40" fmla="*/ 0 w 61"/>
                  <a:gd name="T41" fmla="*/ 45 h 69"/>
                  <a:gd name="T42" fmla="*/ 7 w 61"/>
                  <a:gd name="T43" fmla="*/ 47 h 69"/>
                  <a:gd name="T44" fmla="*/ 7 w 61"/>
                  <a:gd name="T45" fmla="*/ 44 h 69"/>
                  <a:gd name="T46" fmla="*/ 11 w 61"/>
                  <a:gd name="T47" fmla="*/ 44 h 69"/>
                  <a:gd name="T48" fmla="*/ 9 w 61"/>
                  <a:gd name="T49" fmla="*/ 46 h 69"/>
                  <a:gd name="T50" fmla="*/ 8 w 61"/>
                  <a:gd name="T51" fmla="*/ 49 h 69"/>
                  <a:gd name="T52" fmla="*/ 4 w 61"/>
                  <a:gd name="T53" fmla="*/ 48 h 69"/>
                  <a:gd name="T54" fmla="*/ 7 w 61"/>
                  <a:gd name="T55" fmla="*/ 49 h 69"/>
                  <a:gd name="T56" fmla="*/ 10 w 61"/>
                  <a:gd name="T57" fmla="*/ 51 h 69"/>
                  <a:gd name="T58" fmla="*/ 15 w 61"/>
                  <a:gd name="T59" fmla="*/ 52 h 69"/>
                  <a:gd name="T60" fmla="*/ 20 w 61"/>
                  <a:gd name="T61" fmla="*/ 57 h 69"/>
                  <a:gd name="T62" fmla="*/ 23 w 61"/>
                  <a:gd name="T63" fmla="*/ 59 h 69"/>
                  <a:gd name="T64" fmla="*/ 25 w 61"/>
                  <a:gd name="T65" fmla="*/ 61 h 69"/>
                  <a:gd name="T66" fmla="*/ 26 w 61"/>
                  <a:gd name="T67" fmla="*/ 64 h 69"/>
                  <a:gd name="T68" fmla="*/ 29 w 61"/>
                  <a:gd name="T69" fmla="*/ 66 h 69"/>
                  <a:gd name="T70" fmla="*/ 31 w 61"/>
                  <a:gd name="T71" fmla="*/ 67 h 69"/>
                  <a:gd name="T72" fmla="*/ 34 w 61"/>
                  <a:gd name="T73" fmla="*/ 68 h 69"/>
                  <a:gd name="T74" fmla="*/ 32 w 61"/>
                  <a:gd name="T75" fmla="*/ 65 h 69"/>
                  <a:gd name="T76" fmla="*/ 33 w 61"/>
                  <a:gd name="T77" fmla="*/ 62 h 69"/>
                  <a:gd name="T78" fmla="*/ 33 w 61"/>
                  <a:gd name="T79" fmla="*/ 58 h 69"/>
                  <a:gd name="T80" fmla="*/ 30 w 61"/>
                  <a:gd name="T81" fmla="*/ 55 h 69"/>
                  <a:gd name="T82" fmla="*/ 31 w 61"/>
                  <a:gd name="T83" fmla="*/ 51 h 69"/>
                  <a:gd name="T84" fmla="*/ 32 w 61"/>
                  <a:gd name="T85" fmla="*/ 47 h 69"/>
                  <a:gd name="T86" fmla="*/ 33 w 61"/>
                  <a:gd name="T87" fmla="*/ 44 h 69"/>
                  <a:gd name="T88" fmla="*/ 36 w 61"/>
                  <a:gd name="T89" fmla="*/ 40 h 69"/>
                  <a:gd name="T90" fmla="*/ 37 w 61"/>
                  <a:gd name="T91" fmla="*/ 36 h 69"/>
                  <a:gd name="T92" fmla="*/ 42 w 61"/>
                  <a:gd name="T93" fmla="*/ 33 h 69"/>
                  <a:gd name="T94" fmla="*/ 43 w 61"/>
                  <a:gd name="T95" fmla="*/ 36 h 69"/>
                  <a:gd name="T96" fmla="*/ 44 w 61"/>
                  <a:gd name="T97" fmla="*/ 39 h 69"/>
                  <a:gd name="T98" fmla="*/ 47 w 61"/>
                  <a:gd name="T99" fmla="*/ 40 h 69"/>
                  <a:gd name="T100" fmla="*/ 52 w 61"/>
                  <a:gd name="T101" fmla="*/ 36 h 69"/>
                  <a:gd name="T102" fmla="*/ 52 w 61"/>
                  <a:gd name="T103" fmla="*/ 31 h 69"/>
                  <a:gd name="T104" fmla="*/ 51 w 61"/>
                  <a:gd name="T105" fmla="*/ 30 h 69"/>
                  <a:gd name="T106" fmla="*/ 55 w 61"/>
                  <a:gd name="T107" fmla="*/ 24 h 69"/>
                  <a:gd name="T108" fmla="*/ 61 w 61"/>
                  <a:gd name="T109" fmla="*/ 2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1" h="69">
                    <a:moveTo>
                      <a:pt x="56" y="18"/>
                    </a:moveTo>
                    <a:cubicBezTo>
                      <a:pt x="56" y="18"/>
                      <a:pt x="56" y="18"/>
                      <a:pt x="55" y="17"/>
                    </a:cubicBezTo>
                    <a:cubicBezTo>
                      <a:pt x="54" y="17"/>
                      <a:pt x="52" y="16"/>
                      <a:pt x="52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47" y="14"/>
                      <a:pt x="47" y="14"/>
                    </a:cubicBezTo>
                    <a:cubicBezTo>
                      <a:pt x="47" y="14"/>
                      <a:pt x="44" y="13"/>
                      <a:pt x="44" y="13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3" y="11"/>
                      <a:pt x="43" y="11"/>
                    </a:cubicBezTo>
                    <a:cubicBezTo>
                      <a:pt x="43" y="11"/>
                      <a:pt x="42" y="12"/>
                      <a:pt x="42" y="12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8" y="13"/>
                      <a:pt x="38" y="12"/>
                    </a:cubicBezTo>
                    <a:cubicBezTo>
                      <a:pt x="37" y="12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5" y="11"/>
                      <a:pt x="36" y="11"/>
                      <a:pt x="34" y="11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8" y="7"/>
                      <a:pt x="28" y="7"/>
                    </a:cubicBezTo>
                    <a:cubicBezTo>
                      <a:pt x="28" y="7"/>
                      <a:pt x="28" y="5"/>
                      <a:pt x="28" y="5"/>
                    </a:cubicBezTo>
                    <a:cubicBezTo>
                      <a:pt x="28" y="5"/>
                      <a:pt x="25" y="5"/>
                      <a:pt x="25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7" y="44"/>
                      <a:pt x="7" y="44"/>
                    </a:cubicBezTo>
                    <a:cubicBezTo>
                      <a:pt x="7" y="43"/>
                      <a:pt x="8" y="43"/>
                      <a:pt x="8" y="43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7"/>
                      <a:pt x="9" y="49"/>
                      <a:pt x="9" y="49"/>
                    </a:cubicBezTo>
                    <a:cubicBezTo>
                      <a:pt x="9" y="49"/>
                      <a:pt x="9" y="49"/>
                      <a:pt x="8" y="49"/>
                    </a:cubicBezTo>
                    <a:cubicBezTo>
                      <a:pt x="8" y="48"/>
                      <a:pt x="7" y="48"/>
                      <a:pt x="7" y="4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9"/>
                      <a:pt x="4" y="49"/>
                    </a:cubicBezTo>
                    <a:cubicBezTo>
                      <a:pt x="5" y="49"/>
                      <a:pt x="5" y="50"/>
                      <a:pt x="6" y="50"/>
                    </a:cubicBezTo>
                    <a:cubicBezTo>
                      <a:pt x="6" y="50"/>
                      <a:pt x="7" y="49"/>
                      <a:pt x="7" y="49"/>
                    </a:cubicBezTo>
                    <a:cubicBezTo>
                      <a:pt x="7" y="49"/>
                      <a:pt x="8" y="49"/>
                      <a:pt x="8" y="50"/>
                    </a:cubicBezTo>
                    <a:cubicBezTo>
                      <a:pt x="8" y="50"/>
                      <a:pt x="9" y="50"/>
                      <a:pt x="9" y="50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9" y="56"/>
                      <a:pt x="19" y="56"/>
                    </a:cubicBezTo>
                    <a:cubicBezTo>
                      <a:pt x="19" y="56"/>
                      <a:pt x="20" y="57"/>
                      <a:pt x="20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8"/>
                      <a:pt x="23" y="58"/>
                      <a:pt x="23" y="59"/>
                    </a:cubicBezTo>
                    <a:cubicBezTo>
                      <a:pt x="23" y="59"/>
                      <a:pt x="22" y="59"/>
                      <a:pt x="22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2"/>
                      <a:pt x="25" y="63"/>
                      <a:pt x="25" y="63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64"/>
                      <a:pt x="26" y="64"/>
                      <a:pt x="27" y="65"/>
                    </a:cubicBezTo>
                    <a:cubicBezTo>
                      <a:pt x="27" y="65"/>
                      <a:pt x="26" y="65"/>
                      <a:pt x="27" y="65"/>
                    </a:cubicBezTo>
                    <a:cubicBezTo>
                      <a:pt x="27" y="66"/>
                      <a:pt x="29" y="66"/>
                      <a:pt x="29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1" y="67"/>
                      <a:pt x="35" y="69"/>
                      <a:pt x="35" y="69"/>
                    </a:cubicBezTo>
                    <a:cubicBezTo>
                      <a:pt x="35" y="69"/>
                      <a:pt x="35" y="68"/>
                      <a:pt x="34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68"/>
                      <a:pt x="33" y="68"/>
                      <a:pt x="33" y="67"/>
                    </a:cubicBezTo>
                    <a:cubicBezTo>
                      <a:pt x="33" y="67"/>
                      <a:pt x="33" y="66"/>
                      <a:pt x="33" y="66"/>
                    </a:cubicBezTo>
                    <a:cubicBezTo>
                      <a:pt x="33" y="66"/>
                      <a:pt x="32" y="65"/>
                      <a:pt x="32" y="65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3"/>
                      <a:pt x="33" y="63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3" y="62"/>
                      <a:pt x="32" y="60"/>
                      <a:pt x="32" y="60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59"/>
                      <a:pt x="33" y="58"/>
                      <a:pt x="33" y="58"/>
                    </a:cubicBezTo>
                    <a:cubicBezTo>
                      <a:pt x="33" y="58"/>
                      <a:pt x="33" y="57"/>
                      <a:pt x="33" y="57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2" y="49"/>
                      <a:pt x="32" y="48"/>
                    </a:cubicBezTo>
                    <a:cubicBezTo>
                      <a:pt x="32" y="48"/>
                      <a:pt x="32" y="47"/>
                      <a:pt x="32" y="47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4" y="43"/>
                      <a:pt x="34" y="43"/>
                    </a:cubicBezTo>
                    <a:cubicBezTo>
                      <a:pt x="35" y="43"/>
                      <a:pt x="35" y="42"/>
                      <a:pt x="35" y="42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40" y="33"/>
                      <a:pt x="40" y="33"/>
                    </a:cubicBezTo>
                    <a:cubicBezTo>
                      <a:pt x="40" y="33"/>
                      <a:pt x="41" y="33"/>
                      <a:pt x="41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6"/>
                      <a:pt x="43" y="36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8"/>
                      <a:pt x="43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40"/>
                      <a:pt x="45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50" y="38"/>
                      <a:pt x="51" y="38"/>
                    </a:cubicBezTo>
                    <a:cubicBezTo>
                      <a:pt x="51" y="37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1" y="34"/>
                      <a:pt x="53" y="33"/>
                      <a:pt x="52" y="31"/>
                    </a:cubicBezTo>
                    <a:cubicBezTo>
                      <a:pt x="52" y="31"/>
                      <a:pt x="52" y="31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0" y="29"/>
                      <a:pt x="48" y="28"/>
                      <a:pt x="48" y="28"/>
                    </a:cubicBezTo>
                    <a:cubicBezTo>
                      <a:pt x="49" y="26"/>
                      <a:pt x="52" y="27"/>
                      <a:pt x="54" y="26"/>
                    </a:cubicBezTo>
                    <a:cubicBezTo>
                      <a:pt x="55" y="26"/>
                      <a:pt x="55" y="25"/>
                      <a:pt x="55" y="24"/>
                    </a:cubicBezTo>
                    <a:cubicBezTo>
                      <a:pt x="56" y="24"/>
                      <a:pt x="58" y="24"/>
                      <a:pt x="58" y="23"/>
                    </a:cubicBezTo>
                    <a:cubicBezTo>
                      <a:pt x="58" y="22"/>
                      <a:pt x="59" y="21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59" y="21"/>
                      <a:pt x="57" y="19"/>
                      <a:pt x="56" y="1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1" name="Freeform 153">
                <a:extLst>
                  <a:ext uri="{FF2B5EF4-FFF2-40B4-BE49-F238E27FC236}">
                    <a16:creationId xmlns:a16="http://schemas.microsoft.com/office/drawing/2014/main" id="{9811F433-940B-E67C-8242-F21A34641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4" y="2779"/>
                <a:ext cx="105" cy="120"/>
              </a:xfrm>
              <a:custGeom>
                <a:avLst/>
                <a:gdLst>
                  <a:gd name="T0" fmla="*/ 47 w 52"/>
                  <a:gd name="T1" fmla="*/ 35 h 60"/>
                  <a:gd name="T2" fmla="*/ 48 w 52"/>
                  <a:gd name="T3" fmla="*/ 32 h 60"/>
                  <a:gd name="T4" fmla="*/ 50 w 52"/>
                  <a:gd name="T5" fmla="*/ 30 h 60"/>
                  <a:gd name="T6" fmla="*/ 50 w 52"/>
                  <a:gd name="T7" fmla="*/ 25 h 60"/>
                  <a:gd name="T8" fmla="*/ 51 w 52"/>
                  <a:gd name="T9" fmla="*/ 25 h 60"/>
                  <a:gd name="T10" fmla="*/ 52 w 52"/>
                  <a:gd name="T11" fmla="*/ 23 h 60"/>
                  <a:gd name="T12" fmla="*/ 51 w 52"/>
                  <a:gd name="T13" fmla="*/ 20 h 60"/>
                  <a:gd name="T14" fmla="*/ 47 w 52"/>
                  <a:gd name="T15" fmla="*/ 21 h 60"/>
                  <a:gd name="T16" fmla="*/ 46 w 52"/>
                  <a:gd name="T17" fmla="*/ 18 h 60"/>
                  <a:gd name="T18" fmla="*/ 41 w 52"/>
                  <a:gd name="T19" fmla="*/ 20 h 60"/>
                  <a:gd name="T20" fmla="*/ 33 w 52"/>
                  <a:gd name="T21" fmla="*/ 12 h 60"/>
                  <a:gd name="T22" fmla="*/ 32 w 52"/>
                  <a:gd name="T23" fmla="*/ 8 h 60"/>
                  <a:gd name="T24" fmla="*/ 31 w 52"/>
                  <a:gd name="T25" fmla="*/ 8 h 60"/>
                  <a:gd name="T26" fmla="*/ 25 w 52"/>
                  <a:gd name="T27" fmla="*/ 5 h 60"/>
                  <a:gd name="T28" fmla="*/ 19 w 52"/>
                  <a:gd name="T29" fmla="*/ 0 h 60"/>
                  <a:gd name="T30" fmla="*/ 15 w 52"/>
                  <a:gd name="T31" fmla="*/ 2 h 60"/>
                  <a:gd name="T32" fmla="*/ 15 w 52"/>
                  <a:gd name="T33" fmla="*/ 3 h 60"/>
                  <a:gd name="T34" fmla="*/ 17 w 52"/>
                  <a:gd name="T35" fmla="*/ 4 h 60"/>
                  <a:gd name="T36" fmla="*/ 12 w 52"/>
                  <a:gd name="T37" fmla="*/ 15 h 60"/>
                  <a:gd name="T38" fmla="*/ 13 w 52"/>
                  <a:gd name="T39" fmla="*/ 17 h 60"/>
                  <a:gd name="T40" fmla="*/ 12 w 52"/>
                  <a:gd name="T41" fmla="*/ 20 h 60"/>
                  <a:gd name="T42" fmla="*/ 7 w 52"/>
                  <a:gd name="T43" fmla="*/ 21 h 60"/>
                  <a:gd name="T44" fmla="*/ 4 w 52"/>
                  <a:gd name="T45" fmla="*/ 23 h 60"/>
                  <a:gd name="T46" fmla="*/ 0 w 52"/>
                  <a:gd name="T47" fmla="*/ 26 h 60"/>
                  <a:gd name="T48" fmla="*/ 1 w 52"/>
                  <a:gd name="T49" fmla="*/ 31 h 60"/>
                  <a:gd name="T50" fmla="*/ 2 w 52"/>
                  <a:gd name="T51" fmla="*/ 33 h 60"/>
                  <a:gd name="T52" fmla="*/ 1 w 52"/>
                  <a:gd name="T53" fmla="*/ 34 h 60"/>
                  <a:gd name="T54" fmla="*/ 5 w 52"/>
                  <a:gd name="T55" fmla="*/ 37 h 60"/>
                  <a:gd name="T56" fmla="*/ 7 w 52"/>
                  <a:gd name="T57" fmla="*/ 42 h 60"/>
                  <a:gd name="T58" fmla="*/ 10 w 52"/>
                  <a:gd name="T59" fmla="*/ 43 h 60"/>
                  <a:gd name="T60" fmla="*/ 11 w 52"/>
                  <a:gd name="T61" fmla="*/ 43 h 60"/>
                  <a:gd name="T62" fmla="*/ 15 w 52"/>
                  <a:gd name="T63" fmla="*/ 46 h 60"/>
                  <a:gd name="T64" fmla="*/ 18 w 52"/>
                  <a:gd name="T65" fmla="*/ 51 h 60"/>
                  <a:gd name="T66" fmla="*/ 19 w 52"/>
                  <a:gd name="T67" fmla="*/ 54 h 60"/>
                  <a:gd name="T68" fmla="*/ 20 w 52"/>
                  <a:gd name="T69" fmla="*/ 58 h 60"/>
                  <a:gd name="T70" fmla="*/ 25 w 52"/>
                  <a:gd name="T71" fmla="*/ 59 h 60"/>
                  <a:gd name="T72" fmla="*/ 27 w 52"/>
                  <a:gd name="T73" fmla="*/ 50 h 60"/>
                  <a:gd name="T74" fmla="*/ 36 w 52"/>
                  <a:gd name="T75" fmla="*/ 42 h 60"/>
                  <a:gd name="T76" fmla="*/ 49 w 52"/>
                  <a:gd name="T77" fmla="*/ 3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60">
                    <a:moveTo>
                      <a:pt x="48" y="36"/>
                    </a:moveTo>
                    <a:cubicBezTo>
                      <a:pt x="47" y="35"/>
                      <a:pt x="47" y="35"/>
                      <a:pt x="47" y="35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9" y="31"/>
                    </a:cubicBezTo>
                    <a:cubicBezTo>
                      <a:pt x="49" y="31"/>
                      <a:pt x="50" y="31"/>
                      <a:pt x="50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27"/>
                      <a:pt x="50" y="26"/>
                      <a:pt x="50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2" y="25"/>
                    </a:cubicBezTo>
                    <a:cubicBezTo>
                      <a:pt x="52" y="25"/>
                      <a:pt x="52" y="24"/>
                      <a:pt x="52" y="23"/>
                    </a:cubicBezTo>
                    <a:cubicBezTo>
                      <a:pt x="51" y="22"/>
                      <a:pt x="51" y="21"/>
                      <a:pt x="52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6" y="19"/>
                      <a:pt x="46" y="18"/>
                    </a:cubicBezTo>
                    <a:cubicBezTo>
                      <a:pt x="45" y="18"/>
                      <a:pt x="44" y="18"/>
                      <a:pt x="43" y="18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0"/>
                      <a:pt x="32" y="9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2" y="4"/>
                    </a:cubicBezTo>
                    <a:cubicBezTo>
                      <a:pt x="20" y="3"/>
                      <a:pt x="19" y="1"/>
                      <a:pt x="19" y="0"/>
                    </a:cubicBezTo>
                    <a:cubicBezTo>
                      <a:pt x="18" y="1"/>
                      <a:pt x="17" y="1"/>
                      <a:pt x="17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2" y="19"/>
                      <a:pt x="11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2"/>
                      <a:pt x="6" y="23"/>
                      <a:pt x="4" y="23"/>
                    </a:cubicBezTo>
                    <a:cubicBezTo>
                      <a:pt x="3" y="24"/>
                      <a:pt x="3" y="25"/>
                      <a:pt x="1" y="26"/>
                    </a:cubicBezTo>
                    <a:cubicBezTo>
                      <a:pt x="1" y="26"/>
                      <a:pt x="1" y="26"/>
                      <a:pt x="0" y="26"/>
                    </a:cubicBezTo>
                    <a:cubicBezTo>
                      <a:pt x="1" y="26"/>
                      <a:pt x="1" y="27"/>
                      <a:pt x="1" y="27"/>
                    </a:cubicBezTo>
                    <a:cubicBezTo>
                      <a:pt x="2" y="29"/>
                      <a:pt x="2" y="30"/>
                      <a:pt x="1" y="31"/>
                    </a:cubicBezTo>
                    <a:cubicBezTo>
                      <a:pt x="1" y="31"/>
                      <a:pt x="1" y="31"/>
                      <a:pt x="2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3" y="44"/>
                      <a:pt x="14" y="44"/>
                    </a:cubicBezTo>
                    <a:cubicBezTo>
                      <a:pt x="15" y="45"/>
                      <a:pt x="15" y="46"/>
                      <a:pt x="15" y="46"/>
                    </a:cubicBezTo>
                    <a:cubicBezTo>
                      <a:pt x="16" y="46"/>
                      <a:pt x="17" y="48"/>
                      <a:pt x="17" y="48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1"/>
                      <a:pt x="19" y="52"/>
                      <a:pt x="19" y="53"/>
                    </a:cubicBezTo>
                    <a:cubicBezTo>
                      <a:pt x="19" y="53"/>
                      <a:pt x="19" y="54"/>
                      <a:pt x="19" y="54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2" y="60"/>
                      <a:pt x="24" y="60"/>
                      <a:pt x="25" y="59"/>
                    </a:cubicBezTo>
                    <a:cubicBezTo>
                      <a:pt x="26" y="59"/>
                      <a:pt x="26" y="57"/>
                      <a:pt x="26" y="55"/>
                    </a:cubicBezTo>
                    <a:cubicBezTo>
                      <a:pt x="26" y="53"/>
                      <a:pt x="26" y="52"/>
                      <a:pt x="27" y="50"/>
                    </a:cubicBezTo>
                    <a:cubicBezTo>
                      <a:pt x="27" y="48"/>
                      <a:pt x="30" y="47"/>
                      <a:pt x="32" y="45"/>
                    </a:cubicBezTo>
                    <a:cubicBezTo>
                      <a:pt x="34" y="44"/>
                      <a:pt x="33" y="42"/>
                      <a:pt x="36" y="42"/>
                    </a:cubicBezTo>
                    <a:cubicBezTo>
                      <a:pt x="39" y="43"/>
                      <a:pt x="42" y="52"/>
                      <a:pt x="43" y="43"/>
                    </a:cubicBezTo>
                    <a:cubicBezTo>
                      <a:pt x="43" y="38"/>
                      <a:pt x="47" y="38"/>
                      <a:pt x="49" y="37"/>
                    </a:cubicBezTo>
                    <a:lnTo>
                      <a:pt x="48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2" name="Rectangle 154">
                <a:extLst>
                  <a:ext uri="{FF2B5EF4-FFF2-40B4-BE49-F238E27FC236}">
                    <a16:creationId xmlns:a16="http://schemas.microsoft.com/office/drawing/2014/main" id="{F8631DF8-820C-26F0-0D82-02429BA0E0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7" y="291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3" name="Freeform 155">
                <a:extLst>
                  <a:ext uri="{FF2B5EF4-FFF2-40B4-BE49-F238E27FC236}">
                    <a16:creationId xmlns:a16="http://schemas.microsoft.com/office/drawing/2014/main" id="{6E91534B-4437-CCC8-43E3-956BC8A15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7" y="269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4" name="Freeform 156">
                <a:extLst>
                  <a:ext uri="{FF2B5EF4-FFF2-40B4-BE49-F238E27FC236}">
                    <a16:creationId xmlns:a16="http://schemas.microsoft.com/office/drawing/2014/main" id="{AEA2A2DF-5405-3F9F-6439-2A0ECED2D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5" y="28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5" name="Freeform 157">
                <a:extLst>
                  <a:ext uri="{FF2B5EF4-FFF2-40B4-BE49-F238E27FC236}">
                    <a16:creationId xmlns:a16="http://schemas.microsoft.com/office/drawing/2014/main" id="{7C923E3F-F0CB-C40F-34F5-A82389436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2" y="2845"/>
                <a:ext cx="131" cy="251"/>
              </a:xfrm>
              <a:custGeom>
                <a:avLst/>
                <a:gdLst>
                  <a:gd name="T0" fmla="*/ 61 w 65"/>
                  <a:gd name="T1" fmla="*/ 70 h 125"/>
                  <a:gd name="T2" fmla="*/ 56 w 65"/>
                  <a:gd name="T3" fmla="*/ 68 h 125"/>
                  <a:gd name="T4" fmla="*/ 51 w 65"/>
                  <a:gd name="T5" fmla="*/ 69 h 125"/>
                  <a:gd name="T6" fmla="*/ 51 w 65"/>
                  <a:gd name="T7" fmla="*/ 69 h 125"/>
                  <a:gd name="T8" fmla="*/ 51 w 65"/>
                  <a:gd name="T9" fmla="*/ 69 h 125"/>
                  <a:gd name="T10" fmla="*/ 49 w 65"/>
                  <a:gd name="T11" fmla="*/ 62 h 125"/>
                  <a:gd name="T12" fmla="*/ 45 w 65"/>
                  <a:gd name="T13" fmla="*/ 58 h 125"/>
                  <a:gd name="T14" fmla="*/ 41 w 65"/>
                  <a:gd name="T15" fmla="*/ 51 h 125"/>
                  <a:gd name="T16" fmla="*/ 39 w 65"/>
                  <a:gd name="T17" fmla="*/ 44 h 125"/>
                  <a:gd name="T18" fmla="*/ 42 w 65"/>
                  <a:gd name="T19" fmla="*/ 39 h 125"/>
                  <a:gd name="T20" fmla="*/ 40 w 65"/>
                  <a:gd name="T21" fmla="*/ 31 h 125"/>
                  <a:gd name="T22" fmla="*/ 40 w 65"/>
                  <a:gd name="T23" fmla="*/ 28 h 125"/>
                  <a:gd name="T24" fmla="*/ 38 w 65"/>
                  <a:gd name="T25" fmla="*/ 22 h 125"/>
                  <a:gd name="T26" fmla="*/ 35 w 65"/>
                  <a:gd name="T27" fmla="*/ 15 h 125"/>
                  <a:gd name="T28" fmla="*/ 29 w 65"/>
                  <a:gd name="T29" fmla="*/ 11 h 125"/>
                  <a:gd name="T30" fmla="*/ 21 w 65"/>
                  <a:gd name="T31" fmla="*/ 3 h 125"/>
                  <a:gd name="T32" fmla="*/ 14 w 65"/>
                  <a:gd name="T33" fmla="*/ 7 h 125"/>
                  <a:gd name="T34" fmla="*/ 9 w 65"/>
                  <a:gd name="T35" fmla="*/ 4 h 125"/>
                  <a:gd name="T36" fmla="*/ 8 w 65"/>
                  <a:gd name="T37" fmla="*/ 1 h 125"/>
                  <a:gd name="T38" fmla="*/ 6 w 65"/>
                  <a:gd name="T39" fmla="*/ 5 h 125"/>
                  <a:gd name="T40" fmla="*/ 3 w 65"/>
                  <a:gd name="T41" fmla="*/ 10 h 125"/>
                  <a:gd name="T42" fmla="*/ 2 w 65"/>
                  <a:gd name="T43" fmla="*/ 13 h 125"/>
                  <a:gd name="T44" fmla="*/ 3 w 65"/>
                  <a:gd name="T45" fmla="*/ 19 h 125"/>
                  <a:gd name="T46" fmla="*/ 3 w 65"/>
                  <a:gd name="T47" fmla="*/ 24 h 125"/>
                  <a:gd name="T48" fmla="*/ 3 w 65"/>
                  <a:gd name="T49" fmla="*/ 29 h 125"/>
                  <a:gd name="T50" fmla="*/ 5 w 65"/>
                  <a:gd name="T51" fmla="*/ 32 h 125"/>
                  <a:gd name="T52" fmla="*/ 9 w 65"/>
                  <a:gd name="T53" fmla="*/ 34 h 125"/>
                  <a:gd name="T54" fmla="*/ 9 w 65"/>
                  <a:gd name="T55" fmla="*/ 41 h 125"/>
                  <a:gd name="T56" fmla="*/ 6 w 65"/>
                  <a:gd name="T57" fmla="*/ 44 h 125"/>
                  <a:gd name="T58" fmla="*/ 8 w 65"/>
                  <a:gd name="T59" fmla="*/ 48 h 125"/>
                  <a:gd name="T60" fmla="*/ 5 w 65"/>
                  <a:gd name="T61" fmla="*/ 51 h 125"/>
                  <a:gd name="T62" fmla="*/ 7 w 65"/>
                  <a:gd name="T63" fmla="*/ 54 h 125"/>
                  <a:gd name="T64" fmla="*/ 8 w 65"/>
                  <a:gd name="T65" fmla="*/ 62 h 125"/>
                  <a:gd name="T66" fmla="*/ 7 w 65"/>
                  <a:gd name="T67" fmla="*/ 68 h 125"/>
                  <a:gd name="T68" fmla="*/ 7 w 65"/>
                  <a:gd name="T69" fmla="*/ 72 h 125"/>
                  <a:gd name="T70" fmla="*/ 7 w 65"/>
                  <a:gd name="T71" fmla="*/ 75 h 125"/>
                  <a:gd name="T72" fmla="*/ 7 w 65"/>
                  <a:gd name="T73" fmla="*/ 80 h 125"/>
                  <a:gd name="T74" fmla="*/ 8 w 65"/>
                  <a:gd name="T75" fmla="*/ 88 h 125"/>
                  <a:gd name="T76" fmla="*/ 11 w 65"/>
                  <a:gd name="T77" fmla="*/ 95 h 125"/>
                  <a:gd name="T78" fmla="*/ 11 w 65"/>
                  <a:gd name="T79" fmla="*/ 97 h 125"/>
                  <a:gd name="T80" fmla="*/ 6 w 65"/>
                  <a:gd name="T81" fmla="*/ 93 h 125"/>
                  <a:gd name="T82" fmla="*/ 9 w 65"/>
                  <a:gd name="T83" fmla="*/ 97 h 125"/>
                  <a:gd name="T84" fmla="*/ 19 w 65"/>
                  <a:gd name="T85" fmla="*/ 105 h 125"/>
                  <a:gd name="T86" fmla="*/ 24 w 65"/>
                  <a:gd name="T87" fmla="*/ 108 h 125"/>
                  <a:gd name="T88" fmla="*/ 30 w 65"/>
                  <a:gd name="T89" fmla="*/ 113 h 125"/>
                  <a:gd name="T90" fmla="*/ 33 w 65"/>
                  <a:gd name="T91" fmla="*/ 119 h 125"/>
                  <a:gd name="T92" fmla="*/ 34 w 65"/>
                  <a:gd name="T93" fmla="*/ 123 h 125"/>
                  <a:gd name="T94" fmla="*/ 41 w 65"/>
                  <a:gd name="T95" fmla="*/ 125 h 125"/>
                  <a:gd name="T96" fmla="*/ 44 w 65"/>
                  <a:gd name="T97" fmla="*/ 120 h 125"/>
                  <a:gd name="T98" fmla="*/ 48 w 65"/>
                  <a:gd name="T99" fmla="*/ 117 h 125"/>
                  <a:gd name="T100" fmla="*/ 43 w 65"/>
                  <a:gd name="T101" fmla="*/ 112 h 125"/>
                  <a:gd name="T102" fmla="*/ 45 w 65"/>
                  <a:gd name="T103" fmla="*/ 109 h 125"/>
                  <a:gd name="T104" fmla="*/ 53 w 65"/>
                  <a:gd name="T105" fmla="*/ 103 h 125"/>
                  <a:gd name="T106" fmla="*/ 65 w 65"/>
                  <a:gd name="T107" fmla="*/ 8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5" h="125">
                    <a:moveTo>
                      <a:pt x="62" y="72"/>
                    </a:move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7" y="68"/>
                    </a:cubicBezTo>
                    <a:cubicBezTo>
                      <a:pt x="57" y="68"/>
                      <a:pt x="56" y="67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5" y="67"/>
                      <a:pt x="54" y="67"/>
                      <a:pt x="54" y="68"/>
                    </a:cubicBezTo>
                    <a:cubicBezTo>
                      <a:pt x="53" y="68"/>
                      <a:pt x="52" y="69"/>
                      <a:pt x="52" y="69"/>
                    </a:cubicBezTo>
                    <a:cubicBezTo>
                      <a:pt x="52" y="69"/>
                      <a:pt x="52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8"/>
                      <a:pt x="51" y="67"/>
                      <a:pt x="51" y="66"/>
                    </a:cubicBezTo>
                    <a:cubicBezTo>
                      <a:pt x="51" y="66"/>
                      <a:pt x="50" y="64"/>
                      <a:pt x="50" y="63"/>
                    </a:cubicBezTo>
                    <a:cubicBezTo>
                      <a:pt x="49" y="63"/>
                      <a:pt x="49" y="62"/>
                      <a:pt x="49" y="62"/>
                    </a:cubicBezTo>
                    <a:cubicBezTo>
                      <a:pt x="49" y="62"/>
                      <a:pt x="48" y="62"/>
                      <a:pt x="47" y="62"/>
                    </a:cubicBezTo>
                    <a:cubicBezTo>
                      <a:pt x="47" y="62"/>
                      <a:pt x="46" y="62"/>
                      <a:pt x="46" y="62"/>
                    </a:cubicBezTo>
                    <a:cubicBezTo>
                      <a:pt x="46" y="62"/>
                      <a:pt x="45" y="60"/>
                      <a:pt x="46" y="60"/>
                    </a:cubicBezTo>
                    <a:cubicBezTo>
                      <a:pt x="46" y="60"/>
                      <a:pt x="45" y="58"/>
                      <a:pt x="45" y="58"/>
                    </a:cubicBezTo>
                    <a:cubicBezTo>
                      <a:pt x="44" y="58"/>
                      <a:pt x="43" y="55"/>
                      <a:pt x="43" y="55"/>
                    </a:cubicBezTo>
                    <a:cubicBezTo>
                      <a:pt x="43" y="55"/>
                      <a:pt x="42" y="56"/>
                      <a:pt x="42" y="55"/>
                    </a:cubicBezTo>
                    <a:cubicBezTo>
                      <a:pt x="42" y="54"/>
                      <a:pt x="42" y="53"/>
                      <a:pt x="42" y="53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2" y="50"/>
                      <a:pt x="42" y="50"/>
                    </a:cubicBezTo>
                    <a:cubicBezTo>
                      <a:pt x="42" y="50"/>
                      <a:pt x="43" y="49"/>
                      <a:pt x="43" y="48"/>
                    </a:cubicBezTo>
                    <a:cubicBezTo>
                      <a:pt x="43" y="48"/>
                      <a:pt x="41" y="46"/>
                      <a:pt x="41" y="46"/>
                    </a:cubicBezTo>
                    <a:cubicBezTo>
                      <a:pt x="41" y="46"/>
                      <a:pt x="39" y="45"/>
                      <a:pt x="39" y="44"/>
                    </a:cubicBezTo>
                    <a:cubicBezTo>
                      <a:pt x="38" y="43"/>
                      <a:pt x="38" y="42"/>
                      <a:pt x="38" y="42"/>
                    </a:cubicBezTo>
                    <a:cubicBezTo>
                      <a:pt x="38" y="42"/>
                      <a:pt x="39" y="42"/>
                      <a:pt x="40" y="42"/>
                    </a:cubicBezTo>
                    <a:cubicBezTo>
                      <a:pt x="40" y="41"/>
                      <a:pt x="41" y="41"/>
                      <a:pt x="41" y="40"/>
                    </a:cubicBezTo>
                    <a:cubicBezTo>
                      <a:pt x="41" y="40"/>
                      <a:pt x="42" y="40"/>
                      <a:pt x="42" y="39"/>
                    </a:cubicBezTo>
                    <a:cubicBezTo>
                      <a:pt x="41" y="39"/>
                      <a:pt x="40" y="38"/>
                      <a:pt x="40" y="38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0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8"/>
                    </a:cubicBezTo>
                    <a:cubicBezTo>
                      <a:pt x="41" y="28"/>
                      <a:pt x="40" y="28"/>
                      <a:pt x="40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7" y="20"/>
                      <a:pt x="37" y="19"/>
                      <a:pt x="37" y="18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6"/>
                      <a:pt x="35" y="15"/>
                      <a:pt x="35" y="15"/>
                    </a:cubicBezTo>
                    <a:cubicBezTo>
                      <a:pt x="34" y="14"/>
                      <a:pt x="34" y="14"/>
                      <a:pt x="34" y="13"/>
                    </a:cubicBezTo>
                    <a:cubicBezTo>
                      <a:pt x="33" y="13"/>
                      <a:pt x="32" y="13"/>
                      <a:pt x="32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20" y="4"/>
                    </a:cubicBezTo>
                    <a:cubicBezTo>
                      <a:pt x="19" y="4"/>
                      <a:pt x="19" y="4"/>
                      <a:pt x="17" y="4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7"/>
                      <a:pt x="11" y="6"/>
                    </a:cubicBezTo>
                    <a:cubicBezTo>
                      <a:pt x="11" y="6"/>
                      <a:pt x="11" y="6"/>
                      <a:pt x="10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4" y="8"/>
                      <a:pt x="4" y="8"/>
                    </a:cubicBezTo>
                    <a:cubicBezTo>
                      <a:pt x="4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2" y="13"/>
                      <a:pt x="2" y="13"/>
                    </a:cubicBezTo>
                    <a:cubicBezTo>
                      <a:pt x="2" y="13"/>
                      <a:pt x="2" y="13"/>
                      <a:pt x="1" y="14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20"/>
                      <a:pt x="4" y="22"/>
                      <a:pt x="4" y="22"/>
                    </a:cubicBezTo>
                    <a:cubicBezTo>
                      <a:pt x="4" y="23"/>
                      <a:pt x="3" y="23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4" y="26"/>
                      <a:pt x="3" y="27"/>
                    </a:cubicBezTo>
                    <a:cubicBezTo>
                      <a:pt x="3" y="27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3"/>
                      <a:pt x="9" y="43"/>
                    </a:cubicBezTo>
                    <a:cubicBezTo>
                      <a:pt x="9" y="43"/>
                      <a:pt x="8" y="43"/>
                      <a:pt x="7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8" y="45"/>
                      <a:pt x="8" y="46"/>
                    </a:cubicBezTo>
                    <a:cubicBezTo>
                      <a:pt x="8" y="46"/>
                      <a:pt x="8" y="48"/>
                      <a:pt x="8" y="48"/>
                    </a:cubicBezTo>
                    <a:cubicBezTo>
                      <a:pt x="8" y="48"/>
                      <a:pt x="8" y="49"/>
                      <a:pt x="8" y="49"/>
                    </a:cubicBezTo>
                    <a:cubicBezTo>
                      <a:pt x="7" y="49"/>
                      <a:pt x="6" y="50"/>
                      <a:pt x="6" y="50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6" y="54"/>
                      <a:pt x="6" y="54"/>
                      <a:pt x="7" y="54"/>
                    </a:cubicBezTo>
                    <a:cubicBezTo>
                      <a:pt x="7" y="54"/>
                      <a:pt x="9" y="56"/>
                      <a:pt x="9" y="56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8" y="58"/>
                      <a:pt x="8" y="58"/>
                    </a:cubicBezTo>
                    <a:cubicBezTo>
                      <a:pt x="8" y="59"/>
                      <a:pt x="8" y="62"/>
                      <a:pt x="8" y="62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8" y="66"/>
                      <a:pt x="8" y="66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1"/>
                      <a:pt x="7" y="71"/>
                      <a:pt x="7" y="72"/>
                    </a:cubicBezTo>
                    <a:cubicBezTo>
                      <a:pt x="7" y="72"/>
                      <a:pt x="7" y="73"/>
                      <a:pt x="7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6"/>
                      <a:pt x="7" y="76"/>
                    </a:cubicBezTo>
                    <a:cubicBezTo>
                      <a:pt x="7" y="76"/>
                      <a:pt x="7" y="77"/>
                      <a:pt x="7" y="77"/>
                    </a:cubicBezTo>
                    <a:cubicBezTo>
                      <a:pt x="7" y="77"/>
                      <a:pt x="6" y="78"/>
                      <a:pt x="6" y="78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7"/>
                      <a:pt x="12" y="97"/>
                      <a:pt x="12" y="98"/>
                    </a:cubicBezTo>
                    <a:cubicBezTo>
                      <a:pt x="11" y="98"/>
                      <a:pt x="11" y="98"/>
                      <a:pt x="11" y="97"/>
                    </a:cubicBezTo>
                    <a:cubicBezTo>
                      <a:pt x="10" y="97"/>
                      <a:pt x="9" y="96"/>
                      <a:pt x="9" y="95"/>
                    </a:cubicBezTo>
                    <a:cubicBezTo>
                      <a:pt x="9" y="95"/>
                      <a:pt x="8" y="94"/>
                      <a:pt x="8" y="94"/>
                    </a:cubicBezTo>
                    <a:cubicBezTo>
                      <a:pt x="8" y="94"/>
                      <a:pt x="7" y="93"/>
                      <a:pt x="7" y="93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6" y="93"/>
                      <a:pt x="6" y="94"/>
                      <a:pt x="6" y="94"/>
                    </a:cubicBezTo>
                    <a:cubicBezTo>
                      <a:pt x="6" y="94"/>
                      <a:pt x="6" y="95"/>
                      <a:pt x="7" y="95"/>
                    </a:cubicBezTo>
                    <a:cubicBezTo>
                      <a:pt x="7" y="96"/>
                      <a:pt x="8" y="96"/>
                      <a:pt x="8" y="96"/>
                    </a:cubicBezTo>
                    <a:cubicBezTo>
                      <a:pt x="8" y="97"/>
                      <a:pt x="9" y="97"/>
                      <a:pt x="9" y="97"/>
                    </a:cubicBezTo>
                    <a:cubicBezTo>
                      <a:pt x="9" y="98"/>
                      <a:pt x="9" y="100"/>
                      <a:pt x="9" y="100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108"/>
                      <a:pt x="24" y="108"/>
                      <a:pt x="25" y="108"/>
                    </a:cubicBezTo>
                    <a:cubicBezTo>
                      <a:pt x="25" y="108"/>
                      <a:pt x="27" y="108"/>
                      <a:pt x="27" y="108"/>
                    </a:cubicBezTo>
                    <a:cubicBezTo>
                      <a:pt x="27" y="108"/>
                      <a:pt x="27" y="108"/>
                      <a:pt x="27" y="109"/>
                    </a:cubicBezTo>
                    <a:cubicBezTo>
                      <a:pt x="27" y="110"/>
                      <a:pt x="30" y="113"/>
                      <a:pt x="30" y="113"/>
                    </a:cubicBezTo>
                    <a:cubicBezTo>
                      <a:pt x="30" y="113"/>
                      <a:pt x="30" y="114"/>
                      <a:pt x="31" y="115"/>
                    </a:cubicBezTo>
                    <a:cubicBezTo>
                      <a:pt x="31" y="115"/>
                      <a:pt x="33" y="116"/>
                      <a:pt x="33" y="116"/>
                    </a:cubicBezTo>
                    <a:cubicBezTo>
                      <a:pt x="33" y="116"/>
                      <a:pt x="33" y="117"/>
                      <a:pt x="33" y="118"/>
                    </a:cubicBezTo>
                    <a:cubicBezTo>
                      <a:pt x="33" y="118"/>
                      <a:pt x="32" y="119"/>
                      <a:pt x="33" y="119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4" y="121"/>
                      <a:pt x="34" y="121"/>
                      <a:pt x="34" y="121"/>
                    </a:cubicBezTo>
                    <a:cubicBezTo>
                      <a:pt x="34" y="123"/>
                      <a:pt x="34" y="123"/>
                      <a:pt x="34" y="123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7" y="124"/>
                      <a:pt x="37" y="124"/>
                      <a:pt x="37" y="124"/>
                    </a:cubicBezTo>
                    <a:cubicBezTo>
                      <a:pt x="39" y="125"/>
                      <a:pt x="39" y="125"/>
                      <a:pt x="39" y="125"/>
                    </a:cubicBezTo>
                    <a:cubicBezTo>
                      <a:pt x="41" y="125"/>
                      <a:pt x="41" y="125"/>
                      <a:pt x="41" y="125"/>
                    </a:cubicBezTo>
                    <a:cubicBezTo>
                      <a:pt x="43" y="123"/>
                      <a:pt x="43" y="123"/>
                      <a:pt x="43" y="123"/>
                    </a:cubicBezTo>
                    <a:cubicBezTo>
                      <a:pt x="43" y="123"/>
                      <a:pt x="44" y="122"/>
                      <a:pt x="44" y="122"/>
                    </a:cubicBezTo>
                    <a:cubicBezTo>
                      <a:pt x="44" y="122"/>
                      <a:pt x="44" y="121"/>
                      <a:pt x="44" y="121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3" y="118"/>
                      <a:pt x="44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6" y="118"/>
                      <a:pt x="45" y="118"/>
                      <a:pt x="46" y="118"/>
                    </a:cubicBezTo>
                    <a:cubicBezTo>
                      <a:pt x="47" y="118"/>
                      <a:pt x="47" y="117"/>
                      <a:pt x="48" y="117"/>
                    </a:cubicBezTo>
                    <a:cubicBezTo>
                      <a:pt x="48" y="116"/>
                      <a:pt x="48" y="116"/>
                      <a:pt x="48" y="116"/>
                    </a:cubicBezTo>
                    <a:cubicBezTo>
                      <a:pt x="48" y="116"/>
                      <a:pt x="48" y="116"/>
                      <a:pt x="48" y="116"/>
                    </a:cubicBezTo>
                    <a:cubicBezTo>
                      <a:pt x="47" y="115"/>
                      <a:pt x="44" y="114"/>
                      <a:pt x="44" y="114"/>
                    </a:cubicBezTo>
                    <a:cubicBezTo>
                      <a:pt x="44" y="113"/>
                      <a:pt x="43" y="113"/>
                      <a:pt x="43" y="112"/>
                    </a:cubicBezTo>
                    <a:cubicBezTo>
                      <a:pt x="43" y="112"/>
                      <a:pt x="43" y="111"/>
                      <a:pt x="43" y="111"/>
                    </a:cubicBezTo>
                    <a:cubicBezTo>
                      <a:pt x="43" y="110"/>
                      <a:pt x="43" y="110"/>
                      <a:pt x="43" y="110"/>
                    </a:cubicBezTo>
                    <a:cubicBezTo>
                      <a:pt x="43" y="110"/>
                      <a:pt x="44" y="110"/>
                      <a:pt x="44" y="109"/>
                    </a:cubicBezTo>
                    <a:cubicBezTo>
                      <a:pt x="44" y="109"/>
                      <a:pt x="45" y="109"/>
                      <a:pt x="45" y="109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46" y="107"/>
                      <a:pt x="46" y="106"/>
                      <a:pt x="47" y="106"/>
                    </a:cubicBezTo>
                    <a:cubicBezTo>
                      <a:pt x="47" y="106"/>
                      <a:pt x="47" y="106"/>
                      <a:pt x="48" y="106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7" y="96"/>
                      <a:pt x="57" y="96"/>
                      <a:pt x="57" y="96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4" y="79"/>
                      <a:pt x="65" y="80"/>
                    </a:cubicBezTo>
                    <a:cubicBezTo>
                      <a:pt x="65" y="81"/>
                      <a:pt x="64" y="74"/>
                      <a:pt x="64" y="74"/>
                    </a:cubicBezTo>
                    <a:lnTo>
                      <a:pt x="62" y="72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6" name="Freeform 158">
                <a:extLst>
                  <a:ext uri="{FF2B5EF4-FFF2-40B4-BE49-F238E27FC236}">
                    <a16:creationId xmlns:a16="http://schemas.microsoft.com/office/drawing/2014/main" id="{543D966A-077B-17A5-7546-0621642076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5" y="2839"/>
                <a:ext cx="166" cy="140"/>
              </a:xfrm>
              <a:custGeom>
                <a:avLst/>
                <a:gdLst>
                  <a:gd name="T0" fmla="*/ 83 w 83"/>
                  <a:gd name="T1" fmla="*/ 37 h 70"/>
                  <a:gd name="T2" fmla="*/ 81 w 83"/>
                  <a:gd name="T3" fmla="*/ 25 h 70"/>
                  <a:gd name="T4" fmla="*/ 79 w 83"/>
                  <a:gd name="T5" fmla="*/ 19 h 70"/>
                  <a:gd name="T6" fmla="*/ 74 w 83"/>
                  <a:gd name="T7" fmla="*/ 12 h 70"/>
                  <a:gd name="T8" fmla="*/ 67 w 83"/>
                  <a:gd name="T9" fmla="*/ 8 h 70"/>
                  <a:gd name="T10" fmla="*/ 59 w 83"/>
                  <a:gd name="T11" fmla="*/ 2 h 70"/>
                  <a:gd name="T12" fmla="*/ 57 w 83"/>
                  <a:gd name="T13" fmla="*/ 0 h 70"/>
                  <a:gd name="T14" fmla="*/ 54 w 83"/>
                  <a:gd name="T15" fmla="*/ 0 h 70"/>
                  <a:gd name="T16" fmla="*/ 52 w 83"/>
                  <a:gd name="T17" fmla="*/ 0 h 70"/>
                  <a:gd name="T18" fmla="*/ 49 w 83"/>
                  <a:gd name="T19" fmla="*/ 1 h 70"/>
                  <a:gd name="T20" fmla="*/ 47 w 83"/>
                  <a:gd name="T21" fmla="*/ 3 h 70"/>
                  <a:gd name="T22" fmla="*/ 43 w 83"/>
                  <a:gd name="T23" fmla="*/ 3 h 70"/>
                  <a:gd name="T24" fmla="*/ 40 w 83"/>
                  <a:gd name="T25" fmla="*/ 5 h 70"/>
                  <a:gd name="T26" fmla="*/ 36 w 83"/>
                  <a:gd name="T27" fmla="*/ 7 h 70"/>
                  <a:gd name="T28" fmla="*/ 36 w 83"/>
                  <a:gd name="T29" fmla="*/ 8 h 70"/>
                  <a:gd name="T30" fmla="*/ 34 w 83"/>
                  <a:gd name="T31" fmla="*/ 7 h 70"/>
                  <a:gd name="T32" fmla="*/ 34 w 83"/>
                  <a:gd name="T33" fmla="*/ 7 h 70"/>
                  <a:gd name="T34" fmla="*/ 34 w 83"/>
                  <a:gd name="T35" fmla="*/ 8 h 70"/>
                  <a:gd name="T36" fmla="*/ 33 w 83"/>
                  <a:gd name="T37" fmla="*/ 8 h 70"/>
                  <a:gd name="T38" fmla="*/ 31 w 83"/>
                  <a:gd name="T39" fmla="*/ 9 h 70"/>
                  <a:gd name="T40" fmla="*/ 25 w 83"/>
                  <a:gd name="T41" fmla="*/ 13 h 70"/>
                  <a:gd name="T42" fmla="*/ 18 w 83"/>
                  <a:gd name="T43" fmla="*/ 16 h 70"/>
                  <a:gd name="T44" fmla="*/ 15 w 83"/>
                  <a:gd name="T45" fmla="*/ 15 h 70"/>
                  <a:gd name="T46" fmla="*/ 15 w 83"/>
                  <a:gd name="T47" fmla="*/ 15 h 70"/>
                  <a:gd name="T48" fmla="*/ 11 w 83"/>
                  <a:gd name="T49" fmla="*/ 19 h 70"/>
                  <a:gd name="T50" fmla="*/ 8 w 83"/>
                  <a:gd name="T51" fmla="*/ 24 h 70"/>
                  <a:gd name="T52" fmla="*/ 3 w 83"/>
                  <a:gd name="T53" fmla="*/ 32 h 70"/>
                  <a:gd name="T54" fmla="*/ 2 w 83"/>
                  <a:gd name="T55" fmla="*/ 34 h 70"/>
                  <a:gd name="T56" fmla="*/ 2 w 83"/>
                  <a:gd name="T57" fmla="*/ 38 h 70"/>
                  <a:gd name="T58" fmla="*/ 2 w 83"/>
                  <a:gd name="T59" fmla="*/ 41 h 70"/>
                  <a:gd name="T60" fmla="*/ 1 w 83"/>
                  <a:gd name="T61" fmla="*/ 46 h 70"/>
                  <a:gd name="T62" fmla="*/ 1 w 83"/>
                  <a:gd name="T63" fmla="*/ 47 h 70"/>
                  <a:gd name="T64" fmla="*/ 4 w 83"/>
                  <a:gd name="T65" fmla="*/ 53 h 70"/>
                  <a:gd name="T66" fmla="*/ 3 w 83"/>
                  <a:gd name="T67" fmla="*/ 55 h 70"/>
                  <a:gd name="T68" fmla="*/ 4 w 83"/>
                  <a:gd name="T69" fmla="*/ 57 h 70"/>
                  <a:gd name="T70" fmla="*/ 7 w 83"/>
                  <a:gd name="T71" fmla="*/ 62 h 70"/>
                  <a:gd name="T72" fmla="*/ 9 w 83"/>
                  <a:gd name="T73" fmla="*/ 63 h 70"/>
                  <a:gd name="T74" fmla="*/ 11 w 83"/>
                  <a:gd name="T75" fmla="*/ 65 h 70"/>
                  <a:gd name="T76" fmla="*/ 14 w 83"/>
                  <a:gd name="T77" fmla="*/ 68 h 70"/>
                  <a:gd name="T78" fmla="*/ 16 w 83"/>
                  <a:gd name="T79" fmla="*/ 68 h 70"/>
                  <a:gd name="T80" fmla="*/ 17 w 83"/>
                  <a:gd name="T81" fmla="*/ 68 h 70"/>
                  <a:gd name="T82" fmla="*/ 21 w 83"/>
                  <a:gd name="T83" fmla="*/ 70 h 70"/>
                  <a:gd name="T84" fmla="*/ 26 w 83"/>
                  <a:gd name="T85" fmla="*/ 69 h 70"/>
                  <a:gd name="T86" fmla="*/ 30 w 83"/>
                  <a:gd name="T87" fmla="*/ 68 h 70"/>
                  <a:gd name="T88" fmla="*/ 35 w 83"/>
                  <a:gd name="T89" fmla="*/ 66 h 70"/>
                  <a:gd name="T90" fmla="*/ 45 w 83"/>
                  <a:gd name="T91" fmla="*/ 63 h 70"/>
                  <a:gd name="T92" fmla="*/ 50 w 83"/>
                  <a:gd name="T93" fmla="*/ 54 h 70"/>
                  <a:gd name="T94" fmla="*/ 56 w 83"/>
                  <a:gd name="T95" fmla="*/ 52 h 70"/>
                  <a:gd name="T96" fmla="*/ 62 w 83"/>
                  <a:gd name="T97" fmla="*/ 51 h 70"/>
                  <a:gd name="T98" fmla="*/ 77 w 83"/>
                  <a:gd name="T99" fmla="*/ 46 h 70"/>
                  <a:gd name="T100" fmla="*/ 83 w 83"/>
                  <a:gd name="T101" fmla="*/ 3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70">
                    <a:moveTo>
                      <a:pt x="83" y="37"/>
                    </a:moveTo>
                    <a:cubicBezTo>
                      <a:pt x="83" y="37"/>
                      <a:pt x="83" y="37"/>
                      <a:pt x="83" y="37"/>
                    </a:cubicBezTo>
                    <a:cubicBezTo>
                      <a:pt x="82" y="36"/>
                      <a:pt x="80" y="31"/>
                      <a:pt x="80" y="28"/>
                    </a:cubicBezTo>
                    <a:cubicBezTo>
                      <a:pt x="80" y="26"/>
                      <a:pt x="81" y="26"/>
                      <a:pt x="81" y="25"/>
                    </a:cubicBezTo>
                    <a:cubicBezTo>
                      <a:pt x="81" y="24"/>
                      <a:pt x="82" y="23"/>
                      <a:pt x="82" y="22"/>
                    </a:cubicBezTo>
                    <a:cubicBezTo>
                      <a:pt x="81" y="21"/>
                      <a:pt x="80" y="20"/>
                      <a:pt x="79" y="19"/>
                    </a:cubicBezTo>
                    <a:cubicBezTo>
                      <a:pt x="78" y="18"/>
                      <a:pt x="77" y="18"/>
                      <a:pt x="77" y="16"/>
                    </a:cubicBezTo>
                    <a:cubicBezTo>
                      <a:pt x="76" y="14"/>
                      <a:pt x="75" y="13"/>
                      <a:pt x="74" y="12"/>
                    </a:cubicBezTo>
                    <a:cubicBezTo>
                      <a:pt x="73" y="11"/>
                      <a:pt x="73" y="10"/>
                      <a:pt x="73" y="10"/>
                    </a:cubicBezTo>
                    <a:cubicBezTo>
                      <a:pt x="71" y="9"/>
                      <a:pt x="69" y="8"/>
                      <a:pt x="67" y="8"/>
                    </a:cubicBezTo>
                    <a:cubicBezTo>
                      <a:pt x="65" y="7"/>
                      <a:pt x="63" y="7"/>
                      <a:pt x="61" y="5"/>
                    </a:cubicBezTo>
                    <a:cubicBezTo>
                      <a:pt x="60" y="4"/>
                      <a:pt x="59" y="3"/>
                      <a:pt x="59" y="2"/>
                    </a:cubicBezTo>
                    <a:cubicBezTo>
                      <a:pt x="58" y="1"/>
                      <a:pt x="58" y="0"/>
                      <a:pt x="5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6" y="0"/>
                      <a:pt x="56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8" y="2"/>
                      <a:pt x="47" y="3"/>
                      <a:pt x="47" y="3"/>
                    </a:cubicBezTo>
                    <a:cubicBezTo>
                      <a:pt x="45" y="3"/>
                      <a:pt x="44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2" y="3"/>
                      <a:pt x="42" y="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7" y="6"/>
                      <a:pt x="36" y="7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5" y="8"/>
                      <a:pt x="35" y="8"/>
                      <a:pt x="34" y="8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0" y="10"/>
                      <a:pt x="29" y="10"/>
                      <a:pt x="28" y="10"/>
                    </a:cubicBezTo>
                    <a:cubicBezTo>
                      <a:pt x="26" y="11"/>
                      <a:pt x="25" y="11"/>
                      <a:pt x="25" y="13"/>
                    </a:cubicBezTo>
                    <a:cubicBezTo>
                      <a:pt x="25" y="14"/>
                      <a:pt x="25" y="19"/>
                      <a:pt x="22" y="19"/>
                    </a:cubicBezTo>
                    <a:cubicBezTo>
                      <a:pt x="20" y="19"/>
                      <a:pt x="19" y="18"/>
                      <a:pt x="18" y="16"/>
                    </a:cubicBezTo>
                    <a:cubicBezTo>
                      <a:pt x="17" y="16"/>
                      <a:pt x="16" y="15"/>
                      <a:pt x="16" y="15"/>
                    </a:cubicBezTo>
                    <a:cubicBezTo>
                      <a:pt x="16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5" y="15"/>
                      <a:pt x="15" y="15"/>
                    </a:cubicBezTo>
                    <a:cubicBezTo>
                      <a:pt x="15" y="16"/>
                      <a:pt x="15" y="16"/>
                      <a:pt x="14" y="17"/>
                    </a:cubicBezTo>
                    <a:cubicBezTo>
                      <a:pt x="13" y="18"/>
                      <a:pt x="12" y="19"/>
                      <a:pt x="11" y="19"/>
                    </a:cubicBezTo>
                    <a:cubicBezTo>
                      <a:pt x="10" y="20"/>
                      <a:pt x="9" y="20"/>
                      <a:pt x="9" y="20"/>
                    </a:cubicBezTo>
                    <a:cubicBezTo>
                      <a:pt x="8" y="22"/>
                      <a:pt x="8" y="23"/>
                      <a:pt x="8" y="24"/>
                    </a:cubicBezTo>
                    <a:cubicBezTo>
                      <a:pt x="8" y="26"/>
                      <a:pt x="9" y="31"/>
                      <a:pt x="5" y="32"/>
                    </a:cubicBezTo>
                    <a:cubicBezTo>
                      <a:pt x="5" y="32"/>
                      <a:pt x="4" y="32"/>
                      <a:pt x="3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3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1"/>
                      <a:pt x="2" y="41"/>
                    </a:cubicBezTo>
                    <a:cubicBezTo>
                      <a:pt x="3" y="42"/>
                      <a:pt x="4" y="43"/>
                      <a:pt x="2" y="45"/>
                    </a:cubicBezTo>
                    <a:cubicBezTo>
                      <a:pt x="2" y="45"/>
                      <a:pt x="1" y="46"/>
                      <a:pt x="1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1" y="47"/>
                      <a:pt x="1" y="47"/>
                    </a:cubicBezTo>
                    <a:cubicBezTo>
                      <a:pt x="1" y="47"/>
                      <a:pt x="3" y="49"/>
                      <a:pt x="4" y="50"/>
                    </a:cubicBezTo>
                    <a:cubicBezTo>
                      <a:pt x="5" y="51"/>
                      <a:pt x="4" y="53"/>
                      <a:pt x="4" y="53"/>
                    </a:cubicBezTo>
                    <a:cubicBezTo>
                      <a:pt x="4" y="54"/>
                      <a:pt x="3" y="54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7"/>
                      <a:pt x="4" y="57"/>
                      <a:pt x="4" y="57"/>
                    </a:cubicBezTo>
                    <a:cubicBezTo>
                      <a:pt x="4" y="58"/>
                      <a:pt x="5" y="59"/>
                      <a:pt x="5" y="59"/>
                    </a:cubicBezTo>
                    <a:cubicBezTo>
                      <a:pt x="5" y="59"/>
                      <a:pt x="7" y="61"/>
                      <a:pt x="7" y="62"/>
                    </a:cubicBezTo>
                    <a:cubicBezTo>
                      <a:pt x="8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63"/>
                      <a:pt x="10" y="64"/>
                      <a:pt x="11" y="65"/>
                    </a:cubicBezTo>
                    <a:cubicBezTo>
                      <a:pt x="11" y="66"/>
                      <a:pt x="12" y="67"/>
                      <a:pt x="12" y="68"/>
                    </a:cubicBezTo>
                    <a:cubicBezTo>
                      <a:pt x="13" y="68"/>
                      <a:pt x="13" y="68"/>
                      <a:pt x="14" y="68"/>
                    </a:cubicBezTo>
                    <a:cubicBezTo>
                      <a:pt x="14" y="68"/>
                      <a:pt x="15" y="68"/>
                      <a:pt x="15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9"/>
                      <a:pt x="17" y="69"/>
                      <a:pt x="17" y="69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2" y="70"/>
                      <a:pt x="25" y="69"/>
                      <a:pt x="26" y="69"/>
                    </a:cubicBezTo>
                    <a:cubicBezTo>
                      <a:pt x="26" y="69"/>
                      <a:pt x="27" y="69"/>
                      <a:pt x="28" y="69"/>
                    </a:cubicBezTo>
                    <a:cubicBezTo>
                      <a:pt x="29" y="68"/>
                      <a:pt x="29" y="68"/>
                      <a:pt x="30" y="68"/>
                    </a:cubicBezTo>
                    <a:cubicBezTo>
                      <a:pt x="31" y="68"/>
                      <a:pt x="32" y="67"/>
                      <a:pt x="33" y="67"/>
                    </a:cubicBezTo>
                    <a:cubicBezTo>
                      <a:pt x="34" y="66"/>
                      <a:pt x="35" y="66"/>
                      <a:pt x="35" y="66"/>
                    </a:cubicBezTo>
                    <a:cubicBezTo>
                      <a:pt x="36" y="66"/>
                      <a:pt x="40" y="66"/>
                      <a:pt x="41" y="66"/>
                    </a:cubicBezTo>
                    <a:cubicBezTo>
                      <a:pt x="41" y="66"/>
                      <a:pt x="44" y="64"/>
                      <a:pt x="45" y="63"/>
                    </a:cubicBezTo>
                    <a:cubicBezTo>
                      <a:pt x="45" y="63"/>
                      <a:pt x="47" y="60"/>
                      <a:pt x="48" y="59"/>
                    </a:cubicBezTo>
                    <a:cubicBezTo>
                      <a:pt x="48" y="58"/>
                      <a:pt x="49" y="55"/>
                      <a:pt x="50" y="54"/>
                    </a:cubicBezTo>
                    <a:cubicBezTo>
                      <a:pt x="50" y="54"/>
                      <a:pt x="51" y="54"/>
                      <a:pt x="51" y="54"/>
                    </a:cubicBezTo>
                    <a:cubicBezTo>
                      <a:pt x="53" y="53"/>
                      <a:pt x="55" y="52"/>
                      <a:pt x="56" y="52"/>
                    </a:cubicBezTo>
                    <a:cubicBezTo>
                      <a:pt x="57" y="52"/>
                      <a:pt x="59" y="52"/>
                      <a:pt x="60" y="51"/>
                    </a:cubicBezTo>
                    <a:cubicBezTo>
                      <a:pt x="61" y="51"/>
                      <a:pt x="62" y="51"/>
                      <a:pt x="62" y="51"/>
                    </a:cubicBezTo>
                    <a:cubicBezTo>
                      <a:pt x="63" y="51"/>
                      <a:pt x="73" y="49"/>
                      <a:pt x="73" y="49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5" y="39"/>
                      <a:pt x="75" y="39"/>
                      <a:pt x="75" y="39"/>
                    </a:cubicBezTo>
                    <a:lnTo>
                      <a:pt x="83" y="37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7" name="Freeform 159">
                <a:extLst>
                  <a:ext uri="{FF2B5EF4-FFF2-40B4-BE49-F238E27FC236}">
                    <a16:creationId xmlns:a16="http://schemas.microsoft.com/office/drawing/2014/main" id="{F0B056D4-F20A-2267-74E8-511DCE39C6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6" y="2997"/>
                <a:ext cx="14" cy="22"/>
              </a:xfrm>
              <a:custGeom>
                <a:avLst/>
                <a:gdLst>
                  <a:gd name="T0" fmla="*/ 2 w 7"/>
                  <a:gd name="T1" fmla="*/ 9 h 11"/>
                  <a:gd name="T2" fmla="*/ 3 w 7"/>
                  <a:gd name="T3" fmla="*/ 10 h 11"/>
                  <a:gd name="T4" fmla="*/ 5 w 7"/>
                  <a:gd name="T5" fmla="*/ 9 h 11"/>
                  <a:gd name="T6" fmla="*/ 6 w 7"/>
                  <a:gd name="T7" fmla="*/ 8 h 11"/>
                  <a:gd name="T8" fmla="*/ 5 w 7"/>
                  <a:gd name="T9" fmla="*/ 6 h 11"/>
                  <a:gd name="T10" fmla="*/ 5 w 7"/>
                  <a:gd name="T11" fmla="*/ 5 h 11"/>
                  <a:gd name="T12" fmla="*/ 6 w 7"/>
                  <a:gd name="T13" fmla="*/ 3 h 11"/>
                  <a:gd name="T14" fmla="*/ 7 w 7"/>
                  <a:gd name="T15" fmla="*/ 1 h 11"/>
                  <a:gd name="T16" fmla="*/ 5 w 7"/>
                  <a:gd name="T17" fmla="*/ 0 h 11"/>
                  <a:gd name="T18" fmla="*/ 4 w 7"/>
                  <a:gd name="T19" fmla="*/ 2 h 11"/>
                  <a:gd name="T20" fmla="*/ 3 w 7"/>
                  <a:gd name="T21" fmla="*/ 3 h 11"/>
                  <a:gd name="T22" fmla="*/ 2 w 7"/>
                  <a:gd name="T23" fmla="*/ 5 h 11"/>
                  <a:gd name="T24" fmla="*/ 1 w 7"/>
                  <a:gd name="T25" fmla="*/ 7 h 11"/>
                  <a:gd name="T26" fmla="*/ 2 w 7"/>
                  <a:gd name="T2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3" y="10"/>
                      <a:pt x="2" y="9"/>
                      <a:pt x="3" y="10"/>
                    </a:cubicBezTo>
                    <a:cubicBezTo>
                      <a:pt x="3" y="11"/>
                      <a:pt x="4" y="10"/>
                      <a:pt x="5" y="9"/>
                    </a:cubicBezTo>
                    <a:cubicBezTo>
                      <a:pt x="7" y="8"/>
                      <a:pt x="6" y="9"/>
                      <a:pt x="6" y="8"/>
                    </a:cubicBezTo>
                    <a:cubicBezTo>
                      <a:pt x="6" y="8"/>
                      <a:pt x="5" y="6"/>
                      <a:pt x="5" y="6"/>
                    </a:cubicBezTo>
                    <a:cubicBezTo>
                      <a:pt x="5" y="6"/>
                      <a:pt x="4" y="5"/>
                      <a:pt x="5" y="5"/>
                    </a:cubicBezTo>
                    <a:cubicBezTo>
                      <a:pt x="5" y="5"/>
                      <a:pt x="5" y="4"/>
                      <a:pt x="6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5" y="0"/>
                      <a:pt x="5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2" y="5"/>
                      <a:pt x="2" y="6"/>
                      <a:pt x="1" y="7"/>
                    </a:cubicBezTo>
                    <a:cubicBezTo>
                      <a:pt x="0" y="8"/>
                      <a:pt x="1" y="8"/>
                      <a:pt x="2" y="9"/>
                    </a:cubicBez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8" name="Freeform 160">
                <a:extLst>
                  <a:ext uri="{FF2B5EF4-FFF2-40B4-BE49-F238E27FC236}">
                    <a16:creationId xmlns:a16="http://schemas.microsoft.com/office/drawing/2014/main" id="{8331A885-283F-7A91-DD3B-133703D2C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2" y="3252"/>
                <a:ext cx="10" cy="12"/>
              </a:xfrm>
              <a:custGeom>
                <a:avLst/>
                <a:gdLst>
                  <a:gd name="T0" fmla="*/ 2 w 5"/>
                  <a:gd name="T1" fmla="*/ 6 h 6"/>
                  <a:gd name="T2" fmla="*/ 5 w 5"/>
                  <a:gd name="T3" fmla="*/ 3 h 6"/>
                  <a:gd name="T4" fmla="*/ 4 w 5"/>
                  <a:gd name="T5" fmla="*/ 1 h 6"/>
                  <a:gd name="T6" fmla="*/ 0 w 5"/>
                  <a:gd name="T7" fmla="*/ 1 h 6"/>
                  <a:gd name="T8" fmla="*/ 1 w 5"/>
                  <a:gd name="T9" fmla="*/ 5 h 6"/>
                  <a:gd name="T10" fmla="*/ 2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6"/>
                    </a:moveTo>
                    <a:cubicBezTo>
                      <a:pt x="2" y="6"/>
                      <a:pt x="5" y="3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0"/>
                      <a:pt x="0" y="1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9" name="Freeform 161">
                <a:extLst>
                  <a:ext uri="{FF2B5EF4-FFF2-40B4-BE49-F238E27FC236}">
                    <a16:creationId xmlns:a16="http://schemas.microsoft.com/office/drawing/2014/main" id="{1DDC50CA-0CF1-7584-EC23-4AAB490E98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0" y="3212"/>
                <a:ext cx="8" cy="6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0 w 4"/>
                  <a:gd name="T5" fmla="*/ 3 h 3"/>
                  <a:gd name="T6" fmla="*/ 3 w 4"/>
                  <a:gd name="T7" fmla="*/ 2 h 3"/>
                  <a:gd name="T8" fmla="*/ 3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3" y="3"/>
                      <a:pt x="3" y="2"/>
                    </a:cubicBezTo>
                    <a:cubicBezTo>
                      <a:pt x="4" y="2"/>
                      <a:pt x="3" y="1"/>
                      <a:pt x="3" y="0"/>
                    </a:cubicBezTo>
                    <a:cubicBezTo>
                      <a:pt x="3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0" name="Freeform 162">
                <a:extLst>
                  <a:ext uri="{FF2B5EF4-FFF2-40B4-BE49-F238E27FC236}">
                    <a16:creationId xmlns:a16="http://schemas.microsoft.com/office/drawing/2014/main" id="{4298F342-7A30-24D6-A4DB-F04E1D681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8" y="2951"/>
                <a:ext cx="24" cy="10"/>
              </a:xfrm>
              <a:custGeom>
                <a:avLst/>
                <a:gdLst>
                  <a:gd name="T0" fmla="*/ 9 w 12"/>
                  <a:gd name="T1" fmla="*/ 1 h 5"/>
                  <a:gd name="T2" fmla="*/ 5 w 12"/>
                  <a:gd name="T3" fmla="*/ 0 h 5"/>
                  <a:gd name="T4" fmla="*/ 1 w 12"/>
                  <a:gd name="T5" fmla="*/ 2 h 5"/>
                  <a:gd name="T6" fmla="*/ 2 w 12"/>
                  <a:gd name="T7" fmla="*/ 4 h 5"/>
                  <a:gd name="T8" fmla="*/ 5 w 12"/>
                  <a:gd name="T9" fmla="*/ 5 h 5"/>
                  <a:gd name="T10" fmla="*/ 10 w 12"/>
                  <a:gd name="T11" fmla="*/ 3 h 5"/>
                  <a:gd name="T12" fmla="*/ 9 w 1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">
                    <a:moveTo>
                      <a:pt x="9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1" y="2"/>
                      <a:pt x="1" y="2"/>
                    </a:cubicBezTo>
                    <a:cubicBezTo>
                      <a:pt x="0" y="2"/>
                      <a:pt x="1" y="4"/>
                      <a:pt x="2" y="4"/>
                    </a:cubicBezTo>
                    <a:cubicBezTo>
                      <a:pt x="2" y="5"/>
                      <a:pt x="5" y="5"/>
                      <a:pt x="5" y="5"/>
                    </a:cubicBezTo>
                    <a:cubicBezTo>
                      <a:pt x="6" y="5"/>
                      <a:pt x="8" y="4"/>
                      <a:pt x="10" y="3"/>
                    </a:cubicBezTo>
                    <a:cubicBezTo>
                      <a:pt x="12" y="1"/>
                      <a:pt x="9" y="1"/>
                      <a:pt x="9" y="1"/>
                    </a:cubicBez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1" name="Freeform 163">
                <a:extLst>
                  <a:ext uri="{FF2B5EF4-FFF2-40B4-BE49-F238E27FC236}">
                    <a16:creationId xmlns:a16="http://schemas.microsoft.com/office/drawing/2014/main" id="{2F7B5397-BF44-044D-8E3F-8EDA4EAAA7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4" y="3182"/>
                <a:ext cx="26" cy="22"/>
              </a:xfrm>
              <a:custGeom>
                <a:avLst/>
                <a:gdLst>
                  <a:gd name="T0" fmla="*/ 12 w 13"/>
                  <a:gd name="T1" fmla="*/ 11 h 11"/>
                  <a:gd name="T2" fmla="*/ 12 w 13"/>
                  <a:gd name="T3" fmla="*/ 10 h 11"/>
                  <a:gd name="T4" fmla="*/ 13 w 13"/>
                  <a:gd name="T5" fmla="*/ 7 h 11"/>
                  <a:gd name="T6" fmla="*/ 12 w 13"/>
                  <a:gd name="T7" fmla="*/ 5 h 11"/>
                  <a:gd name="T8" fmla="*/ 11 w 13"/>
                  <a:gd name="T9" fmla="*/ 3 h 11"/>
                  <a:gd name="T10" fmla="*/ 10 w 13"/>
                  <a:gd name="T11" fmla="*/ 3 h 11"/>
                  <a:gd name="T12" fmla="*/ 7 w 13"/>
                  <a:gd name="T13" fmla="*/ 3 h 11"/>
                  <a:gd name="T14" fmla="*/ 5 w 13"/>
                  <a:gd name="T15" fmla="*/ 1 h 11"/>
                  <a:gd name="T16" fmla="*/ 3 w 13"/>
                  <a:gd name="T17" fmla="*/ 0 h 11"/>
                  <a:gd name="T18" fmla="*/ 0 w 13"/>
                  <a:gd name="T19" fmla="*/ 3 h 11"/>
                  <a:gd name="T20" fmla="*/ 4 w 13"/>
                  <a:gd name="T21" fmla="*/ 6 h 11"/>
                  <a:gd name="T22" fmla="*/ 8 w 13"/>
                  <a:gd name="T23" fmla="*/ 8 h 11"/>
                  <a:gd name="T24" fmla="*/ 12 w 13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1">
                    <a:moveTo>
                      <a:pt x="12" y="11"/>
                    </a:move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3" y="9"/>
                      <a:pt x="13" y="7"/>
                    </a:cubicBezTo>
                    <a:cubicBezTo>
                      <a:pt x="13" y="4"/>
                      <a:pt x="12" y="6"/>
                      <a:pt x="12" y="5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10" y="2"/>
                      <a:pt x="10" y="3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5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1" y="4"/>
                      <a:pt x="1" y="4"/>
                      <a:pt x="4" y="6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9" y="9"/>
                      <a:pt x="12" y="10"/>
                      <a:pt x="12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2" name="Freeform 164">
                <a:extLst>
                  <a:ext uri="{FF2B5EF4-FFF2-40B4-BE49-F238E27FC236}">
                    <a16:creationId xmlns:a16="http://schemas.microsoft.com/office/drawing/2014/main" id="{8F03135B-B1C4-16AF-51E9-7ACB1677C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" y="3294"/>
                <a:ext cx="8" cy="6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2 w 4"/>
                  <a:gd name="T7" fmla="*/ 1 h 3"/>
                  <a:gd name="T8" fmla="*/ 0 w 4"/>
                  <a:gd name="T9" fmla="*/ 0 h 3"/>
                  <a:gd name="T10" fmla="*/ 0 w 4"/>
                  <a:gd name="T11" fmla="*/ 2 h 3"/>
                  <a:gd name="T12" fmla="*/ 1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1" y="2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3" name="Freeform 165">
                <a:extLst>
                  <a:ext uri="{FF2B5EF4-FFF2-40B4-BE49-F238E27FC236}">
                    <a16:creationId xmlns:a16="http://schemas.microsoft.com/office/drawing/2014/main" id="{AE18D63B-2863-D58D-EA08-E07208972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8" y="3222"/>
                <a:ext cx="8" cy="16"/>
              </a:xfrm>
              <a:custGeom>
                <a:avLst/>
                <a:gdLst>
                  <a:gd name="T0" fmla="*/ 3 w 4"/>
                  <a:gd name="T1" fmla="*/ 2 h 8"/>
                  <a:gd name="T2" fmla="*/ 1 w 4"/>
                  <a:gd name="T3" fmla="*/ 1 h 8"/>
                  <a:gd name="T4" fmla="*/ 0 w 4"/>
                  <a:gd name="T5" fmla="*/ 0 h 8"/>
                  <a:gd name="T6" fmla="*/ 0 w 4"/>
                  <a:gd name="T7" fmla="*/ 2 h 8"/>
                  <a:gd name="T8" fmla="*/ 1 w 4"/>
                  <a:gd name="T9" fmla="*/ 4 h 8"/>
                  <a:gd name="T10" fmla="*/ 0 w 4"/>
                  <a:gd name="T11" fmla="*/ 5 h 8"/>
                  <a:gd name="T12" fmla="*/ 1 w 4"/>
                  <a:gd name="T13" fmla="*/ 8 h 8"/>
                  <a:gd name="T14" fmla="*/ 4 w 4"/>
                  <a:gd name="T15" fmla="*/ 4 h 8"/>
                  <a:gd name="T16" fmla="*/ 3 w 4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3" y="2"/>
                    </a:moveTo>
                    <a:cubicBezTo>
                      <a:pt x="3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4" name="Freeform 166">
                <a:extLst>
                  <a:ext uri="{FF2B5EF4-FFF2-40B4-BE49-F238E27FC236}">
                    <a16:creationId xmlns:a16="http://schemas.microsoft.com/office/drawing/2014/main" id="{2658ACEA-2A25-CDEE-E88A-CA3264C7B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3224"/>
                <a:ext cx="6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3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5" name="Freeform 167">
                <a:extLst>
                  <a:ext uri="{FF2B5EF4-FFF2-40B4-BE49-F238E27FC236}">
                    <a16:creationId xmlns:a16="http://schemas.microsoft.com/office/drawing/2014/main" id="{A3AE311E-29CD-10C1-6B64-ED2A29636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3118"/>
                <a:ext cx="14" cy="8"/>
              </a:xfrm>
              <a:custGeom>
                <a:avLst/>
                <a:gdLst>
                  <a:gd name="T0" fmla="*/ 5 w 7"/>
                  <a:gd name="T1" fmla="*/ 0 h 4"/>
                  <a:gd name="T2" fmla="*/ 2 w 7"/>
                  <a:gd name="T3" fmla="*/ 0 h 4"/>
                  <a:gd name="T4" fmla="*/ 0 w 7"/>
                  <a:gd name="T5" fmla="*/ 2 h 4"/>
                  <a:gd name="T6" fmla="*/ 1 w 7"/>
                  <a:gd name="T7" fmla="*/ 4 h 4"/>
                  <a:gd name="T8" fmla="*/ 5 w 7"/>
                  <a:gd name="T9" fmla="*/ 2 h 4"/>
                  <a:gd name="T10" fmla="*/ 5 w 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3" y="3"/>
                      <a:pt x="5" y="2"/>
                    </a:cubicBezTo>
                    <a:cubicBezTo>
                      <a:pt x="7" y="2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6" name="Freeform 168">
                <a:extLst>
                  <a:ext uri="{FF2B5EF4-FFF2-40B4-BE49-F238E27FC236}">
                    <a16:creationId xmlns:a16="http://schemas.microsoft.com/office/drawing/2014/main" id="{8E8FB570-7160-4188-1A80-FDB20628BD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0" y="3204"/>
                <a:ext cx="22" cy="12"/>
              </a:xfrm>
              <a:custGeom>
                <a:avLst/>
                <a:gdLst>
                  <a:gd name="T0" fmla="*/ 7 w 11"/>
                  <a:gd name="T1" fmla="*/ 5 h 6"/>
                  <a:gd name="T2" fmla="*/ 10 w 11"/>
                  <a:gd name="T3" fmla="*/ 5 h 6"/>
                  <a:gd name="T4" fmla="*/ 11 w 11"/>
                  <a:gd name="T5" fmla="*/ 4 h 6"/>
                  <a:gd name="T6" fmla="*/ 10 w 11"/>
                  <a:gd name="T7" fmla="*/ 2 h 6"/>
                  <a:gd name="T8" fmla="*/ 7 w 11"/>
                  <a:gd name="T9" fmla="*/ 1 h 6"/>
                  <a:gd name="T10" fmla="*/ 5 w 11"/>
                  <a:gd name="T11" fmla="*/ 1 h 6"/>
                  <a:gd name="T12" fmla="*/ 2 w 11"/>
                  <a:gd name="T13" fmla="*/ 0 h 6"/>
                  <a:gd name="T14" fmla="*/ 1 w 11"/>
                  <a:gd name="T15" fmla="*/ 1 h 6"/>
                  <a:gd name="T16" fmla="*/ 3 w 11"/>
                  <a:gd name="T17" fmla="*/ 3 h 6"/>
                  <a:gd name="T18" fmla="*/ 7 w 11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7" y="5"/>
                    </a:moveTo>
                    <a:cubicBezTo>
                      <a:pt x="7" y="6"/>
                      <a:pt x="9" y="5"/>
                      <a:pt x="10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2"/>
                      <a:pt x="10" y="2"/>
                    </a:cubicBezTo>
                    <a:cubicBezTo>
                      <a:pt x="10" y="2"/>
                      <a:pt x="9" y="1"/>
                      <a:pt x="7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2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7" y="5"/>
                      <a:pt x="7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7" name="Freeform 169">
                <a:extLst>
                  <a:ext uri="{FF2B5EF4-FFF2-40B4-BE49-F238E27FC236}">
                    <a16:creationId xmlns:a16="http://schemas.microsoft.com/office/drawing/2014/main" id="{59E48B17-8D7B-3704-E4D8-C09AB0283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0" y="3098"/>
                <a:ext cx="30" cy="22"/>
              </a:xfrm>
              <a:custGeom>
                <a:avLst/>
                <a:gdLst>
                  <a:gd name="T0" fmla="*/ 4 w 15"/>
                  <a:gd name="T1" fmla="*/ 2 h 11"/>
                  <a:gd name="T2" fmla="*/ 2 w 15"/>
                  <a:gd name="T3" fmla="*/ 1 h 11"/>
                  <a:gd name="T4" fmla="*/ 0 w 15"/>
                  <a:gd name="T5" fmla="*/ 2 h 11"/>
                  <a:gd name="T6" fmla="*/ 3 w 15"/>
                  <a:gd name="T7" fmla="*/ 5 h 11"/>
                  <a:gd name="T8" fmla="*/ 9 w 15"/>
                  <a:gd name="T9" fmla="*/ 9 h 11"/>
                  <a:gd name="T10" fmla="*/ 4 w 15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4" y="2"/>
                    </a:moveTo>
                    <a:cubicBezTo>
                      <a:pt x="4" y="2"/>
                      <a:pt x="2" y="0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2" y="4"/>
                      <a:pt x="3" y="5"/>
                    </a:cubicBezTo>
                    <a:cubicBezTo>
                      <a:pt x="4" y="6"/>
                      <a:pt x="7" y="9"/>
                      <a:pt x="9" y="9"/>
                    </a:cubicBezTo>
                    <a:cubicBezTo>
                      <a:pt x="15" y="11"/>
                      <a:pt x="5" y="3"/>
                      <a:pt x="4" y="2"/>
                    </a:cubicBez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8" name="Freeform 170">
                <a:extLst>
                  <a:ext uri="{FF2B5EF4-FFF2-40B4-BE49-F238E27FC236}">
                    <a16:creationId xmlns:a16="http://schemas.microsoft.com/office/drawing/2014/main" id="{6DA43C3D-7779-3707-0CE2-FCCFA9AB6A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0" y="3266"/>
                <a:ext cx="8" cy="8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1 h 4"/>
                  <a:gd name="T4" fmla="*/ 1 w 4"/>
                  <a:gd name="T5" fmla="*/ 2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3" y="4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9" name="Freeform 171">
                <a:extLst>
                  <a:ext uri="{FF2B5EF4-FFF2-40B4-BE49-F238E27FC236}">
                    <a16:creationId xmlns:a16="http://schemas.microsoft.com/office/drawing/2014/main" id="{3EE9E428-40CF-05E0-5C3B-E6B310130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2" y="3274"/>
                <a:ext cx="10" cy="16"/>
              </a:xfrm>
              <a:custGeom>
                <a:avLst/>
                <a:gdLst>
                  <a:gd name="T0" fmla="*/ 0 w 5"/>
                  <a:gd name="T1" fmla="*/ 6 h 8"/>
                  <a:gd name="T2" fmla="*/ 1 w 5"/>
                  <a:gd name="T3" fmla="*/ 7 h 8"/>
                  <a:gd name="T4" fmla="*/ 4 w 5"/>
                  <a:gd name="T5" fmla="*/ 7 h 8"/>
                  <a:gd name="T6" fmla="*/ 5 w 5"/>
                  <a:gd name="T7" fmla="*/ 5 h 8"/>
                  <a:gd name="T8" fmla="*/ 4 w 5"/>
                  <a:gd name="T9" fmla="*/ 2 h 8"/>
                  <a:gd name="T10" fmla="*/ 1 w 5"/>
                  <a:gd name="T11" fmla="*/ 2 h 8"/>
                  <a:gd name="T12" fmla="*/ 0 w 5"/>
                  <a:gd name="T1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0" y="6"/>
                    </a:moveTo>
                    <a:cubicBezTo>
                      <a:pt x="0" y="7"/>
                      <a:pt x="1" y="6"/>
                      <a:pt x="1" y="7"/>
                    </a:cubicBezTo>
                    <a:cubicBezTo>
                      <a:pt x="2" y="8"/>
                      <a:pt x="3" y="7"/>
                      <a:pt x="4" y="7"/>
                    </a:cubicBezTo>
                    <a:cubicBezTo>
                      <a:pt x="5" y="7"/>
                      <a:pt x="5" y="5"/>
                      <a:pt x="5" y="5"/>
                    </a:cubicBezTo>
                    <a:cubicBezTo>
                      <a:pt x="5" y="5"/>
                      <a:pt x="4" y="4"/>
                      <a:pt x="4" y="2"/>
                    </a:cubicBezTo>
                    <a:cubicBezTo>
                      <a:pt x="3" y="0"/>
                      <a:pt x="1" y="2"/>
                      <a:pt x="1" y="2"/>
                    </a:cubicBezTo>
                    <a:cubicBezTo>
                      <a:pt x="1" y="2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0" name="Freeform 172">
                <a:extLst>
                  <a:ext uri="{FF2B5EF4-FFF2-40B4-BE49-F238E27FC236}">
                    <a16:creationId xmlns:a16="http://schemas.microsoft.com/office/drawing/2014/main" id="{E518F008-DCFC-2872-38DD-2C12AC9DD0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4" y="3238"/>
                <a:ext cx="14" cy="28"/>
              </a:xfrm>
              <a:custGeom>
                <a:avLst/>
                <a:gdLst>
                  <a:gd name="T0" fmla="*/ 0 w 7"/>
                  <a:gd name="T1" fmla="*/ 11 h 14"/>
                  <a:gd name="T2" fmla="*/ 3 w 7"/>
                  <a:gd name="T3" fmla="*/ 13 h 14"/>
                  <a:gd name="T4" fmla="*/ 5 w 7"/>
                  <a:gd name="T5" fmla="*/ 12 h 14"/>
                  <a:gd name="T6" fmla="*/ 6 w 7"/>
                  <a:gd name="T7" fmla="*/ 10 h 14"/>
                  <a:gd name="T8" fmla="*/ 7 w 7"/>
                  <a:gd name="T9" fmla="*/ 7 h 14"/>
                  <a:gd name="T10" fmla="*/ 6 w 7"/>
                  <a:gd name="T11" fmla="*/ 5 h 14"/>
                  <a:gd name="T12" fmla="*/ 7 w 7"/>
                  <a:gd name="T13" fmla="*/ 2 h 14"/>
                  <a:gd name="T14" fmla="*/ 5 w 7"/>
                  <a:gd name="T15" fmla="*/ 0 h 14"/>
                  <a:gd name="T16" fmla="*/ 3 w 7"/>
                  <a:gd name="T17" fmla="*/ 1 h 14"/>
                  <a:gd name="T18" fmla="*/ 1 w 7"/>
                  <a:gd name="T19" fmla="*/ 3 h 14"/>
                  <a:gd name="T20" fmla="*/ 0 w 7"/>
                  <a:gd name="T21" fmla="*/ 7 h 14"/>
                  <a:gd name="T22" fmla="*/ 0 w 7"/>
                  <a:gd name="T23" fmla="*/ 9 h 14"/>
                  <a:gd name="T24" fmla="*/ 0 w 7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4">
                    <a:moveTo>
                      <a:pt x="0" y="11"/>
                    </a:moveTo>
                    <a:cubicBezTo>
                      <a:pt x="0" y="11"/>
                      <a:pt x="2" y="12"/>
                      <a:pt x="3" y="13"/>
                    </a:cubicBezTo>
                    <a:cubicBezTo>
                      <a:pt x="5" y="14"/>
                      <a:pt x="4" y="13"/>
                      <a:pt x="5" y="12"/>
                    </a:cubicBezTo>
                    <a:cubicBezTo>
                      <a:pt x="6" y="12"/>
                      <a:pt x="6" y="11"/>
                      <a:pt x="6" y="10"/>
                    </a:cubicBezTo>
                    <a:cubicBezTo>
                      <a:pt x="7" y="9"/>
                      <a:pt x="7" y="8"/>
                      <a:pt x="7" y="7"/>
                    </a:cubicBezTo>
                    <a:cubicBezTo>
                      <a:pt x="7" y="6"/>
                      <a:pt x="6" y="5"/>
                      <a:pt x="6" y="5"/>
                    </a:cubicBezTo>
                    <a:cubicBezTo>
                      <a:pt x="6" y="4"/>
                      <a:pt x="7" y="2"/>
                      <a:pt x="7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3" y="0"/>
                      <a:pt x="3" y="1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0" y="4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1" name="Freeform 173">
                <a:extLst>
                  <a:ext uri="{FF2B5EF4-FFF2-40B4-BE49-F238E27FC236}">
                    <a16:creationId xmlns:a16="http://schemas.microsoft.com/office/drawing/2014/main" id="{B548DB34-F523-8D1F-951F-B4F2699F2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8" y="3110"/>
                <a:ext cx="38" cy="40"/>
              </a:xfrm>
              <a:custGeom>
                <a:avLst/>
                <a:gdLst>
                  <a:gd name="T0" fmla="*/ 17 w 19"/>
                  <a:gd name="T1" fmla="*/ 2 h 20"/>
                  <a:gd name="T2" fmla="*/ 15 w 19"/>
                  <a:gd name="T3" fmla="*/ 1 h 20"/>
                  <a:gd name="T4" fmla="*/ 12 w 19"/>
                  <a:gd name="T5" fmla="*/ 2 h 20"/>
                  <a:gd name="T6" fmla="*/ 9 w 19"/>
                  <a:gd name="T7" fmla="*/ 1 h 20"/>
                  <a:gd name="T8" fmla="*/ 5 w 19"/>
                  <a:gd name="T9" fmla="*/ 0 h 20"/>
                  <a:gd name="T10" fmla="*/ 3 w 19"/>
                  <a:gd name="T11" fmla="*/ 3 h 20"/>
                  <a:gd name="T12" fmla="*/ 1 w 19"/>
                  <a:gd name="T13" fmla="*/ 5 h 20"/>
                  <a:gd name="T14" fmla="*/ 4 w 19"/>
                  <a:gd name="T15" fmla="*/ 7 h 20"/>
                  <a:gd name="T16" fmla="*/ 7 w 19"/>
                  <a:gd name="T17" fmla="*/ 8 h 20"/>
                  <a:gd name="T18" fmla="*/ 10 w 19"/>
                  <a:gd name="T19" fmla="*/ 10 h 20"/>
                  <a:gd name="T20" fmla="*/ 9 w 19"/>
                  <a:gd name="T21" fmla="*/ 13 h 20"/>
                  <a:gd name="T22" fmla="*/ 6 w 19"/>
                  <a:gd name="T23" fmla="*/ 16 h 20"/>
                  <a:gd name="T24" fmla="*/ 8 w 19"/>
                  <a:gd name="T25" fmla="*/ 18 h 20"/>
                  <a:gd name="T26" fmla="*/ 11 w 19"/>
                  <a:gd name="T27" fmla="*/ 19 h 20"/>
                  <a:gd name="T28" fmla="*/ 13 w 19"/>
                  <a:gd name="T29" fmla="*/ 18 h 20"/>
                  <a:gd name="T30" fmla="*/ 14 w 19"/>
                  <a:gd name="T31" fmla="*/ 15 h 20"/>
                  <a:gd name="T32" fmla="*/ 15 w 19"/>
                  <a:gd name="T33" fmla="*/ 14 h 20"/>
                  <a:gd name="T34" fmla="*/ 16 w 19"/>
                  <a:gd name="T35" fmla="*/ 12 h 20"/>
                  <a:gd name="T36" fmla="*/ 15 w 19"/>
                  <a:gd name="T37" fmla="*/ 10 h 20"/>
                  <a:gd name="T38" fmla="*/ 14 w 19"/>
                  <a:gd name="T39" fmla="*/ 9 h 20"/>
                  <a:gd name="T40" fmla="*/ 14 w 19"/>
                  <a:gd name="T41" fmla="*/ 7 h 20"/>
                  <a:gd name="T42" fmla="*/ 12 w 19"/>
                  <a:gd name="T43" fmla="*/ 6 h 20"/>
                  <a:gd name="T44" fmla="*/ 17 w 19"/>
                  <a:gd name="T45" fmla="*/ 3 h 20"/>
                  <a:gd name="T46" fmla="*/ 17 w 19"/>
                  <a:gd name="T4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20">
                    <a:moveTo>
                      <a:pt x="17" y="2"/>
                    </a:moveTo>
                    <a:cubicBezTo>
                      <a:pt x="17" y="1"/>
                      <a:pt x="16" y="1"/>
                      <a:pt x="15" y="1"/>
                    </a:cubicBezTo>
                    <a:cubicBezTo>
                      <a:pt x="14" y="1"/>
                      <a:pt x="13" y="1"/>
                      <a:pt x="12" y="2"/>
                    </a:cubicBezTo>
                    <a:cubicBezTo>
                      <a:pt x="10" y="2"/>
                      <a:pt x="10" y="1"/>
                      <a:pt x="9" y="1"/>
                    </a:cubicBezTo>
                    <a:cubicBezTo>
                      <a:pt x="9" y="1"/>
                      <a:pt x="5" y="0"/>
                      <a:pt x="5" y="0"/>
                    </a:cubicBezTo>
                    <a:cubicBezTo>
                      <a:pt x="5" y="0"/>
                      <a:pt x="4" y="2"/>
                      <a:pt x="3" y="3"/>
                    </a:cubicBezTo>
                    <a:cubicBezTo>
                      <a:pt x="2" y="3"/>
                      <a:pt x="2" y="4"/>
                      <a:pt x="1" y="5"/>
                    </a:cubicBezTo>
                    <a:cubicBezTo>
                      <a:pt x="0" y="5"/>
                      <a:pt x="3" y="7"/>
                      <a:pt x="4" y="7"/>
                    </a:cubicBezTo>
                    <a:cubicBezTo>
                      <a:pt x="4" y="8"/>
                      <a:pt x="6" y="8"/>
                      <a:pt x="7" y="8"/>
                    </a:cubicBezTo>
                    <a:cubicBezTo>
                      <a:pt x="7" y="8"/>
                      <a:pt x="10" y="10"/>
                      <a:pt x="10" y="10"/>
                    </a:cubicBezTo>
                    <a:cubicBezTo>
                      <a:pt x="11" y="11"/>
                      <a:pt x="10" y="12"/>
                      <a:pt x="9" y="13"/>
                    </a:cubicBezTo>
                    <a:cubicBezTo>
                      <a:pt x="8" y="15"/>
                      <a:pt x="7" y="15"/>
                      <a:pt x="6" y="16"/>
                    </a:cubicBezTo>
                    <a:cubicBezTo>
                      <a:pt x="5" y="16"/>
                      <a:pt x="8" y="17"/>
                      <a:pt x="8" y="18"/>
                    </a:cubicBezTo>
                    <a:cubicBezTo>
                      <a:pt x="9" y="19"/>
                      <a:pt x="10" y="20"/>
                      <a:pt x="11" y="19"/>
                    </a:cubicBezTo>
                    <a:cubicBezTo>
                      <a:pt x="11" y="19"/>
                      <a:pt x="13" y="18"/>
                      <a:pt x="13" y="18"/>
                    </a:cubicBezTo>
                    <a:cubicBezTo>
                      <a:pt x="13" y="18"/>
                      <a:pt x="14" y="16"/>
                      <a:pt x="14" y="15"/>
                    </a:cubicBezTo>
                    <a:cubicBezTo>
                      <a:pt x="14" y="15"/>
                      <a:pt x="15" y="14"/>
                      <a:pt x="15" y="14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5" y="4"/>
                      <a:pt x="17" y="3"/>
                    </a:cubicBezTo>
                    <a:cubicBezTo>
                      <a:pt x="19" y="2"/>
                      <a:pt x="17" y="2"/>
                      <a:pt x="17" y="2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2" name="Freeform 174">
                <a:extLst>
                  <a:ext uri="{FF2B5EF4-FFF2-40B4-BE49-F238E27FC236}">
                    <a16:creationId xmlns:a16="http://schemas.microsoft.com/office/drawing/2014/main" id="{9701A978-B202-27A8-72AA-9056B8061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2" y="3184"/>
                <a:ext cx="26" cy="20"/>
              </a:xfrm>
              <a:custGeom>
                <a:avLst/>
                <a:gdLst>
                  <a:gd name="T0" fmla="*/ 1 w 13"/>
                  <a:gd name="T1" fmla="*/ 8 h 10"/>
                  <a:gd name="T2" fmla="*/ 3 w 13"/>
                  <a:gd name="T3" fmla="*/ 10 h 10"/>
                  <a:gd name="T4" fmla="*/ 6 w 13"/>
                  <a:gd name="T5" fmla="*/ 8 h 10"/>
                  <a:gd name="T6" fmla="*/ 8 w 13"/>
                  <a:gd name="T7" fmla="*/ 6 h 10"/>
                  <a:gd name="T8" fmla="*/ 10 w 13"/>
                  <a:gd name="T9" fmla="*/ 4 h 10"/>
                  <a:gd name="T10" fmla="*/ 13 w 13"/>
                  <a:gd name="T11" fmla="*/ 0 h 10"/>
                  <a:gd name="T12" fmla="*/ 10 w 13"/>
                  <a:gd name="T13" fmla="*/ 0 h 10"/>
                  <a:gd name="T14" fmla="*/ 8 w 13"/>
                  <a:gd name="T15" fmla="*/ 3 h 10"/>
                  <a:gd name="T16" fmla="*/ 5 w 13"/>
                  <a:gd name="T17" fmla="*/ 2 h 10"/>
                  <a:gd name="T18" fmla="*/ 1 w 13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0">
                    <a:moveTo>
                      <a:pt x="1" y="8"/>
                    </a:moveTo>
                    <a:cubicBezTo>
                      <a:pt x="0" y="9"/>
                      <a:pt x="3" y="10"/>
                      <a:pt x="3" y="10"/>
                    </a:cubicBezTo>
                    <a:cubicBezTo>
                      <a:pt x="3" y="10"/>
                      <a:pt x="6" y="8"/>
                      <a:pt x="6" y="8"/>
                    </a:cubicBezTo>
                    <a:cubicBezTo>
                      <a:pt x="7" y="8"/>
                      <a:pt x="7" y="7"/>
                      <a:pt x="8" y="6"/>
                    </a:cubicBezTo>
                    <a:cubicBezTo>
                      <a:pt x="8" y="5"/>
                      <a:pt x="9" y="5"/>
                      <a:pt x="10" y="4"/>
                    </a:cubicBezTo>
                    <a:cubicBezTo>
                      <a:pt x="12" y="4"/>
                      <a:pt x="13" y="0"/>
                      <a:pt x="13" y="0"/>
                    </a:cubicBezTo>
                    <a:cubicBezTo>
                      <a:pt x="13" y="0"/>
                      <a:pt x="10" y="0"/>
                      <a:pt x="10" y="0"/>
                    </a:cubicBezTo>
                    <a:cubicBezTo>
                      <a:pt x="10" y="1"/>
                      <a:pt x="9" y="3"/>
                      <a:pt x="8" y="3"/>
                    </a:cubicBezTo>
                    <a:cubicBezTo>
                      <a:pt x="8" y="3"/>
                      <a:pt x="6" y="2"/>
                      <a:pt x="5" y="2"/>
                    </a:cubicBezTo>
                    <a:cubicBezTo>
                      <a:pt x="5" y="2"/>
                      <a:pt x="1" y="6"/>
                      <a:pt x="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3" name="Freeform 175">
                <a:extLst>
                  <a:ext uri="{FF2B5EF4-FFF2-40B4-BE49-F238E27FC236}">
                    <a16:creationId xmlns:a16="http://schemas.microsoft.com/office/drawing/2014/main" id="{0C4BB3A6-A1AD-C88A-9ACF-E1F7C48BB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" y="3230"/>
                <a:ext cx="8" cy="18"/>
              </a:xfrm>
              <a:custGeom>
                <a:avLst/>
                <a:gdLst>
                  <a:gd name="T0" fmla="*/ 1 w 4"/>
                  <a:gd name="T1" fmla="*/ 1 h 9"/>
                  <a:gd name="T2" fmla="*/ 0 w 4"/>
                  <a:gd name="T3" fmla="*/ 4 h 9"/>
                  <a:gd name="T4" fmla="*/ 1 w 4"/>
                  <a:gd name="T5" fmla="*/ 9 h 9"/>
                  <a:gd name="T6" fmla="*/ 3 w 4"/>
                  <a:gd name="T7" fmla="*/ 7 h 9"/>
                  <a:gd name="T8" fmla="*/ 4 w 4"/>
                  <a:gd name="T9" fmla="*/ 4 h 9"/>
                  <a:gd name="T10" fmla="*/ 2 w 4"/>
                  <a:gd name="T11" fmla="*/ 1 h 9"/>
                  <a:gd name="T12" fmla="*/ 1 w 4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1" y="1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8"/>
                      <a:pt x="1" y="9"/>
                    </a:cubicBezTo>
                    <a:cubicBezTo>
                      <a:pt x="1" y="9"/>
                      <a:pt x="3" y="7"/>
                      <a:pt x="3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2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4" name="Freeform 176">
                <a:extLst>
                  <a:ext uri="{FF2B5EF4-FFF2-40B4-BE49-F238E27FC236}">
                    <a16:creationId xmlns:a16="http://schemas.microsoft.com/office/drawing/2014/main" id="{8C9B57AA-5CCA-A9A8-6B0F-108411AFDA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302"/>
                <a:ext cx="14" cy="13"/>
              </a:xfrm>
              <a:custGeom>
                <a:avLst/>
                <a:gdLst>
                  <a:gd name="T0" fmla="*/ 2 w 7"/>
                  <a:gd name="T1" fmla="*/ 4 h 6"/>
                  <a:gd name="T2" fmla="*/ 2 w 7"/>
                  <a:gd name="T3" fmla="*/ 5 h 6"/>
                  <a:gd name="T4" fmla="*/ 4 w 7"/>
                  <a:gd name="T5" fmla="*/ 6 h 6"/>
                  <a:gd name="T6" fmla="*/ 6 w 7"/>
                  <a:gd name="T7" fmla="*/ 5 h 6"/>
                  <a:gd name="T8" fmla="*/ 6 w 7"/>
                  <a:gd name="T9" fmla="*/ 3 h 6"/>
                  <a:gd name="T10" fmla="*/ 4 w 7"/>
                  <a:gd name="T11" fmla="*/ 1 h 6"/>
                  <a:gd name="T12" fmla="*/ 2 w 7"/>
                  <a:gd name="T13" fmla="*/ 0 h 6"/>
                  <a:gd name="T14" fmla="*/ 0 w 7"/>
                  <a:gd name="T15" fmla="*/ 2 h 6"/>
                  <a:gd name="T16" fmla="*/ 0 w 7"/>
                  <a:gd name="T17" fmla="*/ 3 h 6"/>
                  <a:gd name="T18" fmla="*/ 2 w 7"/>
                  <a:gd name="T1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2" y="4"/>
                    </a:moveTo>
                    <a:cubicBezTo>
                      <a:pt x="2" y="4"/>
                      <a:pt x="2" y="4"/>
                      <a:pt x="2" y="5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6"/>
                      <a:pt x="5" y="6"/>
                      <a:pt x="6" y="5"/>
                    </a:cubicBezTo>
                    <a:cubicBezTo>
                      <a:pt x="7" y="5"/>
                      <a:pt x="6" y="3"/>
                      <a:pt x="6" y="3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1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2" y="3"/>
                      <a:pt x="2" y="4"/>
                    </a:cubicBez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5" name="Freeform 177">
                <a:extLst>
                  <a:ext uri="{FF2B5EF4-FFF2-40B4-BE49-F238E27FC236}">
                    <a16:creationId xmlns:a16="http://schemas.microsoft.com/office/drawing/2014/main" id="{471A0DFF-A021-DCB6-9327-A6EBE45D8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3246"/>
                <a:ext cx="16" cy="24"/>
              </a:xfrm>
              <a:custGeom>
                <a:avLst/>
                <a:gdLst>
                  <a:gd name="T0" fmla="*/ 2 w 8"/>
                  <a:gd name="T1" fmla="*/ 12 h 12"/>
                  <a:gd name="T2" fmla="*/ 2 w 8"/>
                  <a:gd name="T3" fmla="*/ 10 h 12"/>
                  <a:gd name="T4" fmla="*/ 4 w 8"/>
                  <a:gd name="T5" fmla="*/ 9 h 12"/>
                  <a:gd name="T6" fmla="*/ 6 w 8"/>
                  <a:gd name="T7" fmla="*/ 7 h 12"/>
                  <a:gd name="T8" fmla="*/ 8 w 8"/>
                  <a:gd name="T9" fmla="*/ 5 h 12"/>
                  <a:gd name="T10" fmla="*/ 8 w 8"/>
                  <a:gd name="T11" fmla="*/ 3 h 12"/>
                  <a:gd name="T12" fmla="*/ 8 w 8"/>
                  <a:gd name="T13" fmla="*/ 2 h 12"/>
                  <a:gd name="T14" fmla="*/ 6 w 8"/>
                  <a:gd name="T15" fmla="*/ 1 h 12"/>
                  <a:gd name="T16" fmla="*/ 5 w 8"/>
                  <a:gd name="T17" fmla="*/ 1 h 12"/>
                  <a:gd name="T18" fmla="*/ 4 w 8"/>
                  <a:gd name="T19" fmla="*/ 3 h 12"/>
                  <a:gd name="T20" fmla="*/ 2 w 8"/>
                  <a:gd name="T21" fmla="*/ 7 h 12"/>
                  <a:gd name="T22" fmla="*/ 2 w 8"/>
                  <a:gd name="T23" fmla="*/ 7 h 12"/>
                  <a:gd name="T24" fmla="*/ 0 w 8"/>
                  <a:gd name="T25" fmla="*/ 9 h 12"/>
                  <a:gd name="T26" fmla="*/ 1 w 8"/>
                  <a:gd name="T27" fmla="*/ 11 h 12"/>
                  <a:gd name="T28" fmla="*/ 2 w 8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2">
                    <a:moveTo>
                      <a:pt x="2" y="12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6" y="8"/>
                      <a:pt x="6" y="7"/>
                    </a:cubicBezTo>
                    <a:cubicBezTo>
                      <a:pt x="7" y="7"/>
                      <a:pt x="8" y="6"/>
                      <a:pt x="8" y="5"/>
                    </a:cubicBezTo>
                    <a:cubicBezTo>
                      <a:pt x="8" y="5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2"/>
                      <a:pt x="7" y="1"/>
                      <a:pt x="6" y="1"/>
                    </a:cubicBezTo>
                    <a:cubicBezTo>
                      <a:pt x="5" y="0"/>
                      <a:pt x="6" y="1"/>
                      <a:pt x="5" y="1"/>
                    </a:cubicBezTo>
                    <a:cubicBezTo>
                      <a:pt x="4" y="1"/>
                      <a:pt x="4" y="3"/>
                      <a:pt x="4" y="3"/>
                    </a:cubicBezTo>
                    <a:cubicBezTo>
                      <a:pt x="4" y="3"/>
                      <a:pt x="3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1"/>
                      <a:pt x="1" y="11"/>
                      <a:pt x="1" y="11"/>
                    </a:cubicBezTo>
                    <a:lnTo>
                      <a:pt x="2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6" name="Freeform 178">
                <a:extLst>
                  <a:ext uri="{FF2B5EF4-FFF2-40B4-BE49-F238E27FC236}">
                    <a16:creationId xmlns:a16="http://schemas.microsoft.com/office/drawing/2014/main" id="{DB638A31-085C-459A-7E3E-B71216BA3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" y="2999"/>
                <a:ext cx="20" cy="20"/>
              </a:xfrm>
              <a:custGeom>
                <a:avLst/>
                <a:gdLst>
                  <a:gd name="T0" fmla="*/ 6 w 10"/>
                  <a:gd name="T1" fmla="*/ 6 h 10"/>
                  <a:gd name="T2" fmla="*/ 9 w 10"/>
                  <a:gd name="T3" fmla="*/ 4 h 10"/>
                  <a:gd name="T4" fmla="*/ 9 w 10"/>
                  <a:gd name="T5" fmla="*/ 2 h 10"/>
                  <a:gd name="T6" fmla="*/ 9 w 10"/>
                  <a:gd name="T7" fmla="*/ 1 h 10"/>
                  <a:gd name="T8" fmla="*/ 5 w 10"/>
                  <a:gd name="T9" fmla="*/ 0 h 10"/>
                  <a:gd name="T10" fmla="*/ 2 w 10"/>
                  <a:gd name="T11" fmla="*/ 1 h 10"/>
                  <a:gd name="T12" fmla="*/ 0 w 10"/>
                  <a:gd name="T13" fmla="*/ 3 h 10"/>
                  <a:gd name="T14" fmla="*/ 1 w 10"/>
                  <a:gd name="T15" fmla="*/ 5 h 10"/>
                  <a:gd name="T16" fmla="*/ 2 w 10"/>
                  <a:gd name="T17" fmla="*/ 8 h 10"/>
                  <a:gd name="T18" fmla="*/ 3 w 10"/>
                  <a:gd name="T19" fmla="*/ 9 h 10"/>
                  <a:gd name="T20" fmla="*/ 6 w 10"/>
                  <a:gd name="T21" fmla="*/ 8 h 10"/>
                  <a:gd name="T22" fmla="*/ 6 w 10"/>
                  <a:gd name="T2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0">
                    <a:moveTo>
                      <a:pt x="6" y="6"/>
                    </a:moveTo>
                    <a:cubicBezTo>
                      <a:pt x="6" y="6"/>
                      <a:pt x="8" y="5"/>
                      <a:pt x="9" y="4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3" y="0"/>
                      <a:pt x="4" y="0"/>
                      <a:pt x="2" y="1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ubicBezTo>
                      <a:pt x="2" y="6"/>
                      <a:pt x="2" y="6"/>
                      <a:pt x="2" y="8"/>
                    </a:cubicBezTo>
                    <a:cubicBezTo>
                      <a:pt x="2" y="10"/>
                      <a:pt x="3" y="9"/>
                      <a:pt x="3" y="9"/>
                    </a:cubicBezTo>
                    <a:cubicBezTo>
                      <a:pt x="4" y="9"/>
                      <a:pt x="5" y="9"/>
                      <a:pt x="6" y="8"/>
                    </a:cubicBezTo>
                    <a:cubicBezTo>
                      <a:pt x="8" y="7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7" name="Freeform 179">
                <a:extLst>
                  <a:ext uri="{FF2B5EF4-FFF2-40B4-BE49-F238E27FC236}">
                    <a16:creationId xmlns:a16="http://schemas.microsoft.com/office/drawing/2014/main" id="{3D2427A1-163D-AD26-4106-0D683116F5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2" y="3282"/>
                <a:ext cx="24" cy="22"/>
              </a:xfrm>
              <a:custGeom>
                <a:avLst/>
                <a:gdLst>
                  <a:gd name="T0" fmla="*/ 10 w 12"/>
                  <a:gd name="T1" fmla="*/ 4 h 11"/>
                  <a:gd name="T2" fmla="*/ 11 w 12"/>
                  <a:gd name="T3" fmla="*/ 3 h 11"/>
                  <a:gd name="T4" fmla="*/ 10 w 12"/>
                  <a:gd name="T5" fmla="*/ 1 h 11"/>
                  <a:gd name="T6" fmla="*/ 7 w 12"/>
                  <a:gd name="T7" fmla="*/ 2 h 11"/>
                  <a:gd name="T8" fmla="*/ 8 w 12"/>
                  <a:gd name="T9" fmla="*/ 3 h 11"/>
                  <a:gd name="T10" fmla="*/ 7 w 12"/>
                  <a:gd name="T11" fmla="*/ 3 h 11"/>
                  <a:gd name="T12" fmla="*/ 5 w 12"/>
                  <a:gd name="T13" fmla="*/ 4 h 11"/>
                  <a:gd name="T14" fmla="*/ 6 w 12"/>
                  <a:gd name="T15" fmla="*/ 6 h 11"/>
                  <a:gd name="T16" fmla="*/ 5 w 12"/>
                  <a:gd name="T17" fmla="*/ 7 h 11"/>
                  <a:gd name="T18" fmla="*/ 4 w 12"/>
                  <a:gd name="T19" fmla="*/ 6 h 11"/>
                  <a:gd name="T20" fmla="*/ 2 w 12"/>
                  <a:gd name="T21" fmla="*/ 6 h 11"/>
                  <a:gd name="T22" fmla="*/ 1 w 12"/>
                  <a:gd name="T23" fmla="*/ 10 h 11"/>
                  <a:gd name="T24" fmla="*/ 3 w 12"/>
                  <a:gd name="T25" fmla="*/ 10 h 11"/>
                  <a:gd name="T26" fmla="*/ 5 w 12"/>
                  <a:gd name="T27" fmla="*/ 9 h 11"/>
                  <a:gd name="T28" fmla="*/ 5 w 12"/>
                  <a:gd name="T29" fmla="*/ 10 h 11"/>
                  <a:gd name="T30" fmla="*/ 8 w 12"/>
                  <a:gd name="T31" fmla="*/ 8 h 11"/>
                  <a:gd name="T32" fmla="*/ 9 w 12"/>
                  <a:gd name="T33" fmla="*/ 7 h 11"/>
                  <a:gd name="T34" fmla="*/ 8 w 12"/>
                  <a:gd name="T35" fmla="*/ 5 h 11"/>
                  <a:gd name="T36" fmla="*/ 10 w 12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1">
                    <a:moveTo>
                      <a:pt x="10" y="4"/>
                    </a:moveTo>
                    <a:cubicBezTo>
                      <a:pt x="12" y="4"/>
                      <a:pt x="11" y="3"/>
                      <a:pt x="11" y="3"/>
                    </a:cubicBezTo>
                    <a:cubicBezTo>
                      <a:pt x="11" y="2"/>
                      <a:pt x="11" y="2"/>
                      <a:pt x="10" y="1"/>
                    </a:cubicBezTo>
                    <a:cubicBezTo>
                      <a:pt x="10" y="0"/>
                      <a:pt x="8" y="1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6" y="3"/>
                      <a:pt x="6" y="4"/>
                      <a:pt x="5" y="4"/>
                    </a:cubicBezTo>
                    <a:cubicBezTo>
                      <a:pt x="5" y="5"/>
                      <a:pt x="6" y="6"/>
                      <a:pt x="6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4" y="6"/>
                    </a:cubicBezTo>
                    <a:cubicBezTo>
                      <a:pt x="3" y="5"/>
                      <a:pt x="3" y="6"/>
                      <a:pt x="2" y="6"/>
                    </a:cubicBezTo>
                    <a:cubicBezTo>
                      <a:pt x="0" y="7"/>
                      <a:pt x="1" y="9"/>
                      <a:pt x="1" y="10"/>
                    </a:cubicBezTo>
                    <a:cubicBezTo>
                      <a:pt x="2" y="11"/>
                      <a:pt x="3" y="10"/>
                      <a:pt x="3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8" y="8"/>
                    </a:cubicBezTo>
                    <a:cubicBezTo>
                      <a:pt x="11" y="7"/>
                      <a:pt x="9" y="7"/>
                      <a:pt x="9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10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8" name="Freeform 180">
                <a:extLst>
                  <a:ext uri="{FF2B5EF4-FFF2-40B4-BE49-F238E27FC236}">
                    <a16:creationId xmlns:a16="http://schemas.microsoft.com/office/drawing/2014/main" id="{8213B91F-D52F-9A11-686D-850B54E83E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6" y="3044"/>
                <a:ext cx="8" cy="6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1 h 3"/>
                  <a:gd name="T4" fmla="*/ 0 w 4"/>
                  <a:gd name="T5" fmla="*/ 2 h 3"/>
                  <a:gd name="T6" fmla="*/ 1 w 4"/>
                  <a:gd name="T7" fmla="*/ 3 h 3"/>
                  <a:gd name="T8" fmla="*/ 3 w 4"/>
                  <a:gd name="T9" fmla="*/ 1 h 3"/>
                  <a:gd name="T10" fmla="*/ 3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9" name="Freeform 181">
                <a:extLst>
                  <a:ext uri="{FF2B5EF4-FFF2-40B4-BE49-F238E27FC236}">
                    <a16:creationId xmlns:a16="http://schemas.microsoft.com/office/drawing/2014/main" id="{6E8A06F2-378D-EDBA-5038-B879E3AC5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2" y="3266"/>
                <a:ext cx="10" cy="14"/>
              </a:xfrm>
              <a:custGeom>
                <a:avLst/>
                <a:gdLst>
                  <a:gd name="T0" fmla="*/ 3 w 5"/>
                  <a:gd name="T1" fmla="*/ 6 h 7"/>
                  <a:gd name="T2" fmla="*/ 5 w 5"/>
                  <a:gd name="T3" fmla="*/ 3 h 7"/>
                  <a:gd name="T4" fmla="*/ 5 w 5"/>
                  <a:gd name="T5" fmla="*/ 1 h 7"/>
                  <a:gd name="T6" fmla="*/ 3 w 5"/>
                  <a:gd name="T7" fmla="*/ 0 h 7"/>
                  <a:gd name="T8" fmla="*/ 0 w 5"/>
                  <a:gd name="T9" fmla="*/ 1 h 7"/>
                  <a:gd name="T10" fmla="*/ 2 w 5"/>
                  <a:gd name="T11" fmla="*/ 3 h 7"/>
                  <a:gd name="T12" fmla="*/ 3 w 5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3" y="6"/>
                    </a:moveTo>
                    <a:cubicBezTo>
                      <a:pt x="4" y="7"/>
                      <a:pt x="5" y="3"/>
                      <a:pt x="5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5"/>
                      <a:pt x="3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0" name="Freeform 182">
                <a:extLst>
                  <a:ext uri="{FF2B5EF4-FFF2-40B4-BE49-F238E27FC236}">
                    <a16:creationId xmlns:a16="http://schemas.microsoft.com/office/drawing/2014/main" id="{DBC827A3-5D8B-6F02-F8F9-6402E56960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8" y="3391"/>
                <a:ext cx="204" cy="56"/>
              </a:xfrm>
              <a:custGeom>
                <a:avLst/>
                <a:gdLst>
                  <a:gd name="T0" fmla="*/ 102 w 102"/>
                  <a:gd name="T1" fmla="*/ 0 h 28"/>
                  <a:gd name="T2" fmla="*/ 98 w 102"/>
                  <a:gd name="T3" fmla="*/ 3 h 28"/>
                  <a:gd name="T4" fmla="*/ 94 w 102"/>
                  <a:gd name="T5" fmla="*/ 6 h 28"/>
                  <a:gd name="T6" fmla="*/ 88 w 102"/>
                  <a:gd name="T7" fmla="*/ 9 h 28"/>
                  <a:gd name="T8" fmla="*/ 83 w 102"/>
                  <a:gd name="T9" fmla="*/ 12 h 28"/>
                  <a:gd name="T10" fmla="*/ 81 w 102"/>
                  <a:gd name="T11" fmla="*/ 5 h 28"/>
                  <a:gd name="T12" fmla="*/ 75 w 102"/>
                  <a:gd name="T13" fmla="*/ 5 h 28"/>
                  <a:gd name="T14" fmla="*/ 66 w 102"/>
                  <a:gd name="T15" fmla="*/ 8 h 28"/>
                  <a:gd name="T16" fmla="*/ 60 w 102"/>
                  <a:gd name="T17" fmla="*/ 9 h 28"/>
                  <a:gd name="T18" fmla="*/ 51 w 102"/>
                  <a:gd name="T19" fmla="*/ 6 h 28"/>
                  <a:gd name="T20" fmla="*/ 42 w 102"/>
                  <a:gd name="T21" fmla="*/ 8 h 28"/>
                  <a:gd name="T22" fmla="*/ 31 w 102"/>
                  <a:gd name="T23" fmla="*/ 13 h 28"/>
                  <a:gd name="T24" fmla="*/ 28 w 102"/>
                  <a:gd name="T25" fmla="*/ 11 h 28"/>
                  <a:gd name="T26" fmla="*/ 24 w 102"/>
                  <a:gd name="T27" fmla="*/ 9 h 28"/>
                  <a:gd name="T28" fmla="*/ 21 w 102"/>
                  <a:gd name="T29" fmla="*/ 9 h 28"/>
                  <a:gd name="T30" fmla="*/ 23 w 102"/>
                  <a:gd name="T31" fmla="*/ 5 h 28"/>
                  <a:gd name="T32" fmla="*/ 18 w 102"/>
                  <a:gd name="T33" fmla="*/ 6 h 28"/>
                  <a:gd name="T34" fmla="*/ 11 w 102"/>
                  <a:gd name="T35" fmla="*/ 10 h 28"/>
                  <a:gd name="T36" fmla="*/ 8 w 102"/>
                  <a:gd name="T37" fmla="*/ 6 h 28"/>
                  <a:gd name="T38" fmla="*/ 5 w 102"/>
                  <a:gd name="T39" fmla="*/ 4 h 28"/>
                  <a:gd name="T40" fmla="*/ 7 w 102"/>
                  <a:gd name="T41" fmla="*/ 10 h 28"/>
                  <a:gd name="T42" fmla="*/ 3 w 102"/>
                  <a:gd name="T43" fmla="*/ 12 h 28"/>
                  <a:gd name="T44" fmla="*/ 2 w 102"/>
                  <a:gd name="T45" fmla="*/ 8 h 28"/>
                  <a:gd name="T46" fmla="*/ 2 w 102"/>
                  <a:gd name="T47" fmla="*/ 15 h 28"/>
                  <a:gd name="T48" fmla="*/ 3 w 102"/>
                  <a:gd name="T49" fmla="*/ 22 h 28"/>
                  <a:gd name="T50" fmla="*/ 9 w 102"/>
                  <a:gd name="T51" fmla="*/ 24 h 28"/>
                  <a:gd name="T52" fmla="*/ 14 w 102"/>
                  <a:gd name="T53" fmla="*/ 21 h 28"/>
                  <a:gd name="T54" fmla="*/ 22 w 102"/>
                  <a:gd name="T55" fmla="*/ 22 h 28"/>
                  <a:gd name="T56" fmla="*/ 30 w 102"/>
                  <a:gd name="T57" fmla="*/ 21 h 28"/>
                  <a:gd name="T58" fmla="*/ 42 w 102"/>
                  <a:gd name="T59" fmla="*/ 22 h 28"/>
                  <a:gd name="T60" fmla="*/ 48 w 102"/>
                  <a:gd name="T61" fmla="*/ 23 h 28"/>
                  <a:gd name="T62" fmla="*/ 50 w 102"/>
                  <a:gd name="T63" fmla="*/ 28 h 28"/>
                  <a:gd name="T64" fmla="*/ 60 w 102"/>
                  <a:gd name="T65" fmla="*/ 26 h 28"/>
                  <a:gd name="T66" fmla="*/ 70 w 102"/>
                  <a:gd name="T67" fmla="*/ 22 h 28"/>
                  <a:gd name="T68" fmla="*/ 80 w 102"/>
                  <a:gd name="T69" fmla="*/ 18 h 28"/>
                  <a:gd name="T70" fmla="*/ 91 w 102"/>
                  <a:gd name="T71" fmla="*/ 15 h 28"/>
                  <a:gd name="T72" fmla="*/ 97 w 102"/>
                  <a:gd name="T73" fmla="*/ 15 h 28"/>
                  <a:gd name="T74" fmla="*/ 101 w 102"/>
                  <a:gd name="T75" fmla="*/ 11 h 28"/>
                  <a:gd name="T76" fmla="*/ 102 w 102"/>
                  <a:gd name="T77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2" h="28">
                    <a:moveTo>
                      <a:pt x="100" y="3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0" y="1"/>
                      <a:pt x="100" y="1"/>
                    </a:cubicBezTo>
                    <a:cubicBezTo>
                      <a:pt x="99" y="1"/>
                      <a:pt x="98" y="3"/>
                      <a:pt x="98" y="3"/>
                    </a:cubicBezTo>
                    <a:cubicBezTo>
                      <a:pt x="98" y="3"/>
                      <a:pt x="97" y="5"/>
                      <a:pt x="96" y="6"/>
                    </a:cubicBezTo>
                    <a:cubicBezTo>
                      <a:pt x="95" y="6"/>
                      <a:pt x="95" y="6"/>
                      <a:pt x="94" y="6"/>
                    </a:cubicBezTo>
                    <a:cubicBezTo>
                      <a:pt x="93" y="6"/>
                      <a:pt x="92" y="6"/>
                      <a:pt x="92" y="7"/>
                    </a:cubicBezTo>
                    <a:cubicBezTo>
                      <a:pt x="91" y="7"/>
                      <a:pt x="90" y="7"/>
                      <a:pt x="88" y="9"/>
                    </a:cubicBezTo>
                    <a:cubicBezTo>
                      <a:pt x="85" y="11"/>
                      <a:pt x="86" y="11"/>
                      <a:pt x="86" y="11"/>
                    </a:cubicBezTo>
                    <a:cubicBezTo>
                      <a:pt x="86" y="11"/>
                      <a:pt x="84" y="12"/>
                      <a:pt x="83" y="12"/>
                    </a:cubicBezTo>
                    <a:cubicBezTo>
                      <a:pt x="82" y="12"/>
                      <a:pt x="82" y="11"/>
                      <a:pt x="82" y="10"/>
                    </a:cubicBezTo>
                    <a:cubicBezTo>
                      <a:pt x="82" y="9"/>
                      <a:pt x="82" y="7"/>
                      <a:pt x="81" y="5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1" y="3"/>
                      <a:pt x="75" y="5"/>
                      <a:pt x="75" y="5"/>
                    </a:cubicBezTo>
                    <a:cubicBezTo>
                      <a:pt x="74" y="5"/>
                      <a:pt x="72" y="8"/>
                      <a:pt x="72" y="8"/>
                    </a:cubicBezTo>
                    <a:cubicBezTo>
                      <a:pt x="72" y="8"/>
                      <a:pt x="67" y="8"/>
                      <a:pt x="66" y="8"/>
                    </a:cubicBezTo>
                    <a:cubicBezTo>
                      <a:pt x="66" y="8"/>
                      <a:pt x="64" y="8"/>
                      <a:pt x="64" y="8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56" y="7"/>
                      <a:pt x="55" y="5"/>
                    </a:cubicBezTo>
                    <a:cubicBezTo>
                      <a:pt x="54" y="4"/>
                      <a:pt x="51" y="6"/>
                      <a:pt x="51" y="6"/>
                    </a:cubicBezTo>
                    <a:cubicBezTo>
                      <a:pt x="51" y="6"/>
                      <a:pt x="47" y="7"/>
                      <a:pt x="46" y="8"/>
                    </a:cubicBezTo>
                    <a:cubicBezTo>
                      <a:pt x="45" y="8"/>
                      <a:pt x="42" y="8"/>
                      <a:pt x="42" y="8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32" y="13"/>
                      <a:pt x="31" y="13"/>
                    </a:cubicBezTo>
                    <a:cubicBezTo>
                      <a:pt x="31" y="13"/>
                      <a:pt x="29" y="13"/>
                      <a:pt x="28" y="13"/>
                    </a:cubicBezTo>
                    <a:cubicBezTo>
                      <a:pt x="28" y="13"/>
                      <a:pt x="28" y="11"/>
                      <a:pt x="28" y="11"/>
                    </a:cubicBezTo>
                    <a:cubicBezTo>
                      <a:pt x="28" y="11"/>
                      <a:pt x="26" y="9"/>
                      <a:pt x="26" y="9"/>
                    </a:cubicBezTo>
                    <a:cubicBezTo>
                      <a:pt x="25" y="8"/>
                      <a:pt x="25" y="9"/>
                      <a:pt x="24" y="9"/>
                    </a:cubicBezTo>
                    <a:cubicBezTo>
                      <a:pt x="24" y="9"/>
                      <a:pt x="23" y="10"/>
                      <a:pt x="23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2" y="8"/>
                      <a:pt x="23" y="8"/>
                    </a:cubicBezTo>
                    <a:cubicBezTo>
                      <a:pt x="23" y="8"/>
                      <a:pt x="24" y="6"/>
                      <a:pt x="23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18" y="6"/>
                      <a:pt x="18" y="6"/>
                    </a:cubicBezTo>
                    <a:cubicBezTo>
                      <a:pt x="18" y="7"/>
                      <a:pt x="16" y="9"/>
                      <a:pt x="16" y="9"/>
                    </a:cubicBezTo>
                    <a:cubicBezTo>
                      <a:pt x="16" y="9"/>
                      <a:pt x="11" y="10"/>
                      <a:pt x="11" y="10"/>
                    </a:cubicBezTo>
                    <a:cubicBezTo>
                      <a:pt x="10" y="10"/>
                      <a:pt x="9" y="8"/>
                      <a:pt x="9" y="8"/>
                    </a:cubicBezTo>
                    <a:cubicBezTo>
                      <a:pt x="9" y="8"/>
                      <a:pt x="8" y="7"/>
                      <a:pt x="8" y="6"/>
                    </a:cubicBezTo>
                    <a:cubicBezTo>
                      <a:pt x="8" y="5"/>
                      <a:pt x="7" y="3"/>
                      <a:pt x="7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5" y="12"/>
                      <a:pt x="3" y="12"/>
                    </a:cubicBezTo>
                    <a:cubicBezTo>
                      <a:pt x="2" y="12"/>
                      <a:pt x="3" y="10"/>
                      <a:pt x="3" y="10"/>
                    </a:cubicBezTo>
                    <a:cubicBezTo>
                      <a:pt x="3" y="9"/>
                      <a:pt x="2" y="8"/>
                      <a:pt x="2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" y="13"/>
                      <a:pt x="2" y="15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5" y="23"/>
                      <a:pt x="6" y="24"/>
                    </a:cubicBezTo>
                    <a:cubicBezTo>
                      <a:pt x="8" y="25"/>
                      <a:pt x="8" y="24"/>
                      <a:pt x="9" y="24"/>
                    </a:cubicBezTo>
                    <a:cubicBezTo>
                      <a:pt x="11" y="24"/>
                      <a:pt x="10" y="23"/>
                      <a:pt x="11" y="22"/>
                    </a:cubicBezTo>
                    <a:cubicBezTo>
                      <a:pt x="12" y="21"/>
                      <a:pt x="14" y="21"/>
                      <a:pt x="14" y="21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9" y="22"/>
                      <a:pt x="22" y="22"/>
                    </a:cubicBezTo>
                    <a:cubicBezTo>
                      <a:pt x="24" y="21"/>
                      <a:pt x="24" y="22"/>
                      <a:pt x="25" y="22"/>
                    </a:cubicBezTo>
                    <a:cubicBezTo>
                      <a:pt x="26" y="21"/>
                      <a:pt x="29" y="21"/>
                      <a:pt x="30" y="21"/>
                    </a:cubicBezTo>
                    <a:cubicBezTo>
                      <a:pt x="32" y="20"/>
                      <a:pt x="36" y="20"/>
                      <a:pt x="36" y="20"/>
                    </a:cubicBezTo>
                    <a:cubicBezTo>
                      <a:pt x="36" y="20"/>
                      <a:pt x="38" y="23"/>
                      <a:pt x="42" y="22"/>
                    </a:cubicBezTo>
                    <a:cubicBezTo>
                      <a:pt x="46" y="21"/>
                      <a:pt x="44" y="22"/>
                      <a:pt x="46" y="21"/>
                    </a:cubicBezTo>
                    <a:cubicBezTo>
                      <a:pt x="49" y="21"/>
                      <a:pt x="48" y="23"/>
                      <a:pt x="48" y="2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2" y="28"/>
                      <a:pt x="55" y="27"/>
                    </a:cubicBezTo>
                    <a:cubicBezTo>
                      <a:pt x="58" y="26"/>
                      <a:pt x="59" y="26"/>
                      <a:pt x="60" y="26"/>
                    </a:cubicBezTo>
                    <a:cubicBezTo>
                      <a:pt x="62" y="26"/>
                      <a:pt x="64" y="24"/>
                      <a:pt x="65" y="24"/>
                    </a:cubicBezTo>
                    <a:cubicBezTo>
                      <a:pt x="65" y="23"/>
                      <a:pt x="69" y="22"/>
                      <a:pt x="70" y="22"/>
                    </a:cubicBezTo>
                    <a:cubicBezTo>
                      <a:pt x="71" y="21"/>
                      <a:pt x="72" y="20"/>
                      <a:pt x="72" y="20"/>
                    </a:cubicBezTo>
                    <a:cubicBezTo>
                      <a:pt x="72" y="20"/>
                      <a:pt x="78" y="19"/>
                      <a:pt x="80" y="18"/>
                    </a:cubicBezTo>
                    <a:cubicBezTo>
                      <a:pt x="83" y="18"/>
                      <a:pt x="85" y="18"/>
                      <a:pt x="86" y="18"/>
                    </a:cubicBezTo>
                    <a:cubicBezTo>
                      <a:pt x="87" y="18"/>
                      <a:pt x="90" y="16"/>
                      <a:pt x="91" y="15"/>
                    </a:cubicBezTo>
                    <a:cubicBezTo>
                      <a:pt x="92" y="15"/>
                      <a:pt x="93" y="14"/>
                      <a:pt x="93" y="14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5"/>
                      <a:pt x="100" y="13"/>
                      <a:pt x="100" y="13"/>
                    </a:cubicBezTo>
                    <a:cubicBezTo>
                      <a:pt x="101" y="12"/>
                      <a:pt x="101" y="11"/>
                      <a:pt x="101" y="11"/>
                    </a:cubicBezTo>
                    <a:cubicBezTo>
                      <a:pt x="101" y="10"/>
                      <a:pt x="101" y="10"/>
                      <a:pt x="102" y="9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6"/>
                      <a:pt x="100" y="3"/>
                      <a:pt x="100" y="3"/>
                    </a:cubicBez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1" name="Freeform 183">
                <a:extLst>
                  <a:ext uri="{FF2B5EF4-FFF2-40B4-BE49-F238E27FC236}">
                    <a16:creationId xmlns:a16="http://schemas.microsoft.com/office/drawing/2014/main" id="{8A88F5FB-D7E8-04EA-7AA4-508DF97D0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3208"/>
                <a:ext cx="8" cy="10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4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4" y="1"/>
                      <a:pt x="2" y="0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2" name="Freeform 184">
                <a:extLst>
                  <a:ext uri="{FF2B5EF4-FFF2-40B4-BE49-F238E27FC236}">
                    <a16:creationId xmlns:a16="http://schemas.microsoft.com/office/drawing/2014/main" id="{5590CE45-2183-6D4E-F0AD-6F2B74EA4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7" y="3096"/>
                <a:ext cx="8" cy="4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2 h 2"/>
                  <a:gd name="T4" fmla="*/ 1 w 4"/>
                  <a:gd name="T5" fmla="*/ 2 h 2"/>
                  <a:gd name="T6" fmla="*/ 3 w 4"/>
                  <a:gd name="T7" fmla="*/ 1 h 2"/>
                  <a:gd name="T8" fmla="*/ 2 w 4"/>
                  <a:gd name="T9" fmla="*/ 0 h 2"/>
                  <a:gd name="T10" fmla="*/ 1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4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3" name="Freeform 185">
                <a:extLst>
                  <a:ext uri="{FF2B5EF4-FFF2-40B4-BE49-F238E27FC236}">
                    <a16:creationId xmlns:a16="http://schemas.microsoft.com/office/drawing/2014/main" id="{CF6E7F5B-B775-AB2E-19DC-1A54CDB82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4" y="3214"/>
                <a:ext cx="10" cy="18"/>
              </a:xfrm>
              <a:custGeom>
                <a:avLst/>
                <a:gdLst>
                  <a:gd name="T0" fmla="*/ 1 w 5"/>
                  <a:gd name="T1" fmla="*/ 3 h 9"/>
                  <a:gd name="T2" fmla="*/ 0 w 5"/>
                  <a:gd name="T3" fmla="*/ 6 h 9"/>
                  <a:gd name="T4" fmla="*/ 1 w 5"/>
                  <a:gd name="T5" fmla="*/ 8 h 9"/>
                  <a:gd name="T6" fmla="*/ 2 w 5"/>
                  <a:gd name="T7" fmla="*/ 7 h 9"/>
                  <a:gd name="T8" fmla="*/ 3 w 5"/>
                  <a:gd name="T9" fmla="*/ 6 h 9"/>
                  <a:gd name="T10" fmla="*/ 5 w 5"/>
                  <a:gd name="T11" fmla="*/ 4 h 9"/>
                  <a:gd name="T12" fmla="*/ 5 w 5"/>
                  <a:gd name="T13" fmla="*/ 2 h 9"/>
                  <a:gd name="T14" fmla="*/ 2 w 5"/>
                  <a:gd name="T15" fmla="*/ 0 h 9"/>
                  <a:gd name="T16" fmla="*/ 1 w 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9">
                    <a:moveTo>
                      <a:pt x="1" y="3"/>
                    </a:moveTo>
                    <a:cubicBezTo>
                      <a:pt x="1" y="3"/>
                      <a:pt x="0" y="6"/>
                      <a:pt x="0" y="6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" y="9"/>
                      <a:pt x="1" y="8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4"/>
                      <a:pt x="5" y="4"/>
                    </a:cubicBezTo>
                    <a:cubicBezTo>
                      <a:pt x="5" y="4"/>
                      <a:pt x="5" y="2"/>
                      <a:pt x="5" y="2"/>
                    </a:cubicBezTo>
                    <a:cubicBezTo>
                      <a:pt x="5" y="2"/>
                      <a:pt x="3" y="0"/>
                      <a:pt x="2" y="0"/>
                    </a:cubicBezTo>
                    <a:cubicBezTo>
                      <a:pt x="2" y="0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4" name="Freeform 186">
                <a:extLst>
                  <a:ext uri="{FF2B5EF4-FFF2-40B4-BE49-F238E27FC236}">
                    <a16:creationId xmlns:a16="http://schemas.microsoft.com/office/drawing/2014/main" id="{4FC6E2B9-3DBF-8EEE-6122-C8A483AF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" y="3164"/>
                <a:ext cx="34" cy="20"/>
              </a:xfrm>
              <a:custGeom>
                <a:avLst/>
                <a:gdLst>
                  <a:gd name="T0" fmla="*/ 11 w 17"/>
                  <a:gd name="T1" fmla="*/ 1 h 10"/>
                  <a:gd name="T2" fmla="*/ 9 w 17"/>
                  <a:gd name="T3" fmla="*/ 2 h 10"/>
                  <a:gd name="T4" fmla="*/ 5 w 17"/>
                  <a:gd name="T5" fmla="*/ 1 h 10"/>
                  <a:gd name="T6" fmla="*/ 3 w 17"/>
                  <a:gd name="T7" fmla="*/ 1 h 10"/>
                  <a:gd name="T8" fmla="*/ 1 w 17"/>
                  <a:gd name="T9" fmla="*/ 4 h 10"/>
                  <a:gd name="T10" fmla="*/ 0 w 17"/>
                  <a:gd name="T11" fmla="*/ 7 h 10"/>
                  <a:gd name="T12" fmla="*/ 3 w 17"/>
                  <a:gd name="T13" fmla="*/ 8 h 10"/>
                  <a:gd name="T14" fmla="*/ 5 w 17"/>
                  <a:gd name="T15" fmla="*/ 6 h 10"/>
                  <a:gd name="T16" fmla="*/ 8 w 17"/>
                  <a:gd name="T17" fmla="*/ 9 h 10"/>
                  <a:gd name="T18" fmla="*/ 11 w 17"/>
                  <a:gd name="T19" fmla="*/ 9 h 10"/>
                  <a:gd name="T20" fmla="*/ 12 w 17"/>
                  <a:gd name="T21" fmla="*/ 7 h 10"/>
                  <a:gd name="T22" fmla="*/ 15 w 17"/>
                  <a:gd name="T23" fmla="*/ 5 h 10"/>
                  <a:gd name="T24" fmla="*/ 17 w 17"/>
                  <a:gd name="T25" fmla="*/ 2 h 10"/>
                  <a:gd name="T26" fmla="*/ 14 w 17"/>
                  <a:gd name="T27" fmla="*/ 0 h 10"/>
                  <a:gd name="T28" fmla="*/ 11 w 17"/>
                  <a:gd name="T2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10">
                    <a:moveTo>
                      <a:pt x="11" y="1"/>
                    </a:moveTo>
                    <a:cubicBezTo>
                      <a:pt x="11" y="1"/>
                      <a:pt x="9" y="2"/>
                      <a:pt x="9" y="2"/>
                    </a:cubicBezTo>
                    <a:cubicBezTo>
                      <a:pt x="9" y="2"/>
                      <a:pt x="6" y="1"/>
                      <a:pt x="5" y="1"/>
                    </a:cubicBezTo>
                    <a:cubicBezTo>
                      <a:pt x="5" y="0"/>
                      <a:pt x="4" y="1"/>
                      <a:pt x="3" y="1"/>
                    </a:cubicBezTo>
                    <a:cubicBezTo>
                      <a:pt x="3" y="1"/>
                      <a:pt x="2" y="3"/>
                      <a:pt x="1" y="4"/>
                    </a:cubicBezTo>
                    <a:cubicBezTo>
                      <a:pt x="0" y="5"/>
                      <a:pt x="1" y="6"/>
                      <a:pt x="0" y="7"/>
                    </a:cubicBezTo>
                    <a:cubicBezTo>
                      <a:pt x="0" y="7"/>
                      <a:pt x="2" y="8"/>
                      <a:pt x="3" y="8"/>
                    </a:cubicBezTo>
                    <a:cubicBezTo>
                      <a:pt x="3" y="7"/>
                      <a:pt x="5" y="6"/>
                      <a:pt x="5" y="6"/>
                    </a:cubicBezTo>
                    <a:cubicBezTo>
                      <a:pt x="5" y="6"/>
                      <a:pt x="7" y="8"/>
                      <a:pt x="8" y="9"/>
                    </a:cubicBezTo>
                    <a:cubicBezTo>
                      <a:pt x="10" y="10"/>
                      <a:pt x="10" y="9"/>
                      <a:pt x="11" y="9"/>
                    </a:cubicBezTo>
                    <a:cubicBezTo>
                      <a:pt x="12" y="8"/>
                      <a:pt x="11" y="8"/>
                      <a:pt x="12" y="7"/>
                    </a:cubicBezTo>
                    <a:cubicBezTo>
                      <a:pt x="13" y="6"/>
                      <a:pt x="14" y="5"/>
                      <a:pt x="15" y="5"/>
                    </a:cubicBezTo>
                    <a:cubicBezTo>
                      <a:pt x="16" y="5"/>
                      <a:pt x="17" y="2"/>
                      <a:pt x="17" y="2"/>
                    </a:cubicBezTo>
                    <a:cubicBezTo>
                      <a:pt x="17" y="2"/>
                      <a:pt x="14" y="0"/>
                      <a:pt x="14" y="0"/>
                    </a:cubicBezTo>
                    <a:cubicBezTo>
                      <a:pt x="14" y="0"/>
                      <a:pt x="11" y="1"/>
                      <a:pt x="1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5" name="Freeform 187">
                <a:extLst>
                  <a:ext uri="{FF2B5EF4-FFF2-40B4-BE49-F238E27FC236}">
                    <a16:creationId xmlns:a16="http://schemas.microsoft.com/office/drawing/2014/main" id="{B1ED7B8D-F7DB-2F65-0776-A468AEF93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2" y="3216"/>
                <a:ext cx="22" cy="24"/>
              </a:xfrm>
              <a:custGeom>
                <a:avLst/>
                <a:gdLst>
                  <a:gd name="T0" fmla="*/ 6 w 11"/>
                  <a:gd name="T1" fmla="*/ 11 h 12"/>
                  <a:gd name="T2" fmla="*/ 10 w 11"/>
                  <a:gd name="T3" fmla="*/ 11 h 12"/>
                  <a:gd name="T4" fmla="*/ 10 w 11"/>
                  <a:gd name="T5" fmla="*/ 8 h 12"/>
                  <a:gd name="T6" fmla="*/ 7 w 11"/>
                  <a:gd name="T7" fmla="*/ 7 h 12"/>
                  <a:gd name="T8" fmla="*/ 5 w 11"/>
                  <a:gd name="T9" fmla="*/ 6 h 12"/>
                  <a:gd name="T10" fmla="*/ 6 w 11"/>
                  <a:gd name="T11" fmla="*/ 9 h 12"/>
                  <a:gd name="T12" fmla="*/ 6 w 11"/>
                  <a:gd name="T13" fmla="*/ 10 h 12"/>
                  <a:gd name="T14" fmla="*/ 6 w 11"/>
                  <a:gd name="T15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2">
                    <a:moveTo>
                      <a:pt x="6" y="11"/>
                    </a:moveTo>
                    <a:cubicBezTo>
                      <a:pt x="6" y="11"/>
                      <a:pt x="10" y="12"/>
                      <a:pt x="10" y="11"/>
                    </a:cubicBezTo>
                    <a:cubicBezTo>
                      <a:pt x="10" y="10"/>
                      <a:pt x="11" y="9"/>
                      <a:pt x="10" y="8"/>
                    </a:cubicBezTo>
                    <a:cubicBezTo>
                      <a:pt x="10" y="8"/>
                      <a:pt x="8" y="7"/>
                      <a:pt x="7" y="7"/>
                    </a:cubicBezTo>
                    <a:cubicBezTo>
                      <a:pt x="6" y="7"/>
                      <a:pt x="6" y="7"/>
                      <a:pt x="5" y="6"/>
                    </a:cubicBezTo>
                    <a:cubicBezTo>
                      <a:pt x="0" y="0"/>
                      <a:pt x="3" y="8"/>
                      <a:pt x="6" y="9"/>
                    </a:cubicBezTo>
                    <a:cubicBezTo>
                      <a:pt x="6" y="10"/>
                      <a:pt x="6" y="10"/>
                      <a:pt x="6" y="10"/>
                    </a:cubicBezTo>
                    <a:lnTo>
                      <a:pt x="6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6" name="Freeform 188">
                <a:extLst>
                  <a:ext uri="{FF2B5EF4-FFF2-40B4-BE49-F238E27FC236}">
                    <a16:creationId xmlns:a16="http://schemas.microsoft.com/office/drawing/2014/main" id="{885B2F6F-8E1E-0A0F-09B2-5294FC494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8" y="3284"/>
                <a:ext cx="10" cy="10"/>
              </a:xfrm>
              <a:custGeom>
                <a:avLst/>
                <a:gdLst>
                  <a:gd name="T0" fmla="*/ 4 w 5"/>
                  <a:gd name="T1" fmla="*/ 3 h 5"/>
                  <a:gd name="T2" fmla="*/ 4 w 5"/>
                  <a:gd name="T3" fmla="*/ 0 h 5"/>
                  <a:gd name="T4" fmla="*/ 1 w 5"/>
                  <a:gd name="T5" fmla="*/ 2 h 5"/>
                  <a:gd name="T6" fmla="*/ 0 w 5"/>
                  <a:gd name="T7" fmla="*/ 3 h 5"/>
                  <a:gd name="T8" fmla="*/ 1 w 5"/>
                  <a:gd name="T9" fmla="*/ 5 h 5"/>
                  <a:gd name="T10" fmla="*/ 4 w 5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5" y="2"/>
                      <a:pt x="4" y="0"/>
                      <a:pt x="4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7" name="Freeform 189">
                <a:extLst>
                  <a:ext uri="{FF2B5EF4-FFF2-40B4-BE49-F238E27FC236}">
                    <a16:creationId xmlns:a16="http://schemas.microsoft.com/office/drawing/2014/main" id="{B29FACA5-24ED-DB3A-5AD7-2DB30814D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9" y="3258"/>
                <a:ext cx="32" cy="57"/>
              </a:xfrm>
              <a:custGeom>
                <a:avLst/>
                <a:gdLst>
                  <a:gd name="T0" fmla="*/ 15 w 16"/>
                  <a:gd name="T1" fmla="*/ 10 h 28"/>
                  <a:gd name="T2" fmla="*/ 16 w 16"/>
                  <a:gd name="T3" fmla="*/ 6 h 28"/>
                  <a:gd name="T4" fmla="*/ 14 w 16"/>
                  <a:gd name="T5" fmla="*/ 0 h 28"/>
                  <a:gd name="T6" fmla="*/ 12 w 16"/>
                  <a:gd name="T7" fmla="*/ 2 h 28"/>
                  <a:gd name="T8" fmla="*/ 10 w 16"/>
                  <a:gd name="T9" fmla="*/ 4 h 28"/>
                  <a:gd name="T10" fmla="*/ 6 w 16"/>
                  <a:gd name="T11" fmla="*/ 6 h 28"/>
                  <a:gd name="T12" fmla="*/ 5 w 16"/>
                  <a:gd name="T13" fmla="*/ 9 h 28"/>
                  <a:gd name="T14" fmla="*/ 2 w 16"/>
                  <a:gd name="T15" fmla="*/ 13 h 28"/>
                  <a:gd name="T16" fmla="*/ 1 w 16"/>
                  <a:gd name="T17" fmla="*/ 16 h 28"/>
                  <a:gd name="T18" fmla="*/ 0 w 16"/>
                  <a:gd name="T19" fmla="*/ 19 h 28"/>
                  <a:gd name="T20" fmla="*/ 3 w 16"/>
                  <a:gd name="T21" fmla="*/ 22 h 28"/>
                  <a:gd name="T22" fmla="*/ 3 w 16"/>
                  <a:gd name="T23" fmla="*/ 26 h 28"/>
                  <a:gd name="T24" fmla="*/ 4 w 16"/>
                  <a:gd name="T25" fmla="*/ 28 h 28"/>
                  <a:gd name="T26" fmla="*/ 8 w 16"/>
                  <a:gd name="T27" fmla="*/ 27 h 28"/>
                  <a:gd name="T28" fmla="*/ 9 w 16"/>
                  <a:gd name="T29" fmla="*/ 23 h 28"/>
                  <a:gd name="T30" fmla="*/ 12 w 16"/>
                  <a:gd name="T31" fmla="*/ 19 h 28"/>
                  <a:gd name="T32" fmla="*/ 13 w 16"/>
                  <a:gd name="T33" fmla="*/ 18 h 28"/>
                  <a:gd name="T34" fmla="*/ 13 w 16"/>
                  <a:gd name="T35" fmla="*/ 15 h 28"/>
                  <a:gd name="T36" fmla="*/ 14 w 16"/>
                  <a:gd name="T37" fmla="*/ 13 h 28"/>
                  <a:gd name="T38" fmla="*/ 15 w 16"/>
                  <a:gd name="T39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28">
                    <a:moveTo>
                      <a:pt x="15" y="10"/>
                    </a:moveTo>
                    <a:cubicBezTo>
                      <a:pt x="15" y="9"/>
                      <a:pt x="16" y="7"/>
                      <a:pt x="16" y="6"/>
                    </a:cubicBezTo>
                    <a:cubicBezTo>
                      <a:pt x="15" y="5"/>
                      <a:pt x="14" y="0"/>
                      <a:pt x="14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4"/>
                      <a:pt x="10" y="4"/>
                    </a:cubicBezTo>
                    <a:cubicBezTo>
                      <a:pt x="8" y="4"/>
                      <a:pt x="6" y="6"/>
                      <a:pt x="6" y="6"/>
                    </a:cubicBezTo>
                    <a:cubicBezTo>
                      <a:pt x="6" y="6"/>
                      <a:pt x="6" y="8"/>
                      <a:pt x="5" y="9"/>
                    </a:cubicBezTo>
                    <a:cubicBezTo>
                      <a:pt x="4" y="10"/>
                      <a:pt x="2" y="13"/>
                      <a:pt x="2" y="1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0" y="19"/>
                      <a:pt x="0" y="19"/>
                    </a:cubicBezTo>
                    <a:cubicBezTo>
                      <a:pt x="0" y="19"/>
                      <a:pt x="3" y="22"/>
                      <a:pt x="3" y="22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8"/>
                      <a:pt x="4" y="28"/>
                    </a:cubicBezTo>
                    <a:cubicBezTo>
                      <a:pt x="6" y="28"/>
                      <a:pt x="8" y="28"/>
                      <a:pt x="8" y="27"/>
                    </a:cubicBezTo>
                    <a:cubicBezTo>
                      <a:pt x="8" y="25"/>
                      <a:pt x="8" y="24"/>
                      <a:pt x="9" y="23"/>
                    </a:cubicBezTo>
                    <a:cubicBezTo>
                      <a:pt x="10" y="21"/>
                      <a:pt x="12" y="19"/>
                      <a:pt x="12" y="19"/>
                    </a:cubicBezTo>
                    <a:cubicBezTo>
                      <a:pt x="12" y="19"/>
                      <a:pt x="13" y="19"/>
                      <a:pt x="13" y="18"/>
                    </a:cubicBezTo>
                    <a:cubicBezTo>
                      <a:pt x="14" y="18"/>
                      <a:pt x="13" y="15"/>
                      <a:pt x="13" y="15"/>
                    </a:cubicBezTo>
                    <a:cubicBezTo>
                      <a:pt x="13" y="15"/>
                      <a:pt x="12" y="15"/>
                      <a:pt x="14" y="13"/>
                    </a:cubicBezTo>
                    <a:cubicBezTo>
                      <a:pt x="15" y="10"/>
                      <a:pt x="15" y="10"/>
                      <a:pt x="1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8" name="Freeform 190">
                <a:extLst>
                  <a:ext uri="{FF2B5EF4-FFF2-40B4-BE49-F238E27FC236}">
                    <a16:creationId xmlns:a16="http://schemas.microsoft.com/office/drawing/2014/main" id="{8D6A7DE1-7E21-B6AC-C3F8-52B5A2C92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" y="3367"/>
                <a:ext cx="18" cy="14"/>
              </a:xfrm>
              <a:custGeom>
                <a:avLst/>
                <a:gdLst>
                  <a:gd name="T0" fmla="*/ 5 w 9"/>
                  <a:gd name="T1" fmla="*/ 0 h 7"/>
                  <a:gd name="T2" fmla="*/ 1 w 9"/>
                  <a:gd name="T3" fmla="*/ 3 h 7"/>
                  <a:gd name="T4" fmla="*/ 0 w 9"/>
                  <a:gd name="T5" fmla="*/ 6 h 7"/>
                  <a:gd name="T6" fmla="*/ 2 w 9"/>
                  <a:gd name="T7" fmla="*/ 6 h 7"/>
                  <a:gd name="T8" fmla="*/ 4 w 9"/>
                  <a:gd name="T9" fmla="*/ 5 h 7"/>
                  <a:gd name="T10" fmla="*/ 8 w 9"/>
                  <a:gd name="T11" fmla="*/ 2 h 7"/>
                  <a:gd name="T12" fmla="*/ 5 w 9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6"/>
                      <a:pt x="0" y="6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3" y="6"/>
                      <a:pt x="3" y="6"/>
                      <a:pt x="4" y="5"/>
                    </a:cubicBezTo>
                    <a:cubicBezTo>
                      <a:pt x="5" y="4"/>
                      <a:pt x="7" y="3"/>
                      <a:pt x="8" y="2"/>
                    </a:cubicBezTo>
                    <a:cubicBezTo>
                      <a:pt x="9" y="2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9" name="Freeform 191">
                <a:extLst>
                  <a:ext uri="{FF2B5EF4-FFF2-40B4-BE49-F238E27FC236}">
                    <a16:creationId xmlns:a16="http://schemas.microsoft.com/office/drawing/2014/main" id="{722D5E2F-A5E4-AC76-BB1F-331E2E959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3096"/>
                <a:ext cx="12" cy="8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2 h 4"/>
                  <a:gd name="T4" fmla="*/ 4 w 6"/>
                  <a:gd name="T5" fmla="*/ 3 h 4"/>
                  <a:gd name="T6" fmla="*/ 5 w 6"/>
                  <a:gd name="T7" fmla="*/ 2 h 4"/>
                  <a:gd name="T8" fmla="*/ 3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2" y="3"/>
                      <a:pt x="4" y="3"/>
                    </a:cubicBezTo>
                    <a:cubicBezTo>
                      <a:pt x="6" y="4"/>
                      <a:pt x="5" y="2"/>
                      <a:pt x="5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0" name="Freeform 192">
                <a:extLst>
                  <a:ext uri="{FF2B5EF4-FFF2-40B4-BE49-F238E27FC236}">
                    <a16:creationId xmlns:a16="http://schemas.microsoft.com/office/drawing/2014/main" id="{1C358F29-118D-DE7B-ECD1-B8A8B9FB5E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4" y="3236"/>
                <a:ext cx="36" cy="28"/>
              </a:xfrm>
              <a:custGeom>
                <a:avLst/>
                <a:gdLst>
                  <a:gd name="T0" fmla="*/ 15 w 18"/>
                  <a:gd name="T1" fmla="*/ 0 h 14"/>
                  <a:gd name="T2" fmla="*/ 11 w 18"/>
                  <a:gd name="T3" fmla="*/ 1 h 14"/>
                  <a:gd name="T4" fmla="*/ 8 w 18"/>
                  <a:gd name="T5" fmla="*/ 3 h 14"/>
                  <a:gd name="T6" fmla="*/ 6 w 18"/>
                  <a:gd name="T7" fmla="*/ 7 h 14"/>
                  <a:gd name="T8" fmla="*/ 4 w 18"/>
                  <a:gd name="T9" fmla="*/ 7 h 14"/>
                  <a:gd name="T10" fmla="*/ 0 w 18"/>
                  <a:gd name="T11" fmla="*/ 7 h 14"/>
                  <a:gd name="T12" fmla="*/ 0 w 18"/>
                  <a:gd name="T13" fmla="*/ 11 h 14"/>
                  <a:gd name="T14" fmla="*/ 3 w 18"/>
                  <a:gd name="T15" fmla="*/ 13 h 14"/>
                  <a:gd name="T16" fmla="*/ 4 w 18"/>
                  <a:gd name="T17" fmla="*/ 13 h 14"/>
                  <a:gd name="T18" fmla="*/ 3 w 18"/>
                  <a:gd name="T19" fmla="*/ 10 h 14"/>
                  <a:gd name="T20" fmla="*/ 6 w 18"/>
                  <a:gd name="T21" fmla="*/ 8 h 14"/>
                  <a:gd name="T22" fmla="*/ 9 w 18"/>
                  <a:gd name="T23" fmla="*/ 7 h 14"/>
                  <a:gd name="T24" fmla="*/ 12 w 18"/>
                  <a:gd name="T25" fmla="*/ 4 h 14"/>
                  <a:gd name="T26" fmla="*/ 16 w 18"/>
                  <a:gd name="T27" fmla="*/ 2 h 14"/>
                  <a:gd name="T28" fmla="*/ 15 w 18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4">
                    <a:moveTo>
                      <a:pt x="15" y="0"/>
                    </a:moveTo>
                    <a:cubicBezTo>
                      <a:pt x="15" y="0"/>
                      <a:pt x="12" y="1"/>
                      <a:pt x="11" y="1"/>
                    </a:cubicBezTo>
                    <a:cubicBezTo>
                      <a:pt x="10" y="1"/>
                      <a:pt x="8" y="3"/>
                      <a:pt x="8" y="3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2" y="13"/>
                      <a:pt x="3" y="13"/>
                    </a:cubicBezTo>
                    <a:cubicBezTo>
                      <a:pt x="3" y="14"/>
                      <a:pt x="4" y="13"/>
                      <a:pt x="4" y="1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1" y="5"/>
                      <a:pt x="12" y="4"/>
                    </a:cubicBezTo>
                    <a:cubicBezTo>
                      <a:pt x="12" y="4"/>
                      <a:pt x="15" y="3"/>
                      <a:pt x="16" y="2"/>
                    </a:cubicBezTo>
                    <a:cubicBezTo>
                      <a:pt x="18" y="1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1" name="Freeform 193">
                <a:extLst>
                  <a:ext uri="{FF2B5EF4-FFF2-40B4-BE49-F238E27FC236}">
                    <a16:creationId xmlns:a16="http://schemas.microsoft.com/office/drawing/2014/main" id="{3ADAF495-CA4F-34A3-D1A4-49A985882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6" y="3331"/>
                <a:ext cx="12" cy="38"/>
              </a:xfrm>
              <a:custGeom>
                <a:avLst/>
                <a:gdLst>
                  <a:gd name="T0" fmla="*/ 2 w 6"/>
                  <a:gd name="T1" fmla="*/ 9 h 19"/>
                  <a:gd name="T2" fmla="*/ 3 w 6"/>
                  <a:gd name="T3" fmla="*/ 4 h 19"/>
                  <a:gd name="T4" fmla="*/ 4 w 6"/>
                  <a:gd name="T5" fmla="*/ 0 h 19"/>
                  <a:gd name="T6" fmla="*/ 1 w 6"/>
                  <a:gd name="T7" fmla="*/ 0 h 19"/>
                  <a:gd name="T8" fmla="*/ 1 w 6"/>
                  <a:gd name="T9" fmla="*/ 6 h 19"/>
                  <a:gd name="T10" fmla="*/ 0 w 6"/>
                  <a:gd name="T11" fmla="*/ 11 h 19"/>
                  <a:gd name="T12" fmla="*/ 1 w 6"/>
                  <a:gd name="T13" fmla="*/ 12 h 19"/>
                  <a:gd name="T14" fmla="*/ 1 w 6"/>
                  <a:gd name="T15" fmla="*/ 15 h 19"/>
                  <a:gd name="T16" fmla="*/ 4 w 6"/>
                  <a:gd name="T17" fmla="*/ 19 h 19"/>
                  <a:gd name="T18" fmla="*/ 5 w 6"/>
                  <a:gd name="T19" fmla="*/ 16 h 19"/>
                  <a:gd name="T20" fmla="*/ 6 w 6"/>
                  <a:gd name="T21" fmla="*/ 14 h 19"/>
                  <a:gd name="T22" fmla="*/ 5 w 6"/>
                  <a:gd name="T23" fmla="*/ 10 h 19"/>
                  <a:gd name="T24" fmla="*/ 2 w 6"/>
                  <a:gd name="T25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9">
                    <a:moveTo>
                      <a:pt x="2" y="9"/>
                    </a:moveTo>
                    <a:cubicBezTo>
                      <a:pt x="2" y="9"/>
                      <a:pt x="3" y="5"/>
                      <a:pt x="3" y="4"/>
                    </a:cubicBezTo>
                    <a:cubicBezTo>
                      <a:pt x="3" y="3"/>
                      <a:pt x="4" y="1"/>
                      <a:pt x="4" y="0"/>
                    </a:cubicBezTo>
                    <a:cubicBezTo>
                      <a:pt x="4" y="0"/>
                      <a:pt x="1" y="0"/>
                      <a:pt x="1" y="0"/>
                    </a:cubicBezTo>
                    <a:cubicBezTo>
                      <a:pt x="1" y="0"/>
                      <a:pt x="1" y="5"/>
                      <a:pt x="1" y="6"/>
                    </a:cubicBezTo>
                    <a:cubicBezTo>
                      <a:pt x="1" y="7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" y="12"/>
                      <a:pt x="1" y="14"/>
                      <a:pt x="1" y="15"/>
                    </a:cubicBezTo>
                    <a:cubicBezTo>
                      <a:pt x="1" y="16"/>
                      <a:pt x="3" y="18"/>
                      <a:pt x="4" y="19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1"/>
                      <a:pt x="5" y="10"/>
                    </a:cubicBezTo>
                    <a:cubicBezTo>
                      <a:pt x="3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2" name="Freeform 194">
                <a:extLst>
                  <a:ext uri="{FF2B5EF4-FFF2-40B4-BE49-F238E27FC236}">
                    <a16:creationId xmlns:a16="http://schemas.microsoft.com/office/drawing/2014/main" id="{2DCACF44-12D9-95C5-A93E-76FB18C6F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1" y="3192"/>
                <a:ext cx="38" cy="36"/>
              </a:xfrm>
              <a:custGeom>
                <a:avLst/>
                <a:gdLst>
                  <a:gd name="T0" fmla="*/ 18 w 19"/>
                  <a:gd name="T1" fmla="*/ 17 h 18"/>
                  <a:gd name="T2" fmla="*/ 17 w 19"/>
                  <a:gd name="T3" fmla="*/ 14 h 18"/>
                  <a:gd name="T4" fmla="*/ 14 w 19"/>
                  <a:gd name="T5" fmla="*/ 12 h 18"/>
                  <a:gd name="T6" fmla="*/ 13 w 19"/>
                  <a:gd name="T7" fmla="*/ 10 h 18"/>
                  <a:gd name="T8" fmla="*/ 10 w 19"/>
                  <a:gd name="T9" fmla="*/ 9 h 18"/>
                  <a:gd name="T10" fmla="*/ 9 w 19"/>
                  <a:gd name="T11" fmla="*/ 7 h 18"/>
                  <a:gd name="T12" fmla="*/ 10 w 19"/>
                  <a:gd name="T13" fmla="*/ 6 h 18"/>
                  <a:gd name="T14" fmla="*/ 12 w 19"/>
                  <a:gd name="T15" fmla="*/ 7 h 18"/>
                  <a:gd name="T16" fmla="*/ 14 w 19"/>
                  <a:gd name="T17" fmla="*/ 6 h 18"/>
                  <a:gd name="T18" fmla="*/ 14 w 19"/>
                  <a:gd name="T19" fmla="*/ 5 h 18"/>
                  <a:gd name="T20" fmla="*/ 11 w 19"/>
                  <a:gd name="T21" fmla="*/ 4 h 18"/>
                  <a:gd name="T22" fmla="*/ 12 w 19"/>
                  <a:gd name="T23" fmla="*/ 1 h 18"/>
                  <a:gd name="T24" fmla="*/ 10 w 19"/>
                  <a:gd name="T25" fmla="*/ 0 h 18"/>
                  <a:gd name="T26" fmla="*/ 8 w 19"/>
                  <a:gd name="T27" fmla="*/ 2 h 18"/>
                  <a:gd name="T28" fmla="*/ 7 w 19"/>
                  <a:gd name="T29" fmla="*/ 1 h 18"/>
                  <a:gd name="T30" fmla="*/ 6 w 19"/>
                  <a:gd name="T31" fmla="*/ 3 h 18"/>
                  <a:gd name="T32" fmla="*/ 6 w 19"/>
                  <a:gd name="T33" fmla="*/ 6 h 18"/>
                  <a:gd name="T34" fmla="*/ 4 w 19"/>
                  <a:gd name="T35" fmla="*/ 10 h 18"/>
                  <a:gd name="T36" fmla="*/ 2 w 19"/>
                  <a:gd name="T37" fmla="*/ 7 h 18"/>
                  <a:gd name="T38" fmla="*/ 1 w 19"/>
                  <a:gd name="T39" fmla="*/ 10 h 18"/>
                  <a:gd name="T40" fmla="*/ 0 w 19"/>
                  <a:gd name="T41" fmla="*/ 13 h 18"/>
                  <a:gd name="T42" fmla="*/ 2 w 19"/>
                  <a:gd name="T43" fmla="*/ 15 h 18"/>
                  <a:gd name="T44" fmla="*/ 3 w 19"/>
                  <a:gd name="T45" fmla="*/ 15 h 18"/>
                  <a:gd name="T46" fmla="*/ 4 w 19"/>
                  <a:gd name="T47" fmla="*/ 13 h 18"/>
                  <a:gd name="T48" fmla="*/ 6 w 19"/>
                  <a:gd name="T49" fmla="*/ 15 h 18"/>
                  <a:gd name="T50" fmla="*/ 8 w 19"/>
                  <a:gd name="T51" fmla="*/ 18 h 18"/>
                  <a:gd name="T52" fmla="*/ 10 w 19"/>
                  <a:gd name="T53" fmla="*/ 16 h 18"/>
                  <a:gd name="T54" fmla="*/ 14 w 19"/>
                  <a:gd name="T55" fmla="*/ 18 h 18"/>
                  <a:gd name="T56" fmla="*/ 18 w 19"/>
                  <a:gd name="T57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18">
                    <a:moveTo>
                      <a:pt x="18" y="17"/>
                    </a:moveTo>
                    <a:cubicBezTo>
                      <a:pt x="19" y="16"/>
                      <a:pt x="17" y="14"/>
                      <a:pt x="17" y="14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7"/>
                      <a:pt x="12" y="7"/>
                    </a:cubicBezTo>
                    <a:cubicBezTo>
                      <a:pt x="14" y="7"/>
                      <a:pt x="13" y="7"/>
                      <a:pt x="14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3"/>
                      <a:pt x="6" y="3"/>
                    </a:cubicBezTo>
                    <a:cubicBezTo>
                      <a:pt x="6" y="3"/>
                      <a:pt x="6" y="6"/>
                      <a:pt x="6" y="6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6"/>
                      <a:pt x="10" y="16"/>
                    </a:cubicBezTo>
                    <a:cubicBezTo>
                      <a:pt x="11" y="16"/>
                      <a:pt x="14" y="18"/>
                      <a:pt x="14" y="18"/>
                    </a:cubicBezTo>
                    <a:cubicBezTo>
                      <a:pt x="14" y="18"/>
                      <a:pt x="17" y="17"/>
                      <a:pt x="18" y="17"/>
                    </a:cubicBez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3" name="Freeform 195">
                <a:extLst>
                  <a:ext uri="{FF2B5EF4-FFF2-40B4-BE49-F238E27FC236}">
                    <a16:creationId xmlns:a16="http://schemas.microsoft.com/office/drawing/2014/main" id="{CA417E52-3366-62B2-F5DF-8FA3EF7FE2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3" y="3084"/>
                <a:ext cx="38" cy="40"/>
              </a:xfrm>
              <a:custGeom>
                <a:avLst/>
                <a:gdLst>
                  <a:gd name="T0" fmla="*/ 15 w 19"/>
                  <a:gd name="T1" fmla="*/ 15 h 20"/>
                  <a:gd name="T2" fmla="*/ 12 w 19"/>
                  <a:gd name="T3" fmla="*/ 14 h 20"/>
                  <a:gd name="T4" fmla="*/ 10 w 19"/>
                  <a:gd name="T5" fmla="*/ 13 h 20"/>
                  <a:gd name="T6" fmla="*/ 8 w 19"/>
                  <a:gd name="T7" fmla="*/ 7 h 20"/>
                  <a:gd name="T8" fmla="*/ 8 w 19"/>
                  <a:gd name="T9" fmla="*/ 6 h 20"/>
                  <a:gd name="T10" fmla="*/ 7 w 19"/>
                  <a:gd name="T11" fmla="*/ 6 h 20"/>
                  <a:gd name="T12" fmla="*/ 7 w 19"/>
                  <a:gd name="T13" fmla="*/ 3 h 20"/>
                  <a:gd name="T14" fmla="*/ 6 w 19"/>
                  <a:gd name="T15" fmla="*/ 2 h 20"/>
                  <a:gd name="T16" fmla="*/ 6 w 19"/>
                  <a:gd name="T17" fmla="*/ 2 h 20"/>
                  <a:gd name="T18" fmla="*/ 5 w 19"/>
                  <a:gd name="T19" fmla="*/ 0 h 20"/>
                  <a:gd name="T20" fmla="*/ 2 w 19"/>
                  <a:gd name="T21" fmla="*/ 1 h 20"/>
                  <a:gd name="T22" fmla="*/ 1 w 19"/>
                  <a:gd name="T23" fmla="*/ 3 h 20"/>
                  <a:gd name="T24" fmla="*/ 0 w 19"/>
                  <a:gd name="T25" fmla="*/ 7 h 20"/>
                  <a:gd name="T26" fmla="*/ 5 w 19"/>
                  <a:gd name="T27" fmla="*/ 9 h 20"/>
                  <a:gd name="T28" fmla="*/ 7 w 19"/>
                  <a:gd name="T29" fmla="*/ 10 h 20"/>
                  <a:gd name="T30" fmla="*/ 8 w 19"/>
                  <a:gd name="T31" fmla="*/ 15 h 20"/>
                  <a:gd name="T32" fmla="*/ 11 w 19"/>
                  <a:gd name="T33" fmla="*/ 16 h 20"/>
                  <a:gd name="T34" fmla="*/ 17 w 19"/>
                  <a:gd name="T35" fmla="*/ 19 h 20"/>
                  <a:gd name="T36" fmla="*/ 18 w 19"/>
                  <a:gd name="T37" fmla="*/ 18 h 20"/>
                  <a:gd name="T38" fmla="*/ 15 w 19"/>
                  <a:gd name="T3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20">
                    <a:moveTo>
                      <a:pt x="15" y="15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9" y="8"/>
                      <a:pt x="8" y="7"/>
                    </a:cubicBezTo>
                    <a:cubicBezTo>
                      <a:pt x="8" y="7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5" y="1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4"/>
                      <a:pt x="0" y="7"/>
                      <a:pt x="0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7" y="10"/>
                      <a:pt x="7" y="10"/>
                    </a:cubicBezTo>
                    <a:cubicBezTo>
                      <a:pt x="7" y="11"/>
                      <a:pt x="8" y="15"/>
                      <a:pt x="8" y="15"/>
                    </a:cubicBezTo>
                    <a:cubicBezTo>
                      <a:pt x="8" y="15"/>
                      <a:pt x="10" y="16"/>
                      <a:pt x="11" y="16"/>
                    </a:cubicBezTo>
                    <a:cubicBezTo>
                      <a:pt x="12" y="17"/>
                      <a:pt x="14" y="19"/>
                      <a:pt x="17" y="19"/>
                    </a:cubicBezTo>
                    <a:cubicBezTo>
                      <a:pt x="19" y="20"/>
                      <a:pt x="18" y="18"/>
                      <a:pt x="18" y="18"/>
                    </a:cubicBezTo>
                    <a:lnTo>
                      <a:pt x="15" y="15"/>
                    </a:ln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4" name="Freeform 196">
                <a:extLst>
                  <a:ext uri="{FF2B5EF4-FFF2-40B4-BE49-F238E27FC236}">
                    <a16:creationId xmlns:a16="http://schemas.microsoft.com/office/drawing/2014/main" id="{D775CE50-A1DE-BB8A-72F0-6CD9F3715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6" y="3038"/>
                <a:ext cx="62" cy="34"/>
              </a:xfrm>
              <a:custGeom>
                <a:avLst/>
                <a:gdLst>
                  <a:gd name="T0" fmla="*/ 4 w 31"/>
                  <a:gd name="T1" fmla="*/ 8 h 17"/>
                  <a:gd name="T2" fmla="*/ 1 w 31"/>
                  <a:gd name="T3" fmla="*/ 10 h 17"/>
                  <a:gd name="T4" fmla="*/ 2 w 31"/>
                  <a:gd name="T5" fmla="*/ 12 h 17"/>
                  <a:gd name="T6" fmla="*/ 6 w 31"/>
                  <a:gd name="T7" fmla="*/ 14 h 17"/>
                  <a:gd name="T8" fmla="*/ 7 w 31"/>
                  <a:gd name="T9" fmla="*/ 14 h 17"/>
                  <a:gd name="T10" fmla="*/ 9 w 31"/>
                  <a:gd name="T11" fmla="*/ 15 h 17"/>
                  <a:gd name="T12" fmla="*/ 12 w 31"/>
                  <a:gd name="T13" fmla="*/ 13 h 17"/>
                  <a:gd name="T14" fmla="*/ 13 w 31"/>
                  <a:gd name="T15" fmla="*/ 11 h 17"/>
                  <a:gd name="T16" fmla="*/ 15 w 31"/>
                  <a:gd name="T17" fmla="*/ 9 h 17"/>
                  <a:gd name="T18" fmla="*/ 17 w 31"/>
                  <a:gd name="T19" fmla="*/ 8 h 17"/>
                  <a:gd name="T20" fmla="*/ 17 w 31"/>
                  <a:gd name="T21" fmla="*/ 11 h 17"/>
                  <a:gd name="T22" fmla="*/ 16 w 31"/>
                  <a:gd name="T23" fmla="*/ 13 h 17"/>
                  <a:gd name="T24" fmla="*/ 15 w 31"/>
                  <a:gd name="T25" fmla="*/ 14 h 17"/>
                  <a:gd name="T26" fmla="*/ 13 w 31"/>
                  <a:gd name="T27" fmla="*/ 16 h 17"/>
                  <a:gd name="T28" fmla="*/ 15 w 31"/>
                  <a:gd name="T29" fmla="*/ 17 h 17"/>
                  <a:gd name="T30" fmla="*/ 17 w 31"/>
                  <a:gd name="T31" fmla="*/ 17 h 17"/>
                  <a:gd name="T32" fmla="*/ 20 w 31"/>
                  <a:gd name="T33" fmla="*/ 17 h 17"/>
                  <a:gd name="T34" fmla="*/ 26 w 31"/>
                  <a:gd name="T35" fmla="*/ 17 h 17"/>
                  <a:gd name="T36" fmla="*/ 28 w 31"/>
                  <a:gd name="T37" fmla="*/ 16 h 17"/>
                  <a:gd name="T38" fmla="*/ 27 w 31"/>
                  <a:gd name="T39" fmla="*/ 14 h 17"/>
                  <a:gd name="T40" fmla="*/ 24 w 31"/>
                  <a:gd name="T41" fmla="*/ 12 h 17"/>
                  <a:gd name="T42" fmla="*/ 25 w 31"/>
                  <a:gd name="T43" fmla="*/ 11 h 17"/>
                  <a:gd name="T44" fmla="*/ 28 w 31"/>
                  <a:gd name="T45" fmla="*/ 14 h 17"/>
                  <a:gd name="T46" fmla="*/ 30 w 31"/>
                  <a:gd name="T47" fmla="*/ 13 h 17"/>
                  <a:gd name="T48" fmla="*/ 29 w 31"/>
                  <a:gd name="T49" fmla="*/ 9 h 17"/>
                  <a:gd name="T50" fmla="*/ 25 w 31"/>
                  <a:gd name="T51" fmla="*/ 8 h 17"/>
                  <a:gd name="T52" fmla="*/ 23 w 31"/>
                  <a:gd name="T53" fmla="*/ 6 h 17"/>
                  <a:gd name="T54" fmla="*/ 20 w 31"/>
                  <a:gd name="T55" fmla="*/ 4 h 17"/>
                  <a:gd name="T56" fmla="*/ 21 w 31"/>
                  <a:gd name="T57" fmla="*/ 1 h 17"/>
                  <a:gd name="T58" fmla="*/ 17 w 31"/>
                  <a:gd name="T59" fmla="*/ 0 h 17"/>
                  <a:gd name="T60" fmla="*/ 13 w 31"/>
                  <a:gd name="T61" fmla="*/ 1 h 17"/>
                  <a:gd name="T62" fmla="*/ 12 w 31"/>
                  <a:gd name="T63" fmla="*/ 2 h 17"/>
                  <a:gd name="T64" fmla="*/ 12 w 31"/>
                  <a:gd name="T65" fmla="*/ 4 h 17"/>
                  <a:gd name="T66" fmla="*/ 10 w 31"/>
                  <a:gd name="T67" fmla="*/ 5 h 17"/>
                  <a:gd name="T68" fmla="*/ 9 w 31"/>
                  <a:gd name="T69" fmla="*/ 7 h 17"/>
                  <a:gd name="T70" fmla="*/ 6 w 31"/>
                  <a:gd name="T71" fmla="*/ 8 h 17"/>
                  <a:gd name="T72" fmla="*/ 4 w 31"/>
                  <a:gd name="T73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17">
                    <a:moveTo>
                      <a:pt x="4" y="8"/>
                    </a:moveTo>
                    <a:cubicBezTo>
                      <a:pt x="3" y="9"/>
                      <a:pt x="1" y="10"/>
                      <a:pt x="1" y="10"/>
                    </a:cubicBezTo>
                    <a:cubicBezTo>
                      <a:pt x="1" y="10"/>
                      <a:pt x="0" y="11"/>
                      <a:pt x="2" y="12"/>
                    </a:cubicBezTo>
                    <a:cubicBezTo>
                      <a:pt x="3" y="13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8" y="15"/>
                      <a:pt x="8" y="15"/>
                      <a:pt x="9" y="15"/>
                    </a:cubicBezTo>
                    <a:cubicBezTo>
                      <a:pt x="10" y="14"/>
                      <a:pt x="11" y="14"/>
                      <a:pt x="12" y="13"/>
                    </a:cubicBezTo>
                    <a:cubicBezTo>
                      <a:pt x="12" y="13"/>
                      <a:pt x="13" y="11"/>
                      <a:pt x="13" y="11"/>
                    </a:cubicBezTo>
                    <a:cubicBezTo>
                      <a:pt x="14" y="10"/>
                      <a:pt x="13" y="9"/>
                      <a:pt x="15" y="9"/>
                    </a:cubicBezTo>
                    <a:cubicBezTo>
                      <a:pt x="16" y="9"/>
                      <a:pt x="17" y="8"/>
                      <a:pt x="17" y="8"/>
                    </a:cubicBezTo>
                    <a:cubicBezTo>
                      <a:pt x="17" y="8"/>
                      <a:pt x="17" y="11"/>
                      <a:pt x="17" y="11"/>
                    </a:cubicBezTo>
                    <a:cubicBezTo>
                      <a:pt x="16" y="11"/>
                      <a:pt x="16" y="13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4" y="14"/>
                      <a:pt x="13" y="16"/>
                      <a:pt x="13" y="16"/>
                    </a:cubicBezTo>
                    <a:cubicBezTo>
                      <a:pt x="13" y="16"/>
                      <a:pt x="14" y="16"/>
                      <a:pt x="15" y="17"/>
                    </a:cubicBezTo>
                    <a:cubicBezTo>
                      <a:pt x="16" y="17"/>
                      <a:pt x="16" y="17"/>
                      <a:pt x="17" y="17"/>
                    </a:cubicBezTo>
                    <a:cubicBezTo>
                      <a:pt x="18" y="17"/>
                      <a:pt x="17" y="17"/>
                      <a:pt x="20" y="17"/>
                    </a:cubicBezTo>
                    <a:cubicBezTo>
                      <a:pt x="23" y="17"/>
                      <a:pt x="26" y="17"/>
                      <a:pt x="26" y="17"/>
                    </a:cubicBezTo>
                    <a:cubicBezTo>
                      <a:pt x="26" y="17"/>
                      <a:pt x="28" y="16"/>
                      <a:pt x="28" y="16"/>
                    </a:cubicBezTo>
                    <a:cubicBezTo>
                      <a:pt x="28" y="16"/>
                      <a:pt x="28" y="15"/>
                      <a:pt x="27" y="14"/>
                    </a:cubicBezTo>
                    <a:cubicBezTo>
                      <a:pt x="26" y="13"/>
                      <a:pt x="25" y="12"/>
                      <a:pt x="24" y="12"/>
                    </a:cubicBezTo>
                    <a:cubicBezTo>
                      <a:pt x="24" y="12"/>
                      <a:pt x="24" y="11"/>
                      <a:pt x="25" y="11"/>
                    </a:cubicBezTo>
                    <a:cubicBezTo>
                      <a:pt x="26" y="11"/>
                      <a:pt x="27" y="14"/>
                      <a:pt x="28" y="14"/>
                    </a:cubicBezTo>
                    <a:cubicBezTo>
                      <a:pt x="29" y="14"/>
                      <a:pt x="30" y="14"/>
                      <a:pt x="30" y="13"/>
                    </a:cubicBezTo>
                    <a:cubicBezTo>
                      <a:pt x="30" y="11"/>
                      <a:pt x="31" y="10"/>
                      <a:pt x="29" y="9"/>
                    </a:cubicBezTo>
                    <a:cubicBezTo>
                      <a:pt x="27" y="8"/>
                      <a:pt x="26" y="8"/>
                      <a:pt x="25" y="8"/>
                    </a:cubicBezTo>
                    <a:cubicBezTo>
                      <a:pt x="24" y="7"/>
                      <a:pt x="26" y="8"/>
                      <a:pt x="23" y="6"/>
                    </a:cubicBezTo>
                    <a:cubicBezTo>
                      <a:pt x="19" y="4"/>
                      <a:pt x="20" y="4"/>
                      <a:pt x="20" y="4"/>
                    </a:cubicBezTo>
                    <a:cubicBezTo>
                      <a:pt x="20" y="4"/>
                      <a:pt x="21" y="2"/>
                      <a:pt x="21" y="1"/>
                    </a:cubicBezTo>
                    <a:cubicBezTo>
                      <a:pt x="20" y="1"/>
                      <a:pt x="17" y="0"/>
                      <a:pt x="17" y="0"/>
                    </a:cubicBezTo>
                    <a:cubicBezTo>
                      <a:pt x="17" y="0"/>
                      <a:pt x="13" y="1"/>
                      <a:pt x="13" y="1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7"/>
                      <a:pt x="9" y="7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6" y="8"/>
                      <a:pt x="5" y="8"/>
                      <a:pt x="4" y="8"/>
                    </a:cubicBez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5" name="Freeform 197">
                <a:extLst>
                  <a:ext uri="{FF2B5EF4-FFF2-40B4-BE49-F238E27FC236}">
                    <a16:creationId xmlns:a16="http://schemas.microsoft.com/office/drawing/2014/main" id="{4FD470D7-E41D-E4A4-75DC-A53D4F644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8" y="3214"/>
                <a:ext cx="14" cy="8"/>
              </a:xfrm>
              <a:custGeom>
                <a:avLst/>
                <a:gdLst>
                  <a:gd name="T0" fmla="*/ 5 w 7"/>
                  <a:gd name="T1" fmla="*/ 0 h 4"/>
                  <a:gd name="T2" fmla="*/ 3 w 7"/>
                  <a:gd name="T3" fmla="*/ 0 h 4"/>
                  <a:gd name="T4" fmla="*/ 0 w 7"/>
                  <a:gd name="T5" fmla="*/ 2 h 4"/>
                  <a:gd name="T6" fmla="*/ 1 w 7"/>
                  <a:gd name="T7" fmla="*/ 4 h 4"/>
                  <a:gd name="T8" fmla="*/ 5 w 7"/>
                  <a:gd name="T9" fmla="*/ 2 h 4"/>
                  <a:gd name="T10" fmla="*/ 5 w 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3" y="3"/>
                      <a:pt x="5" y="2"/>
                    </a:cubicBezTo>
                    <a:cubicBezTo>
                      <a:pt x="7" y="2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6" name="Freeform 198">
                <a:extLst>
                  <a:ext uri="{FF2B5EF4-FFF2-40B4-BE49-F238E27FC236}">
                    <a16:creationId xmlns:a16="http://schemas.microsoft.com/office/drawing/2014/main" id="{5B02901A-A83A-8268-C926-2578591F0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3240"/>
                <a:ext cx="30" cy="24"/>
              </a:xfrm>
              <a:custGeom>
                <a:avLst/>
                <a:gdLst>
                  <a:gd name="T0" fmla="*/ 12 w 15"/>
                  <a:gd name="T1" fmla="*/ 6 h 12"/>
                  <a:gd name="T2" fmla="*/ 10 w 15"/>
                  <a:gd name="T3" fmla="*/ 4 h 12"/>
                  <a:gd name="T4" fmla="*/ 7 w 15"/>
                  <a:gd name="T5" fmla="*/ 4 h 12"/>
                  <a:gd name="T6" fmla="*/ 4 w 15"/>
                  <a:gd name="T7" fmla="*/ 2 h 12"/>
                  <a:gd name="T8" fmla="*/ 3 w 15"/>
                  <a:gd name="T9" fmla="*/ 0 h 12"/>
                  <a:gd name="T10" fmla="*/ 2 w 15"/>
                  <a:gd name="T11" fmla="*/ 0 h 12"/>
                  <a:gd name="T12" fmla="*/ 0 w 15"/>
                  <a:gd name="T13" fmla="*/ 2 h 12"/>
                  <a:gd name="T14" fmla="*/ 0 w 15"/>
                  <a:gd name="T15" fmla="*/ 4 h 12"/>
                  <a:gd name="T16" fmla="*/ 0 w 15"/>
                  <a:gd name="T17" fmla="*/ 6 h 12"/>
                  <a:gd name="T18" fmla="*/ 5 w 15"/>
                  <a:gd name="T19" fmla="*/ 10 h 12"/>
                  <a:gd name="T20" fmla="*/ 6 w 15"/>
                  <a:gd name="T21" fmla="*/ 11 h 12"/>
                  <a:gd name="T22" fmla="*/ 9 w 15"/>
                  <a:gd name="T23" fmla="*/ 12 h 12"/>
                  <a:gd name="T24" fmla="*/ 10 w 15"/>
                  <a:gd name="T25" fmla="*/ 11 h 12"/>
                  <a:gd name="T26" fmla="*/ 11 w 15"/>
                  <a:gd name="T27" fmla="*/ 10 h 12"/>
                  <a:gd name="T28" fmla="*/ 15 w 15"/>
                  <a:gd name="T29" fmla="*/ 8 h 12"/>
                  <a:gd name="T30" fmla="*/ 12 w 15"/>
                  <a:gd name="T3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12">
                    <a:moveTo>
                      <a:pt x="12" y="6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8" y="4"/>
                      <a:pt x="7" y="4"/>
                    </a:cubicBezTo>
                    <a:cubicBezTo>
                      <a:pt x="6" y="4"/>
                      <a:pt x="4" y="3"/>
                      <a:pt x="4" y="2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4" y="9"/>
                      <a:pt x="5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7" y="12"/>
                      <a:pt x="7" y="12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5" y="8"/>
                      <a:pt x="15" y="8"/>
                    </a:cubicBezTo>
                    <a:cubicBezTo>
                      <a:pt x="15" y="7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7" name="Freeform 199">
                <a:extLst>
                  <a:ext uri="{FF2B5EF4-FFF2-40B4-BE49-F238E27FC236}">
                    <a16:creationId xmlns:a16="http://schemas.microsoft.com/office/drawing/2014/main" id="{480D0D16-0230-FBD8-F975-14A8BED79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7" y="3349"/>
                <a:ext cx="20" cy="20"/>
              </a:xfrm>
              <a:custGeom>
                <a:avLst/>
                <a:gdLst>
                  <a:gd name="T0" fmla="*/ 7 w 10"/>
                  <a:gd name="T1" fmla="*/ 3 h 10"/>
                  <a:gd name="T2" fmla="*/ 5 w 10"/>
                  <a:gd name="T3" fmla="*/ 2 h 10"/>
                  <a:gd name="T4" fmla="*/ 4 w 10"/>
                  <a:gd name="T5" fmla="*/ 0 h 10"/>
                  <a:gd name="T6" fmla="*/ 2 w 10"/>
                  <a:gd name="T7" fmla="*/ 0 h 10"/>
                  <a:gd name="T8" fmla="*/ 0 w 10"/>
                  <a:gd name="T9" fmla="*/ 3 h 10"/>
                  <a:gd name="T10" fmla="*/ 2 w 10"/>
                  <a:gd name="T11" fmla="*/ 5 h 10"/>
                  <a:gd name="T12" fmla="*/ 3 w 10"/>
                  <a:gd name="T13" fmla="*/ 8 h 10"/>
                  <a:gd name="T14" fmla="*/ 6 w 10"/>
                  <a:gd name="T15" fmla="*/ 10 h 10"/>
                  <a:gd name="T16" fmla="*/ 9 w 10"/>
                  <a:gd name="T17" fmla="*/ 10 h 10"/>
                  <a:gd name="T18" fmla="*/ 9 w 10"/>
                  <a:gd name="T19" fmla="*/ 8 h 10"/>
                  <a:gd name="T20" fmla="*/ 10 w 10"/>
                  <a:gd name="T21" fmla="*/ 5 h 10"/>
                  <a:gd name="T22" fmla="*/ 7 w 10"/>
                  <a:gd name="T2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0">
                    <a:moveTo>
                      <a:pt x="7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5" y="9"/>
                      <a:pt x="6" y="10"/>
                    </a:cubicBezTo>
                    <a:cubicBezTo>
                      <a:pt x="7" y="10"/>
                      <a:pt x="8" y="10"/>
                      <a:pt x="9" y="10"/>
                    </a:cubicBezTo>
                    <a:cubicBezTo>
                      <a:pt x="9" y="9"/>
                      <a:pt x="9" y="8"/>
                      <a:pt x="9" y="8"/>
                    </a:cubicBezTo>
                    <a:cubicBezTo>
                      <a:pt x="9" y="8"/>
                      <a:pt x="10" y="5"/>
                      <a:pt x="10" y="5"/>
                    </a:cubicBezTo>
                    <a:cubicBezTo>
                      <a:pt x="10" y="5"/>
                      <a:pt x="7" y="3"/>
                      <a:pt x="7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8" name="Freeform 200">
                <a:extLst>
                  <a:ext uri="{FF2B5EF4-FFF2-40B4-BE49-F238E27FC236}">
                    <a16:creationId xmlns:a16="http://schemas.microsoft.com/office/drawing/2014/main" id="{6EA0DE57-1138-9388-29B5-DD41C9E42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2941"/>
                <a:ext cx="20" cy="22"/>
              </a:xfrm>
              <a:custGeom>
                <a:avLst/>
                <a:gdLst>
                  <a:gd name="T0" fmla="*/ 9 w 10"/>
                  <a:gd name="T1" fmla="*/ 2 h 11"/>
                  <a:gd name="T2" fmla="*/ 7 w 10"/>
                  <a:gd name="T3" fmla="*/ 0 h 11"/>
                  <a:gd name="T4" fmla="*/ 4 w 10"/>
                  <a:gd name="T5" fmla="*/ 0 h 11"/>
                  <a:gd name="T6" fmla="*/ 2 w 10"/>
                  <a:gd name="T7" fmla="*/ 2 h 11"/>
                  <a:gd name="T8" fmla="*/ 1 w 10"/>
                  <a:gd name="T9" fmla="*/ 6 h 11"/>
                  <a:gd name="T10" fmla="*/ 1 w 10"/>
                  <a:gd name="T11" fmla="*/ 8 h 11"/>
                  <a:gd name="T12" fmla="*/ 4 w 10"/>
                  <a:gd name="T13" fmla="*/ 9 h 11"/>
                  <a:gd name="T14" fmla="*/ 8 w 10"/>
                  <a:gd name="T15" fmla="*/ 8 h 11"/>
                  <a:gd name="T16" fmla="*/ 10 w 10"/>
                  <a:gd name="T17" fmla="*/ 5 h 11"/>
                  <a:gd name="T18" fmla="*/ 9 w 10"/>
                  <a:gd name="T1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2"/>
                    </a:moveTo>
                    <a:cubicBezTo>
                      <a:pt x="9" y="1"/>
                      <a:pt x="7" y="0"/>
                      <a:pt x="7" y="0"/>
                    </a:cubicBezTo>
                    <a:cubicBezTo>
                      <a:pt x="7" y="0"/>
                      <a:pt x="5" y="0"/>
                      <a:pt x="4" y="0"/>
                    </a:cubicBezTo>
                    <a:cubicBezTo>
                      <a:pt x="3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8"/>
                      <a:pt x="2" y="8"/>
                      <a:pt x="4" y="9"/>
                    </a:cubicBezTo>
                    <a:cubicBezTo>
                      <a:pt x="5" y="11"/>
                      <a:pt x="7" y="9"/>
                      <a:pt x="8" y="8"/>
                    </a:cubicBezTo>
                    <a:cubicBezTo>
                      <a:pt x="10" y="7"/>
                      <a:pt x="9" y="6"/>
                      <a:pt x="10" y="5"/>
                    </a:cubicBezTo>
                    <a:cubicBezTo>
                      <a:pt x="10" y="4"/>
                      <a:pt x="9" y="2"/>
                      <a:pt x="9" y="2"/>
                    </a:cubicBez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9" name="Freeform 201">
                <a:extLst>
                  <a:ext uri="{FF2B5EF4-FFF2-40B4-BE49-F238E27FC236}">
                    <a16:creationId xmlns:a16="http://schemas.microsoft.com/office/drawing/2014/main" id="{F63F9EC4-8189-2C9C-C7D4-4A41F0FD9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5" y="3074"/>
                <a:ext cx="9" cy="4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1 h 2"/>
                  <a:gd name="T4" fmla="*/ 1 w 4"/>
                  <a:gd name="T5" fmla="*/ 2 h 2"/>
                  <a:gd name="T6" fmla="*/ 3 w 4"/>
                  <a:gd name="T7" fmla="*/ 1 h 2"/>
                  <a:gd name="T8" fmla="*/ 3 w 4"/>
                  <a:gd name="T9" fmla="*/ 0 h 2"/>
                  <a:gd name="T10" fmla="*/ 1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4" y="1"/>
                      <a:pt x="3" y="0"/>
                      <a:pt x="3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0" name="Freeform 202">
                <a:extLst>
                  <a:ext uri="{FF2B5EF4-FFF2-40B4-BE49-F238E27FC236}">
                    <a16:creationId xmlns:a16="http://schemas.microsoft.com/office/drawing/2014/main" id="{2AC7EDDC-77F4-1D43-4CFA-70A661101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9" y="3080"/>
                <a:ext cx="6" cy="10"/>
              </a:xfrm>
              <a:custGeom>
                <a:avLst/>
                <a:gdLst>
                  <a:gd name="T0" fmla="*/ 1 w 3"/>
                  <a:gd name="T1" fmla="*/ 2 h 5"/>
                  <a:gd name="T2" fmla="*/ 0 w 3"/>
                  <a:gd name="T3" fmla="*/ 4 h 5"/>
                  <a:gd name="T4" fmla="*/ 1 w 3"/>
                  <a:gd name="T5" fmla="*/ 5 h 5"/>
                  <a:gd name="T6" fmla="*/ 2 w 3"/>
                  <a:gd name="T7" fmla="*/ 2 h 5"/>
                  <a:gd name="T8" fmla="*/ 2 w 3"/>
                  <a:gd name="T9" fmla="*/ 1 h 5"/>
                  <a:gd name="T10" fmla="*/ 1 w 3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3"/>
                      <a:pt x="2" y="2"/>
                    </a:cubicBezTo>
                    <a:cubicBezTo>
                      <a:pt x="3" y="0"/>
                      <a:pt x="2" y="1"/>
                      <a:pt x="2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1" name="Freeform 203">
                <a:extLst>
                  <a:ext uri="{FF2B5EF4-FFF2-40B4-BE49-F238E27FC236}">
                    <a16:creationId xmlns:a16="http://schemas.microsoft.com/office/drawing/2014/main" id="{C3D0B2D1-389E-76C9-71DA-6D989EA32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9" y="3192"/>
                <a:ext cx="174" cy="161"/>
              </a:xfrm>
              <a:custGeom>
                <a:avLst/>
                <a:gdLst>
                  <a:gd name="T0" fmla="*/ 82 w 87"/>
                  <a:gd name="T1" fmla="*/ 23 h 80"/>
                  <a:gd name="T2" fmla="*/ 80 w 87"/>
                  <a:gd name="T3" fmla="*/ 20 h 80"/>
                  <a:gd name="T4" fmla="*/ 74 w 87"/>
                  <a:gd name="T5" fmla="*/ 20 h 80"/>
                  <a:gd name="T6" fmla="*/ 72 w 87"/>
                  <a:gd name="T7" fmla="*/ 13 h 80"/>
                  <a:gd name="T8" fmla="*/ 64 w 87"/>
                  <a:gd name="T9" fmla="*/ 9 h 80"/>
                  <a:gd name="T10" fmla="*/ 58 w 87"/>
                  <a:gd name="T11" fmla="*/ 9 h 80"/>
                  <a:gd name="T12" fmla="*/ 44 w 87"/>
                  <a:gd name="T13" fmla="*/ 5 h 80"/>
                  <a:gd name="T14" fmla="*/ 29 w 87"/>
                  <a:gd name="T15" fmla="*/ 1 h 80"/>
                  <a:gd name="T16" fmla="*/ 19 w 87"/>
                  <a:gd name="T17" fmla="*/ 3 h 80"/>
                  <a:gd name="T18" fmla="*/ 11 w 87"/>
                  <a:gd name="T19" fmla="*/ 8 h 80"/>
                  <a:gd name="T20" fmla="*/ 7 w 87"/>
                  <a:gd name="T21" fmla="*/ 11 h 80"/>
                  <a:gd name="T22" fmla="*/ 5 w 87"/>
                  <a:gd name="T23" fmla="*/ 18 h 80"/>
                  <a:gd name="T24" fmla="*/ 1 w 87"/>
                  <a:gd name="T25" fmla="*/ 25 h 80"/>
                  <a:gd name="T26" fmla="*/ 9 w 87"/>
                  <a:gd name="T27" fmla="*/ 33 h 80"/>
                  <a:gd name="T28" fmla="*/ 17 w 87"/>
                  <a:gd name="T29" fmla="*/ 36 h 80"/>
                  <a:gd name="T30" fmla="*/ 24 w 87"/>
                  <a:gd name="T31" fmla="*/ 44 h 80"/>
                  <a:gd name="T32" fmla="*/ 23 w 87"/>
                  <a:gd name="T33" fmla="*/ 53 h 80"/>
                  <a:gd name="T34" fmla="*/ 25 w 87"/>
                  <a:gd name="T35" fmla="*/ 59 h 80"/>
                  <a:gd name="T36" fmla="*/ 28 w 87"/>
                  <a:gd name="T37" fmla="*/ 64 h 80"/>
                  <a:gd name="T38" fmla="*/ 34 w 87"/>
                  <a:gd name="T39" fmla="*/ 68 h 80"/>
                  <a:gd name="T40" fmla="*/ 37 w 87"/>
                  <a:gd name="T41" fmla="*/ 65 h 80"/>
                  <a:gd name="T42" fmla="*/ 37 w 87"/>
                  <a:gd name="T43" fmla="*/ 56 h 80"/>
                  <a:gd name="T44" fmla="*/ 43 w 87"/>
                  <a:gd name="T45" fmla="*/ 60 h 80"/>
                  <a:gd name="T46" fmla="*/ 51 w 87"/>
                  <a:gd name="T47" fmla="*/ 66 h 80"/>
                  <a:gd name="T48" fmla="*/ 55 w 87"/>
                  <a:gd name="T49" fmla="*/ 76 h 80"/>
                  <a:gd name="T50" fmla="*/ 60 w 87"/>
                  <a:gd name="T51" fmla="*/ 78 h 80"/>
                  <a:gd name="T52" fmla="*/ 59 w 87"/>
                  <a:gd name="T53" fmla="*/ 70 h 80"/>
                  <a:gd name="T54" fmla="*/ 61 w 87"/>
                  <a:gd name="T55" fmla="*/ 64 h 80"/>
                  <a:gd name="T56" fmla="*/ 66 w 87"/>
                  <a:gd name="T57" fmla="*/ 61 h 80"/>
                  <a:gd name="T58" fmla="*/ 70 w 87"/>
                  <a:gd name="T59" fmla="*/ 65 h 80"/>
                  <a:gd name="T60" fmla="*/ 75 w 87"/>
                  <a:gd name="T61" fmla="*/ 71 h 80"/>
                  <a:gd name="T62" fmla="*/ 77 w 87"/>
                  <a:gd name="T63" fmla="*/ 72 h 80"/>
                  <a:gd name="T64" fmla="*/ 85 w 87"/>
                  <a:gd name="T65" fmla="*/ 73 h 80"/>
                  <a:gd name="T66" fmla="*/ 78 w 87"/>
                  <a:gd name="T67" fmla="*/ 66 h 80"/>
                  <a:gd name="T68" fmla="*/ 78 w 87"/>
                  <a:gd name="T69" fmla="*/ 58 h 80"/>
                  <a:gd name="T70" fmla="*/ 73 w 87"/>
                  <a:gd name="T71" fmla="*/ 49 h 80"/>
                  <a:gd name="T72" fmla="*/ 67 w 87"/>
                  <a:gd name="T73" fmla="*/ 44 h 80"/>
                  <a:gd name="T74" fmla="*/ 62 w 87"/>
                  <a:gd name="T75" fmla="*/ 34 h 80"/>
                  <a:gd name="T76" fmla="*/ 60 w 87"/>
                  <a:gd name="T77" fmla="*/ 27 h 80"/>
                  <a:gd name="T78" fmla="*/ 68 w 87"/>
                  <a:gd name="T79" fmla="*/ 29 h 80"/>
                  <a:gd name="T80" fmla="*/ 74 w 87"/>
                  <a:gd name="T81" fmla="*/ 32 h 80"/>
                  <a:gd name="T82" fmla="*/ 75 w 87"/>
                  <a:gd name="T83" fmla="*/ 36 h 80"/>
                  <a:gd name="T84" fmla="*/ 76 w 87"/>
                  <a:gd name="T85" fmla="*/ 38 h 80"/>
                  <a:gd name="T86" fmla="*/ 80 w 87"/>
                  <a:gd name="T87" fmla="*/ 31 h 80"/>
                  <a:gd name="T88" fmla="*/ 87 w 87"/>
                  <a:gd name="T89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7" h="80">
                    <a:moveTo>
                      <a:pt x="85" y="24"/>
                    </a:move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3" y="23"/>
                      <a:pt x="83" y="20"/>
                      <a:pt x="83" y="20"/>
                    </a:cubicBezTo>
                    <a:cubicBezTo>
                      <a:pt x="83" y="20"/>
                      <a:pt x="81" y="20"/>
                      <a:pt x="80" y="20"/>
                    </a:cubicBezTo>
                    <a:cubicBezTo>
                      <a:pt x="79" y="21"/>
                      <a:pt x="80" y="23"/>
                      <a:pt x="80" y="23"/>
                    </a:cubicBezTo>
                    <a:cubicBezTo>
                      <a:pt x="80" y="23"/>
                      <a:pt x="76" y="22"/>
                      <a:pt x="75" y="22"/>
                    </a:cubicBezTo>
                    <a:cubicBezTo>
                      <a:pt x="75" y="22"/>
                      <a:pt x="74" y="21"/>
                      <a:pt x="74" y="20"/>
                    </a:cubicBezTo>
                    <a:cubicBezTo>
                      <a:pt x="74" y="20"/>
                      <a:pt x="75" y="17"/>
                      <a:pt x="75" y="17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2" y="13"/>
                      <a:pt x="72" y="13"/>
                    </a:cubicBezTo>
                    <a:cubicBezTo>
                      <a:pt x="72" y="12"/>
                      <a:pt x="68" y="14"/>
                      <a:pt x="67" y="12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0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45" y="5"/>
                      <a:pt x="44" y="5"/>
                    </a:cubicBezTo>
                    <a:cubicBezTo>
                      <a:pt x="43" y="4"/>
                      <a:pt x="39" y="4"/>
                      <a:pt x="38" y="4"/>
                    </a:cubicBezTo>
                    <a:cubicBezTo>
                      <a:pt x="36" y="3"/>
                      <a:pt x="34" y="4"/>
                      <a:pt x="33" y="3"/>
                    </a:cubicBezTo>
                    <a:cubicBezTo>
                      <a:pt x="32" y="2"/>
                      <a:pt x="29" y="1"/>
                      <a:pt x="29" y="1"/>
                    </a:cubicBezTo>
                    <a:cubicBezTo>
                      <a:pt x="29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2" y="0"/>
                      <a:pt x="20" y="2"/>
                      <a:pt x="19" y="3"/>
                    </a:cubicBezTo>
                    <a:cubicBezTo>
                      <a:pt x="18" y="3"/>
                      <a:pt x="18" y="5"/>
                      <a:pt x="18" y="6"/>
                    </a:cubicBezTo>
                    <a:cubicBezTo>
                      <a:pt x="17" y="7"/>
                      <a:pt x="16" y="8"/>
                      <a:pt x="16" y="9"/>
                    </a:cubicBezTo>
                    <a:cubicBezTo>
                      <a:pt x="16" y="9"/>
                      <a:pt x="11" y="8"/>
                      <a:pt x="11" y="8"/>
                    </a:cubicBezTo>
                    <a:cubicBezTo>
                      <a:pt x="11" y="8"/>
                      <a:pt x="10" y="8"/>
                      <a:pt x="9" y="9"/>
                    </a:cubicBezTo>
                    <a:cubicBezTo>
                      <a:pt x="9" y="9"/>
                      <a:pt x="8" y="8"/>
                      <a:pt x="7" y="8"/>
                    </a:cubicBezTo>
                    <a:cubicBezTo>
                      <a:pt x="6" y="8"/>
                      <a:pt x="7" y="10"/>
                      <a:pt x="7" y="11"/>
                    </a:cubicBezTo>
                    <a:cubicBezTo>
                      <a:pt x="7" y="11"/>
                      <a:pt x="7" y="12"/>
                      <a:pt x="7" y="13"/>
                    </a:cubicBezTo>
                    <a:cubicBezTo>
                      <a:pt x="6" y="14"/>
                      <a:pt x="6" y="15"/>
                      <a:pt x="6" y="15"/>
                    </a:cubicBezTo>
                    <a:cubicBezTo>
                      <a:pt x="6" y="16"/>
                      <a:pt x="5" y="18"/>
                      <a:pt x="5" y="18"/>
                    </a:cubicBezTo>
                    <a:cubicBezTo>
                      <a:pt x="5" y="18"/>
                      <a:pt x="3" y="20"/>
                      <a:pt x="2" y="20"/>
                    </a:cubicBezTo>
                    <a:cubicBezTo>
                      <a:pt x="1" y="20"/>
                      <a:pt x="0" y="22"/>
                      <a:pt x="0" y="22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3" y="25"/>
                      <a:pt x="4" y="25"/>
                    </a:cubicBezTo>
                    <a:cubicBezTo>
                      <a:pt x="5" y="26"/>
                      <a:pt x="7" y="28"/>
                      <a:pt x="7" y="28"/>
                    </a:cubicBezTo>
                    <a:cubicBezTo>
                      <a:pt x="8" y="28"/>
                      <a:pt x="9" y="32"/>
                      <a:pt x="9" y="33"/>
                    </a:cubicBezTo>
                    <a:cubicBezTo>
                      <a:pt x="10" y="33"/>
                      <a:pt x="11" y="33"/>
                      <a:pt x="11" y="33"/>
                    </a:cubicBezTo>
                    <a:cubicBezTo>
                      <a:pt x="11" y="33"/>
                      <a:pt x="12" y="34"/>
                      <a:pt x="13" y="34"/>
                    </a:cubicBezTo>
                    <a:cubicBezTo>
                      <a:pt x="14" y="34"/>
                      <a:pt x="16" y="35"/>
                      <a:pt x="17" y="36"/>
                    </a:cubicBezTo>
                    <a:cubicBezTo>
                      <a:pt x="17" y="36"/>
                      <a:pt x="19" y="38"/>
                      <a:pt x="20" y="38"/>
                    </a:cubicBezTo>
                    <a:cubicBezTo>
                      <a:pt x="20" y="39"/>
                      <a:pt x="22" y="40"/>
                      <a:pt x="22" y="40"/>
                    </a:cubicBezTo>
                    <a:cubicBezTo>
                      <a:pt x="22" y="40"/>
                      <a:pt x="24" y="43"/>
                      <a:pt x="24" y="44"/>
                    </a:cubicBezTo>
                    <a:cubicBezTo>
                      <a:pt x="25" y="45"/>
                      <a:pt x="24" y="46"/>
                      <a:pt x="24" y="47"/>
                    </a:cubicBezTo>
                    <a:cubicBezTo>
                      <a:pt x="23" y="47"/>
                      <a:pt x="23" y="48"/>
                      <a:pt x="22" y="49"/>
                    </a:cubicBezTo>
                    <a:cubicBezTo>
                      <a:pt x="21" y="51"/>
                      <a:pt x="23" y="53"/>
                      <a:pt x="23" y="53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5" y="59"/>
                      <a:pt x="25" y="59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6" y="60"/>
                      <a:pt x="28" y="62"/>
                      <a:pt x="28" y="62"/>
                    </a:cubicBezTo>
                    <a:cubicBezTo>
                      <a:pt x="29" y="63"/>
                      <a:pt x="28" y="64"/>
                      <a:pt x="28" y="64"/>
                    </a:cubicBezTo>
                    <a:cubicBezTo>
                      <a:pt x="27" y="65"/>
                      <a:pt x="29" y="68"/>
                      <a:pt x="29" y="68"/>
                    </a:cubicBezTo>
                    <a:cubicBezTo>
                      <a:pt x="29" y="68"/>
                      <a:pt x="31" y="68"/>
                      <a:pt x="32" y="68"/>
                    </a:cubicBezTo>
                    <a:cubicBezTo>
                      <a:pt x="33" y="67"/>
                      <a:pt x="33" y="68"/>
                      <a:pt x="34" y="68"/>
                    </a:cubicBezTo>
                    <a:cubicBezTo>
                      <a:pt x="35" y="69"/>
                      <a:pt x="35" y="70"/>
                      <a:pt x="35" y="70"/>
                    </a:cubicBezTo>
                    <a:cubicBezTo>
                      <a:pt x="35" y="70"/>
                      <a:pt x="38" y="68"/>
                      <a:pt x="38" y="67"/>
                    </a:cubicBezTo>
                    <a:cubicBezTo>
                      <a:pt x="38" y="67"/>
                      <a:pt x="37" y="65"/>
                      <a:pt x="37" y="65"/>
                    </a:cubicBezTo>
                    <a:cubicBezTo>
                      <a:pt x="37" y="65"/>
                      <a:pt x="38" y="62"/>
                      <a:pt x="37" y="61"/>
                    </a:cubicBezTo>
                    <a:cubicBezTo>
                      <a:pt x="37" y="61"/>
                      <a:pt x="37" y="58"/>
                      <a:pt x="36" y="58"/>
                    </a:cubicBezTo>
                    <a:cubicBezTo>
                      <a:pt x="36" y="57"/>
                      <a:pt x="37" y="56"/>
                      <a:pt x="37" y="56"/>
                    </a:cubicBezTo>
                    <a:cubicBezTo>
                      <a:pt x="37" y="56"/>
                      <a:pt x="40" y="55"/>
                      <a:pt x="41" y="55"/>
                    </a:cubicBezTo>
                    <a:cubicBezTo>
                      <a:pt x="41" y="55"/>
                      <a:pt x="43" y="56"/>
                      <a:pt x="43" y="57"/>
                    </a:cubicBezTo>
                    <a:cubicBezTo>
                      <a:pt x="43" y="57"/>
                      <a:pt x="43" y="60"/>
                      <a:pt x="43" y="60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50" y="62"/>
                      <a:pt x="50" y="63"/>
                    </a:cubicBezTo>
                    <a:cubicBezTo>
                      <a:pt x="50" y="63"/>
                      <a:pt x="50" y="65"/>
                      <a:pt x="51" y="66"/>
                    </a:cubicBezTo>
                    <a:cubicBezTo>
                      <a:pt x="52" y="66"/>
                      <a:pt x="53" y="67"/>
                      <a:pt x="53" y="67"/>
                    </a:cubicBezTo>
                    <a:cubicBezTo>
                      <a:pt x="53" y="67"/>
                      <a:pt x="55" y="71"/>
                      <a:pt x="55" y="72"/>
                    </a:cubicBezTo>
                    <a:cubicBezTo>
                      <a:pt x="55" y="73"/>
                      <a:pt x="55" y="74"/>
                      <a:pt x="55" y="76"/>
                    </a:cubicBezTo>
                    <a:cubicBezTo>
                      <a:pt x="55" y="78"/>
                      <a:pt x="55" y="77"/>
                      <a:pt x="55" y="77"/>
                    </a:cubicBezTo>
                    <a:cubicBezTo>
                      <a:pt x="55" y="77"/>
                      <a:pt x="57" y="78"/>
                      <a:pt x="58" y="79"/>
                    </a:cubicBezTo>
                    <a:cubicBezTo>
                      <a:pt x="60" y="80"/>
                      <a:pt x="59" y="79"/>
                      <a:pt x="60" y="78"/>
                    </a:cubicBezTo>
                    <a:cubicBezTo>
                      <a:pt x="61" y="78"/>
                      <a:pt x="60" y="77"/>
                      <a:pt x="60" y="76"/>
                    </a:cubicBezTo>
                    <a:cubicBezTo>
                      <a:pt x="60" y="75"/>
                      <a:pt x="60" y="74"/>
                      <a:pt x="60" y="72"/>
                    </a:cubicBezTo>
                    <a:cubicBezTo>
                      <a:pt x="59" y="71"/>
                      <a:pt x="59" y="70"/>
                      <a:pt x="59" y="70"/>
                    </a:cubicBezTo>
                    <a:cubicBezTo>
                      <a:pt x="59" y="70"/>
                      <a:pt x="60" y="68"/>
                      <a:pt x="60" y="68"/>
                    </a:cubicBezTo>
                    <a:cubicBezTo>
                      <a:pt x="60" y="68"/>
                      <a:pt x="60" y="67"/>
                      <a:pt x="60" y="66"/>
                    </a:cubicBezTo>
                    <a:cubicBezTo>
                      <a:pt x="60" y="65"/>
                      <a:pt x="61" y="64"/>
                      <a:pt x="61" y="64"/>
                    </a:cubicBezTo>
                    <a:cubicBezTo>
                      <a:pt x="61" y="64"/>
                      <a:pt x="62" y="63"/>
                      <a:pt x="62" y="62"/>
                    </a:cubicBezTo>
                    <a:cubicBezTo>
                      <a:pt x="63" y="61"/>
                      <a:pt x="63" y="62"/>
                      <a:pt x="63" y="61"/>
                    </a:cubicBezTo>
                    <a:cubicBezTo>
                      <a:pt x="64" y="61"/>
                      <a:pt x="65" y="61"/>
                      <a:pt x="66" y="61"/>
                    </a:cubicBezTo>
                    <a:cubicBezTo>
                      <a:pt x="67" y="61"/>
                      <a:pt x="68" y="61"/>
                      <a:pt x="68" y="61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0" y="64"/>
                      <a:pt x="70" y="65"/>
                    </a:cubicBezTo>
                    <a:cubicBezTo>
                      <a:pt x="70" y="65"/>
                      <a:pt x="71" y="67"/>
                      <a:pt x="71" y="67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4" y="69"/>
                      <a:pt x="75" y="70"/>
                      <a:pt x="75" y="71"/>
                    </a:cubicBezTo>
                    <a:cubicBezTo>
                      <a:pt x="75" y="71"/>
                      <a:pt x="75" y="73"/>
                      <a:pt x="76" y="74"/>
                    </a:cubicBezTo>
                    <a:cubicBezTo>
                      <a:pt x="77" y="75"/>
                      <a:pt x="76" y="73"/>
                      <a:pt x="76" y="73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83" y="74"/>
                      <a:pt x="84" y="74"/>
                    </a:cubicBezTo>
                    <a:cubicBezTo>
                      <a:pt x="84" y="74"/>
                      <a:pt x="85" y="73"/>
                      <a:pt x="85" y="73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2" y="69"/>
                      <a:pt x="79" y="67"/>
                      <a:pt x="78" y="66"/>
                    </a:cubicBezTo>
                    <a:cubicBezTo>
                      <a:pt x="78" y="66"/>
                      <a:pt x="77" y="64"/>
                      <a:pt x="77" y="64"/>
                    </a:cubicBezTo>
                    <a:cubicBezTo>
                      <a:pt x="76" y="63"/>
                      <a:pt x="76" y="62"/>
                      <a:pt x="76" y="61"/>
                    </a:cubicBezTo>
                    <a:cubicBezTo>
                      <a:pt x="76" y="60"/>
                      <a:pt x="77" y="59"/>
                      <a:pt x="78" y="58"/>
                    </a:cubicBezTo>
                    <a:cubicBezTo>
                      <a:pt x="79" y="56"/>
                      <a:pt x="77" y="58"/>
                      <a:pt x="77" y="58"/>
                    </a:cubicBezTo>
                    <a:cubicBezTo>
                      <a:pt x="77" y="58"/>
                      <a:pt x="76" y="55"/>
                      <a:pt x="76" y="54"/>
                    </a:cubicBezTo>
                    <a:cubicBezTo>
                      <a:pt x="76" y="54"/>
                      <a:pt x="73" y="49"/>
                      <a:pt x="73" y="49"/>
                    </a:cubicBezTo>
                    <a:cubicBezTo>
                      <a:pt x="73" y="49"/>
                      <a:pt x="72" y="48"/>
                      <a:pt x="72" y="48"/>
                    </a:cubicBezTo>
                    <a:cubicBezTo>
                      <a:pt x="72" y="47"/>
                      <a:pt x="70" y="46"/>
                      <a:pt x="69" y="46"/>
                    </a:cubicBezTo>
                    <a:cubicBezTo>
                      <a:pt x="68" y="46"/>
                      <a:pt x="68" y="45"/>
                      <a:pt x="67" y="44"/>
                    </a:cubicBezTo>
                    <a:cubicBezTo>
                      <a:pt x="67" y="44"/>
                      <a:pt x="67" y="42"/>
                      <a:pt x="67" y="41"/>
                    </a:cubicBezTo>
                    <a:cubicBezTo>
                      <a:pt x="67" y="40"/>
                      <a:pt x="65" y="39"/>
                      <a:pt x="65" y="38"/>
                    </a:cubicBezTo>
                    <a:cubicBezTo>
                      <a:pt x="64" y="37"/>
                      <a:pt x="64" y="36"/>
                      <a:pt x="62" y="34"/>
                    </a:cubicBezTo>
                    <a:cubicBezTo>
                      <a:pt x="61" y="33"/>
                      <a:pt x="60" y="31"/>
                      <a:pt x="60" y="31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8"/>
                      <a:pt x="64" y="28"/>
                      <a:pt x="65" y="28"/>
                    </a:cubicBezTo>
                    <a:cubicBezTo>
                      <a:pt x="65" y="28"/>
                      <a:pt x="68" y="29"/>
                      <a:pt x="68" y="29"/>
                    </a:cubicBezTo>
                    <a:cubicBezTo>
                      <a:pt x="68" y="29"/>
                      <a:pt x="70" y="29"/>
                      <a:pt x="70" y="30"/>
                    </a:cubicBezTo>
                    <a:cubicBezTo>
                      <a:pt x="71" y="30"/>
                      <a:pt x="71" y="30"/>
                      <a:pt x="72" y="30"/>
                    </a:cubicBezTo>
                    <a:cubicBezTo>
                      <a:pt x="72" y="30"/>
                      <a:pt x="73" y="31"/>
                      <a:pt x="74" y="32"/>
                    </a:cubicBezTo>
                    <a:cubicBezTo>
                      <a:pt x="74" y="32"/>
                      <a:pt x="73" y="33"/>
                      <a:pt x="73" y="34"/>
                    </a:cubicBezTo>
                    <a:cubicBezTo>
                      <a:pt x="72" y="34"/>
                      <a:pt x="73" y="35"/>
                      <a:pt x="73" y="35"/>
                    </a:cubicBezTo>
                    <a:cubicBezTo>
                      <a:pt x="73" y="35"/>
                      <a:pt x="75" y="35"/>
                      <a:pt x="75" y="36"/>
                    </a:cubicBezTo>
                    <a:cubicBezTo>
                      <a:pt x="76" y="36"/>
                      <a:pt x="75" y="37"/>
                      <a:pt x="75" y="37"/>
                    </a:cubicBezTo>
                    <a:cubicBezTo>
                      <a:pt x="75" y="37"/>
                      <a:pt x="75" y="39"/>
                      <a:pt x="75" y="40"/>
                    </a:cubicBezTo>
                    <a:cubicBezTo>
                      <a:pt x="75" y="40"/>
                      <a:pt x="76" y="38"/>
                      <a:pt x="76" y="38"/>
                    </a:cubicBezTo>
                    <a:cubicBezTo>
                      <a:pt x="76" y="38"/>
                      <a:pt x="77" y="37"/>
                      <a:pt x="77" y="36"/>
                    </a:cubicBezTo>
                    <a:cubicBezTo>
                      <a:pt x="77" y="35"/>
                      <a:pt x="78" y="34"/>
                      <a:pt x="78" y="34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5" y="28"/>
                      <a:pt x="86" y="28"/>
                    </a:cubicBezTo>
                    <a:cubicBezTo>
                      <a:pt x="87" y="27"/>
                      <a:pt x="86" y="27"/>
                      <a:pt x="87" y="27"/>
                    </a:cubicBezTo>
                    <a:cubicBezTo>
                      <a:pt x="87" y="27"/>
                      <a:pt x="87" y="25"/>
                      <a:pt x="87" y="25"/>
                    </a:cubicBezTo>
                    <a:lnTo>
                      <a:pt x="85" y="24"/>
                    </a:ln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252" name="Freeform 204">
                <a:extLst>
                  <a:ext uri="{FF2B5EF4-FFF2-40B4-BE49-F238E27FC236}">
                    <a16:creationId xmlns:a16="http://schemas.microsoft.com/office/drawing/2014/main" id="{19B71F11-A6C0-1ACA-BC1E-E170DCD9B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" y="2835"/>
                <a:ext cx="403" cy="387"/>
              </a:xfrm>
              <a:custGeom>
                <a:avLst/>
                <a:gdLst>
                  <a:gd name="T0" fmla="*/ 143 w 201"/>
                  <a:gd name="T1" fmla="*/ 176 h 193"/>
                  <a:gd name="T2" fmla="*/ 129 w 201"/>
                  <a:gd name="T3" fmla="*/ 165 h 193"/>
                  <a:gd name="T4" fmla="*/ 142 w 201"/>
                  <a:gd name="T5" fmla="*/ 164 h 193"/>
                  <a:gd name="T6" fmla="*/ 153 w 201"/>
                  <a:gd name="T7" fmla="*/ 177 h 193"/>
                  <a:gd name="T8" fmla="*/ 157 w 201"/>
                  <a:gd name="T9" fmla="*/ 167 h 193"/>
                  <a:gd name="T10" fmla="*/ 145 w 201"/>
                  <a:gd name="T11" fmla="*/ 155 h 193"/>
                  <a:gd name="T12" fmla="*/ 128 w 201"/>
                  <a:gd name="T13" fmla="*/ 147 h 193"/>
                  <a:gd name="T14" fmla="*/ 111 w 201"/>
                  <a:gd name="T15" fmla="*/ 138 h 193"/>
                  <a:gd name="T16" fmla="*/ 111 w 201"/>
                  <a:gd name="T17" fmla="*/ 150 h 193"/>
                  <a:gd name="T18" fmla="*/ 115 w 201"/>
                  <a:gd name="T19" fmla="*/ 159 h 193"/>
                  <a:gd name="T20" fmla="*/ 106 w 201"/>
                  <a:gd name="T21" fmla="*/ 155 h 193"/>
                  <a:gd name="T22" fmla="*/ 93 w 201"/>
                  <a:gd name="T23" fmla="*/ 151 h 193"/>
                  <a:gd name="T24" fmla="*/ 96 w 201"/>
                  <a:gd name="T25" fmla="*/ 147 h 193"/>
                  <a:gd name="T26" fmla="*/ 98 w 201"/>
                  <a:gd name="T27" fmla="*/ 136 h 193"/>
                  <a:gd name="T28" fmla="*/ 101 w 201"/>
                  <a:gd name="T29" fmla="*/ 127 h 193"/>
                  <a:gd name="T30" fmla="*/ 106 w 201"/>
                  <a:gd name="T31" fmla="*/ 135 h 193"/>
                  <a:gd name="T32" fmla="*/ 99 w 201"/>
                  <a:gd name="T33" fmla="*/ 120 h 193"/>
                  <a:gd name="T34" fmla="*/ 90 w 201"/>
                  <a:gd name="T35" fmla="*/ 109 h 193"/>
                  <a:gd name="T36" fmla="*/ 76 w 201"/>
                  <a:gd name="T37" fmla="*/ 96 h 193"/>
                  <a:gd name="T38" fmla="*/ 79 w 201"/>
                  <a:gd name="T39" fmla="*/ 76 h 193"/>
                  <a:gd name="T40" fmla="*/ 84 w 201"/>
                  <a:gd name="T41" fmla="*/ 81 h 193"/>
                  <a:gd name="T42" fmla="*/ 102 w 201"/>
                  <a:gd name="T43" fmla="*/ 91 h 193"/>
                  <a:gd name="T44" fmla="*/ 114 w 201"/>
                  <a:gd name="T45" fmla="*/ 97 h 193"/>
                  <a:gd name="T46" fmla="*/ 106 w 201"/>
                  <a:gd name="T47" fmla="*/ 91 h 193"/>
                  <a:gd name="T48" fmla="*/ 110 w 201"/>
                  <a:gd name="T49" fmla="*/ 84 h 193"/>
                  <a:gd name="T50" fmla="*/ 124 w 201"/>
                  <a:gd name="T51" fmla="*/ 93 h 193"/>
                  <a:gd name="T52" fmla="*/ 113 w 201"/>
                  <a:gd name="T53" fmla="*/ 80 h 193"/>
                  <a:gd name="T54" fmla="*/ 122 w 201"/>
                  <a:gd name="T55" fmla="*/ 78 h 193"/>
                  <a:gd name="T56" fmla="*/ 138 w 201"/>
                  <a:gd name="T57" fmla="*/ 82 h 193"/>
                  <a:gd name="T58" fmla="*/ 123 w 201"/>
                  <a:gd name="T59" fmla="*/ 71 h 193"/>
                  <a:gd name="T60" fmla="*/ 115 w 201"/>
                  <a:gd name="T61" fmla="*/ 67 h 193"/>
                  <a:gd name="T62" fmla="*/ 123 w 201"/>
                  <a:gd name="T63" fmla="*/ 57 h 193"/>
                  <a:gd name="T64" fmla="*/ 146 w 201"/>
                  <a:gd name="T65" fmla="*/ 46 h 193"/>
                  <a:gd name="T66" fmla="*/ 163 w 201"/>
                  <a:gd name="T67" fmla="*/ 43 h 193"/>
                  <a:gd name="T68" fmla="*/ 195 w 201"/>
                  <a:gd name="T69" fmla="*/ 36 h 193"/>
                  <a:gd name="T70" fmla="*/ 197 w 201"/>
                  <a:gd name="T71" fmla="*/ 9 h 193"/>
                  <a:gd name="T72" fmla="*/ 182 w 201"/>
                  <a:gd name="T73" fmla="*/ 9 h 193"/>
                  <a:gd name="T74" fmla="*/ 163 w 201"/>
                  <a:gd name="T75" fmla="*/ 24 h 193"/>
                  <a:gd name="T76" fmla="*/ 132 w 201"/>
                  <a:gd name="T77" fmla="*/ 23 h 193"/>
                  <a:gd name="T78" fmla="*/ 113 w 201"/>
                  <a:gd name="T79" fmla="*/ 27 h 193"/>
                  <a:gd name="T80" fmla="*/ 84 w 201"/>
                  <a:gd name="T81" fmla="*/ 39 h 193"/>
                  <a:gd name="T82" fmla="*/ 47 w 201"/>
                  <a:gd name="T83" fmla="*/ 57 h 193"/>
                  <a:gd name="T84" fmla="*/ 23 w 201"/>
                  <a:gd name="T85" fmla="*/ 71 h 193"/>
                  <a:gd name="T86" fmla="*/ 22 w 201"/>
                  <a:gd name="T87" fmla="*/ 78 h 193"/>
                  <a:gd name="T88" fmla="*/ 17 w 201"/>
                  <a:gd name="T89" fmla="*/ 95 h 193"/>
                  <a:gd name="T90" fmla="*/ 3 w 201"/>
                  <a:gd name="T91" fmla="*/ 118 h 193"/>
                  <a:gd name="T92" fmla="*/ 4 w 201"/>
                  <a:gd name="T93" fmla="*/ 126 h 193"/>
                  <a:gd name="T94" fmla="*/ 7 w 201"/>
                  <a:gd name="T95" fmla="*/ 144 h 193"/>
                  <a:gd name="T96" fmla="*/ 22 w 201"/>
                  <a:gd name="T97" fmla="*/ 156 h 193"/>
                  <a:gd name="T98" fmla="*/ 38 w 201"/>
                  <a:gd name="T99" fmla="*/ 156 h 193"/>
                  <a:gd name="T100" fmla="*/ 23 w 201"/>
                  <a:gd name="T101" fmla="*/ 164 h 193"/>
                  <a:gd name="T102" fmla="*/ 25 w 201"/>
                  <a:gd name="T103" fmla="*/ 168 h 193"/>
                  <a:gd name="T104" fmla="*/ 35 w 201"/>
                  <a:gd name="T105" fmla="*/ 170 h 193"/>
                  <a:gd name="T106" fmla="*/ 48 w 201"/>
                  <a:gd name="T107" fmla="*/ 175 h 193"/>
                  <a:gd name="T108" fmla="*/ 70 w 201"/>
                  <a:gd name="T109" fmla="*/ 175 h 193"/>
                  <a:gd name="T110" fmla="*/ 88 w 201"/>
                  <a:gd name="T111" fmla="*/ 170 h 193"/>
                  <a:gd name="T112" fmla="*/ 104 w 201"/>
                  <a:gd name="T113" fmla="*/ 177 h 193"/>
                  <a:gd name="T114" fmla="*/ 108 w 201"/>
                  <a:gd name="T115" fmla="*/ 181 h 193"/>
                  <a:gd name="T116" fmla="*/ 113 w 201"/>
                  <a:gd name="T117" fmla="*/ 188 h 193"/>
                  <a:gd name="T118" fmla="*/ 127 w 201"/>
                  <a:gd name="T119" fmla="*/ 179 h 193"/>
                  <a:gd name="T120" fmla="*/ 129 w 201"/>
                  <a:gd name="T121" fmla="*/ 184 h 193"/>
                  <a:gd name="T122" fmla="*/ 141 w 201"/>
                  <a:gd name="T123" fmla="*/ 18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1" h="193">
                    <a:moveTo>
                      <a:pt x="149" y="188"/>
                    </a:moveTo>
                    <a:cubicBezTo>
                      <a:pt x="148" y="188"/>
                      <a:pt x="148" y="188"/>
                      <a:pt x="148" y="188"/>
                    </a:cubicBezTo>
                    <a:cubicBezTo>
                      <a:pt x="148" y="185"/>
                      <a:pt x="148" y="185"/>
                      <a:pt x="148" y="185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45" y="181"/>
                      <a:pt x="145" y="181"/>
                      <a:pt x="145" y="181"/>
                    </a:cubicBezTo>
                    <a:cubicBezTo>
                      <a:pt x="143" y="176"/>
                      <a:pt x="143" y="176"/>
                      <a:pt x="143" y="176"/>
                    </a:cubicBezTo>
                    <a:cubicBezTo>
                      <a:pt x="143" y="176"/>
                      <a:pt x="142" y="172"/>
                      <a:pt x="142" y="172"/>
                    </a:cubicBezTo>
                    <a:cubicBezTo>
                      <a:pt x="142" y="171"/>
                      <a:pt x="141" y="170"/>
                      <a:pt x="141" y="170"/>
                    </a:cubicBezTo>
                    <a:cubicBezTo>
                      <a:pt x="141" y="166"/>
                      <a:pt x="141" y="166"/>
                      <a:pt x="141" y="166"/>
                    </a:cubicBezTo>
                    <a:cubicBezTo>
                      <a:pt x="136" y="165"/>
                      <a:pt x="136" y="165"/>
                      <a:pt x="136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29" y="165"/>
                      <a:pt x="129" y="165"/>
                      <a:pt x="129" y="165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131" y="163"/>
                      <a:pt x="131" y="163"/>
                      <a:pt x="131" y="163"/>
                    </a:cubicBezTo>
                    <a:cubicBezTo>
                      <a:pt x="131" y="163"/>
                      <a:pt x="134" y="163"/>
                      <a:pt x="135" y="163"/>
                    </a:cubicBezTo>
                    <a:cubicBezTo>
                      <a:pt x="136" y="163"/>
                      <a:pt x="137" y="162"/>
                      <a:pt x="137" y="162"/>
                    </a:cubicBezTo>
                    <a:cubicBezTo>
                      <a:pt x="140" y="161"/>
                      <a:pt x="140" y="161"/>
                      <a:pt x="140" y="161"/>
                    </a:cubicBezTo>
                    <a:cubicBezTo>
                      <a:pt x="142" y="164"/>
                      <a:pt x="142" y="164"/>
                      <a:pt x="142" y="164"/>
                    </a:cubicBezTo>
                    <a:cubicBezTo>
                      <a:pt x="144" y="166"/>
                      <a:pt x="144" y="166"/>
                      <a:pt x="144" y="166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72"/>
                      <a:pt x="147" y="172"/>
                      <a:pt x="147" y="172"/>
                    </a:cubicBezTo>
                    <a:cubicBezTo>
                      <a:pt x="147" y="172"/>
                      <a:pt x="152" y="173"/>
                      <a:pt x="153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77"/>
                      <a:pt x="153" y="177"/>
                      <a:pt x="153" y="177"/>
                    </a:cubicBezTo>
                    <a:cubicBezTo>
                      <a:pt x="153" y="177"/>
                      <a:pt x="156" y="176"/>
                      <a:pt x="157" y="176"/>
                    </a:cubicBezTo>
                    <a:cubicBezTo>
                      <a:pt x="157" y="176"/>
                      <a:pt x="160" y="176"/>
                      <a:pt x="160" y="176"/>
                    </a:cubicBezTo>
                    <a:cubicBezTo>
                      <a:pt x="161" y="176"/>
                      <a:pt x="163" y="174"/>
                      <a:pt x="163" y="174"/>
                    </a:cubicBezTo>
                    <a:cubicBezTo>
                      <a:pt x="164" y="174"/>
                      <a:pt x="163" y="170"/>
                      <a:pt x="163" y="170"/>
                    </a:cubicBezTo>
                    <a:cubicBezTo>
                      <a:pt x="163" y="170"/>
                      <a:pt x="160" y="168"/>
                      <a:pt x="160" y="167"/>
                    </a:cubicBezTo>
                    <a:cubicBezTo>
                      <a:pt x="159" y="167"/>
                      <a:pt x="157" y="167"/>
                      <a:pt x="157" y="167"/>
                    </a:cubicBezTo>
                    <a:cubicBezTo>
                      <a:pt x="157" y="167"/>
                      <a:pt x="155" y="168"/>
                      <a:pt x="154" y="168"/>
                    </a:cubicBezTo>
                    <a:cubicBezTo>
                      <a:pt x="154" y="168"/>
                      <a:pt x="153" y="168"/>
                      <a:pt x="153" y="169"/>
                    </a:cubicBezTo>
                    <a:cubicBezTo>
                      <a:pt x="152" y="169"/>
                      <a:pt x="151" y="167"/>
                      <a:pt x="150" y="166"/>
                    </a:cubicBezTo>
                    <a:cubicBezTo>
                      <a:pt x="150" y="165"/>
                      <a:pt x="147" y="162"/>
                      <a:pt x="147" y="162"/>
                    </a:cubicBezTo>
                    <a:cubicBezTo>
                      <a:pt x="147" y="161"/>
                      <a:pt x="145" y="158"/>
                      <a:pt x="145" y="158"/>
                    </a:cubicBezTo>
                    <a:cubicBezTo>
                      <a:pt x="145" y="157"/>
                      <a:pt x="145" y="155"/>
                      <a:pt x="145" y="155"/>
                    </a:cubicBezTo>
                    <a:cubicBezTo>
                      <a:pt x="145" y="155"/>
                      <a:pt x="144" y="152"/>
                      <a:pt x="144" y="151"/>
                    </a:cubicBezTo>
                    <a:cubicBezTo>
                      <a:pt x="143" y="151"/>
                      <a:pt x="141" y="149"/>
                      <a:pt x="141" y="149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36" y="149"/>
                      <a:pt x="136" y="149"/>
                      <a:pt x="136" y="149"/>
                    </a:cubicBezTo>
                    <a:cubicBezTo>
                      <a:pt x="131" y="149"/>
                      <a:pt x="131" y="149"/>
                      <a:pt x="131" y="149"/>
                    </a:cubicBezTo>
                    <a:cubicBezTo>
                      <a:pt x="128" y="147"/>
                      <a:pt x="128" y="147"/>
                      <a:pt x="128" y="147"/>
                    </a:cubicBezTo>
                    <a:cubicBezTo>
                      <a:pt x="128" y="147"/>
                      <a:pt x="126" y="147"/>
                      <a:pt x="126" y="147"/>
                    </a:cubicBezTo>
                    <a:cubicBezTo>
                      <a:pt x="125" y="147"/>
                      <a:pt x="121" y="145"/>
                      <a:pt x="121" y="145"/>
                    </a:cubicBezTo>
                    <a:cubicBezTo>
                      <a:pt x="121" y="145"/>
                      <a:pt x="117" y="144"/>
                      <a:pt x="116" y="144"/>
                    </a:cubicBezTo>
                    <a:cubicBezTo>
                      <a:pt x="116" y="143"/>
                      <a:pt x="115" y="142"/>
                      <a:pt x="115" y="141"/>
                    </a:cubicBezTo>
                    <a:cubicBezTo>
                      <a:pt x="114" y="140"/>
                      <a:pt x="113" y="139"/>
                      <a:pt x="113" y="139"/>
                    </a:cubicBezTo>
                    <a:cubicBezTo>
                      <a:pt x="113" y="139"/>
                      <a:pt x="112" y="138"/>
                      <a:pt x="111" y="138"/>
                    </a:cubicBezTo>
                    <a:cubicBezTo>
                      <a:pt x="110" y="138"/>
                      <a:pt x="109" y="139"/>
                      <a:pt x="108" y="139"/>
                    </a:cubicBezTo>
                    <a:cubicBezTo>
                      <a:pt x="108" y="139"/>
                      <a:pt x="105" y="139"/>
                      <a:pt x="105" y="139"/>
                    </a:cubicBezTo>
                    <a:cubicBezTo>
                      <a:pt x="104" y="138"/>
                      <a:pt x="104" y="141"/>
                      <a:pt x="104" y="141"/>
                    </a:cubicBezTo>
                    <a:cubicBezTo>
                      <a:pt x="103" y="142"/>
                      <a:pt x="102" y="145"/>
                      <a:pt x="102" y="145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11" y="150"/>
                      <a:pt x="111" y="150"/>
                      <a:pt x="111" y="150"/>
                    </a:cubicBezTo>
                    <a:cubicBezTo>
                      <a:pt x="115" y="150"/>
                      <a:pt x="115" y="150"/>
                      <a:pt x="115" y="150"/>
                    </a:cubicBezTo>
                    <a:cubicBezTo>
                      <a:pt x="115" y="150"/>
                      <a:pt x="119" y="153"/>
                      <a:pt x="119" y="154"/>
                    </a:cubicBezTo>
                    <a:cubicBezTo>
                      <a:pt x="120" y="154"/>
                      <a:pt x="122" y="156"/>
                      <a:pt x="122" y="156"/>
                    </a:cubicBezTo>
                    <a:cubicBezTo>
                      <a:pt x="125" y="158"/>
                      <a:pt x="125" y="158"/>
                      <a:pt x="125" y="158"/>
                    </a:cubicBezTo>
                    <a:cubicBezTo>
                      <a:pt x="125" y="158"/>
                      <a:pt x="118" y="160"/>
                      <a:pt x="118" y="160"/>
                    </a:cubicBezTo>
                    <a:cubicBezTo>
                      <a:pt x="117" y="160"/>
                      <a:pt x="116" y="159"/>
                      <a:pt x="115" y="159"/>
                    </a:cubicBezTo>
                    <a:cubicBezTo>
                      <a:pt x="114" y="159"/>
                      <a:pt x="114" y="157"/>
                      <a:pt x="114" y="157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3" y="155"/>
                      <a:pt x="110" y="154"/>
                      <a:pt x="110" y="154"/>
                    </a:cubicBezTo>
                    <a:cubicBezTo>
                      <a:pt x="109" y="154"/>
                      <a:pt x="109" y="155"/>
                      <a:pt x="108" y="155"/>
                    </a:cubicBezTo>
                    <a:cubicBezTo>
                      <a:pt x="108" y="155"/>
                      <a:pt x="107" y="155"/>
                      <a:pt x="107" y="155"/>
                    </a:cubicBezTo>
                    <a:cubicBezTo>
                      <a:pt x="106" y="155"/>
                      <a:pt x="106" y="155"/>
                      <a:pt x="106" y="155"/>
                    </a:cubicBezTo>
                    <a:cubicBezTo>
                      <a:pt x="106" y="155"/>
                      <a:pt x="105" y="155"/>
                      <a:pt x="104" y="155"/>
                    </a:cubicBezTo>
                    <a:cubicBezTo>
                      <a:pt x="103" y="155"/>
                      <a:pt x="103" y="154"/>
                      <a:pt x="103" y="154"/>
                    </a:cubicBezTo>
                    <a:cubicBezTo>
                      <a:pt x="103" y="154"/>
                      <a:pt x="103" y="153"/>
                      <a:pt x="102" y="152"/>
                    </a:cubicBezTo>
                    <a:cubicBezTo>
                      <a:pt x="101" y="152"/>
                      <a:pt x="100" y="152"/>
                      <a:pt x="99" y="152"/>
                    </a:cubicBezTo>
                    <a:cubicBezTo>
                      <a:pt x="98" y="151"/>
                      <a:pt x="97" y="151"/>
                      <a:pt x="97" y="151"/>
                    </a:cubicBezTo>
                    <a:cubicBezTo>
                      <a:pt x="96" y="151"/>
                      <a:pt x="94" y="151"/>
                      <a:pt x="93" y="151"/>
                    </a:cubicBezTo>
                    <a:cubicBezTo>
                      <a:pt x="93" y="151"/>
                      <a:pt x="92" y="151"/>
                      <a:pt x="89" y="151"/>
                    </a:cubicBezTo>
                    <a:cubicBezTo>
                      <a:pt x="85" y="150"/>
                      <a:pt x="88" y="149"/>
                      <a:pt x="88" y="149"/>
                    </a:cubicBezTo>
                    <a:cubicBezTo>
                      <a:pt x="88" y="148"/>
                      <a:pt x="90" y="148"/>
                      <a:pt x="90" y="148"/>
                    </a:cubicBezTo>
                    <a:cubicBezTo>
                      <a:pt x="90" y="148"/>
                      <a:pt x="92" y="149"/>
                      <a:pt x="92" y="148"/>
                    </a:cubicBezTo>
                    <a:cubicBezTo>
                      <a:pt x="93" y="148"/>
                      <a:pt x="93" y="148"/>
                      <a:pt x="93" y="148"/>
                    </a:cubicBezTo>
                    <a:cubicBezTo>
                      <a:pt x="93" y="148"/>
                      <a:pt x="95" y="147"/>
                      <a:pt x="96" y="147"/>
                    </a:cubicBezTo>
                    <a:cubicBezTo>
                      <a:pt x="96" y="147"/>
                      <a:pt x="97" y="146"/>
                      <a:pt x="97" y="146"/>
                    </a:cubicBezTo>
                    <a:cubicBezTo>
                      <a:pt x="100" y="143"/>
                      <a:pt x="100" y="143"/>
                      <a:pt x="100" y="143"/>
                    </a:cubicBezTo>
                    <a:cubicBezTo>
                      <a:pt x="101" y="141"/>
                      <a:pt x="101" y="141"/>
                      <a:pt x="101" y="141"/>
                    </a:cubicBezTo>
                    <a:cubicBezTo>
                      <a:pt x="101" y="139"/>
                      <a:pt x="101" y="139"/>
                      <a:pt x="101" y="139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99" y="138"/>
                      <a:pt x="98" y="137"/>
                      <a:pt x="98" y="136"/>
                    </a:cubicBezTo>
                    <a:cubicBezTo>
                      <a:pt x="98" y="136"/>
                      <a:pt x="96" y="135"/>
                      <a:pt x="96" y="135"/>
                    </a:cubicBezTo>
                    <a:cubicBezTo>
                      <a:pt x="92" y="133"/>
                      <a:pt x="92" y="133"/>
                      <a:pt x="92" y="133"/>
                    </a:cubicBezTo>
                    <a:cubicBezTo>
                      <a:pt x="93" y="131"/>
                      <a:pt x="93" y="131"/>
                      <a:pt x="93" y="131"/>
                    </a:cubicBezTo>
                    <a:cubicBezTo>
                      <a:pt x="93" y="131"/>
                      <a:pt x="96" y="128"/>
                      <a:pt x="97" y="128"/>
                    </a:cubicBezTo>
                    <a:cubicBezTo>
                      <a:pt x="97" y="127"/>
                      <a:pt x="99" y="127"/>
                      <a:pt x="99" y="127"/>
                    </a:cubicBezTo>
                    <a:cubicBezTo>
                      <a:pt x="101" y="127"/>
                      <a:pt x="101" y="127"/>
                      <a:pt x="101" y="127"/>
                    </a:cubicBezTo>
                    <a:cubicBezTo>
                      <a:pt x="103" y="129"/>
                      <a:pt x="103" y="129"/>
                      <a:pt x="103" y="129"/>
                    </a:cubicBezTo>
                    <a:cubicBezTo>
                      <a:pt x="103" y="129"/>
                      <a:pt x="105" y="130"/>
                      <a:pt x="106" y="131"/>
                    </a:cubicBezTo>
                    <a:cubicBezTo>
                      <a:pt x="106" y="131"/>
                      <a:pt x="107" y="133"/>
                      <a:pt x="107" y="133"/>
                    </a:cubicBezTo>
                    <a:cubicBezTo>
                      <a:pt x="107" y="133"/>
                      <a:pt x="104" y="134"/>
                      <a:pt x="104" y="135"/>
                    </a:cubicBezTo>
                    <a:cubicBezTo>
                      <a:pt x="103" y="135"/>
                      <a:pt x="104" y="136"/>
                      <a:pt x="104" y="136"/>
                    </a:cubicBezTo>
                    <a:cubicBezTo>
                      <a:pt x="104" y="136"/>
                      <a:pt x="105" y="135"/>
                      <a:pt x="106" y="135"/>
                    </a:cubicBezTo>
                    <a:cubicBezTo>
                      <a:pt x="106" y="135"/>
                      <a:pt x="108" y="134"/>
                      <a:pt x="108" y="134"/>
                    </a:cubicBezTo>
                    <a:cubicBezTo>
                      <a:pt x="109" y="132"/>
                      <a:pt x="109" y="132"/>
                      <a:pt x="109" y="132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07" y="127"/>
                      <a:pt x="107" y="127"/>
                      <a:pt x="107" y="127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99" y="120"/>
                      <a:pt x="99" y="120"/>
                      <a:pt x="99" y="120"/>
                    </a:cubicBezTo>
                    <a:cubicBezTo>
                      <a:pt x="99" y="120"/>
                      <a:pt x="97" y="119"/>
                      <a:pt x="97" y="119"/>
                    </a:cubicBezTo>
                    <a:cubicBezTo>
                      <a:pt x="96" y="119"/>
                      <a:pt x="96" y="118"/>
                      <a:pt x="94" y="117"/>
                    </a:cubicBezTo>
                    <a:cubicBezTo>
                      <a:pt x="92" y="115"/>
                      <a:pt x="93" y="115"/>
                      <a:pt x="93" y="114"/>
                    </a:cubicBezTo>
                    <a:cubicBezTo>
                      <a:pt x="93" y="114"/>
                      <a:pt x="92" y="114"/>
                      <a:pt x="91" y="113"/>
                    </a:cubicBezTo>
                    <a:cubicBezTo>
                      <a:pt x="91" y="113"/>
                      <a:pt x="90" y="112"/>
                      <a:pt x="90" y="112"/>
                    </a:cubicBezTo>
                    <a:cubicBezTo>
                      <a:pt x="90" y="112"/>
                      <a:pt x="90" y="110"/>
                      <a:pt x="90" y="109"/>
                    </a:cubicBezTo>
                    <a:cubicBezTo>
                      <a:pt x="89" y="107"/>
                      <a:pt x="87" y="107"/>
                      <a:pt x="86" y="107"/>
                    </a:cubicBezTo>
                    <a:cubicBezTo>
                      <a:pt x="86" y="106"/>
                      <a:pt x="85" y="105"/>
                      <a:pt x="85" y="105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83" y="102"/>
                      <a:pt x="82" y="101"/>
                      <a:pt x="81" y="100"/>
                    </a:cubicBezTo>
                    <a:cubicBezTo>
                      <a:pt x="79" y="100"/>
                      <a:pt x="79" y="100"/>
                      <a:pt x="78" y="99"/>
                    </a:cubicBezTo>
                    <a:cubicBezTo>
                      <a:pt x="77" y="98"/>
                      <a:pt x="77" y="97"/>
                      <a:pt x="76" y="96"/>
                    </a:cubicBezTo>
                    <a:cubicBezTo>
                      <a:pt x="76" y="95"/>
                      <a:pt x="76" y="93"/>
                      <a:pt x="76" y="92"/>
                    </a:cubicBezTo>
                    <a:cubicBezTo>
                      <a:pt x="76" y="92"/>
                      <a:pt x="77" y="88"/>
                      <a:pt x="77" y="88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9" y="76"/>
                      <a:pt x="79" y="76"/>
                      <a:pt x="79" y="76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101" y="87"/>
                      <a:pt x="101" y="87"/>
                      <a:pt x="101" y="87"/>
                    </a:cubicBezTo>
                    <a:cubicBezTo>
                      <a:pt x="102" y="90"/>
                      <a:pt x="102" y="90"/>
                      <a:pt x="102" y="90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2" y="95"/>
                      <a:pt x="103" y="97"/>
                    </a:cubicBezTo>
                    <a:cubicBezTo>
                      <a:pt x="104" y="98"/>
                      <a:pt x="105" y="97"/>
                      <a:pt x="105" y="97"/>
                    </a:cubicBezTo>
                    <a:cubicBezTo>
                      <a:pt x="105" y="97"/>
                      <a:pt x="108" y="96"/>
                      <a:pt x="108" y="96"/>
                    </a:cubicBezTo>
                    <a:cubicBezTo>
                      <a:pt x="108" y="96"/>
                      <a:pt x="110" y="97"/>
                      <a:pt x="110" y="97"/>
                    </a:cubicBezTo>
                    <a:cubicBezTo>
                      <a:pt x="110" y="97"/>
                      <a:pt x="113" y="97"/>
                      <a:pt x="114" y="97"/>
                    </a:cubicBezTo>
                    <a:cubicBezTo>
                      <a:pt x="115" y="97"/>
                      <a:pt x="117" y="96"/>
                      <a:pt x="117" y="96"/>
                    </a:cubicBezTo>
                    <a:cubicBezTo>
                      <a:pt x="116" y="95"/>
                      <a:pt x="116" y="95"/>
                      <a:pt x="116" y="95"/>
                    </a:cubicBezTo>
                    <a:cubicBezTo>
                      <a:pt x="114" y="94"/>
                      <a:pt x="114" y="94"/>
                      <a:pt x="114" y="94"/>
                    </a:cubicBezTo>
                    <a:cubicBezTo>
                      <a:pt x="114" y="94"/>
                      <a:pt x="112" y="93"/>
                      <a:pt x="111" y="93"/>
                    </a:cubicBezTo>
                    <a:cubicBezTo>
                      <a:pt x="109" y="93"/>
                      <a:pt x="109" y="93"/>
                      <a:pt x="109" y="93"/>
                    </a:cubicBezTo>
                    <a:cubicBezTo>
                      <a:pt x="109" y="93"/>
                      <a:pt x="107" y="92"/>
                      <a:pt x="106" y="91"/>
                    </a:cubicBezTo>
                    <a:cubicBezTo>
                      <a:pt x="106" y="90"/>
                      <a:pt x="105" y="90"/>
                      <a:pt x="105" y="90"/>
                    </a:cubicBezTo>
                    <a:cubicBezTo>
                      <a:pt x="105" y="90"/>
                      <a:pt x="102" y="88"/>
                      <a:pt x="102" y="88"/>
                    </a:cubicBezTo>
                    <a:cubicBezTo>
                      <a:pt x="102" y="88"/>
                      <a:pt x="101" y="86"/>
                      <a:pt x="101" y="86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10" y="84"/>
                      <a:pt x="115" y="86"/>
                      <a:pt x="115" y="86"/>
                    </a:cubicBezTo>
                    <a:cubicBezTo>
                      <a:pt x="115" y="86"/>
                      <a:pt x="117" y="88"/>
                      <a:pt x="117" y="88"/>
                    </a:cubicBezTo>
                    <a:cubicBezTo>
                      <a:pt x="117" y="91"/>
                      <a:pt x="117" y="91"/>
                      <a:pt x="117" y="91"/>
                    </a:cubicBezTo>
                    <a:cubicBezTo>
                      <a:pt x="120" y="92"/>
                      <a:pt x="120" y="92"/>
                      <a:pt x="120" y="92"/>
                    </a:cubicBezTo>
                    <a:cubicBezTo>
                      <a:pt x="120" y="92"/>
                      <a:pt x="121" y="93"/>
                      <a:pt x="123" y="93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5" y="90"/>
                      <a:pt x="125" y="90"/>
                      <a:pt x="125" y="90"/>
                    </a:cubicBezTo>
                    <a:cubicBezTo>
                      <a:pt x="125" y="88"/>
                      <a:pt x="125" y="88"/>
                      <a:pt x="125" y="88"/>
                    </a:cubicBezTo>
                    <a:cubicBezTo>
                      <a:pt x="125" y="88"/>
                      <a:pt x="123" y="85"/>
                      <a:pt x="123" y="85"/>
                    </a:cubicBezTo>
                    <a:cubicBezTo>
                      <a:pt x="122" y="85"/>
                      <a:pt x="118" y="84"/>
                      <a:pt x="118" y="84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3" y="80"/>
                      <a:pt x="113" y="80"/>
                      <a:pt x="113" y="80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5" y="78"/>
                      <a:pt x="116" y="77"/>
                      <a:pt x="116" y="76"/>
                    </a:cubicBezTo>
                    <a:cubicBezTo>
                      <a:pt x="116" y="76"/>
                      <a:pt x="117" y="75"/>
                      <a:pt x="117" y="75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21" y="76"/>
                      <a:pt x="122" y="78"/>
                      <a:pt x="122" y="78"/>
                    </a:cubicBezTo>
                    <a:cubicBezTo>
                      <a:pt x="122" y="79"/>
                      <a:pt x="124" y="79"/>
                      <a:pt x="125" y="78"/>
                    </a:cubicBezTo>
                    <a:cubicBezTo>
                      <a:pt x="126" y="78"/>
                      <a:pt x="128" y="78"/>
                      <a:pt x="128" y="78"/>
                    </a:cubicBezTo>
                    <a:cubicBezTo>
                      <a:pt x="128" y="78"/>
                      <a:pt x="130" y="79"/>
                      <a:pt x="131" y="79"/>
                    </a:cubicBezTo>
                    <a:cubicBezTo>
                      <a:pt x="131" y="80"/>
                      <a:pt x="132" y="81"/>
                      <a:pt x="132" y="82"/>
                    </a:cubicBezTo>
                    <a:cubicBezTo>
                      <a:pt x="132" y="83"/>
                      <a:pt x="134" y="83"/>
                      <a:pt x="134" y="84"/>
                    </a:cubicBezTo>
                    <a:cubicBezTo>
                      <a:pt x="134" y="84"/>
                      <a:pt x="136" y="83"/>
                      <a:pt x="138" y="82"/>
                    </a:cubicBezTo>
                    <a:cubicBezTo>
                      <a:pt x="139" y="81"/>
                      <a:pt x="135" y="80"/>
                      <a:pt x="135" y="80"/>
                    </a:cubicBezTo>
                    <a:cubicBezTo>
                      <a:pt x="131" y="77"/>
                      <a:pt x="131" y="77"/>
                      <a:pt x="131" y="77"/>
                    </a:cubicBezTo>
                    <a:cubicBezTo>
                      <a:pt x="128" y="75"/>
                      <a:pt x="128" y="75"/>
                      <a:pt x="128" y="75"/>
                    </a:cubicBezTo>
                    <a:cubicBezTo>
                      <a:pt x="128" y="75"/>
                      <a:pt x="126" y="75"/>
                      <a:pt x="125" y="75"/>
                    </a:cubicBezTo>
                    <a:cubicBezTo>
                      <a:pt x="125" y="75"/>
                      <a:pt x="124" y="73"/>
                      <a:pt x="124" y="73"/>
                    </a:cubicBezTo>
                    <a:cubicBezTo>
                      <a:pt x="123" y="71"/>
                      <a:pt x="123" y="71"/>
                      <a:pt x="123" y="71"/>
                    </a:cubicBezTo>
                    <a:cubicBezTo>
                      <a:pt x="123" y="71"/>
                      <a:pt x="122" y="72"/>
                      <a:pt x="122" y="73"/>
                    </a:cubicBezTo>
                    <a:cubicBezTo>
                      <a:pt x="122" y="73"/>
                      <a:pt x="119" y="74"/>
                      <a:pt x="119" y="74"/>
                    </a:cubicBezTo>
                    <a:cubicBezTo>
                      <a:pt x="118" y="75"/>
                      <a:pt x="116" y="74"/>
                      <a:pt x="116" y="74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16" y="70"/>
                      <a:pt x="117" y="68"/>
                      <a:pt x="117" y="68"/>
                    </a:cubicBezTo>
                    <a:cubicBezTo>
                      <a:pt x="117" y="68"/>
                      <a:pt x="115" y="67"/>
                      <a:pt x="115" y="67"/>
                    </a:cubicBezTo>
                    <a:cubicBezTo>
                      <a:pt x="111" y="65"/>
                      <a:pt x="111" y="65"/>
                      <a:pt x="111" y="65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11" y="61"/>
                      <a:pt x="111" y="61"/>
                      <a:pt x="111" y="61"/>
                    </a:cubicBezTo>
                    <a:cubicBezTo>
                      <a:pt x="114" y="59"/>
                      <a:pt x="114" y="59"/>
                      <a:pt x="114" y="59"/>
                    </a:cubicBezTo>
                    <a:cubicBezTo>
                      <a:pt x="114" y="59"/>
                      <a:pt x="117" y="59"/>
                      <a:pt x="118" y="59"/>
                    </a:cubicBezTo>
                    <a:cubicBezTo>
                      <a:pt x="118" y="59"/>
                      <a:pt x="123" y="57"/>
                      <a:pt x="123" y="57"/>
                    </a:cubicBezTo>
                    <a:cubicBezTo>
                      <a:pt x="127" y="55"/>
                      <a:pt x="127" y="55"/>
                      <a:pt x="127" y="55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48"/>
                      <a:pt x="129" y="48"/>
                      <a:pt x="129" y="48"/>
                    </a:cubicBezTo>
                    <a:cubicBezTo>
                      <a:pt x="134" y="48"/>
                      <a:pt x="134" y="48"/>
                      <a:pt x="134" y="48"/>
                    </a:cubicBezTo>
                    <a:cubicBezTo>
                      <a:pt x="142" y="48"/>
                      <a:pt x="142" y="48"/>
                      <a:pt x="142" y="48"/>
                    </a:cubicBezTo>
                    <a:cubicBezTo>
                      <a:pt x="146" y="46"/>
                      <a:pt x="146" y="46"/>
                      <a:pt x="146" y="46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54" y="39"/>
                      <a:pt x="154" y="39"/>
                      <a:pt x="154" y="39"/>
                    </a:cubicBezTo>
                    <a:cubicBezTo>
                      <a:pt x="155" y="43"/>
                      <a:pt x="155" y="43"/>
                      <a:pt x="155" y="43"/>
                    </a:cubicBezTo>
                    <a:cubicBezTo>
                      <a:pt x="155" y="43"/>
                      <a:pt x="159" y="43"/>
                      <a:pt x="160" y="43"/>
                    </a:cubicBezTo>
                    <a:cubicBezTo>
                      <a:pt x="160" y="42"/>
                      <a:pt x="163" y="43"/>
                      <a:pt x="163" y="43"/>
                    </a:cubicBezTo>
                    <a:cubicBezTo>
                      <a:pt x="163" y="43"/>
                      <a:pt x="174" y="43"/>
                      <a:pt x="174" y="42"/>
                    </a:cubicBezTo>
                    <a:cubicBezTo>
                      <a:pt x="175" y="42"/>
                      <a:pt x="180" y="41"/>
                      <a:pt x="180" y="41"/>
                    </a:cubicBezTo>
                    <a:cubicBezTo>
                      <a:pt x="180" y="41"/>
                      <a:pt x="183" y="43"/>
                      <a:pt x="183" y="43"/>
                    </a:cubicBezTo>
                    <a:cubicBezTo>
                      <a:pt x="184" y="44"/>
                      <a:pt x="188" y="44"/>
                      <a:pt x="188" y="44"/>
                    </a:cubicBezTo>
                    <a:cubicBezTo>
                      <a:pt x="191" y="41"/>
                      <a:pt x="191" y="41"/>
                      <a:pt x="191" y="41"/>
                    </a:cubicBezTo>
                    <a:cubicBezTo>
                      <a:pt x="195" y="36"/>
                      <a:pt x="195" y="36"/>
                      <a:pt x="195" y="36"/>
                    </a:cubicBezTo>
                    <a:cubicBezTo>
                      <a:pt x="192" y="26"/>
                      <a:pt x="192" y="26"/>
                      <a:pt x="192" y="26"/>
                    </a:cubicBezTo>
                    <a:cubicBezTo>
                      <a:pt x="192" y="26"/>
                      <a:pt x="192" y="23"/>
                      <a:pt x="192" y="22"/>
                    </a:cubicBezTo>
                    <a:cubicBezTo>
                      <a:pt x="192" y="21"/>
                      <a:pt x="194" y="18"/>
                      <a:pt x="194" y="18"/>
                    </a:cubicBezTo>
                    <a:cubicBezTo>
                      <a:pt x="196" y="16"/>
                      <a:pt x="196" y="16"/>
                      <a:pt x="196" y="16"/>
                    </a:cubicBezTo>
                    <a:cubicBezTo>
                      <a:pt x="196" y="16"/>
                      <a:pt x="199" y="15"/>
                      <a:pt x="200" y="15"/>
                    </a:cubicBezTo>
                    <a:cubicBezTo>
                      <a:pt x="201" y="14"/>
                      <a:pt x="197" y="10"/>
                      <a:pt x="197" y="9"/>
                    </a:cubicBezTo>
                    <a:cubicBezTo>
                      <a:pt x="197" y="8"/>
                      <a:pt x="196" y="4"/>
                      <a:pt x="196" y="4"/>
                    </a:cubicBezTo>
                    <a:cubicBezTo>
                      <a:pt x="196" y="4"/>
                      <a:pt x="191" y="2"/>
                      <a:pt x="191" y="2"/>
                    </a:cubicBezTo>
                    <a:cubicBezTo>
                      <a:pt x="190" y="1"/>
                      <a:pt x="186" y="1"/>
                      <a:pt x="184" y="0"/>
                    </a:cubicBezTo>
                    <a:cubicBezTo>
                      <a:pt x="183" y="0"/>
                      <a:pt x="181" y="1"/>
                      <a:pt x="180" y="1"/>
                    </a:cubicBezTo>
                    <a:cubicBezTo>
                      <a:pt x="178" y="2"/>
                      <a:pt x="179" y="4"/>
                      <a:pt x="179" y="4"/>
                    </a:cubicBezTo>
                    <a:cubicBezTo>
                      <a:pt x="180" y="5"/>
                      <a:pt x="181" y="7"/>
                      <a:pt x="182" y="9"/>
                    </a:cubicBezTo>
                    <a:cubicBezTo>
                      <a:pt x="184" y="12"/>
                      <a:pt x="184" y="12"/>
                      <a:pt x="184" y="13"/>
                    </a:cubicBezTo>
                    <a:cubicBezTo>
                      <a:pt x="184" y="14"/>
                      <a:pt x="184" y="16"/>
                      <a:pt x="182" y="17"/>
                    </a:cubicBezTo>
                    <a:cubicBezTo>
                      <a:pt x="181" y="18"/>
                      <a:pt x="180" y="18"/>
                      <a:pt x="179" y="19"/>
                    </a:cubicBezTo>
                    <a:cubicBezTo>
                      <a:pt x="178" y="19"/>
                      <a:pt x="175" y="21"/>
                      <a:pt x="174" y="21"/>
                    </a:cubicBezTo>
                    <a:cubicBezTo>
                      <a:pt x="174" y="22"/>
                      <a:pt x="170" y="22"/>
                      <a:pt x="169" y="22"/>
                    </a:cubicBezTo>
                    <a:cubicBezTo>
                      <a:pt x="168" y="23"/>
                      <a:pt x="163" y="24"/>
                      <a:pt x="163" y="24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57" y="28"/>
                      <a:pt x="157" y="28"/>
                      <a:pt x="157" y="28"/>
                    </a:cubicBezTo>
                    <a:cubicBezTo>
                      <a:pt x="151" y="25"/>
                      <a:pt x="151" y="25"/>
                      <a:pt x="151" y="25"/>
                    </a:cubicBezTo>
                    <a:cubicBezTo>
                      <a:pt x="143" y="24"/>
                      <a:pt x="143" y="24"/>
                      <a:pt x="143" y="24"/>
                    </a:cubicBezTo>
                    <a:cubicBezTo>
                      <a:pt x="143" y="24"/>
                      <a:pt x="138" y="26"/>
                      <a:pt x="138" y="26"/>
                    </a:cubicBezTo>
                    <a:cubicBezTo>
                      <a:pt x="137" y="27"/>
                      <a:pt x="132" y="23"/>
                      <a:pt x="132" y="23"/>
                    </a:cubicBezTo>
                    <a:cubicBezTo>
                      <a:pt x="130" y="20"/>
                      <a:pt x="130" y="20"/>
                      <a:pt x="130" y="20"/>
                    </a:cubicBezTo>
                    <a:cubicBezTo>
                      <a:pt x="130" y="20"/>
                      <a:pt x="125" y="20"/>
                      <a:pt x="124" y="20"/>
                    </a:cubicBezTo>
                    <a:cubicBezTo>
                      <a:pt x="123" y="20"/>
                      <a:pt x="123" y="22"/>
                      <a:pt x="122" y="22"/>
                    </a:cubicBezTo>
                    <a:cubicBezTo>
                      <a:pt x="122" y="22"/>
                      <a:pt x="120" y="22"/>
                      <a:pt x="118" y="22"/>
                    </a:cubicBezTo>
                    <a:cubicBezTo>
                      <a:pt x="116" y="22"/>
                      <a:pt x="115" y="24"/>
                      <a:pt x="115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27"/>
                      <a:pt x="109" y="29"/>
                      <a:pt x="108" y="29"/>
                    </a:cubicBezTo>
                    <a:cubicBezTo>
                      <a:pt x="108" y="29"/>
                      <a:pt x="101" y="32"/>
                      <a:pt x="101" y="32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5" y="34"/>
                      <a:pt x="93" y="34"/>
                      <a:pt x="93" y="34"/>
                    </a:cubicBezTo>
                    <a:cubicBezTo>
                      <a:pt x="92" y="34"/>
                      <a:pt x="90" y="36"/>
                      <a:pt x="90" y="36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60" y="53"/>
                      <a:pt x="59" y="53"/>
                    </a:cubicBezTo>
                    <a:cubicBezTo>
                      <a:pt x="58" y="53"/>
                      <a:pt x="54" y="54"/>
                      <a:pt x="53" y="54"/>
                    </a:cubicBezTo>
                    <a:cubicBezTo>
                      <a:pt x="51" y="55"/>
                      <a:pt x="48" y="56"/>
                      <a:pt x="47" y="57"/>
                    </a:cubicBezTo>
                    <a:cubicBezTo>
                      <a:pt x="47" y="57"/>
                      <a:pt x="45" y="61"/>
                      <a:pt x="45" y="61"/>
                    </a:cubicBezTo>
                    <a:cubicBezTo>
                      <a:pt x="45" y="61"/>
                      <a:pt x="43" y="65"/>
                      <a:pt x="42" y="65"/>
                    </a:cubicBezTo>
                    <a:cubicBezTo>
                      <a:pt x="41" y="66"/>
                      <a:pt x="38" y="69"/>
                      <a:pt x="38" y="69"/>
                    </a:cubicBezTo>
                    <a:cubicBezTo>
                      <a:pt x="38" y="69"/>
                      <a:pt x="33" y="68"/>
                      <a:pt x="32" y="68"/>
                    </a:cubicBezTo>
                    <a:cubicBezTo>
                      <a:pt x="31" y="68"/>
                      <a:pt x="29" y="70"/>
                      <a:pt x="27" y="70"/>
                    </a:cubicBezTo>
                    <a:cubicBezTo>
                      <a:pt x="25" y="71"/>
                      <a:pt x="24" y="71"/>
                      <a:pt x="23" y="71"/>
                    </a:cubicBezTo>
                    <a:cubicBezTo>
                      <a:pt x="22" y="71"/>
                      <a:pt x="19" y="72"/>
                      <a:pt x="18" y="72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3" y="86"/>
                      <a:pt x="23" y="86"/>
                      <a:pt x="22" y="87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0" y="88"/>
                      <a:pt x="19" y="89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1" y="110"/>
                      <a:pt x="11" y="110"/>
                      <a:pt x="11" y="110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6"/>
                      <a:pt x="3" y="117"/>
                      <a:pt x="3" y="118"/>
                    </a:cubicBezTo>
                    <a:cubicBezTo>
                      <a:pt x="4" y="119"/>
                      <a:pt x="5" y="119"/>
                      <a:pt x="5" y="119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5" y="123"/>
                      <a:pt x="5" y="124"/>
                      <a:pt x="4" y="125"/>
                    </a:cubicBezTo>
                    <a:cubicBezTo>
                      <a:pt x="4" y="125"/>
                      <a:pt x="4" y="126"/>
                      <a:pt x="4" y="126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1" y="132"/>
                      <a:pt x="1" y="133"/>
                    </a:cubicBezTo>
                    <a:cubicBezTo>
                      <a:pt x="0" y="134"/>
                      <a:pt x="2" y="135"/>
                      <a:pt x="2" y="135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4" y="139"/>
                      <a:pt x="4" y="139"/>
                      <a:pt x="4" y="139"/>
                    </a:cubicBezTo>
                    <a:cubicBezTo>
                      <a:pt x="4" y="139"/>
                      <a:pt x="7" y="142"/>
                      <a:pt x="7" y="144"/>
                    </a:cubicBezTo>
                    <a:cubicBezTo>
                      <a:pt x="7" y="145"/>
                      <a:pt x="9" y="145"/>
                      <a:pt x="10" y="144"/>
                    </a:cubicBezTo>
                    <a:cubicBezTo>
                      <a:pt x="11" y="143"/>
                      <a:pt x="12" y="140"/>
                      <a:pt x="12" y="140"/>
                    </a:cubicBezTo>
                    <a:cubicBezTo>
                      <a:pt x="14" y="144"/>
                      <a:pt x="14" y="144"/>
                      <a:pt x="14" y="144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9" y="153"/>
                      <a:pt x="19" y="153"/>
                      <a:pt x="19" y="153"/>
                    </a:cubicBezTo>
                    <a:cubicBezTo>
                      <a:pt x="19" y="153"/>
                      <a:pt x="19" y="153"/>
                      <a:pt x="22" y="156"/>
                    </a:cubicBezTo>
                    <a:cubicBezTo>
                      <a:pt x="25" y="158"/>
                      <a:pt x="24" y="155"/>
                      <a:pt x="24" y="155"/>
                    </a:cubicBezTo>
                    <a:cubicBezTo>
                      <a:pt x="26" y="152"/>
                      <a:pt x="26" y="152"/>
                      <a:pt x="26" y="152"/>
                    </a:cubicBezTo>
                    <a:cubicBezTo>
                      <a:pt x="26" y="152"/>
                      <a:pt x="28" y="152"/>
                      <a:pt x="29" y="153"/>
                    </a:cubicBezTo>
                    <a:cubicBezTo>
                      <a:pt x="30" y="153"/>
                      <a:pt x="31" y="154"/>
                      <a:pt x="32" y="154"/>
                    </a:cubicBezTo>
                    <a:cubicBezTo>
                      <a:pt x="33" y="153"/>
                      <a:pt x="35" y="152"/>
                      <a:pt x="37" y="152"/>
                    </a:cubicBezTo>
                    <a:cubicBezTo>
                      <a:pt x="39" y="152"/>
                      <a:pt x="38" y="155"/>
                      <a:pt x="38" y="156"/>
                    </a:cubicBezTo>
                    <a:cubicBezTo>
                      <a:pt x="38" y="157"/>
                      <a:pt x="37" y="158"/>
                      <a:pt x="35" y="158"/>
                    </a:cubicBezTo>
                    <a:cubicBezTo>
                      <a:pt x="34" y="158"/>
                      <a:pt x="34" y="158"/>
                      <a:pt x="33" y="158"/>
                    </a:cubicBezTo>
                    <a:cubicBezTo>
                      <a:pt x="32" y="157"/>
                      <a:pt x="30" y="157"/>
                      <a:pt x="29" y="157"/>
                    </a:cubicBezTo>
                    <a:cubicBezTo>
                      <a:pt x="28" y="156"/>
                      <a:pt x="25" y="157"/>
                      <a:pt x="25" y="157"/>
                    </a:cubicBezTo>
                    <a:cubicBezTo>
                      <a:pt x="25" y="160"/>
                      <a:pt x="25" y="160"/>
                      <a:pt x="25" y="160"/>
                    </a:cubicBezTo>
                    <a:cubicBezTo>
                      <a:pt x="25" y="160"/>
                      <a:pt x="23" y="164"/>
                      <a:pt x="23" y="164"/>
                    </a:cubicBezTo>
                    <a:cubicBezTo>
                      <a:pt x="23" y="165"/>
                      <a:pt x="19" y="167"/>
                      <a:pt x="19" y="167"/>
                    </a:cubicBezTo>
                    <a:cubicBezTo>
                      <a:pt x="19" y="167"/>
                      <a:pt x="20" y="169"/>
                      <a:pt x="20" y="170"/>
                    </a:cubicBezTo>
                    <a:cubicBezTo>
                      <a:pt x="19" y="171"/>
                      <a:pt x="21" y="174"/>
                      <a:pt x="21" y="174"/>
                    </a:cubicBezTo>
                    <a:cubicBezTo>
                      <a:pt x="21" y="174"/>
                      <a:pt x="24" y="172"/>
                      <a:pt x="25" y="172"/>
                    </a:cubicBezTo>
                    <a:cubicBezTo>
                      <a:pt x="25" y="172"/>
                      <a:pt x="26" y="171"/>
                      <a:pt x="26" y="170"/>
                    </a:cubicBezTo>
                    <a:cubicBezTo>
                      <a:pt x="26" y="170"/>
                      <a:pt x="25" y="168"/>
                      <a:pt x="25" y="168"/>
                    </a:cubicBezTo>
                    <a:cubicBezTo>
                      <a:pt x="26" y="165"/>
                      <a:pt x="26" y="165"/>
                      <a:pt x="26" y="165"/>
                    </a:cubicBezTo>
                    <a:cubicBezTo>
                      <a:pt x="27" y="164"/>
                      <a:pt x="27" y="164"/>
                      <a:pt x="27" y="164"/>
                    </a:cubicBezTo>
                    <a:cubicBezTo>
                      <a:pt x="30" y="164"/>
                      <a:pt x="30" y="164"/>
                      <a:pt x="30" y="164"/>
                    </a:cubicBezTo>
                    <a:cubicBezTo>
                      <a:pt x="32" y="166"/>
                      <a:pt x="32" y="166"/>
                      <a:pt x="32" y="166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35" y="170"/>
                      <a:pt x="35" y="170"/>
                      <a:pt x="35" y="170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40" y="179"/>
                      <a:pt x="40" y="179"/>
                      <a:pt x="40" y="179"/>
                    </a:cubicBezTo>
                    <a:cubicBezTo>
                      <a:pt x="40" y="179"/>
                      <a:pt x="43" y="183"/>
                      <a:pt x="44" y="183"/>
                    </a:cubicBezTo>
                    <a:cubicBezTo>
                      <a:pt x="44" y="183"/>
                      <a:pt x="47" y="180"/>
                      <a:pt x="47" y="180"/>
                    </a:cubicBezTo>
                    <a:cubicBezTo>
                      <a:pt x="48" y="178"/>
                      <a:pt x="48" y="178"/>
                      <a:pt x="48" y="178"/>
                    </a:cubicBezTo>
                    <a:cubicBezTo>
                      <a:pt x="48" y="175"/>
                      <a:pt x="48" y="175"/>
                      <a:pt x="48" y="175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5" y="180"/>
                      <a:pt x="55" y="180"/>
                      <a:pt x="55" y="180"/>
                    </a:cubicBezTo>
                    <a:cubicBezTo>
                      <a:pt x="59" y="177"/>
                      <a:pt x="59" y="177"/>
                      <a:pt x="59" y="177"/>
                    </a:cubicBezTo>
                    <a:cubicBezTo>
                      <a:pt x="59" y="177"/>
                      <a:pt x="67" y="176"/>
                      <a:pt x="67" y="176"/>
                    </a:cubicBezTo>
                    <a:cubicBezTo>
                      <a:pt x="68" y="175"/>
                      <a:pt x="70" y="175"/>
                      <a:pt x="70" y="175"/>
                    </a:cubicBezTo>
                    <a:cubicBezTo>
                      <a:pt x="75" y="176"/>
                      <a:pt x="75" y="176"/>
                      <a:pt x="75" y="176"/>
                    </a:cubicBezTo>
                    <a:cubicBezTo>
                      <a:pt x="75" y="176"/>
                      <a:pt x="79" y="176"/>
                      <a:pt x="79" y="176"/>
                    </a:cubicBezTo>
                    <a:cubicBezTo>
                      <a:pt x="80" y="176"/>
                      <a:pt x="83" y="175"/>
                      <a:pt x="83" y="175"/>
                    </a:cubicBezTo>
                    <a:cubicBezTo>
                      <a:pt x="83" y="175"/>
                      <a:pt x="85" y="173"/>
                      <a:pt x="85" y="173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8" y="170"/>
                      <a:pt x="88" y="170"/>
                      <a:pt x="88" y="170"/>
                    </a:cubicBezTo>
                    <a:cubicBezTo>
                      <a:pt x="88" y="170"/>
                      <a:pt x="88" y="172"/>
                      <a:pt x="90" y="174"/>
                    </a:cubicBezTo>
                    <a:cubicBezTo>
                      <a:pt x="91" y="176"/>
                      <a:pt x="91" y="174"/>
                      <a:pt x="91" y="174"/>
                    </a:cubicBezTo>
                    <a:cubicBezTo>
                      <a:pt x="93" y="173"/>
                      <a:pt x="93" y="173"/>
                      <a:pt x="93" y="173"/>
                    </a:cubicBezTo>
                    <a:cubicBezTo>
                      <a:pt x="95" y="171"/>
                      <a:pt x="95" y="171"/>
                      <a:pt x="95" y="171"/>
                    </a:cubicBezTo>
                    <a:cubicBezTo>
                      <a:pt x="99" y="174"/>
                      <a:pt x="99" y="174"/>
                      <a:pt x="99" y="174"/>
                    </a:cubicBezTo>
                    <a:cubicBezTo>
                      <a:pt x="99" y="174"/>
                      <a:pt x="102" y="176"/>
                      <a:pt x="104" y="177"/>
                    </a:cubicBezTo>
                    <a:cubicBezTo>
                      <a:pt x="106" y="177"/>
                      <a:pt x="106" y="176"/>
                      <a:pt x="107" y="176"/>
                    </a:cubicBezTo>
                    <a:cubicBezTo>
                      <a:pt x="108" y="175"/>
                      <a:pt x="111" y="175"/>
                      <a:pt x="111" y="175"/>
                    </a:cubicBezTo>
                    <a:cubicBezTo>
                      <a:pt x="111" y="175"/>
                      <a:pt x="113" y="178"/>
                      <a:pt x="114" y="179"/>
                    </a:cubicBezTo>
                    <a:cubicBezTo>
                      <a:pt x="114" y="180"/>
                      <a:pt x="113" y="180"/>
                      <a:pt x="113" y="180"/>
                    </a:cubicBezTo>
                    <a:cubicBezTo>
                      <a:pt x="113" y="180"/>
                      <a:pt x="112" y="181"/>
                      <a:pt x="111" y="181"/>
                    </a:cubicBezTo>
                    <a:cubicBezTo>
                      <a:pt x="110" y="181"/>
                      <a:pt x="110" y="181"/>
                      <a:pt x="108" y="181"/>
                    </a:cubicBezTo>
                    <a:cubicBezTo>
                      <a:pt x="107" y="181"/>
                      <a:pt x="106" y="182"/>
                      <a:pt x="105" y="182"/>
                    </a:cubicBezTo>
                    <a:cubicBezTo>
                      <a:pt x="105" y="182"/>
                      <a:pt x="105" y="184"/>
                      <a:pt x="105" y="184"/>
                    </a:cubicBezTo>
                    <a:cubicBezTo>
                      <a:pt x="106" y="184"/>
                      <a:pt x="106" y="184"/>
                      <a:pt x="106" y="184"/>
                    </a:cubicBezTo>
                    <a:cubicBezTo>
                      <a:pt x="108" y="187"/>
                      <a:pt x="108" y="187"/>
                      <a:pt x="108" y="187"/>
                    </a:cubicBezTo>
                    <a:cubicBezTo>
                      <a:pt x="110" y="188"/>
                      <a:pt x="110" y="188"/>
                      <a:pt x="110" y="188"/>
                    </a:cubicBezTo>
                    <a:cubicBezTo>
                      <a:pt x="113" y="188"/>
                      <a:pt x="113" y="188"/>
                      <a:pt x="113" y="188"/>
                    </a:cubicBezTo>
                    <a:cubicBezTo>
                      <a:pt x="116" y="186"/>
                      <a:pt x="116" y="186"/>
                      <a:pt x="116" y="186"/>
                    </a:cubicBezTo>
                    <a:cubicBezTo>
                      <a:pt x="118" y="185"/>
                      <a:pt x="118" y="185"/>
                      <a:pt x="118" y="185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4" y="182"/>
                      <a:pt x="124" y="182"/>
                      <a:pt x="124" y="182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9" y="182"/>
                      <a:pt x="129" y="182"/>
                    </a:cubicBezTo>
                    <a:cubicBezTo>
                      <a:pt x="129" y="183"/>
                      <a:pt x="124" y="185"/>
                      <a:pt x="123" y="186"/>
                    </a:cubicBezTo>
                    <a:cubicBezTo>
                      <a:pt x="123" y="186"/>
                      <a:pt x="123" y="186"/>
                      <a:pt x="123" y="187"/>
                    </a:cubicBezTo>
                    <a:cubicBezTo>
                      <a:pt x="123" y="187"/>
                      <a:pt x="125" y="187"/>
                      <a:pt x="126" y="187"/>
                    </a:cubicBezTo>
                    <a:cubicBezTo>
                      <a:pt x="127" y="187"/>
                      <a:pt x="126" y="187"/>
                      <a:pt x="127" y="186"/>
                    </a:cubicBezTo>
                    <a:cubicBezTo>
                      <a:pt x="127" y="186"/>
                      <a:pt x="129" y="184"/>
                      <a:pt x="129" y="184"/>
                    </a:cubicBezTo>
                    <a:cubicBezTo>
                      <a:pt x="129" y="184"/>
                      <a:pt x="130" y="184"/>
                      <a:pt x="131" y="184"/>
                    </a:cubicBezTo>
                    <a:cubicBezTo>
                      <a:pt x="132" y="184"/>
                      <a:pt x="131" y="182"/>
                      <a:pt x="131" y="181"/>
                    </a:cubicBezTo>
                    <a:cubicBezTo>
                      <a:pt x="131" y="180"/>
                      <a:pt x="133" y="182"/>
                      <a:pt x="134" y="183"/>
                    </a:cubicBezTo>
                    <a:cubicBezTo>
                      <a:pt x="135" y="184"/>
                      <a:pt x="135" y="185"/>
                      <a:pt x="136" y="185"/>
                    </a:cubicBezTo>
                    <a:cubicBezTo>
                      <a:pt x="136" y="186"/>
                      <a:pt x="137" y="188"/>
                      <a:pt x="137" y="188"/>
                    </a:cubicBezTo>
                    <a:cubicBezTo>
                      <a:pt x="137" y="188"/>
                      <a:pt x="140" y="188"/>
                      <a:pt x="141" y="188"/>
                    </a:cubicBezTo>
                    <a:cubicBezTo>
                      <a:pt x="142" y="188"/>
                      <a:pt x="142" y="190"/>
                      <a:pt x="143" y="190"/>
                    </a:cubicBezTo>
                    <a:cubicBezTo>
                      <a:pt x="144" y="191"/>
                      <a:pt x="145" y="192"/>
                      <a:pt x="145" y="193"/>
                    </a:cubicBezTo>
                    <a:cubicBezTo>
                      <a:pt x="145" y="193"/>
                      <a:pt x="147" y="193"/>
                      <a:pt x="147" y="193"/>
                    </a:cubicBezTo>
                    <a:cubicBezTo>
                      <a:pt x="147" y="193"/>
                      <a:pt x="149" y="191"/>
                      <a:pt x="149" y="190"/>
                    </a:cubicBezTo>
                    <a:cubicBezTo>
                      <a:pt x="149" y="190"/>
                      <a:pt x="149" y="188"/>
                      <a:pt x="149" y="188"/>
                    </a:cubicBezTo>
                    <a:close/>
                  </a:path>
                </a:pathLst>
              </a:custGeom>
              <a:solidFill>
                <a:srgbClr val="8FBC2B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9" name="Freeform 206">
              <a:extLst>
                <a:ext uri="{FF2B5EF4-FFF2-40B4-BE49-F238E27FC236}">
                  <a16:creationId xmlns:a16="http://schemas.microsoft.com/office/drawing/2014/main" id="{CDE9124B-EDCF-1A06-AC0B-05819BA14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1039" y="4131355"/>
              <a:ext cx="611188" cy="465138"/>
            </a:xfrm>
            <a:custGeom>
              <a:avLst/>
              <a:gdLst>
                <a:gd name="T0" fmla="*/ 140 w 192"/>
                <a:gd name="T1" fmla="*/ 121 h 146"/>
                <a:gd name="T2" fmla="*/ 136 w 192"/>
                <a:gd name="T3" fmla="*/ 114 h 146"/>
                <a:gd name="T4" fmla="*/ 139 w 192"/>
                <a:gd name="T5" fmla="*/ 107 h 146"/>
                <a:gd name="T6" fmla="*/ 145 w 192"/>
                <a:gd name="T7" fmla="*/ 101 h 146"/>
                <a:gd name="T8" fmla="*/ 146 w 192"/>
                <a:gd name="T9" fmla="*/ 97 h 146"/>
                <a:gd name="T10" fmla="*/ 160 w 192"/>
                <a:gd name="T11" fmla="*/ 86 h 146"/>
                <a:gd name="T12" fmla="*/ 172 w 192"/>
                <a:gd name="T13" fmla="*/ 84 h 146"/>
                <a:gd name="T14" fmla="*/ 183 w 192"/>
                <a:gd name="T15" fmla="*/ 84 h 146"/>
                <a:gd name="T16" fmla="*/ 189 w 192"/>
                <a:gd name="T17" fmla="*/ 81 h 146"/>
                <a:gd name="T18" fmla="*/ 186 w 192"/>
                <a:gd name="T19" fmla="*/ 78 h 146"/>
                <a:gd name="T20" fmla="*/ 180 w 192"/>
                <a:gd name="T21" fmla="*/ 68 h 146"/>
                <a:gd name="T22" fmla="*/ 173 w 192"/>
                <a:gd name="T23" fmla="*/ 62 h 146"/>
                <a:gd name="T24" fmla="*/ 176 w 192"/>
                <a:gd name="T25" fmla="*/ 55 h 146"/>
                <a:gd name="T26" fmla="*/ 178 w 192"/>
                <a:gd name="T27" fmla="*/ 45 h 146"/>
                <a:gd name="T28" fmla="*/ 178 w 192"/>
                <a:gd name="T29" fmla="*/ 28 h 146"/>
                <a:gd name="T30" fmla="*/ 184 w 192"/>
                <a:gd name="T31" fmla="*/ 21 h 146"/>
                <a:gd name="T32" fmla="*/ 192 w 192"/>
                <a:gd name="T33" fmla="*/ 13 h 146"/>
                <a:gd name="T34" fmla="*/ 189 w 192"/>
                <a:gd name="T35" fmla="*/ 6 h 146"/>
                <a:gd name="T36" fmla="*/ 161 w 192"/>
                <a:gd name="T37" fmla="*/ 2 h 146"/>
                <a:gd name="T38" fmla="*/ 125 w 192"/>
                <a:gd name="T39" fmla="*/ 9 h 146"/>
                <a:gd name="T40" fmla="*/ 107 w 192"/>
                <a:gd name="T41" fmla="*/ 29 h 146"/>
                <a:gd name="T42" fmla="*/ 60 w 192"/>
                <a:gd name="T43" fmla="*/ 39 h 146"/>
                <a:gd name="T44" fmla="*/ 33 w 192"/>
                <a:gd name="T45" fmla="*/ 39 h 146"/>
                <a:gd name="T46" fmla="*/ 15 w 192"/>
                <a:gd name="T47" fmla="*/ 42 h 146"/>
                <a:gd name="T48" fmla="*/ 13 w 192"/>
                <a:gd name="T49" fmla="*/ 36 h 146"/>
                <a:gd name="T50" fmla="*/ 14 w 192"/>
                <a:gd name="T51" fmla="*/ 30 h 146"/>
                <a:gd name="T52" fmla="*/ 5 w 192"/>
                <a:gd name="T53" fmla="*/ 34 h 146"/>
                <a:gd name="T54" fmla="*/ 2 w 192"/>
                <a:gd name="T55" fmla="*/ 36 h 146"/>
                <a:gd name="T56" fmla="*/ 0 w 192"/>
                <a:gd name="T57" fmla="*/ 45 h 146"/>
                <a:gd name="T58" fmla="*/ 2 w 192"/>
                <a:gd name="T59" fmla="*/ 49 h 146"/>
                <a:gd name="T60" fmla="*/ 10 w 192"/>
                <a:gd name="T61" fmla="*/ 57 h 146"/>
                <a:gd name="T62" fmla="*/ 19 w 192"/>
                <a:gd name="T63" fmla="*/ 64 h 146"/>
                <a:gd name="T64" fmla="*/ 26 w 192"/>
                <a:gd name="T65" fmla="*/ 65 h 146"/>
                <a:gd name="T66" fmla="*/ 21 w 192"/>
                <a:gd name="T67" fmla="*/ 77 h 146"/>
                <a:gd name="T68" fmla="*/ 20 w 192"/>
                <a:gd name="T69" fmla="*/ 81 h 146"/>
                <a:gd name="T70" fmla="*/ 17 w 192"/>
                <a:gd name="T71" fmla="*/ 86 h 146"/>
                <a:gd name="T72" fmla="*/ 12 w 192"/>
                <a:gd name="T73" fmla="*/ 88 h 146"/>
                <a:gd name="T74" fmla="*/ 13 w 192"/>
                <a:gd name="T75" fmla="*/ 97 h 146"/>
                <a:gd name="T76" fmla="*/ 18 w 192"/>
                <a:gd name="T77" fmla="*/ 101 h 146"/>
                <a:gd name="T78" fmla="*/ 15 w 192"/>
                <a:gd name="T79" fmla="*/ 110 h 146"/>
                <a:gd name="T80" fmla="*/ 17 w 192"/>
                <a:gd name="T81" fmla="*/ 114 h 146"/>
                <a:gd name="T82" fmla="*/ 31 w 192"/>
                <a:gd name="T83" fmla="*/ 121 h 146"/>
                <a:gd name="T84" fmla="*/ 38 w 192"/>
                <a:gd name="T85" fmla="*/ 132 h 146"/>
                <a:gd name="T86" fmla="*/ 38 w 192"/>
                <a:gd name="T87" fmla="*/ 143 h 146"/>
                <a:gd name="T88" fmla="*/ 47 w 192"/>
                <a:gd name="T89" fmla="*/ 142 h 146"/>
                <a:gd name="T90" fmla="*/ 52 w 192"/>
                <a:gd name="T91" fmla="*/ 140 h 146"/>
                <a:gd name="T92" fmla="*/ 59 w 192"/>
                <a:gd name="T93" fmla="*/ 138 h 146"/>
                <a:gd name="T94" fmla="*/ 72 w 192"/>
                <a:gd name="T95" fmla="*/ 131 h 146"/>
                <a:gd name="T96" fmla="*/ 83 w 192"/>
                <a:gd name="T97" fmla="*/ 126 h 146"/>
                <a:gd name="T98" fmla="*/ 93 w 192"/>
                <a:gd name="T99" fmla="*/ 129 h 146"/>
                <a:gd name="T100" fmla="*/ 110 w 192"/>
                <a:gd name="T101" fmla="*/ 131 h 146"/>
                <a:gd name="T102" fmla="*/ 121 w 192"/>
                <a:gd name="T103" fmla="*/ 130 h 146"/>
                <a:gd name="T104" fmla="*/ 133 w 192"/>
                <a:gd name="T105" fmla="*/ 127 h 146"/>
                <a:gd name="T106" fmla="*/ 138 w 192"/>
                <a:gd name="T107" fmla="*/ 1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" h="146">
                  <a:moveTo>
                    <a:pt x="141" y="121"/>
                  </a:move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0" y="121"/>
                  </a:cubicBezTo>
                  <a:cubicBezTo>
                    <a:pt x="140" y="120"/>
                    <a:pt x="140" y="120"/>
                    <a:pt x="139" y="119"/>
                  </a:cubicBezTo>
                  <a:cubicBezTo>
                    <a:pt x="138" y="117"/>
                    <a:pt x="138" y="116"/>
                    <a:pt x="137" y="115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3"/>
                    <a:pt x="135" y="110"/>
                    <a:pt x="136" y="109"/>
                  </a:cubicBezTo>
                  <a:cubicBezTo>
                    <a:pt x="136" y="108"/>
                    <a:pt x="137" y="107"/>
                    <a:pt x="138" y="107"/>
                  </a:cubicBezTo>
                  <a:cubicBezTo>
                    <a:pt x="138" y="107"/>
                    <a:pt x="138" y="107"/>
                    <a:pt x="139" y="107"/>
                  </a:cubicBezTo>
                  <a:cubicBezTo>
                    <a:pt x="139" y="107"/>
                    <a:pt x="140" y="106"/>
                    <a:pt x="141" y="106"/>
                  </a:cubicBezTo>
                  <a:cubicBezTo>
                    <a:pt x="141" y="106"/>
                    <a:pt x="141" y="106"/>
                    <a:pt x="141" y="106"/>
                  </a:cubicBezTo>
                  <a:cubicBezTo>
                    <a:pt x="141" y="103"/>
                    <a:pt x="143" y="102"/>
                    <a:pt x="145" y="101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7"/>
                    <a:pt x="146" y="97"/>
                    <a:pt x="146" y="97"/>
                  </a:cubicBezTo>
                  <a:cubicBezTo>
                    <a:pt x="147" y="96"/>
                    <a:pt x="150" y="93"/>
                    <a:pt x="151" y="92"/>
                  </a:cubicBezTo>
                  <a:cubicBezTo>
                    <a:pt x="152" y="92"/>
                    <a:pt x="155" y="91"/>
                    <a:pt x="158" y="90"/>
                  </a:cubicBezTo>
                  <a:cubicBezTo>
                    <a:pt x="160" y="86"/>
                    <a:pt x="160" y="86"/>
                    <a:pt x="160" y="86"/>
                  </a:cubicBezTo>
                  <a:cubicBezTo>
                    <a:pt x="165" y="85"/>
                    <a:pt x="165" y="85"/>
                    <a:pt x="165" y="85"/>
                  </a:cubicBezTo>
                  <a:cubicBezTo>
                    <a:pt x="167" y="82"/>
                    <a:pt x="167" y="82"/>
                    <a:pt x="167" y="82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8" y="87"/>
                    <a:pt x="179" y="86"/>
                    <a:pt x="180" y="86"/>
                  </a:cubicBezTo>
                  <a:cubicBezTo>
                    <a:pt x="181" y="85"/>
                    <a:pt x="182" y="85"/>
                    <a:pt x="183" y="84"/>
                  </a:cubicBezTo>
                  <a:cubicBezTo>
                    <a:pt x="184" y="84"/>
                    <a:pt x="185" y="83"/>
                    <a:pt x="186" y="83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88" y="82"/>
                    <a:pt x="188" y="82"/>
                    <a:pt x="189" y="81"/>
                  </a:cubicBezTo>
                  <a:cubicBezTo>
                    <a:pt x="190" y="81"/>
                    <a:pt x="191" y="81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2" y="67"/>
                    <a:pt x="172" y="67"/>
                    <a:pt x="172" y="67"/>
                  </a:cubicBezTo>
                  <a:cubicBezTo>
                    <a:pt x="171" y="64"/>
                    <a:pt x="171" y="64"/>
                    <a:pt x="171" y="64"/>
                  </a:cubicBezTo>
                  <a:cubicBezTo>
                    <a:pt x="171" y="64"/>
                    <a:pt x="172" y="62"/>
                    <a:pt x="173" y="62"/>
                  </a:cubicBezTo>
                  <a:cubicBezTo>
                    <a:pt x="174" y="62"/>
                    <a:pt x="174" y="61"/>
                    <a:pt x="174" y="60"/>
                  </a:cubicBezTo>
                  <a:cubicBezTo>
                    <a:pt x="176" y="56"/>
                    <a:pt x="176" y="56"/>
                    <a:pt x="176" y="56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6" y="55"/>
                    <a:pt x="177" y="54"/>
                    <a:pt x="177" y="54"/>
                  </a:cubicBezTo>
                  <a:cubicBezTo>
                    <a:pt x="178" y="54"/>
                    <a:pt x="179" y="53"/>
                    <a:pt x="180" y="51"/>
                  </a:cubicBezTo>
                  <a:cubicBezTo>
                    <a:pt x="178" y="45"/>
                    <a:pt x="178" y="45"/>
                    <a:pt x="178" y="45"/>
                  </a:cubicBezTo>
                  <a:cubicBezTo>
                    <a:pt x="177" y="39"/>
                    <a:pt x="177" y="39"/>
                    <a:pt x="177" y="39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78" y="28"/>
                    <a:pt x="179" y="26"/>
                    <a:pt x="180" y="25"/>
                  </a:cubicBezTo>
                  <a:cubicBezTo>
                    <a:pt x="180" y="23"/>
                    <a:pt x="181" y="22"/>
                    <a:pt x="181" y="22"/>
                  </a:cubicBezTo>
                  <a:cubicBezTo>
                    <a:pt x="182" y="22"/>
                    <a:pt x="184" y="21"/>
                    <a:pt x="184" y="21"/>
                  </a:cubicBezTo>
                  <a:cubicBezTo>
                    <a:pt x="185" y="21"/>
                    <a:pt x="186" y="20"/>
                    <a:pt x="186" y="20"/>
                  </a:cubicBezTo>
                  <a:cubicBezTo>
                    <a:pt x="192" y="17"/>
                    <a:pt x="192" y="17"/>
                    <a:pt x="192" y="17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2" y="13"/>
                    <a:pt x="191" y="10"/>
                    <a:pt x="190" y="8"/>
                  </a:cubicBezTo>
                  <a:cubicBezTo>
                    <a:pt x="190" y="7"/>
                    <a:pt x="189" y="6"/>
                    <a:pt x="189" y="6"/>
                  </a:cubicBezTo>
                  <a:cubicBezTo>
                    <a:pt x="189" y="6"/>
                    <a:pt x="189" y="6"/>
                    <a:pt x="189" y="6"/>
                  </a:cubicBezTo>
                  <a:cubicBezTo>
                    <a:pt x="187" y="8"/>
                    <a:pt x="182" y="8"/>
                    <a:pt x="174" y="7"/>
                  </a:cubicBezTo>
                  <a:cubicBezTo>
                    <a:pt x="171" y="6"/>
                    <a:pt x="169" y="0"/>
                    <a:pt x="169" y="0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161" y="2"/>
                    <a:pt x="150" y="2"/>
                    <a:pt x="144" y="2"/>
                  </a:cubicBezTo>
                  <a:cubicBezTo>
                    <a:pt x="143" y="2"/>
                    <a:pt x="142" y="2"/>
                    <a:pt x="142" y="2"/>
                  </a:cubicBezTo>
                  <a:cubicBezTo>
                    <a:pt x="139" y="2"/>
                    <a:pt x="129" y="5"/>
                    <a:pt x="125" y="9"/>
                  </a:cubicBezTo>
                  <a:cubicBezTo>
                    <a:pt x="123" y="10"/>
                    <a:pt x="122" y="11"/>
                    <a:pt x="120" y="11"/>
                  </a:cubicBezTo>
                  <a:cubicBezTo>
                    <a:pt x="118" y="13"/>
                    <a:pt x="115" y="14"/>
                    <a:pt x="114" y="17"/>
                  </a:cubicBezTo>
                  <a:cubicBezTo>
                    <a:pt x="111" y="21"/>
                    <a:pt x="108" y="29"/>
                    <a:pt x="107" y="29"/>
                  </a:cubicBezTo>
                  <a:cubicBezTo>
                    <a:pt x="101" y="34"/>
                    <a:pt x="100" y="34"/>
                    <a:pt x="87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0" y="34"/>
                    <a:pt x="64" y="36"/>
                    <a:pt x="60" y="39"/>
                  </a:cubicBezTo>
                  <a:cubicBezTo>
                    <a:pt x="57" y="41"/>
                    <a:pt x="51" y="40"/>
                    <a:pt x="46" y="39"/>
                  </a:cubicBezTo>
                  <a:cubicBezTo>
                    <a:pt x="42" y="38"/>
                    <a:pt x="39" y="38"/>
                    <a:pt x="37" y="39"/>
                  </a:cubicBezTo>
                  <a:cubicBezTo>
                    <a:pt x="37" y="40"/>
                    <a:pt x="35" y="40"/>
                    <a:pt x="33" y="39"/>
                  </a:cubicBezTo>
                  <a:cubicBezTo>
                    <a:pt x="31" y="39"/>
                    <a:pt x="29" y="39"/>
                    <a:pt x="27" y="39"/>
                  </a:cubicBezTo>
                  <a:cubicBezTo>
                    <a:pt x="25" y="39"/>
                    <a:pt x="23" y="40"/>
                    <a:pt x="21" y="40"/>
                  </a:cubicBezTo>
                  <a:cubicBezTo>
                    <a:pt x="19" y="41"/>
                    <a:pt x="17" y="42"/>
                    <a:pt x="15" y="42"/>
                  </a:cubicBezTo>
                  <a:cubicBezTo>
                    <a:pt x="13" y="41"/>
                    <a:pt x="13" y="40"/>
                    <a:pt x="13" y="39"/>
                  </a:cubicBezTo>
                  <a:cubicBezTo>
                    <a:pt x="13" y="37"/>
                    <a:pt x="13" y="37"/>
                    <a:pt x="12" y="37"/>
                  </a:cubicBezTo>
                  <a:cubicBezTo>
                    <a:pt x="12" y="36"/>
                    <a:pt x="12" y="36"/>
                    <a:pt x="13" y="36"/>
                  </a:cubicBezTo>
                  <a:cubicBezTo>
                    <a:pt x="14" y="35"/>
                    <a:pt x="17" y="32"/>
                    <a:pt x="17" y="31"/>
                  </a:cubicBezTo>
                  <a:cubicBezTo>
                    <a:pt x="17" y="31"/>
                    <a:pt x="17" y="31"/>
                    <a:pt x="16" y="31"/>
                  </a:cubicBezTo>
                  <a:cubicBezTo>
                    <a:pt x="15" y="31"/>
                    <a:pt x="15" y="30"/>
                    <a:pt x="14" y="30"/>
                  </a:cubicBezTo>
                  <a:cubicBezTo>
                    <a:pt x="11" y="29"/>
                    <a:pt x="8" y="28"/>
                    <a:pt x="5" y="29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6" y="33"/>
                    <a:pt x="5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2" y="35"/>
                    <a:pt x="2" y="3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1"/>
                    <a:pt x="1" y="41"/>
                  </a:cubicBezTo>
                  <a:cubicBezTo>
                    <a:pt x="1" y="42"/>
                    <a:pt x="1" y="44"/>
                    <a:pt x="0" y="45"/>
                  </a:cubicBezTo>
                  <a:cubicBezTo>
                    <a:pt x="1" y="46"/>
                    <a:pt x="1" y="46"/>
                    <a:pt x="1" y="47"/>
                  </a:cubicBezTo>
                  <a:cubicBezTo>
                    <a:pt x="2" y="48"/>
                    <a:pt x="2" y="48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50"/>
                    <a:pt x="4" y="51"/>
                    <a:pt x="4" y="52"/>
                  </a:cubicBezTo>
                  <a:cubicBezTo>
                    <a:pt x="5" y="53"/>
                    <a:pt x="7" y="56"/>
                    <a:pt x="8" y="57"/>
                  </a:cubicBezTo>
                  <a:cubicBezTo>
                    <a:pt x="9" y="57"/>
                    <a:pt x="10" y="57"/>
                    <a:pt x="10" y="57"/>
                  </a:cubicBezTo>
                  <a:cubicBezTo>
                    <a:pt x="10" y="58"/>
                    <a:pt x="11" y="58"/>
                    <a:pt x="13" y="59"/>
                  </a:cubicBezTo>
                  <a:cubicBezTo>
                    <a:pt x="14" y="59"/>
                    <a:pt x="16" y="59"/>
                    <a:pt x="16" y="61"/>
                  </a:cubicBezTo>
                  <a:cubicBezTo>
                    <a:pt x="17" y="61"/>
                    <a:pt x="18" y="63"/>
                    <a:pt x="19" y="64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9"/>
                    <a:pt x="25" y="72"/>
                    <a:pt x="24" y="73"/>
                  </a:cubicBezTo>
                  <a:cubicBezTo>
                    <a:pt x="24" y="74"/>
                    <a:pt x="22" y="76"/>
                    <a:pt x="21" y="77"/>
                  </a:cubicBezTo>
                  <a:cubicBezTo>
                    <a:pt x="21" y="77"/>
                    <a:pt x="20" y="78"/>
                    <a:pt x="20" y="79"/>
                  </a:cubicBezTo>
                  <a:cubicBezTo>
                    <a:pt x="20" y="79"/>
                    <a:pt x="20" y="80"/>
                    <a:pt x="20" y="80"/>
                  </a:cubicBezTo>
                  <a:cubicBezTo>
                    <a:pt x="20" y="80"/>
                    <a:pt x="20" y="81"/>
                    <a:pt x="20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19" y="84"/>
                    <a:pt x="18" y="85"/>
                    <a:pt x="17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86"/>
                    <a:pt x="13" y="86"/>
                    <a:pt x="13" y="87"/>
                  </a:cubicBezTo>
                  <a:cubicBezTo>
                    <a:pt x="13" y="87"/>
                    <a:pt x="12" y="87"/>
                    <a:pt x="12" y="88"/>
                  </a:cubicBezTo>
                  <a:cubicBezTo>
                    <a:pt x="12" y="88"/>
                    <a:pt x="12" y="88"/>
                    <a:pt x="11" y="88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5" y="98"/>
                    <a:pt x="15" y="98"/>
                    <a:pt x="16" y="99"/>
                  </a:cubicBezTo>
                  <a:cubicBezTo>
                    <a:pt x="16" y="99"/>
                    <a:pt x="16" y="100"/>
                    <a:pt x="16" y="100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5" y="108"/>
                    <a:pt x="15" y="109"/>
                    <a:pt x="14" y="109"/>
                  </a:cubicBezTo>
                  <a:cubicBezTo>
                    <a:pt x="14" y="110"/>
                    <a:pt x="15" y="110"/>
                    <a:pt x="15" y="110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6" y="113"/>
                    <a:pt x="16" y="113"/>
                    <a:pt x="17" y="114"/>
                  </a:cubicBezTo>
                  <a:cubicBezTo>
                    <a:pt x="19" y="116"/>
                    <a:pt x="21" y="117"/>
                    <a:pt x="23" y="117"/>
                  </a:cubicBezTo>
                  <a:cubicBezTo>
                    <a:pt x="25" y="118"/>
                    <a:pt x="27" y="118"/>
                    <a:pt x="29" y="120"/>
                  </a:cubicBezTo>
                  <a:cubicBezTo>
                    <a:pt x="29" y="120"/>
                    <a:pt x="30" y="121"/>
                    <a:pt x="31" y="121"/>
                  </a:cubicBezTo>
                  <a:cubicBezTo>
                    <a:pt x="31" y="123"/>
                    <a:pt x="33" y="124"/>
                    <a:pt x="33" y="126"/>
                  </a:cubicBezTo>
                  <a:cubicBezTo>
                    <a:pt x="34" y="127"/>
                    <a:pt x="35" y="128"/>
                    <a:pt x="36" y="129"/>
                  </a:cubicBezTo>
                  <a:cubicBezTo>
                    <a:pt x="37" y="129"/>
                    <a:pt x="38" y="130"/>
                    <a:pt x="38" y="132"/>
                  </a:cubicBezTo>
                  <a:cubicBezTo>
                    <a:pt x="38" y="133"/>
                    <a:pt x="38" y="134"/>
                    <a:pt x="38" y="135"/>
                  </a:cubicBezTo>
                  <a:cubicBezTo>
                    <a:pt x="37" y="136"/>
                    <a:pt x="37" y="137"/>
                    <a:pt x="37" y="138"/>
                  </a:cubicBezTo>
                  <a:cubicBezTo>
                    <a:pt x="37" y="139"/>
                    <a:pt x="38" y="142"/>
                    <a:pt x="38" y="143"/>
                  </a:cubicBezTo>
                  <a:cubicBezTo>
                    <a:pt x="39" y="144"/>
                    <a:pt x="39" y="145"/>
                    <a:pt x="39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8" y="141"/>
                    <a:pt x="50" y="140"/>
                    <a:pt x="51" y="140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3" y="140"/>
                    <a:pt x="53" y="140"/>
                    <a:pt x="54" y="140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59" y="138"/>
                    <a:pt x="66" y="135"/>
                    <a:pt x="67" y="135"/>
                  </a:cubicBezTo>
                  <a:cubicBezTo>
                    <a:pt x="67" y="135"/>
                    <a:pt x="69" y="134"/>
                    <a:pt x="70" y="133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2" y="130"/>
                    <a:pt x="75" y="128"/>
                    <a:pt x="77" y="128"/>
                  </a:cubicBezTo>
                  <a:cubicBezTo>
                    <a:pt x="79" y="128"/>
                    <a:pt x="80" y="128"/>
                    <a:pt x="80" y="128"/>
                  </a:cubicBezTo>
                  <a:cubicBezTo>
                    <a:pt x="81" y="127"/>
                    <a:pt x="81" y="126"/>
                    <a:pt x="83" y="126"/>
                  </a:cubicBezTo>
                  <a:cubicBezTo>
                    <a:pt x="83" y="126"/>
                    <a:pt x="87" y="125"/>
                    <a:pt x="88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3" y="129"/>
                    <a:pt x="93" y="129"/>
                    <a:pt x="93" y="129"/>
                  </a:cubicBezTo>
                  <a:cubicBezTo>
                    <a:pt x="95" y="131"/>
                    <a:pt x="96" y="131"/>
                    <a:pt x="97" y="132"/>
                  </a:cubicBezTo>
                  <a:cubicBezTo>
                    <a:pt x="98" y="131"/>
                    <a:pt x="101" y="129"/>
                    <a:pt x="101" y="129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2" y="130"/>
                    <a:pt x="127" y="128"/>
                    <a:pt x="127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30" y="128"/>
                    <a:pt x="132" y="127"/>
                    <a:pt x="133" y="127"/>
                  </a:cubicBezTo>
                  <a:cubicBezTo>
                    <a:pt x="133" y="127"/>
                    <a:pt x="133" y="127"/>
                    <a:pt x="134" y="126"/>
                  </a:cubicBezTo>
                  <a:cubicBezTo>
                    <a:pt x="136" y="125"/>
                    <a:pt x="136" y="125"/>
                    <a:pt x="137" y="125"/>
                  </a:cubicBezTo>
                  <a:cubicBezTo>
                    <a:pt x="137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40" y="123"/>
                  </a:cubicBezTo>
                  <a:cubicBezTo>
                    <a:pt x="141" y="123"/>
                    <a:pt x="141" y="122"/>
                    <a:pt x="141" y="12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08">
              <a:extLst>
                <a:ext uri="{FF2B5EF4-FFF2-40B4-BE49-F238E27FC236}">
                  <a16:creationId xmlns:a16="http://schemas.microsoft.com/office/drawing/2014/main" id="{D11FF51F-F94B-3B8E-2044-875197C8E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6866" y="4090079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2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09">
              <a:extLst>
                <a:ext uri="{FF2B5EF4-FFF2-40B4-BE49-F238E27FC236}">
                  <a16:creationId xmlns:a16="http://schemas.microsoft.com/office/drawing/2014/main" id="{D7982832-D266-9E34-1BC9-B2BED1ADB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101" y="3596368"/>
              <a:ext cx="930275" cy="668336"/>
            </a:xfrm>
            <a:custGeom>
              <a:avLst/>
              <a:gdLst>
                <a:gd name="T0" fmla="*/ 277 w 292"/>
                <a:gd name="T1" fmla="*/ 94 h 210"/>
                <a:gd name="T2" fmla="*/ 239 w 292"/>
                <a:gd name="T3" fmla="*/ 104 h 210"/>
                <a:gd name="T4" fmla="*/ 235 w 292"/>
                <a:gd name="T5" fmla="*/ 95 h 210"/>
                <a:gd name="T6" fmla="*/ 233 w 292"/>
                <a:gd name="T7" fmla="*/ 91 h 210"/>
                <a:gd name="T8" fmla="*/ 230 w 292"/>
                <a:gd name="T9" fmla="*/ 82 h 210"/>
                <a:gd name="T10" fmla="*/ 228 w 292"/>
                <a:gd name="T11" fmla="*/ 74 h 210"/>
                <a:gd name="T12" fmla="*/ 228 w 292"/>
                <a:gd name="T13" fmla="*/ 63 h 210"/>
                <a:gd name="T14" fmla="*/ 226 w 292"/>
                <a:gd name="T15" fmla="*/ 56 h 210"/>
                <a:gd name="T16" fmla="*/ 222 w 292"/>
                <a:gd name="T17" fmla="*/ 49 h 210"/>
                <a:gd name="T18" fmla="*/ 217 w 292"/>
                <a:gd name="T19" fmla="*/ 41 h 210"/>
                <a:gd name="T20" fmla="*/ 206 w 292"/>
                <a:gd name="T21" fmla="*/ 33 h 210"/>
                <a:gd name="T22" fmla="*/ 198 w 292"/>
                <a:gd name="T23" fmla="*/ 27 h 210"/>
                <a:gd name="T24" fmla="*/ 195 w 292"/>
                <a:gd name="T25" fmla="*/ 25 h 210"/>
                <a:gd name="T26" fmla="*/ 187 w 292"/>
                <a:gd name="T27" fmla="*/ 18 h 210"/>
                <a:gd name="T28" fmla="*/ 184 w 292"/>
                <a:gd name="T29" fmla="*/ 12 h 210"/>
                <a:gd name="T30" fmla="*/ 178 w 292"/>
                <a:gd name="T31" fmla="*/ 6 h 210"/>
                <a:gd name="T32" fmla="*/ 173 w 292"/>
                <a:gd name="T33" fmla="*/ 3 h 210"/>
                <a:gd name="T34" fmla="*/ 169 w 292"/>
                <a:gd name="T35" fmla="*/ 0 h 210"/>
                <a:gd name="T36" fmla="*/ 155 w 292"/>
                <a:gd name="T37" fmla="*/ 5 h 210"/>
                <a:gd name="T38" fmla="*/ 132 w 292"/>
                <a:gd name="T39" fmla="*/ 20 h 210"/>
                <a:gd name="T40" fmla="*/ 108 w 292"/>
                <a:gd name="T41" fmla="*/ 27 h 210"/>
                <a:gd name="T42" fmla="*/ 73 w 292"/>
                <a:gd name="T43" fmla="*/ 29 h 210"/>
                <a:gd name="T44" fmla="*/ 67 w 292"/>
                <a:gd name="T45" fmla="*/ 37 h 210"/>
                <a:gd name="T46" fmla="*/ 55 w 292"/>
                <a:gd name="T47" fmla="*/ 48 h 210"/>
                <a:gd name="T48" fmla="*/ 45 w 292"/>
                <a:gd name="T49" fmla="*/ 57 h 210"/>
                <a:gd name="T50" fmla="*/ 42 w 292"/>
                <a:gd name="T51" fmla="*/ 73 h 210"/>
                <a:gd name="T52" fmla="*/ 35 w 292"/>
                <a:gd name="T53" fmla="*/ 88 h 210"/>
                <a:gd name="T54" fmla="*/ 32 w 292"/>
                <a:gd name="T55" fmla="*/ 107 h 210"/>
                <a:gd name="T56" fmla="*/ 16 w 292"/>
                <a:gd name="T57" fmla="*/ 124 h 210"/>
                <a:gd name="T58" fmla="*/ 6 w 292"/>
                <a:gd name="T59" fmla="*/ 129 h 210"/>
                <a:gd name="T60" fmla="*/ 7 w 292"/>
                <a:gd name="T61" fmla="*/ 131 h 210"/>
                <a:gd name="T62" fmla="*/ 16 w 292"/>
                <a:gd name="T63" fmla="*/ 136 h 210"/>
                <a:gd name="T64" fmla="*/ 18 w 292"/>
                <a:gd name="T65" fmla="*/ 145 h 210"/>
                <a:gd name="T66" fmla="*/ 22 w 292"/>
                <a:gd name="T67" fmla="*/ 152 h 210"/>
                <a:gd name="T68" fmla="*/ 33 w 292"/>
                <a:gd name="T69" fmla="*/ 156 h 210"/>
                <a:gd name="T70" fmla="*/ 43 w 292"/>
                <a:gd name="T71" fmla="*/ 158 h 210"/>
                <a:gd name="T72" fmla="*/ 45 w 292"/>
                <a:gd name="T73" fmla="*/ 168 h 210"/>
                <a:gd name="T74" fmla="*/ 45 w 292"/>
                <a:gd name="T75" fmla="*/ 175 h 210"/>
                <a:gd name="T76" fmla="*/ 51 w 292"/>
                <a:gd name="T77" fmla="*/ 178 h 210"/>
                <a:gd name="T78" fmla="*/ 56 w 292"/>
                <a:gd name="T79" fmla="*/ 179 h 210"/>
                <a:gd name="T80" fmla="*/ 66 w 292"/>
                <a:gd name="T81" fmla="*/ 183 h 210"/>
                <a:gd name="T82" fmla="*/ 71 w 292"/>
                <a:gd name="T83" fmla="*/ 176 h 210"/>
                <a:gd name="T84" fmla="*/ 80 w 292"/>
                <a:gd name="T85" fmla="*/ 176 h 210"/>
                <a:gd name="T86" fmla="*/ 84 w 292"/>
                <a:gd name="T87" fmla="*/ 183 h 210"/>
                <a:gd name="T88" fmla="*/ 83 w 292"/>
                <a:gd name="T89" fmla="*/ 189 h 210"/>
                <a:gd name="T90" fmla="*/ 87 w 292"/>
                <a:gd name="T91" fmla="*/ 196 h 210"/>
                <a:gd name="T92" fmla="*/ 95 w 292"/>
                <a:gd name="T93" fmla="*/ 204 h 210"/>
                <a:gd name="T94" fmla="*/ 97 w 292"/>
                <a:gd name="T95" fmla="*/ 209 h 210"/>
                <a:gd name="T96" fmla="*/ 128 w 292"/>
                <a:gd name="T97" fmla="*/ 207 h 210"/>
                <a:gd name="T98" fmla="*/ 195 w 292"/>
                <a:gd name="T99" fmla="*/ 185 h 210"/>
                <a:gd name="T100" fmla="*/ 252 w 292"/>
                <a:gd name="T101" fmla="*/ 168 h 210"/>
                <a:gd name="T102" fmla="*/ 271 w 292"/>
                <a:gd name="T103" fmla="*/ 143 h 210"/>
                <a:gd name="T104" fmla="*/ 287 w 292"/>
                <a:gd name="T105" fmla="*/ 9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2" h="210">
                  <a:moveTo>
                    <a:pt x="287" y="96"/>
                  </a:moveTo>
                  <a:cubicBezTo>
                    <a:pt x="284" y="96"/>
                    <a:pt x="284" y="96"/>
                    <a:pt x="284" y="96"/>
                  </a:cubicBezTo>
                  <a:cubicBezTo>
                    <a:pt x="277" y="94"/>
                    <a:pt x="277" y="94"/>
                    <a:pt x="277" y="94"/>
                  </a:cubicBezTo>
                  <a:cubicBezTo>
                    <a:pt x="277" y="94"/>
                    <a:pt x="277" y="94"/>
                    <a:pt x="277" y="94"/>
                  </a:cubicBezTo>
                  <a:cubicBezTo>
                    <a:pt x="277" y="94"/>
                    <a:pt x="277" y="94"/>
                    <a:pt x="277" y="94"/>
                  </a:cubicBezTo>
                  <a:cubicBezTo>
                    <a:pt x="271" y="94"/>
                    <a:pt x="264" y="106"/>
                    <a:pt x="264" y="106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57" y="111"/>
                    <a:pt x="257" y="111"/>
                    <a:pt x="257" y="111"/>
                  </a:cubicBezTo>
                  <a:cubicBezTo>
                    <a:pt x="251" y="110"/>
                    <a:pt x="245" y="108"/>
                    <a:pt x="240" y="105"/>
                  </a:cubicBezTo>
                  <a:cubicBezTo>
                    <a:pt x="239" y="104"/>
                    <a:pt x="239" y="104"/>
                    <a:pt x="239" y="104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36" y="101"/>
                    <a:pt x="235" y="101"/>
                    <a:pt x="235" y="100"/>
                  </a:cubicBezTo>
                  <a:cubicBezTo>
                    <a:pt x="234" y="99"/>
                    <a:pt x="234" y="99"/>
                    <a:pt x="234" y="99"/>
                  </a:cubicBezTo>
                  <a:cubicBezTo>
                    <a:pt x="234" y="96"/>
                    <a:pt x="234" y="96"/>
                    <a:pt x="234" y="96"/>
                  </a:cubicBezTo>
                  <a:cubicBezTo>
                    <a:pt x="234" y="96"/>
                    <a:pt x="235" y="95"/>
                    <a:pt x="235" y="95"/>
                  </a:cubicBezTo>
                  <a:cubicBezTo>
                    <a:pt x="235" y="95"/>
                    <a:pt x="235" y="95"/>
                    <a:pt x="235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5" y="94"/>
                    <a:pt x="235" y="93"/>
                    <a:pt x="235" y="93"/>
                  </a:cubicBezTo>
                  <a:cubicBezTo>
                    <a:pt x="235" y="93"/>
                    <a:pt x="235" y="93"/>
                    <a:pt x="235" y="93"/>
                  </a:cubicBezTo>
                  <a:cubicBezTo>
                    <a:pt x="234" y="92"/>
                    <a:pt x="234" y="92"/>
                    <a:pt x="233" y="91"/>
                  </a:cubicBezTo>
                  <a:cubicBezTo>
                    <a:pt x="232" y="90"/>
                    <a:pt x="232" y="90"/>
                    <a:pt x="232" y="89"/>
                  </a:cubicBezTo>
                  <a:cubicBezTo>
                    <a:pt x="232" y="88"/>
                    <a:pt x="232" y="88"/>
                    <a:pt x="232" y="87"/>
                  </a:cubicBezTo>
                  <a:cubicBezTo>
                    <a:pt x="232" y="87"/>
                    <a:pt x="232" y="87"/>
                    <a:pt x="232" y="87"/>
                  </a:cubicBezTo>
                  <a:cubicBezTo>
                    <a:pt x="232" y="87"/>
                    <a:pt x="232" y="87"/>
                    <a:pt x="232" y="86"/>
                  </a:cubicBezTo>
                  <a:cubicBezTo>
                    <a:pt x="231" y="85"/>
                    <a:pt x="230" y="83"/>
                    <a:pt x="230" y="82"/>
                  </a:cubicBezTo>
                  <a:cubicBezTo>
                    <a:pt x="229" y="82"/>
                    <a:pt x="229" y="81"/>
                    <a:pt x="229" y="80"/>
                  </a:cubicBezTo>
                  <a:cubicBezTo>
                    <a:pt x="229" y="80"/>
                    <a:pt x="229" y="79"/>
                    <a:pt x="229" y="79"/>
                  </a:cubicBezTo>
                  <a:cubicBezTo>
                    <a:pt x="229" y="79"/>
                    <a:pt x="228" y="78"/>
                    <a:pt x="229" y="76"/>
                  </a:cubicBezTo>
                  <a:cubicBezTo>
                    <a:pt x="229" y="75"/>
                    <a:pt x="229" y="75"/>
                    <a:pt x="229" y="74"/>
                  </a:cubicBezTo>
                  <a:cubicBezTo>
                    <a:pt x="229" y="74"/>
                    <a:pt x="228" y="74"/>
                    <a:pt x="228" y="74"/>
                  </a:cubicBezTo>
                  <a:cubicBezTo>
                    <a:pt x="228" y="69"/>
                    <a:pt x="228" y="69"/>
                    <a:pt x="228" y="69"/>
                  </a:cubicBezTo>
                  <a:cubicBezTo>
                    <a:pt x="228" y="68"/>
                    <a:pt x="228" y="68"/>
                    <a:pt x="228" y="68"/>
                  </a:cubicBezTo>
                  <a:cubicBezTo>
                    <a:pt x="228" y="68"/>
                    <a:pt x="228" y="68"/>
                    <a:pt x="228" y="68"/>
                  </a:cubicBezTo>
                  <a:cubicBezTo>
                    <a:pt x="228" y="67"/>
                    <a:pt x="228" y="66"/>
                    <a:pt x="228" y="65"/>
                  </a:cubicBezTo>
                  <a:cubicBezTo>
                    <a:pt x="228" y="63"/>
                    <a:pt x="228" y="63"/>
                    <a:pt x="228" y="63"/>
                  </a:cubicBezTo>
                  <a:cubicBezTo>
                    <a:pt x="228" y="62"/>
                    <a:pt x="228" y="62"/>
                    <a:pt x="228" y="62"/>
                  </a:cubicBezTo>
                  <a:cubicBezTo>
                    <a:pt x="227" y="61"/>
                    <a:pt x="227" y="60"/>
                    <a:pt x="227" y="59"/>
                  </a:cubicBezTo>
                  <a:cubicBezTo>
                    <a:pt x="227" y="59"/>
                    <a:pt x="227" y="58"/>
                    <a:pt x="227" y="58"/>
                  </a:cubicBezTo>
                  <a:cubicBezTo>
                    <a:pt x="227" y="58"/>
                    <a:pt x="227" y="58"/>
                    <a:pt x="227" y="58"/>
                  </a:cubicBezTo>
                  <a:cubicBezTo>
                    <a:pt x="227" y="58"/>
                    <a:pt x="226" y="56"/>
                    <a:pt x="226" y="56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226" y="55"/>
                    <a:pt x="226" y="55"/>
                    <a:pt x="225" y="54"/>
                  </a:cubicBezTo>
                  <a:cubicBezTo>
                    <a:pt x="225" y="53"/>
                    <a:pt x="225" y="53"/>
                    <a:pt x="224" y="52"/>
                  </a:cubicBezTo>
                  <a:cubicBezTo>
                    <a:pt x="223" y="51"/>
                    <a:pt x="222" y="50"/>
                    <a:pt x="222" y="49"/>
                  </a:cubicBezTo>
                  <a:cubicBezTo>
                    <a:pt x="222" y="48"/>
                    <a:pt x="221" y="48"/>
                    <a:pt x="221" y="47"/>
                  </a:cubicBezTo>
                  <a:cubicBezTo>
                    <a:pt x="221" y="47"/>
                    <a:pt x="221" y="47"/>
                    <a:pt x="221" y="47"/>
                  </a:cubicBezTo>
                  <a:cubicBezTo>
                    <a:pt x="221" y="47"/>
                    <a:pt x="221" y="46"/>
                    <a:pt x="220" y="45"/>
                  </a:cubicBezTo>
                  <a:cubicBezTo>
                    <a:pt x="219" y="44"/>
                    <a:pt x="218" y="43"/>
                    <a:pt x="218" y="42"/>
                  </a:cubicBezTo>
                  <a:cubicBezTo>
                    <a:pt x="217" y="42"/>
                    <a:pt x="217" y="41"/>
                    <a:pt x="217" y="41"/>
                  </a:cubicBezTo>
                  <a:cubicBezTo>
                    <a:pt x="216" y="41"/>
                    <a:pt x="215" y="41"/>
                    <a:pt x="214" y="41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8" y="37"/>
                    <a:pt x="208" y="36"/>
                    <a:pt x="207" y="36"/>
                  </a:cubicBezTo>
                  <a:cubicBezTo>
                    <a:pt x="206" y="35"/>
                    <a:pt x="206" y="34"/>
                    <a:pt x="206" y="33"/>
                  </a:cubicBezTo>
                  <a:cubicBezTo>
                    <a:pt x="205" y="33"/>
                    <a:pt x="205" y="33"/>
                    <a:pt x="205" y="33"/>
                  </a:cubicBezTo>
                  <a:cubicBezTo>
                    <a:pt x="201" y="31"/>
                    <a:pt x="201" y="31"/>
                    <a:pt x="201" y="31"/>
                  </a:cubicBezTo>
                  <a:cubicBezTo>
                    <a:pt x="201" y="31"/>
                    <a:pt x="201" y="31"/>
                    <a:pt x="201" y="31"/>
                  </a:cubicBezTo>
                  <a:cubicBezTo>
                    <a:pt x="201" y="31"/>
                    <a:pt x="199" y="29"/>
                    <a:pt x="199" y="28"/>
                  </a:cubicBezTo>
                  <a:cubicBezTo>
                    <a:pt x="199" y="28"/>
                    <a:pt x="199" y="28"/>
                    <a:pt x="198" y="27"/>
                  </a:cubicBezTo>
                  <a:cubicBezTo>
                    <a:pt x="198" y="27"/>
                    <a:pt x="198" y="27"/>
                    <a:pt x="198" y="26"/>
                  </a:cubicBezTo>
                  <a:cubicBezTo>
                    <a:pt x="197" y="26"/>
                    <a:pt x="197" y="26"/>
                    <a:pt x="197" y="26"/>
                  </a:cubicBezTo>
                  <a:cubicBezTo>
                    <a:pt x="196" y="26"/>
                    <a:pt x="196" y="26"/>
                    <a:pt x="196" y="26"/>
                  </a:cubicBezTo>
                  <a:cubicBezTo>
                    <a:pt x="196" y="26"/>
                    <a:pt x="196" y="26"/>
                    <a:pt x="196" y="26"/>
                  </a:cubicBezTo>
                  <a:cubicBezTo>
                    <a:pt x="195" y="25"/>
                    <a:pt x="195" y="25"/>
                    <a:pt x="195" y="25"/>
                  </a:cubicBezTo>
                  <a:cubicBezTo>
                    <a:pt x="195" y="25"/>
                    <a:pt x="194" y="24"/>
                    <a:pt x="193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22"/>
                    <a:pt x="191" y="22"/>
                    <a:pt x="191" y="22"/>
                  </a:cubicBezTo>
                  <a:cubicBezTo>
                    <a:pt x="190" y="21"/>
                    <a:pt x="190" y="21"/>
                    <a:pt x="190" y="20"/>
                  </a:cubicBezTo>
                  <a:cubicBezTo>
                    <a:pt x="189" y="20"/>
                    <a:pt x="188" y="20"/>
                    <a:pt x="187" y="18"/>
                  </a:cubicBezTo>
                  <a:cubicBezTo>
                    <a:pt x="186" y="18"/>
                    <a:pt x="186" y="17"/>
                    <a:pt x="186" y="16"/>
                  </a:cubicBezTo>
                  <a:cubicBezTo>
                    <a:pt x="185" y="15"/>
                    <a:pt x="185" y="14"/>
                    <a:pt x="185" y="14"/>
                  </a:cubicBezTo>
                  <a:cubicBezTo>
                    <a:pt x="184" y="14"/>
                    <a:pt x="184" y="13"/>
                    <a:pt x="184" y="12"/>
                  </a:cubicBezTo>
                  <a:cubicBezTo>
                    <a:pt x="184" y="12"/>
                    <a:pt x="184" y="12"/>
                    <a:pt x="184" y="12"/>
                  </a:cubicBezTo>
                  <a:cubicBezTo>
                    <a:pt x="184" y="12"/>
                    <a:pt x="184" y="12"/>
                    <a:pt x="184" y="12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2" y="10"/>
                    <a:pt x="182" y="10"/>
                    <a:pt x="181" y="10"/>
                  </a:cubicBezTo>
                  <a:cubicBezTo>
                    <a:pt x="181" y="9"/>
                    <a:pt x="181" y="9"/>
                    <a:pt x="181" y="8"/>
                  </a:cubicBezTo>
                  <a:cubicBezTo>
                    <a:pt x="180" y="7"/>
                    <a:pt x="180" y="7"/>
                    <a:pt x="180" y="7"/>
                  </a:cubicBezTo>
                  <a:cubicBezTo>
                    <a:pt x="178" y="6"/>
                    <a:pt x="178" y="6"/>
                    <a:pt x="178" y="6"/>
                  </a:cubicBezTo>
                  <a:cubicBezTo>
                    <a:pt x="178" y="6"/>
                    <a:pt x="178" y="5"/>
                    <a:pt x="178" y="5"/>
                  </a:cubicBezTo>
                  <a:cubicBezTo>
                    <a:pt x="177" y="5"/>
                    <a:pt x="177" y="5"/>
                    <a:pt x="177" y="4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3" y="3"/>
                    <a:pt x="173" y="3"/>
                    <a:pt x="173" y="3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3" y="1"/>
                    <a:pt x="173" y="1"/>
                    <a:pt x="172" y="1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71" y="1"/>
                    <a:pt x="170" y="0"/>
                    <a:pt x="169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7" y="1"/>
                    <a:pt x="156" y="2"/>
                    <a:pt x="156" y="3"/>
                  </a:cubicBezTo>
                  <a:cubicBezTo>
                    <a:pt x="155" y="4"/>
                    <a:pt x="155" y="4"/>
                    <a:pt x="155" y="5"/>
                  </a:cubicBezTo>
                  <a:cubicBezTo>
                    <a:pt x="155" y="7"/>
                    <a:pt x="155" y="9"/>
                    <a:pt x="154" y="9"/>
                  </a:cubicBezTo>
                  <a:cubicBezTo>
                    <a:pt x="152" y="10"/>
                    <a:pt x="151" y="11"/>
                    <a:pt x="150" y="12"/>
                  </a:cubicBezTo>
                  <a:cubicBezTo>
                    <a:pt x="149" y="13"/>
                    <a:pt x="149" y="14"/>
                    <a:pt x="148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18"/>
                    <a:pt x="135" y="20"/>
                    <a:pt x="132" y="20"/>
                  </a:cubicBezTo>
                  <a:cubicBezTo>
                    <a:pt x="129" y="20"/>
                    <a:pt x="127" y="23"/>
                    <a:pt x="127" y="23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8"/>
                    <a:pt x="78" y="29"/>
                    <a:pt x="76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8"/>
                    <a:pt x="70" y="27"/>
                    <a:pt x="70" y="27"/>
                  </a:cubicBezTo>
                  <a:cubicBezTo>
                    <a:pt x="70" y="27"/>
                    <a:pt x="67" y="27"/>
                    <a:pt x="66" y="28"/>
                  </a:cubicBezTo>
                  <a:cubicBezTo>
                    <a:pt x="66" y="29"/>
                    <a:pt x="66" y="29"/>
                    <a:pt x="65" y="30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2"/>
                    <a:pt x="62" y="42"/>
                    <a:pt x="62" y="42"/>
                  </a:cubicBezTo>
                  <a:cubicBezTo>
                    <a:pt x="62" y="43"/>
                    <a:pt x="61" y="44"/>
                    <a:pt x="60" y="44"/>
                  </a:cubicBezTo>
                  <a:cubicBezTo>
                    <a:pt x="59" y="44"/>
                    <a:pt x="59" y="44"/>
                    <a:pt x="58" y="45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5" y="61"/>
                    <a:pt x="46" y="64"/>
                    <a:pt x="45" y="65"/>
                  </a:cubicBezTo>
                  <a:cubicBezTo>
                    <a:pt x="44" y="66"/>
                    <a:pt x="43" y="67"/>
                    <a:pt x="43" y="67"/>
                  </a:cubicBezTo>
                  <a:cubicBezTo>
                    <a:pt x="43" y="67"/>
                    <a:pt x="42" y="67"/>
                    <a:pt x="42" y="67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8" y="82"/>
                    <a:pt x="39" y="84"/>
                    <a:pt x="38" y="86"/>
                  </a:cubicBezTo>
                  <a:cubicBezTo>
                    <a:pt x="37" y="87"/>
                    <a:pt x="37" y="87"/>
                    <a:pt x="36" y="87"/>
                  </a:cubicBezTo>
                  <a:cubicBezTo>
                    <a:pt x="35" y="87"/>
                    <a:pt x="35" y="88"/>
                    <a:pt x="35" y="88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5"/>
                    <a:pt x="15" y="126"/>
                    <a:pt x="14" y="127"/>
                  </a:cubicBezTo>
                  <a:cubicBezTo>
                    <a:pt x="12" y="128"/>
                    <a:pt x="9" y="129"/>
                    <a:pt x="8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2" y="129"/>
                    <a:pt x="3" y="129"/>
                  </a:cubicBezTo>
                  <a:cubicBezTo>
                    <a:pt x="4" y="130"/>
                    <a:pt x="4" y="130"/>
                    <a:pt x="5" y="130"/>
                  </a:cubicBezTo>
                  <a:cubicBezTo>
                    <a:pt x="6" y="130"/>
                    <a:pt x="7" y="131"/>
                    <a:pt x="7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11" y="134"/>
                    <a:pt x="12" y="136"/>
                    <a:pt x="13" y="136"/>
                  </a:cubicBezTo>
                  <a:cubicBezTo>
                    <a:pt x="13" y="136"/>
                    <a:pt x="14" y="136"/>
                    <a:pt x="15" y="137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9"/>
                    <a:pt x="19" y="141"/>
                    <a:pt x="18" y="143"/>
                  </a:cubicBezTo>
                  <a:cubicBezTo>
                    <a:pt x="18" y="143"/>
                    <a:pt x="18" y="144"/>
                    <a:pt x="18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45"/>
                    <a:pt x="18" y="146"/>
                    <a:pt x="18" y="146"/>
                  </a:cubicBezTo>
                  <a:cubicBezTo>
                    <a:pt x="19" y="147"/>
                    <a:pt x="20" y="148"/>
                    <a:pt x="20" y="150"/>
                  </a:cubicBezTo>
                  <a:cubicBezTo>
                    <a:pt x="20" y="150"/>
                    <a:pt x="20" y="150"/>
                    <a:pt x="20" y="151"/>
                  </a:cubicBezTo>
                  <a:cubicBezTo>
                    <a:pt x="21" y="151"/>
                    <a:pt x="22" y="152"/>
                    <a:pt x="22" y="152"/>
                  </a:cubicBezTo>
                  <a:cubicBezTo>
                    <a:pt x="23" y="152"/>
                    <a:pt x="24" y="153"/>
                    <a:pt x="26" y="153"/>
                  </a:cubicBezTo>
                  <a:cubicBezTo>
                    <a:pt x="27" y="154"/>
                    <a:pt x="28" y="154"/>
                    <a:pt x="28" y="154"/>
                  </a:cubicBezTo>
                  <a:cubicBezTo>
                    <a:pt x="29" y="155"/>
                    <a:pt x="29" y="155"/>
                    <a:pt x="30" y="155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3" y="156"/>
                  </a:cubicBezTo>
                  <a:cubicBezTo>
                    <a:pt x="34" y="157"/>
                    <a:pt x="35" y="157"/>
                    <a:pt x="35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8" y="157"/>
                  </a:cubicBezTo>
                  <a:cubicBezTo>
                    <a:pt x="40" y="157"/>
                    <a:pt x="41" y="158"/>
                    <a:pt x="41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42" y="167"/>
                    <a:pt x="43" y="167"/>
                    <a:pt x="44" y="167"/>
                  </a:cubicBezTo>
                  <a:cubicBezTo>
                    <a:pt x="44" y="167"/>
                    <a:pt x="44" y="167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7" y="168"/>
                    <a:pt x="47" y="168"/>
                    <a:pt x="47" y="168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6" y="175"/>
                    <a:pt x="45" y="175"/>
                    <a:pt x="45" y="175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6" y="175"/>
                    <a:pt x="47" y="175"/>
                    <a:pt x="49" y="176"/>
                  </a:cubicBezTo>
                  <a:cubicBezTo>
                    <a:pt x="50" y="176"/>
                    <a:pt x="50" y="177"/>
                    <a:pt x="51" y="178"/>
                  </a:cubicBezTo>
                  <a:cubicBezTo>
                    <a:pt x="51" y="179"/>
                    <a:pt x="51" y="179"/>
                    <a:pt x="51" y="180"/>
                  </a:cubicBezTo>
                  <a:cubicBezTo>
                    <a:pt x="52" y="179"/>
                    <a:pt x="53" y="179"/>
                    <a:pt x="54" y="179"/>
                  </a:cubicBezTo>
                  <a:cubicBezTo>
                    <a:pt x="55" y="179"/>
                    <a:pt x="55" y="179"/>
                    <a:pt x="55" y="179"/>
                  </a:cubicBezTo>
                  <a:cubicBezTo>
                    <a:pt x="55" y="179"/>
                    <a:pt x="55" y="179"/>
                    <a:pt x="55" y="179"/>
                  </a:cubicBezTo>
                  <a:cubicBezTo>
                    <a:pt x="56" y="179"/>
                    <a:pt x="56" y="179"/>
                    <a:pt x="56" y="179"/>
                  </a:cubicBezTo>
                  <a:cubicBezTo>
                    <a:pt x="57" y="179"/>
                    <a:pt x="61" y="179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ubicBezTo>
                    <a:pt x="62" y="179"/>
                    <a:pt x="63" y="180"/>
                    <a:pt x="64" y="182"/>
                  </a:cubicBezTo>
                  <a:cubicBezTo>
                    <a:pt x="64" y="182"/>
                    <a:pt x="65" y="183"/>
                    <a:pt x="66" y="183"/>
                  </a:cubicBezTo>
                  <a:cubicBezTo>
                    <a:pt x="66" y="183"/>
                    <a:pt x="66" y="183"/>
                    <a:pt x="66" y="183"/>
                  </a:cubicBezTo>
                  <a:cubicBezTo>
                    <a:pt x="66" y="182"/>
                    <a:pt x="66" y="182"/>
                    <a:pt x="66" y="182"/>
                  </a:cubicBezTo>
                  <a:cubicBezTo>
                    <a:pt x="66" y="182"/>
                    <a:pt x="68" y="180"/>
                    <a:pt x="68" y="180"/>
                  </a:cubicBezTo>
                  <a:cubicBezTo>
                    <a:pt x="69" y="179"/>
                    <a:pt x="69" y="179"/>
                    <a:pt x="69" y="178"/>
                  </a:cubicBezTo>
                  <a:cubicBezTo>
                    <a:pt x="70" y="177"/>
                    <a:pt x="70" y="176"/>
                    <a:pt x="71" y="176"/>
                  </a:cubicBezTo>
                  <a:cubicBezTo>
                    <a:pt x="71" y="175"/>
                    <a:pt x="72" y="175"/>
                    <a:pt x="73" y="174"/>
                  </a:cubicBezTo>
                  <a:cubicBezTo>
                    <a:pt x="75" y="173"/>
                    <a:pt x="75" y="173"/>
                    <a:pt x="75" y="173"/>
                  </a:cubicBezTo>
                  <a:cubicBezTo>
                    <a:pt x="75" y="173"/>
                    <a:pt x="75" y="173"/>
                    <a:pt x="75" y="173"/>
                  </a:cubicBezTo>
                  <a:cubicBezTo>
                    <a:pt x="76" y="173"/>
                    <a:pt x="77" y="173"/>
                    <a:pt x="77" y="174"/>
                  </a:cubicBezTo>
                  <a:cubicBezTo>
                    <a:pt x="78" y="174"/>
                    <a:pt x="79" y="175"/>
                    <a:pt x="80" y="176"/>
                  </a:cubicBezTo>
                  <a:cubicBezTo>
                    <a:pt x="80" y="176"/>
                    <a:pt x="80" y="176"/>
                    <a:pt x="81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8" y="177"/>
                    <a:pt x="88" y="179"/>
                    <a:pt x="88" y="179"/>
                  </a:cubicBezTo>
                  <a:cubicBezTo>
                    <a:pt x="88" y="181"/>
                    <a:pt x="86" y="182"/>
                    <a:pt x="84" y="18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4" y="183"/>
                    <a:pt x="83" y="183"/>
                    <a:pt x="83" y="182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83" y="186"/>
                    <a:pt x="83" y="187"/>
                    <a:pt x="83" y="188"/>
                  </a:cubicBezTo>
                  <a:cubicBezTo>
                    <a:pt x="83" y="188"/>
                    <a:pt x="83" y="188"/>
                    <a:pt x="83" y="189"/>
                  </a:cubicBezTo>
                  <a:cubicBezTo>
                    <a:pt x="84" y="189"/>
                    <a:pt x="84" y="189"/>
                    <a:pt x="84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91"/>
                    <a:pt x="87" y="191"/>
                    <a:pt x="87" y="191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6"/>
                    <a:pt x="88" y="196"/>
                    <a:pt x="89" y="196"/>
                  </a:cubicBezTo>
                  <a:cubicBezTo>
                    <a:pt x="92" y="196"/>
                    <a:pt x="94" y="197"/>
                    <a:pt x="96" y="197"/>
                  </a:cubicBezTo>
                  <a:cubicBezTo>
                    <a:pt x="97" y="198"/>
                    <a:pt x="98" y="198"/>
                    <a:pt x="98" y="198"/>
                  </a:cubicBezTo>
                  <a:cubicBezTo>
                    <a:pt x="99" y="198"/>
                    <a:pt x="100" y="199"/>
                    <a:pt x="100" y="199"/>
                  </a:cubicBezTo>
                  <a:cubicBezTo>
                    <a:pt x="100" y="201"/>
                    <a:pt x="98" y="202"/>
                    <a:pt x="95" y="204"/>
                  </a:cubicBezTo>
                  <a:cubicBezTo>
                    <a:pt x="95" y="204"/>
                    <a:pt x="95" y="205"/>
                    <a:pt x="94" y="205"/>
                  </a:cubicBezTo>
                  <a:cubicBezTo>
                    <a:pt x="95" y="205"/>
                    <a:pt x="95" y="205"/>
                    <a:pt x="95" y="205"/>
                  </a:cubicBezTo>
                  <a:cubicBezTo>
                    <a:pt x="95" y="205"/>
                    <a:pt x="95" y="205"/>
                    <a:pt x="95" y="205"/>
                  </a:cubicBezTo>
                  <a:cubicBezTo>
                    <a:pt x="95" y="205"/>
                    <a:pt x="96" y="206"/>
                    <a:pt x="96" y="206"/>
                  </a:cubicBezTo>
                  <a:cubicBezTo>
                    <a:pt x="96" y="208"/>
                    <a:pt x="96" y="209"/>
                    <a:pt x="97" y="209"/>
                  </a:cubicBezTo>
                  <a:cubicBezTo>
                    <a:pt x="99" y="210"/>
                    <a:pt x="101" y="209"/>
                    <a:pt x="103" y="208"/>
                  </a:cubicBezTo>
                  <a:cubicBezTo>
                    <a:pt x="105" y="207"/>
                    <a:pt x="107" y="206"/>
                    <a:pt x="109" y="206"/>
                  </a:cubicBezTo>
                  <a:cubicBezTo>
                    <a:pt x="111" y="206"/>
                    <a:pt x="113" y="206"/>
                    <a:pt x="115" y="207"/>
                  </a:cubicBezTo>
                  <a:cubicBezTo>
                    <a:pt x="117" y="207"/>
                    <a:pt x="118" y="207"/>
                    <a:pt x="119" y="207"/>
                  </a:cubicBezTo>
                  <a:cubicBezTo>
                    <a:pt x="120" y="205"/>
                    <a:pt x="124" y="206"/>
                    <a:pt x="128" y="207"/>
                  </a:cubicBezTo>
                  <a:cubicBezTo>
                    <a:pt x="133" y="208"/>
                    <a:pt x="139" y="208"/>
                    <a:pt x="142" y="206"/>
                  </a:cubicBezTo>
                  <a:cubicBezTo>
                    <a:pt x="146" y="204"/>
                    <a:pt x="162" y="202"/>
                    <a:pt x="168" y="202"/>
                  </a:cubicBezTo>
                  <a:cubicBezTo>
                    <a:pt x="169" y="202"/>
                    <a:pt x="169" y="202"/>
                    <a:pt x="169" y="202"/>
                  </a:cubicBezTo>
                  <a:cubicBezTo>
                    <a:pt x="182" y="201"/>
                    <a:pt x="183" y="201"/>
                    <a:pt x="189" y="197"/>
                  </a:cubicBezTo>
                  <a:cubicBezTo>
                    <a:pt x="189" y="197"/>
                    <a:pt x="193" y="188"/>
                    <a:pt x="195" y="185"/>
                  </a:cubicBezTo>
                  <a:cubicBezTo>
                    <a:pt x="196" y="182"/>
                    <a:pt x="199" y="180"/>
                    <a:pt x="202" y="179"/>
                  </a:cubicBezTo>
                  <a:cubicBezTo>
                    <a:pt x="204" y="178"/>
                    <a:pt x="205" y="177"/>
                    <a:pt x="207" y="176"/>
                  </a:cubicBezTo>
                  <a:cubicBezTo>
                    <a:pt x="211" y="173"/>
                    <a:pt x="221" y="170"/>
                    <a:pt x="224" y="169"/>
                  </a:cubicBezTo>
                  <a:cubicBezTo>
                    <a:pt x="226" y="169"/>
                    <a:pt x="243" y="170"/>
                    <a:pt x="243" y="170"/>
                  </a:cubicBezTo>
                  <a:cubicBezTo>
                    <a:pt x="252" y="168"/>
                    <a:pt x="252" y="168"/>
                    <a:pt x="252" y="168"/>
                  </a:cubicBezTo>
                  <a:cubicBezTo>
                    <a:pt x="252" y="169"/>
                    <a:pt x="254" y="174"/>
                    <a:pt x="256" y="174"/>
                  </a:cubicBezTo>
                  <a:cubicBezTo>
                    <a:pt x="267" y="176"/>
                    <a:pt x="272" y="175"/>
                    <a:pt x="273" y="170"/>
                  </a:cubicBezTo>
                  <a:cubicBezTo>
                    <a:pt x="273" y="168"/>
                    <a:pt x="272" y="165"/>
                    <a:pt x="271" y="162"/>
                  </a:cubicBezTo>
                  <a:cubicBezTo>
                    <a:pt x="270" y="159"/>
                    <a:pt x="269" y="156"/>
                    <a:pt x="269" y="154"/>
                  </a:cubicBezTo>
                  <a:cubicBezTo>
                    <a:pt x="269" y="150"/>
                    <a:pt x="270" y="146"/>
                    <a:pt x="271" y="143"/>
                  </a:cubicBezTo>
                  <a:cubicBezTo>
                    <a:pt x="271" y="140"/>
                    <a:pt x="272" y="137"/>
                    <a:pt x="272" y="134"/>
                  </a:cubicBezTo>
                  <a:cubicBezTo>
                    <a:pt x="271" y="132"/>
                    <a:pt x="273" y="128"/>
                    <a:pt x="275" y="125"/>
                  </a:cubicBezTo>
                  <a:cubicBezTo>
                    <a:pt x="277" y="122"/>
                    <a:pt x="281" y="121"/>
                    <a:pt x="285" y="121"/>
                  </a:cubicBezTo>
                  <a:cubicBezTo>
                    <a:pt x="288" y="120"/>
                    <a:pt x="291" y="120"/>
                    <a:pt x="292" y="118"/>
                  </a:cubicBezTo>
                  <a:lnTo>
                    <a:pt x="287" y="96"/>
                  </a:lnTo>
                  <a:close/>
                </a:path>
              </a:pathLst>
            </a:custGeom>
            <a:solidFill>
              <a:srgbClr val="8FBC2B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3" name="Freeform 210">
              <a:extLst>
                <a:ext uri="{FF2B5EF4-FFF2-40B4-BE49-F238E27FC236}">
                  <a16:creationId xmlns:a16="http://schemas.microsoft.com/office/drawing/2014/main" id="{35ED59DE-5D5F-5FD6-3456-B007C7105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0177" y="2075546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1 w 3"/>
                <a:gd name="T3" fmla="*/ 1 h 4"/>
                <a:gd name="T4" fmla="*/ 1 w 3"/>
                <a:gd name="T5" fmla="*/ 3 h 4"/>
                <a:gd name="T6" fmla="*/ 3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3"/>
                    <a:pt x="1" y="3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211">
              <a:extLst>
                <a:ext uri="{FF2B5EF4-FFF2-40B4-BE49-F238E27FC236}">
                  <a16:creationId xmlns:a16="http://schemas.microsoft.com/office/drawing/2014/main" id="{D4F8EBFE-5D87-612E-506C-C2479750C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777" y="2091421"/>
              <a:ext cx="31750" cy="19050"/>
            </a:xfrm>
            <a:custGeom>
              <a:avLst/>
              <a:gdLst>
                <a:gd name="T0" fmla="*/ 6 w 10"/>
                <a:gd name="T1" fmla="*/ 0 h 6"/>
                <a:gd name="T2" fmla="*/ 5 w 10"/>
                <a:gd name="T3" fmla="*/ 1 h 6"/>
                <a:gd name="T4" fmla="*/ 2 w 10"/>
                <a:gd name="T5" fmla="*/ 2 h 6"/>
                <a:gd name="T6" fmla="*/ 2 w 10"/>
                <a:gd name="T7" fmla="*/ 5 h 6"/>
                <a:gd name="T8" fmla="*/ 5 w 10"/>
                <a:gd name="T9" fmla="*/ 4 h 6"/>
                <a:gd name="T10" fmla="*/ 6 w 10"/>
                <a:gd name="T11" fmla="*/ 3 h 6"/>
                <a:gd name="T12" fmla="*/ 8 w 10"/>
                <a:gd name="T13" fmla="*/ 2 h 6"/>
                <a:gd name="T14" fmla="*/ 8 w 10"/>
                <a:gd name="T15" fmla="*/ 1 h 6"/>
                <a:gd name="T16" fmla="*/ 6 w 10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">
                  <a:moveTo>
                    <a:pt x="6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2" y="2"/>
                  </a:cubicBezTo>
                  <a:cubicBezTo>
                    <a:pt x="0" y="4"/>
                    <a:pt x="2" y="4"/>
                    <a:pt x="2" y="5"/>
                  </a:cubicBezTo>
                  <a:cubicBezTo>
                    <a:pt x="1" y="6"/>
                    <a:pt x="4" y="4"/>
                    <a:pt x="5" y="4"/>
                  </a:cubicBezTo>
                  <a:cubicBezTo>
                    <a:pt x="6" y="4"/>
                    <a:pt x="5" y="3"/>
                    <a:pt x="6" y="3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10" y="2"/>
                    <a:pt x="8" y="1"/>
                    <a:pt x="8" y="1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212">
              <a:extLst>
                <a:ext uri="{FF2B5EF4-FFF2-40B4-BE49-F238E27FC236}">
                  <a16:creationId xmlns:a16="http://schemas.microsoft.com/office/drawing/2014/main" id="{7D994CBD-71D8-3DC1-C82F-A7CA3711E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801" y="2104120"/>
              <a:ext cx="15875" cy="15875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1 h 5"/>
                <a:gd name="T4" fmla="*/ 0 w 5"/>
                <a:gd name="T5" fmla="*/ 4 h 5"/>
                <a:gd name="T6" fmla="*/ 2 w 5"/>
                <a:gd name="T7" fmla="*/ 5 h 5"/>
                <a:gd name="T8" fmla="*/ 4 w 5"/>
                <a:gd name="T9" fmla="*/ 4 h 5"/>
                <a:gd name="T10" fmla="*/ 5 w 5"/>
                <a:gd name="T11" fmla="*/ 1 h 5"/>
                <a:gd name="T12" fmla="*/ 2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2" y="5"/>
                    <a:pt x="2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13">
              <a:extLst>
                <a:ext uri="{FF2B5EF4-FFF2-40B4-BE49-F238E27FC236}">
                  <a16:creationId xmlns:a16="http://schemas.microsoft.com/office/drawing/2014/main" id="{77955DA4-9AFA-8414-9BEC-B3636D484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801" y="2046971"/>
              <a:ext cx="60326" cy="63501"/>
            </a:xfrm>
            <a:custGeom>
              <a:avLst/>
              <a:gdLst>
                <a:gd name="T0" fmla="*/ 13 w 19"/>
                <a:gd name="T1" fmla="*/ 13 h 20"/>
                <a:gd name="T2" fmla="*/ 13 w 19"/>
                <a:gd name="T3" fmla="*/ 11 h 20"/>
                <a:gd name="T4" fmla="*/ 15 w 19"/>
                <a:gd name="T5" fmla="*/ 12 h 20"/>
                <a:gd name="T6" fmla="*/ 17 w 19"/>
                <a:gd name="T7" fmla="*/ 13 h 20"/>
                <a:gd name="T8" fmla="*/ 18 w 19"/>
                <a:gd name="T9" fmla="*/ 11 h 20"/>
                <a:gd name="T10" fmla="*/ 16 w 19"/>
                <a:gd name="T11" fmla="*/ 9 h 20"/>
                <a:gd name="T12" fmla="*/ 17 w 19"/>
                <a:gd name="T13" fmla="*/ 7 h 20"/>
                <a:gd name="T14" fmla="*/ 18 w 19"/>
                <a:gd name="T15" fmla="*/ 5 h 20"/>
                <a:gd name="T16" fmla="*/ 16 w 19"/>
                <a:gd name="T17" fmla="*/ 4 h 20"/>
                <a:gd name="T18" fmla="*/ 15 w 19"/>
                <a:gd name="T19" fmla="*/ 4 h 20"/>
                <a:gd name="T20" fmla="*/ 12 w 19"/>
                <a:gd name="T21" fmla="*/ 3 h 20"/>
                <a:gd name="T22" fmla="*/ 11 w 19"/>
                <a:gd name="T23" fmla="*/ 1 h 20"/>
                <a:gd name="T24" fmla="*/ 8 w 19"/>
                <a:gd name="T25" fmla="*/ 0 h 20"/>
                <a:gd name="T26" fmla="*/ 7 w 19"/>
                <a:gd name="T27" fmla="*/ 3 h 20"/>
                <a:gd name="T28" fmla="*/ 9 w 19"/>
                <a:gd name="T29" fmla="*/ 5 h 20"/>
                <a:gd name="T30" fmla="*/ 8 w 19"/>
                <a:gd name="T31" fmla="*/ 7 h 20"/>
                <a:gd name="T32" fmla="*/ 8 w 19"/>
                <a:gd name="T33" fmla="*/ 7 h 20"/>
                <a:gd name="T34" fmla="*/ 7 w 19"/>
                <a:gd name="T35" fmla="*/ 9 h 20"/>
                <a:gd name="T36" fmla="*/ 7 w 19"/>
                <a:gd name="T37" fmla="*/ 6 h 20"/>
                <a:gd name="T38" fmla="*/ 3 w 19"/>
                <a:gd name="T39" fmla="*/ 6 h 20"/>
                <a:gd name="T40" fmla="*/ 3 w 19"/>
                <a:gd name="T41" fmla="*/ 10 h 20"/>
                <a:gd name="T42" fmla="*/ 1 w 19"/>
                <a:gd name="T43" fmla="*/ 11 h 20"/>
                <a:gd name="T44" fmla="*/ 1 w 19"/>
                <a:gd name="T45" fmla="*/ 13 h 20"/>
                <a:gd name="T46" fmla="*/ 3 w 19"/>
                <a:gd name="T47" fmla="*/ 14 h 20"/>
                <a:gd name="T48" fmla="*/ 6 w 19"/>
                <a:gd name="T49" fmla="*/ 15 h 20"/>
                <a:gd name="T50" fmla="*/ 9 w 19"/>
                <a:gd name="T51" fmla="*/ 15 h 20"/>
                <a:gd name="T52" fmla="*/ 11 w 19"/>
                <a:gd name="T53" fmla="*/ 16 h 20"/>
                <a:gd name="T54" fmla="*/ 14 w 19"/>
                <a:gd name="T55" fmla="*/ 19 h 20"/>
                <a:gd name="T56" fmla="*/ 16 w 19"/>
                <a:gd name="T57" fmla="*/ 18 h 20"/>
                <a:gd name="T58" fmla="*/ 18 w 19"/>
                <a:gd name="T59" fmla="*/ 15 h 20"/>
                <a:gd name="T60" fmla="*/ 13 w 19"/>
                <a:gd name="T6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" h="20">
                  <a:moveTo>
                    <a:pt x="13" y="13"/>
                  </a:moveTo>
                  <a:cubicBezTo>
                    <a:pt x="13" y="13"/>
                    <a:pt x="12" y="11"/>
                    <a:pt x="13" y="11"/>
                  </a:cubicBezTo>
                  <a:cubicBezTo>
                    <a:pt x="14" y="10"/>
                    <a:pt x="14" y="12"/>
                    <a:pt x="15" y="12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8" y="13"/>
                    <a:pt x="18" y="12"/>
                    <a:pt x="18" y="11"/>
                  </a:cubicBezTo>
                  <a:cubicBezTo>
                    <a:pt x="18" y="11"/>
                    <a:pt x="18" y="11"/>
                    <a:pt x="16" y="9"/>
                  </a:cubicBezTo>
                  <a:cubicBezTo>
                    <a:pt x="13" y="7"/>
                    <a:pt x="16" y="8"/>
                    <a:pt x="17" y="7"/>
                  </a:cubicBezTo>
                  <a:cubicBezTo>
                    <a:pt x="17" y="7"/>
                    <a:pt x="18" y="5"/>
                    <a:pt x="18" y="5"/>
                  </a:cubicBezTo>
                  <a:cubicBezTo>
                    <a:pt x="19" y="5"/>
                    <a:pt x="16" y="4"/>
                    <a:pt x="16" y="4"/>
                  </a:cubicBezTo>
                  <a:cubicBezTo>
                    <a:pt x="15" y="3"/>
                    <a:pt x="15" y="4"/>
                    <a:pt x="15" y="4"/>
                  </a:cubicBezTo>
                  <a:cubicBezTo>
                    <a:pt x="15" y="4"/>
                    <a:pt x="13" y="3"/>
                    <a:pt x="12" y="3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7" y="1"/>
                    <a:pt x="7" y="3"/>
                    <a:pt x="7" y="3"/>
                  </a:cubicBezTo>
                  <a:cubicBezTo>
                    <a:pt x="7" y="3"/>
                    <a:pt x="8" y="4"/>
                    <a:pt x="9" y="5"/>
                  </a:cubicBezTo>
                  <a:cubicBezTo>
                    <a:pt x="9" y="5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8"/>
                    <a:pt x="7" y="9"/>
                  </a:cubicBezTo>
                  <a:cubicBezTo>
                    <a:pt x="6" y="9"/>
                    <a:pt x="7" y="7"/>
                    <a:pt x="7" y="6"/>
                  </a:cubicBezTo>
                  <a:cubicBezTo>
                    <a:pt x="7" y="5"/>
                    <a:pt x="3" y="6"/>
                    <a:pt x="3" y="6"/>
                  </a:cubicBezTo>
                  <a:cubicBezTo>
                    <a:pt x="3" y="6"/>
                    <a:pt x="4" y="9"/>
                    <a:pt x="3" y="10"/>
                  </a:cubicBezTo>
                  <a:cubicBezTo>
                    <a:pt x="2" y="10"/>
                    <a:pt x="2" y="10"/>
                    <a:pt x="1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3" y="14"/>
                    <a:pt x="3" y="14"/>
                  </a:cubicBezTo>
                  <a:cubicBezTo>
                    <a:pt x="4" y="14"/>
                    <a:pt x="4" y="14"/>
                    <a:pt x="6" y="15"/>
                  </a:cubicBezTo>
                  <a:cubicBezTo>
                    <a:pt x="9" y="17"/>
                    <a:pt x="7" y="15"/>
                    <a:pt x="9" y="15"/>
                  </a:cubicBezTo>
                  <a:cubicBezTo>
                    <a:pt x="11" y="15"/>
                    <a:pt x="10" y="16"/>
                    <a:pt x="11" y="16"/>
                  </a:cubicBezTo>
                  <a:cubicBezTo>
                    <a:pt x="12" y="17"/>
                    <a:pt x="13" y="18"/>
                    <a:pt x="14" y="19"/>
                  </a:cubicBezTo>
                  <a:cubicBezTo>
                    <a:pt x="15" y="20"/>
                    <a:pt x="16" y="18"/>
                    <a:pt x="16" y="18"/>
                  </a:cubicBezTo>
                  <a:cubicBezTo>
                    <a:pt x="17" y="17"/>
                    <a:pt x="18" y="15"/>
                    <a:pt x="18" y="15"/>
                  </a:cubicBezTo>
                  <a:cubicBezTo>
                    <a:pt x="18" y="15"/>
                    <a:pt x="14" y="13"/>
                    <a:pt x="13" y="13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14">
              <a:extLst>
                <a:ext uri="{FF2B5EF4-FFF2-40B4-BE49-F238E27FC236}">
                  <a16:creationId xmlns:a16="http://schemas.microsoft.com/office/drawing/2014/main" id="{CB342567-3C46-6BD7-1549-7FDACF79E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0177" y="2062846"/>
              <a:ext cx="12700" cy="12700"/>
            </a:xfrm>
            <a:custGeom>
              <a:avLst/>
              <a:gdLst>
                <a:gd name="T0" fmla="*/ 2 w 4"/>
                <a:gd name="T1" fmla="*/ 1 h 4"/>
                <a:gd name="T2" fmla="*/ 0 w 4"/>
                <a:gd name="T3" fmla="*/ 1 h 4"/>
                <a:gd name="T4" fmla="*/ 0 w 4"/>
                <a:gd name="T5" fmla="*/ 3 h 4"/>
                <a:gd name="T6" fmla="*/ 3 w 4"/>
                <a:gd name="T7" fmla="*/ 2 h 4"/>
                <a:gd name="T8" fmla="*/ 2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3"/>
                    <a:pt x="3" y="2"/>
                  </a:cubicBezTo>
                  <a:cubicBezTo>
                    <a:pt x="4" y="0"/>
                    <a:pt x="2" y="1"/>
                    <a:pt x="2" y="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215">
              <a:extLst>
                <a:ext uri="{FF2B5EF4-FFF2-40B4-BE49-F238E27FC236}">
                  <a16:creationId xmlns:a16="http://schemas.microsoft.com/office/drawing/2014/main" id="{340CED5F-A647-D651-85A2-A611A5F4E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5390" y="638862"/>
              <a:ext cx="806450" cy="1452560"/>
            </a:xfrm>
            <a:custGeom>
              <a:avLst/>
              <a:gdLst>
                <a:gd name="T0" fmla="*/ 222 w 253"/>
                <a:gd name="T1" fmla="*/ 377 h 456"/>
                <a:gd name="T2" fmla="*/ 247 w 253"/>
                <a:gd name="T3" fmla="*/ 312 h 456"/>
                <a:gd name="T4" fmla="*/ 235 w 253"/>
                <a:gd name="T5" fmla="*/ 269 h 456"/>
                <a:gd name="T6" fmla="*/ 216 w 253"/>
                <a:gd name="T7" fmla="*/ 241 h 456"/>
                <a:gd name="T8" fmla="*/ 204 w 253"/>
                <a:gd name="T9" fmla="*/ 226 h 456"/>
                <a:gd name="T10" fmla="*/ 200 w 253"/>
                <a:gd name="T11" fmla="*/ 214 h 456"/>
                <a:gd name="T12" fmla="*/ 185 w 253"/>
                <a:gd name="T13" fmla="*/ 195 h 456"/>
                <a:gd name="T14" fmla="*/ 186 w 253"/>
                <a:gd name="T15" fmla="*/ 170 h 456"/>
                <a:gd name="T16" fmla="*/ 161 w 253"/>
                <a:gd name="T17" fmla="*/ 137 h 456"/>
                <a:gd name="T18" fmla="*/ 160 w 253"/>
                <a:gd name="T19" fmla="*/ 100 h 456"/>
                <a:gd name="T20" fmla="*/ 141 w 253"/>
                <a:gd name="T21" fmla="*/ 79 h 456"/>
                <a:gd name="T22" fmla="*/ 128 w 253"/>
                <a:gd name="T23" fmla="*/ 52 h 456"/>
                <a:gd name="T24" fmla="*/ 123 w 253"/>
                <a:gd name="T25" fmla="*/ 44 h 456"/>
                <a:gd name="T26" fmla="*/ 129 w 253"/>
                <a:gd name="T27" fmla="*/ 38 h 456"/>
                <a:gd name="T28" fmla="*/ 128 w 253"/>
                <a:gd name="T29" fmla="*/ 19 h 456"/>
                <a:gd name="T30" fmla="*/ 104 w 253"/>
                <a:gd name="T31" fmla="*/ 1 h 456"/>
                <a:gd name="T32" fmla="*/ 82 w 253"/>
                <a:gd name="T33" fmla="*/ 20 h 456"/>
                <a:gd name="T34" fmla="*/ 79 w 253"/>
                <a:gd name="T35" fmla="*/ 58 h 456"/>
                <a:gd name="T36" fmla="*/ 74 w 253"/>
                <a:gd name="T37" fmla="*/ 73 h 456"/>
                <a:gd name="T38" fmla="*/ 59 w 253"/>
                <a:gd name="T39" fmla="*/ 70 h 456"/>
                <a:gd name="T40" fmla="*/ 27 w 253"/>
                <a:gd name="T41" fmla="*/ 68 h 456"/>
                <a:gd name="T42" fmla="*/ 7 w 253"/>
                <a:gd name="T43" fmla="*/ 63 h 456"/>
                <a:gd name="T44" fmla="*/ 7 w 253"/>
                <a:gd name="T45" fmla="*/ 74 h 456"/>
                <a:gd name="T46" fmla="*/ 26 w 253"/>
                <a:gd name="T47" fmla="*/ 85 h 456"/>
                <a:gd name="T48" fmla="*/ 51 w 253"/>
                <a:gd name="T49" fmla="*/ 99 h 456"/>
                <a:gd name="T50" fmla="*/ 63 w 253"/>
                <a:gd name="T51" fmla="*/ 127 h 456"/>
                <a:gd name="T52" fmla="*/ 74 w 253"/>
                <a:gd name="T53" fmla="*/ 159 h 456"/>
                <a:gd name="T54" fmla="*/ 81 w 253"/>
                <a:gd name="T55" fmla="*/ 184 h 456"/>
                <a:gd name="T56" fmla="*/ 109 w 253"/>
                <a:gd name="T57" fmla="*/ 205 h 456"/>
                <a:gd name="T58" fmla="*/ 113 w 253"/>
                <a:gd name="T59" fmla="*/ 228 h 456"/>
                <a:gd name="T60" fmla="*/ 102 w 253"/>
                <a:gd name="T61" fmla="*/ 246 h 456"/>
                <a:gd name="T62" fmla="*/ 88 w 253"/>
                <a:gd name="T63" fmla="*/ 280 h 456"/>
                <a:gd name="T64" fmla="*/ 81 w 253"/>
                <a:gd name="T65" fmla="*/ 293 h 456"/>
                <a:gd name="T66" fmla="*/ 73 w 253"/>
                <a:gd name="T67" fmla="*/ 307 h 456"/>
                <a:gd name="T68" fmla="*/ 67 w 253"/>
                <a:gd name="T69" fmla="*/ 314 h 456"/>
                <a:gd name="T70" fmla="*/ 54 w 253"/>
                <a:gd name="T71" fmla="*/ 313 h 456"/>
                <a:gd name="T72" fmla="*/ 61 w 253"/>
                <a:gd name="T73" fmla="*/ 327 h 456"/>
                <a:gd name="T74" fmla="*/ 58 w 253"/>
                <a:gd name="T75" fmla="*/ 348 h 456"/>
                <a:gd name="T76" fmla="*/ 65 w 253"/>
                <a:gd name="T77" fmla="*/ 369 h 456"/>
                <a:gd name="T78" fmla="*/ 71 w 253"/>
                <a:gd name="T79" fmla="*/ 387 h 456"/>
                <a:gd name="T80" fmla="*/ 73 w 253"/>
                <a:gd name="T81" fmla="*/ 400 h 456"/>
                <a:gd name="T82" fmla="*/ 73 w 253"/>
                <a:gd name="T83" fmla="*/ 414 h 456"/>
                <a:gd name="T84" fmla="*/ 76 w 253"/>
                <a:gd name="T85" fmla="*/ 420 h 456"/>
                <a:gd name="T86" fmla="*/ 75 w 253"/>
                <a:gd name="T87" fmla="*/ 429 h 456"/>
                <a:gd name="T88" fmla="*/ 83 w 253"/>
                <a:gd name="T89" fmla="*/ 433 h 456"/>
                <a:gd name="T90" fmla="*/ 89 w 253"/>
                <a:gd name="T91" fmla="*/ 436 h 456"/>
                <a:gd name="T92" fmla="*/ 95 w 253"/>
                <a:gd name="T93" fmla="*/ 436 h 456"/>
                <a:gd name="T94" fmla="*/ 98 w 253"/>
                <a:gd name="T95" fmla="*/ 442 h 456"/>
                <a:gd name="T96" fmla="*/ 104 w 253"/>
                <a:gd name="T97" fmla="*/ 447 h 456"/>
                <a:gd name="T98" fmla="*/ 104 w 253"/>
                <a:gd name="T99" fmla="*/ 454 h 456"/>
                <a:gd name="T100" fmla="*/ 113 w 253"/>
                <a:gd name="T101" fmla="*/ 447 h 456"/>
                <a:gd name="T102" fmla="*/ 116 w 253"/>
                <a:gd name="T103" fmla="*/ 453 h 456"/>
                <a:gd name="T104" fmla="*/ 122 w 253"/>
                <a:gd name="T105" fmla="*/ 455 h 456"/>
                <a:gd name="T106" fmla="*/ 127 w 253"/>
                <a:gd name="T107" fmla="*/ 452 h 456"/>
                <a:gd name="T108" fmla="*/ 139 w 253"/>
                <a:gd name="T109" fmla="*/ 443 h 456"/>
                <a:gd name="T110" fmla="*/ 153 w 253"/>
                <a:gd name="T111" fmla="*/ 439 h 456"/>
                <a:gd name="T112" fmla="*/ 167 w 253"/>
                <a:gd name="T113" fmla="*/ 428 h 456"/>
                <a:gd name="T114" fmla="*/ 176 w 253"/>
                <a:gd name="T115" fmla="*/ 420 h 456"/>
                <a:gd name="T116" fmla="*/ 188 w 253"/>
                <a:gd name="T117" fmla="*/ 414 h 456"/>
                <a:gd name="T118" fmla="*/ 201 w 253"/>
                <a:gd name="T119" fmla="*/ 40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3" h="456">
                  <a:moveTo>
                    <a:pt x="207" y="405"/>
                  </a:moveTo>
                  <a:cubicBezTo>
                    <a:pt x="210" y="399"/>
                    <a:pt x="210" y="399"/>
                    <a:pt x="210" y="399"/>
                  </a:cubicBezTo>
                  <a:cubicBezTo>
                    <a:pt x="212" y="395"/>
                    <a:pt x="212" y="395"/>
                    <a:pt x="212" y="395"/>
                  </a:cubicBezTo>
                  <a:cubicBezTo>
                    <a:pt x="212" y="395"/>
                    <a:pt x="212" y="395"/>
                    <a:pt x="212" y="395"/>
                  </a:cubicBezTo>
                  <a:cubicBezTo>
                    <a:pt x="215" y="390"/>
                    <a:pt x="216" y="388"/>
                    <a:pt x="216" y="387"/>
                  </a:cubicBezTo>
                  <a:cubicBezTo>
                    <a:pt x="217" y="385"/>
                    <a:pt x="218" y="382"/>
                    <a:pt x="218" y="381"/>
                  </a:cubicBezTo>
                  <a:cubicBezTo>
                    <a:pt x="219" y="379"/>
                    <a:pt x="221" y="378"/>
                    <a:pt x="222" y="377"/>
                  </a:cubicBezTo>
                  <a:cubicBezTo>
                    <a:pt x="224" y="370"/>
                    <a:pt x="224" y="370"/>
                    <a:pt x="224" y="370"/>
                  </a:cubicBezTo>
                  <a:cubicBezTo>
                    <a:pt x="234" y="349"/>
                    <a:pt x="234" y="349"/>
                    <a:pt x="234" y="349"/>
                  </a:cubicBezTo>
                  <a:cubicBezTo>
                    <a:pt x="235" y="348"/>
                    <a:pt x="236" y="343"/>
                    <a:pt x="237" y="341"/>
                  </a:cubicBezTo>
                  <a:cubicBezTo>
                    <a:pt x="237" y="341"/>
                    <a:pt x="239" y="335"/>
                    <a:pt x="239" y="334"/>
                  </a:cubicBezTo>
                  <a:cubicBezTo>
                    <a:pt x="239" y="333"/>
                    <a:pt x="241" y="327"/>
                    <a:pt x="241" y="327"/>
                  </a:cubicBezTo>
                  <a:cubicBezTo>
                    <a:pt x="242" y="326"/>
                    <a:pt x="244" y="318"/>
                    <a:pt x="244" y="317"/>
                  </a:cubicBezTo>
                  <a:cubicBezTo>
                    <a:pt x="244" y="314"/>
                    <a:pt x="246" y="313"/>
                    <a:pt x="247" y="312"/>
                  </a:cubicBezTo>
                  <a:cubicBezTo>
                    <a:pt x="248" y="312"/>
                    <a:pt x="248" y="312"/>
                    <a:pt x="248" y="312"/>
                  </a:cubicBezTo>
                  <a:cubicBezTo>
                    <a:pt x="248" y="311"/>
                    <a:pt x="250" y="306"/>
                    <a:pt x="251" y="303"/>
                  </a:cubicBezTo>
                  <a:cubicBezTo>
                    <a:pt x="251" y="303"/>
                    <a:pt x="252" y="298"/>
                    <a:pt x="253" y="288"/>
                  </a:cubicBezTo>
                  <a:cubicBezTo>
                    <a:pt x="251" y="280"/>
                    <a:pt x="251" y="280"/>
                    <a:pt x="251" y="280"/>
                  </a:cubicBezTo>
                  <a:cubicBezTo>
                    <a:pt x="248" y="277"/>
                    <a:pt x="248" y="277"/>
                    <a:pt x="248" y="277"/>
                  </a:cubicBezTo>
                  <a:cubicBezTo>
                    <a:pt x="243" y="274"/>
                    <a:pt x="243" y="274"/>
                    <a:pt x="243" y="274"/>
                  </a:cubicBezTo>
                  <a:cubicBezTo>
                    <a:pt x="237" y="271"/>
                    <a:pt x="236" y="270"/>
                    <a:pt x="235" y="269"/>
                  </a:cubicBezTo>
                  <a:cubicBezTo>
                    <a:pt x="235" y="269"/>
                    <a:pt x="234" y="268"/>
                    <a:pt x="232" y="268"/>
                  </a:cubicBezTo>
                  <a:cubicBezTo>
                    <a:pt x="231" y="267"/>
                    <a:pt x="227" y="266"/>
                    <a:pt x="226" y="266"/>
                  </a:cubicBezTo>
                  <a:cubicBezTo>
                    <a:pt x="225" y="266"/>
                    <a:pt x="224" y="266"/>
                    <a:pt x="219" y="262"/>
                  </a:cubicBezTo>
                  <a:cubicBezTo>
                    <a:pt x="216" y="260"/>
                    <a:pt x="213" y="256"/>
                    <a:pt x="212" y="256"/>
                  </a:cubicBezTo>
                  <a:cubicBezTo>
                    <a:pt x="212" y="255"/>
                    <a:pt x="212" y="255"/>
                    <a:pt x="212" y="255"/>
                  </a:cubicBezTo>
                  <a:cubicBezTo>
                    <a:pt x="215" y="247"/>
                    <a:pt x="215" y="247"/>
                    <a:pt x="215" y="247"/>
                  </a:cubicBezTo>
                  <a:cubicBezTo>
                    <a:pt x="216" y="246"/>
                    <a:pt x="216" y="242"/>
                    <a:pt x="216" y="241"/>
                  </a:cubicBezTo>
                  <a:cubicBezTo>
                    <a:pt x="216" y="241"/>
                    <a:pt x="216" y="239"/>
                    <a:pt x="216" y="239"/>
                  </a:cubicBezTo>
                  <a:cubicBezTo>
                    <a:pt x="215" y="236"/>
                    <a:pt x="215" y="236"/>
                    <a:pt x="215" y="236"/>
                  </a:cubicBezTo>
                  <a:cubicBezTo>
                    <a:pt x="214" y="233"/>
                    <a:pt x="214" y="233"/>
                    <a:pt x="214" y="233"/>
                  </a:cubicBezTo>
                  <a:cubicBezTo>
                    <a:pt x="213" y="233"/>
                    <a:pt x="211" y="233"/>
                    <a:pt x="210" y="233"/>
                  </a:cubicBezTo>
                  <a:cubicBezTo>
                    <a:pt x="207" y="233"/>
                    <a:pt x="207" y="230"/>
                    <a:pt x="206" y="228"/>
                  </a:cubicBezTo>
                  <a:cubicBezTo>
                    <a:pt x="206" y="228"/>
                    <a:pt x="206" y="228"/>
                    <a:pt x="205" y="227"/>
                  </a:cubicBezTo>
                  <a:cubicBezTo>
                    <a:pt x="205" y="227"/>
                    <a:pt x="204" y="227"/>
                    <a:pt x="204" y="226"/>
                  </a:cubicBezTo>
                  <a:cubicBezTo>
                    <a:pt x="201" y="225"/>
                    <a:pt x="200" y="222"/>
                    <a:pt x="200" y="221"/>
                  </a:cubicBezTo>
                  <a:cubicBezTo>
                    <a:pt x="200" y="221"/>
                    <a:pt x="200" y="221"/>
                    <a:pt x="200" y="221"/>
                  </a:cubicBezTo>
                  <a:cubicBezTo>
                    <a:pt x="202" y="216"/>
                    <a:pt x="202" y="216"/>
                    <a:pt x="202" y="216"/>
                  </a:cubicBezTo>
                  <a:cubicBezTo>
                    <a:pt x="201" y="215"/>
                    <a:pt x="201" y="214"/>
                    <a:pt x="201" y="214"/>
                  </a:cubicBezTo>
                  <a:cubicBezTo>
                    <a:pt x="201" y="214"/>
                    <a:pt x="201" y="214"/>
                    <a:pt x="201" y="214"/>
                  </a:cubicBezTo>
                  <a:cubicBezTo>
                    <a:pt x="200" y="214"/>
                    <a:pt x="200" y="214"/>
                    <a:pt x="200" y="214"/>
                  </a:cubicBezTo>
                  <a:cubicBezTo>
                    <a:pt x="200" y="214"/>
                    <a:pt x="200" y="214"/>
                    <a:pt x="200" y="214"/>
                  </a:cubicBezTo>
                  <a:cubicBezTo>
                    <a:pt x="200" y="214"/>
                    <a:pt x="200" y="214"/>
                    <a:pt x="200" y="214"/>
                  </a:cubicBezTo>
                  <a:cubicBezTo>
                    <a:pt x="193" y="213"/>
                    <a:pt x="193" y="213"/>
                    <a:pt x="193" y="213"/>
                  </a:cubicBezTo>
                  <a:cubicBezTo>
                    <a:pt x="187" y="205"/>
                    <a:pt x="187" y="205"/>
                    <a:pt x="187" y="205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9" y="198"/>
                    <a:pt x="189" y="197"/>
                  </a:cubicBezTo>
                  <a:cubicBezTo>
                    <a:pt x="189" y="197"/>
                    <a:pt x="189" y="197"/>
                    <a:pt x="189" y="197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1"/>
                    <a:pt x="187" y="191"/>
                    <a:pt x="187" y="191"/>
                  </a:cubicBezTo>
                  <a:cubicBezTo>
                    <a:pt x="184" y="186"/>
                    <a:pt x="184" y="186"/>
                    <a:pt x="184" y="186"/>
                  </a:cubicBezTo>
                  <a:cubicBezTo>
                    <a:pt x="185" y="183"/>
                    <a:pt x="185" y="183"/>
                    <a:pt x="185" y="183"/>
                  </a:cubicBezTo>
                  <a:cubicBezTo>
                    <a:pt x="183" y="180"/>
                    <a:pt x="183" y="180"/>
                    <a:pt x="183" y="180"/>
                  </a:cubicBezTo>
                  <a:cubicBezTo>
                    <a:pt x="182" y="177"/>
                    <a:pt x="182" y="177"/>
                    <a:pt x="182" y="177"/>
                  </a:cubicBezTo>
                  <a:cubicBezTo>
                    <a:pt x="186" y="172"/>
                    <a:pt x="186" y="172"/>
                    <a:pt x="186" y="172"/>
                  </a:cubicBezTo>
                  <a:cubicBezTo>
                    <a:pt x="186" y="170"/>
                    <a:pt x="186" y="170"/>
                    <a:pt x="186" y="170"/>
                  </a:cubicBezTo>
                  <a:cubicBezTo>
                    <a:pt x="183" y="164"/>
                    <a:pt x="183" y="164"/>
                    <a:pt x="183" y="164"/>
                  </a:cubicBezTo>
                  <a:cubicBezTo>
                    <a:pt x="181" y="162"/>
                    <a:pt x="181" y="160"/>
                    <a:pt x="181" y="160"/>
                  </a:cubicBezTo>
                  <a:cubicBezTo>
                    <a:pt x="180" y="159"/>
                    <a:pt x="178" y="158"/>
                    <a:pt x="175" y="156"/>
                  </a:cubicBezTo>
                  <a:cubicBezTo>
                    <a:pt x="175" y="156"/>
                    <a:pt x="175" y="156"/>
                    <a:pt x="175" y="156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66" y="143"/>
                    <a:pt x="166" y="143"/>
                    <a:pt x="166" y="143"/>
                  </a:cubicBezTo>
                  <a:cubicBezTo>
                    <a:pt x="161" y="137"/>
                    <a:pt x="161" y="137"/>
                    <a:pt x="161" y="137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5" y="126"/>
                    <a:pt x="155" y="126"/>
                    <a:pt x="155" y="126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5" y="123"/>
                    <a:pt x="156" y="120"/>
                    <a:pt x="156" y="119"/>
                  </a:cubicBezTo>
                  <a:cubicBezTo>
                    <a:pt x="156" y="118"/>
                    <a:pt x="156" y="118"/>
                    <a:pt x="157" y="116"/>
                  </a:cubicBezTo>
                  <a:cubicBezTo>
                    <a:pt x="157" y="114"/>
                    <a:pt x="158" y="110"/>
                    <a:pt x="158" y="108"/>
                  </a:cubicBezTo>
                  <a:cubicBezTo>
                    <a:pt x="158" y="105"/>
                    <a:pt x="160" y="101"/>
                    <a:pt x="160" y="100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1" y="84"/>
                    <a:pt x="149" y="81"/>
                    <a:pt x="145" y="80"/>
                  </a:cubicBezTo>
                  <a:cubicBezTo>
                    <a:pt x="144" y="80"/>
                    <a:pt x="142" y="79"/>
                    <a:pt x="141" y="79"/>
                  </a:cubicBezTo>
                  <a:cubicBezTo>
                    <a:pt x="141" y="79"/>
                    <a:pt x="141" y="79"/>
                    <a:pt x="140" y="79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7" y="59"/>
                    <a:pt x="127" y="59"/>
                    <a:pt x="127" y="59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7" y="49"/>
                    <a:pt x="127" y="49"/>
                    <a:pt x="127" y="49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22" y="45"/>
                    <a:pt x="122" y="45"/>
                    <a:pt x="122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41"/>
                    <a:pt x="126" y="41"/>
                    <a:pt x="126" y="41"/>
                  </a:cubicBezTo>
                  <a:cubicBezTo>
                    <a:pt x="127" y="39"/>
                    <a:pt x="128" y="39"/>
                    <a:pt x="129" y="38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9" y="37"/>
                    <a:pt x="129" y="37"/>
                    <a:pt x="130" y="37"/>
                  </a:cubicBezTo>
                  <a:cubicBezTo>
                    <a:pt x="129" y="37"/>
                    <a:pt x="127" y="36"/>
                    <a:pt x="127" y="35"/>
                  </a:cubicBezTo>
                  <a:cubicBezTo>
                    <a:pt x="127" y="34"/>
                    <a:pt x="126" y="32"/>
                    <a:pt x="126" y="30"/>
                  </a:cubicBezTo>
                  <a:cubicBezTo>
                    <a:pt x="126" y="30"/>
                    <a:pt x="126" y="29"/>
                    <a:pt x="126" y="28"/>
                  </a:cubicBezTo>
                  <a:cubicBezTo>
                    <a:pt x="126" y="27"/>
                    <a:pt x="126" y="25"/>
                    <a:pt x="126" y="23"/>
                  </a:cubicBezTo>
                  <a:cubicBezTo>
                    <a:pt x="126" y="22"/>
                    <a:pt x="128" y="19"/>
                    <a:pt x="128" y="19"/>
                  </a:cubicBezTo>
                  <a:cubicBezTo>
                    <a:pt x="128" y="19"/>
                    <a:pt x="126" y="17"/>
                    <a:pt x="126" y="16"/>
                  </a:cubicBezTo>
                  <a:cubicBezTo>
                    <a:pt x="126" y="15"/>
                    <a:pt x="125" y="13"/>
                    <a:pt x="126" y="12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5" y="5"/>
                    <a:pt x="106" y="3"/>
                    <a:pt x="104" y="1"/>
                  </a:cubicBezTo>
                  <a:cubicBezTo>
                    <a:pt x="103" y="0"/>
                    <a:pt x="99" y="1"/>
                    <a:pt x="97" y="1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76" y="12"/>
                    <a:pt x="81" y="16"/>
                    <a:pt x="81" y="19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5" y="24"/>
                    <a:pt x="79" y="31"/>
                    <a:pt x="78" y="40"/>
                  </a:cubicBezTo>
                  <a:cubicBezTo>
                    <a:pt x="77" y="42"/>
                    <a:pt x="79" y="46"/>
                    <a:pt x="79" y="46"/>
                  </a:cubicBezTo>
                  <a:cubicBezTo>
                    <a:pt x="79" y="46"/>
                    <a:pt x="81" y="52"/>
                    <a:pt x="81" y="55"/>
                  </a:cubicBezTo>
                  <a:cubicBezTo>
                    <a:pt x="81" y="58"/>
                    <a:pt x="79" y="58"/>
                    <a:pt x="79" y="58"/>
                  </a:cubicBezTo>
                  <a:cubicBezTo>
                    <a:pt x="79" y="58"/>
                    <a:pt x="76" y="61"/>
                    <a:pt x="73" y="63"/>
                  </a:cubicBezTo>
                  <a:cubicBezTo>
                    <a:pt x="71" y="65"/>
                    <a:pt x="73" y="66"/>
                    <a:pt x="73" y="66"/>
                  </a:cubicBezTo>
                  <a:cubicBezTo>
                    <a:pt x="73" y="66"/>
                    <a:pt x="73" y="71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2" y="73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1" y="74"/>
                    <a:pt x="70" y="74"/>
                    <a:pt x="70" y="74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6" y="77"/>
                    <a:pt x="38" y="75"/>
                    <a:pt x="36" y="74"/>
                  </a:cubicBezTo>
                  <a:cubicBezTo>
                    <a:pt x="34" y="74"/>
                    <a:pt x="27" y="68"/>
                    <a:pt x="27" y="6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3"/>
                    <a:pt x="8" y="53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5" y="58"/>
                    <a:pt x="7" y="63"/>
                    <a:pt x="7" y="63"/>
                  </a:cubicBezTo>
                  <a:cubicBezTo>
                    <a:pt x="7" y="63"/>
                    <a:pt x="7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4"/>
                    <a:pt x="2" y="65"/>
                    <a:pt x="1" y="65"/>
                  </a:cubicBezTo>
                  <a:cubicBezTo>
                    <a:pt x="0" y="65"/>
                    <a:pt x="1" y="67"/>
                    <a:pt x="1" y="67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8" y="82"/>
                    <a:pt x="19" y="82"/>
                  </a:cubicBezTo>
                  <a:cubicBezTo>
                    <a:pt x="20" y="82"/>
                    <a:pt x="21" y="83"/>
                    <a:pt x="21" y="83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7" y="86"/>
                    <a:pt x="28" y="88"/>
                  </a:cubicBezTo>
                  <a:cubicBezTo>
                    <a:pt x="29" y="89"/>
                    <a:pt x="30" y="88"/>
                    <a:pt x="30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3"/>
                    <a:pt x="49" y="99"/>
                    <a:pt x="49" y="100"/>
                  </a:cubicBezTo>
                  <a:cubicBezTo>
                    <a:pt x="50" y="100"/>
                    <a:pt x="51" y="99"/>
                    <a:pt x="51" y="99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3" y="130"/>
                    <a:pt x="63" y="130"/>
                    <a:pt x="64" y="132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4" y="155"/>
                    <a:pt x="74" y="159"/>
                    <a:pt x="74" y="159"/>
                  </a:cubicBezTo>
                  <a:cubicBezTo>
                    <a:pt x="73" y="160"/>
                    <a:pt x="74" y="164"/>
                    <a:pt x="74" y="164"/>
                  </a:cubicBezTo>
                  <a:cubicBezTo>
                    <a:pt x="74" y="164"/>
                    <a:pt x="73" y="168"/>
                    <a:pt x="72" y="168"/>
                  </a:cubicBezTo>
                  <a:cubicBezTo>
                    <a:pt x="71" y="169"/>
                    <a:pt x="71" y="171"/>
                    <a:pt x="71" y="171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77" y="182"/>
                    <a:pt x="77" y="182"/>
                    <a:pt x="77" y="182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3" y="197"/>
                    <a:pt x="93" y="197"/>
                    <a:pt x="93" y="197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99" y="199"/>
                    <a:pt x="99" y="199"/>
                    <a:pt x="99" y="199"/>
                  </a:cubicBezTo>
                  <a:cubicBezTo>
                    <a:pt x="105" y="202"/>
                    <a:pt x="105" y="202"/>
                    <a:pt x="105" y="202"/>
                  </a:cubicBezTo>
                  <a:cubicBezTo>
                    <a:pt x="105" y="202"/>
                    <a:pt x="108" y="204"/>
                    <a:pt x="109" y="205"/>
                  </a:cubicBezTo>
                  <a:cubicBezTo>
                    <a:pt x="110" y="206"/>
                    <a:pt x="110" y="208"/>
                    <a:pt x="111" y="209"/>
                  </a:cubicBezTo>
                  <a:cubicBezTo>
                    <a:pt x="111" y="210"/>
                    <a:pt x="111" y="213"/>
                    <a:pt x="111" y="213"/>
                  </a:cubicBezTo>
                  <a:cubicBezTo>
                    <a:pt x="111" y="213"/>
                    <a:pt x="111" y="216"/>
                    <a:pt x="111" y="217"/>
                  </a:cubicBezTo>
                  <a:cubicBezTo>
                    <a:pt x="111" y="218"/>
                    <a:pt x="112" y="220"/>
                    <a:pt x="112" y="221"/>
                  </a:cubicBezTo>
                  <a:cubicBezTo>
                    <a:pt x="112" y="221"/>
                    <a:pt x="114" y="223"/>
                    <a:pt x="116" y="223"/>
                  </a:cubicBezTo>
                  <a:cubicBezTo>
                    <a:pt x="117" y="224"/>
                    <a:pt x="115" y="225"/>
                    <a:pt x="115" y="225"/>
                  </a:cubicBezTo>
                  <a:cubicBezTo>
                    <a:pt x="113" y="228"/>
                    <a:pt x="113" y="228"/>
                    <a:pt x="113" y="228"/>
                  </a:cubicBezTo>
                  <a:cubicBezTo>
                    <a:pt x="113" y="228"/>
                    <a:pt x="117" y="231"/>
                    <a:pt x="117" y="231"/>
                  </a:cubicBezTo>
                  <a:cubicBezTo>
                    <a:pt x="117" y="232"/>
                    <a:pt x="114" y="232"/>
                    <a:pt x="114" y="232"/>
                  </a:cubicBezTo>
                  <a:cubicBezTo>
                    <a:pt x="109" y="230"/>
                    <a:pt x="112" y="232"/>
                    <a:pt x="107" y="233"/>
                  </a:cubicBezTo>
                  <a:cubicBezTo>
                    <a:pt x="107" y="233"/>
                    <a:pt x="103" y="236"/>
                    <a:pt x="103" y="236"/>
                  </a:cubicBezTo>
                  <a:cubicBezTo>
                    <a:pt x="103" y="239"/>
                    <a:pt x="103" y="239"/>
                    <a:pt x="103" y="239"/>
                  </a:cubicBezTo>
                  <a:cubicBezTo>
                    <a:pt x="103" y="239"/>
                    <a:pt x="102" y="241"/>
                    <a:pt x="101" y="242"/>
                  </a:cubicBezTo>
                  <a:cubicBezTo>
                    <a:pt x="101" y="242"/>
                    <a:pt x="102" y="245"/>
                    <a:pt x="102" y="246"/>
                  </a:cubicBezTo>
                  <a:cubicBezTo>
                    <a:pt x="102" y="248"/>
                    <a:pt x="102" y="250"/>
                    <a:pt x="102" y="250"/>
                  </a:cubicBezTo>
                  <a:cubicBezTo>
                    <a:pt x="99" y="255"/>
                    <a:pt x="99" y="255"/>
                    <a:pt x="99" y="255"/>
                  </a:cubicBezTo>
                  <a:cubicBezTo>
                    <a:pt x="99" y="255"/>
                    <a:pt x="96" y="260"/>
                    <a:pt x="97" y="261"/>
                  </a:cubicBezTo>
                  <a:cubicBezTo>
                    <a:pt x="97" y="263"/>
                    <a:pt x="94" y="265"/>
                    <a:pt x="93" y="267"/>
                  </a:cubicBezTo>
                  <a:cubicBezTo>
                    <a:pt x="92" y="268"/>
                    <a:pt x="92" y="272"/>
                    <a:pt x="91" y="273"/>
                  </a:cubicBezTo>
                  <a:cubicBezTo>
                    <a:pt x="90" y="274"/>
                    <a:pt x="88" y="273"/>
                    <a:pt x="88" y="274"/>
                  </a:cubicBezTo>
                  <a:cubicBezTo>
                    <a:pt x="88" y="275"/>
                    <a:pt x="88" y="279"/>
                    <a:pt x="88" y="280"/>
                  </a:cubicBezTo>
                  <a:cubicBezTo>
                    <a:pt x="87" y="281"/>
                    <a:pt x="86" y="282"/>
                    <a:pt x="85" y="282"/>
                  </a:cubicBezTo>
                  <a:cubicBezTo>
                    <a:pt x="85" y="283"/>
                    <a:pt x="85" y="283"/>
                    <a:pt x="83" y="284"/>
                  </a:cubicBezTo>
                  <a:cubicBezTo>
                    <a:pt x="82" y="285"/>
                    <a:pt x="82" y="284"/>
                    <a:pt x="81" y="284"/>
                  </a:cubicBezTo>
                  <a:cubicBezTo>
                    <a:pt x="80" y="284"/>
                    <a:pt x="80" y="285"/>
                    <a:pt x="80" y="286"/>
                  </a:cubicBezTo>
                  <a:cubicBezTo>
                    <a:pt x="79" y="286"/>
                    <a:pt x="79" y="288"/>
                    <a:pt x="80" y="288"/>
                  </a:cubicBezTo>
                  <a:cubicBezTo>
                    <a:pt x="80" y="288"/>
                    <a:pt x="82" y="289"/>
                    <a:pt x="82" y="289"/>
                  </a:cubicBezTo>
                  <a:cubicBezTo>
                    <a:pt x="82" y="289"/>
                    <a:pt x="82" y="293"/>
                    <a:pt x="81" y="293"/>
                  </a:cubicBezTo>
                  <a:cubicBezTo>
                    <a:pt x="80" y="294"/>
                    <a:pt x="80" y="293"/>
                    <a:pt x="79" y="293"/>
                  </a:cubicBezTo>
                  <a:cubicBezTo>
                    <a:pt x="77" y="292"/>
                    <a:pt x="78" y="293"/>
                    <a:pt x="77" y="294"/>
                  </a:cubicBezTo>
                  <a:cubicBezTo>
                    <a:pt x="75" y="295"/>
                    <a:pt x="77" y="295"/>
                    <a:pt x="77" y="297"/>
                  </a:cubicBezTo>
                  <a:cubicBezTo>
                    <a:pt x="77" y="299"/>
                    <a:pt x="77" y="301"/>
                    <a:pt x="75" y="301"/>
                  </a:cubicBezTo>
                  <a:cubicBezTo>
                    <a:pt x="73" y="301"/>
                    <a:pt x="75" y="301"/>
                    <a:pt x="73" y="301"/>
                  </a:cubicBezTo>
                  <a:cubicBezTo>
                    <a:pt x="72" y="302"/>
                    <a:pt x="73" y="303"/>
                    <a:pt x="72" y="305"/>
                  </a:cubicBezTo>
                  <a:cubicBezTo>
                    <a:pt x="72" y="307"/>
                    <a:pt x="72" y="306"/>
                    <a:pt x="73" y="307"/>
                  </a:cubicBezTo>
                  <a:cubicBezTo>
                    <a:pt x="73" y="308"/>
                    <a:pt x="75" y="308"/>
                    <a:pt x="75" y="310"/>
                  </a:cubicBezTo>
                  <a:cubicBezTo>
                    <a:pt x="75" y="311"/>
                    <a:pt x="75" y="311"/>
                    <a:pt x="75" y="312"/>
                  </a:cubicBezTo>
                  <a:cubicBezTo>
                    <a:pt x="74" y="313"/>
                    <a:pt x="72" y="312"/>
                    <a:pt x="72" y="311"/>
                  </a:cubicBezTo>
                  <a:cubicBezTo>
                    <a:pt x="72" y="310"/>
                    <a:pt x="72" y="309"/>
                    <a:pt x="72" y="309"/>
                  </a:cubicBezTo>
                  <a:cubicBezTo>
                    <a:pt x="72" y="309"/>
                    <a:pt x="71" y="308"/>
                    <a:pt x="69" y="308"/>
                  </a:cubicBezTo>
                  <a:cubicBezTo>
                    <a:pt x="67" y="308"/>
                    <a:pt x="69" y="311"/>
                    <a:pt x="69" y="312"/>
                  </a:cubicBezTo>
                  <a:cubicBezTo>
                    <a:pt x="70" y="314"/>
                    <a:pt x="69" y="315"/>
                    <a:pt x="67" y="314"/>
                  </a:cubicBezTo>
                  <a:cubicBezTo>
                    <a:pt x="65" y="314"/>
                    <a:pt x="66" y="314"/>
                    <a:pt x="66" y="314"/>
                  </a:cubicBezTo>
                  <a:cubicBezTo>
                    <a:pt x="66" y="314"/>
                    <a:pt x="62" y="316"/>
                    <a:pt x="62" y="315"/>
                  </a:cubicBezTo>
                  <a:cubicBezTo>
                    <a:pt x="62" y="315"/>
                    <a:pt x="61" y="314"/>
                    <a:pt x="61" y="314"/>
                  </a:cubicBezTo>
                  <a:cubicBezTo>
                    <a:pt x="60" y="314"/>
                    <a:pt x="60" y="315"/>
                    <a:pt x="59" y="316"/>
                  </a:cubicBezTo>
                  <a:cubicBezTo>
                    <a:pt x="59" y="316"/>
                    <a:pt x="57" y="316"/>
                    <a:pt x="57" y="315"/>
                  </a:cubicBezTo>
                  <a:cubicBezTo>
                    <a:pt x="57" y="314"/>
                    <a:pt x="56" y="311"/>
                    <a:pt x="56" y="311"/>
                  </a:cubicBezTo>
                  <a:cubicBezTo>
                    <a:pt x="56" y="311"/>
                    <a:pt x="54" y="312"/>
                    <a:pt x="54" y="313"/>
                  </a:cubicBezTo>
                  <a:cubicBezTo>
                    <a:pt x="54" y="314"/>
                    <a:pt x="55" y="316"/>
                    <a:pt x="55" y="316"/>
                  </a:cubicBezTo>
                  <a:cubicBezTo>
                    <a:pt x="55" y="318"/>
                    <a:pt x="55" y="318"/>
                    <a:pt x="55" y="318"/>
                  </a:cubicBezTo>
                  <a:cubicBezTo>
                    <a:pt x="56" y="319"/>
                    <a:pt x="56" y="319"/>
                    <a:pt x="56" y="319"/>
                  </a:cubicBezTo>
                  <a:cubicBezTo>
                    <a:pt x="59" y="317"/>
                    <a:pt x="59" y="317"/>
                    <a:pt x="59" y="317"/>
                  </a:cubicBezTo>
                  <a:cubicBezTo>
                    <a:pt x="59" y="317"/>
                    <a:pt x="61" y="320"/>
                    <a:pt x="61" y="321"/>
                  </a:cubicBezTo>
                  <a:cubicBezTo>
                    <a:pt x="61" y="321"/>
                    <a:pt x="59" y="323"/>
                    <a:pt x="59" y="323"/>
                  </a:cubicBezTo>
                  <a:cubicBezTo>
                    <a:pt x="59" y="323"/>
                    <a:pt x="61" y="326"/>
                    <a:pt x="61" y="327"/>
                  </a:cubicBezTo>
                  <a:cubicBezTo>
                    <a:pt x="61" y="328"/>
                    <a:pt x="60" y="331"/>
                    <a:pt x="60" y="331"/>
                  </a:cubicBezTo>
                  <a:cubicBezTo>
                    <a:pt x="60" y="331"/>
                    <a:pt x="58" y="333"/>
                    <a:pt x="57" y="333"/>
                  </a:cubicBezTo>
                  <a:cubicBezTo>
                    <a:pt x="57" y="333"/>
                    <a:pt x="57" y="337"/>
                    <a:pt x="57" y="337"/>
                  </a:cubicBezTo>
                  <a:cubicBezTo>
                    <a:pt x="57" y="340"/>
                    <a:pt x="57" y="340"/>
                    <a:pt x="57" y="340"/>
                  </a:cubicBezTo>
                  <a:cubicBezTo>
                    <a:pt x="56" y="343"/>
                    <a:pt x="56" y="343"/>
                    <a:pt x="56" y="343"/>
                  </a:cubicBezTo>
                  <a:cubicBezTo>
                    <a:pt x="58" y="346"/>
                    <a:pt x="58" y="346"/>
                    <a:pt x="58" y="346"/>
                  </a:cubicBezTo>
                  <a:cubicBezTo>
                    <a:pt x="58" y="346"/>
                    <a:pt x="58" y="348"/>
                    <a:pt x="58" y="348"/>
                  </a:cubicBezTo>
                  <a:cubicBezTo>
                    <a:pt x="58" y="349"/>
                    <a:pt x="58" y="350"/>
                    <a:pt x="59" y="352"/>
                  </a:cubicBezTo>
                  <a:cubicBezTo>
                    <a:pt x="59" y="353"/>
                    <a:pt x="59" y="353"/>
                    <a:pt x="59" y="353"/>
                  </a:cubicBezTo>
                  <a:cubicBezTo>
                    <a:pt x="59" y="353"/>
                    <a:pt x="62" y="357"/>
                    <a:pt x="63" y="358"/>
                  </a:cubicBezTo>
                  <a:cubicBezTo>
                    <a:pt x="64" y="359"/>
                    <a:pt x="64" y="359"/>
                    <a:pt x="64" y="359"/>
                  </a:cubicBezTo>
                  <a:cubicBezTo>
                    <a:pt x="64" y="359"/>
                    <a:pt x="64" y="361"/>
                    <a:pt x="64" y="362"/>
                  </a:cubicBezTo>
                  <a:cubicBezTo>
                    <a:pt x="63" y="363"/>
                    <a:pt x="65" y="365"/>
                    <a:pt x="65" y="365"/>
                  </a:cubicBezTo>
                  <a:cubicBezTo>
                    <a:pt x="65" y="366"/>
                    <a:pt x="65" y="367"/>
                    <a:pt x="65" y="369"/>
                  </a:cubicBezTo>
                  <a:cubicBezTo>
                    <a:pt x="65" y="371"/>
                    <a:pt x="65" y="371"/>
                    <a:pt x="65" y="371"/>
                  </a:cubicBezTo>
                  <a:cubicBezTo>
                    <a:pt x="65" y="371"/>
                    <a:pt x="66" y="373"/>
                    <a:pt x="66" y="373"/>
                  </a:cubicBezTo>
                  <a:cubicBezTo>
                    <a:pt x="66" y="374"/>
                    <a:pt x="68" y="375"/>
                    <a:pt x="68" y="375"/>
                  </a:cubicBezTo>
                  <a:cubicBezTo>
                    <a:pt x="68" y="375"/>
                    <a:pt x="68" y="377"/>
                    <a:pt x="68" y="377"/>
                  </a:cubicBezTo>
                  <a:cubicBezTo>
                    <a:pt x="68" y="377"/>
                    <a:pt x="69" y="378"/>
                    <a:pt x="71" y="379"/>
                  </a:cubicBezTo>
                  <a:cubicBezTo>
                    <a:pt x="72" y="380"/>
                    <a:pt x="72" y="383"/>
                    <a:pt x="72" y="383"/>
                  </a:cubicBezTo>
                  <a:cubicBezTo>
                    <a:pt x="72" y="383"/>
                    <a:pt x="71" y="386"/>
                    <a:pt x="71" y="387"/>
                  </a:cubicBezTo>
                  <a:cubicBezTo>
                    <a:pt x="71" y="387"/>
                    <a:pt x="71" y="389"/>
                    <a:pt x="72" y="390"/>
                  </a:cubicBezTo>
                  <a:cubicBezTo>
                    <a:pt x="73" y="392"/>
                    <a:pt x="73" y="392"/>
                    <a:pt x="73" y="392"/>
                  </a:cubicBezTo>
                  <a:cubicBezTo>
                    <a:pt x="73" y="392"/>
                    <a:pt x="73" y="393"/>
                    <a:pt x="73" y="393"/>
                  </a:cubicBezTo>
                  <a:cubicBezTo>
                    <a:pt x="73" y="393"/>
                    <a:pt x="73" y="394"/>
                    <a:pt x="72" y="394"/>
                  </a:cubicBezTo>
                  <a:cubicBezTo>
                    <a:pt x="71" y="395"/>
                    <a:pt x="72" y="395"/>
                    <a:pt x="72" y="396"/>
                  </a:cubicBezTo>
                  <a:cubicBezTo>
                    <a:pt x="72" y="397"/>
                    <a:pt x="74" y="397"/>
                    <a:pt x="74" y="398"/>
                  </a:cubicBezTo>
                  <a:cubicBezTo>
                    <a:pt x="74" y="399"/>
                    <a:pt x="73" y="399"/>
                    <a:pt x="73" y="400"/>
                  </a:cubicBezTo>
                  <a:cubicBezTo>
                    <a:pt x="74" y="401"/>
                    <a:pt x="73" y="403"/>
                    <a:pt x="73" y="403"/>
                  </a:cubicBezTo>
                  <a:cubicBezTo>
                    <a:pt x="73" y="403"/>
                    <a:pt x="73" y="403"/>
                    <a:pt x="72" y="404"/>
                  </a:cubicBezTo>
                  <a:cubicBezTo>
                    <a:pt x="70" y="405"/>
                    <a:pt x="72" y="406"/>
                    <a:pt x="72" y="406"/>
                  </a:cubicBezTo>
                  <a:cubicBezTo>
                    <a:pt x="72" y="407"/>
                    <a:pt x="74" y="408"/>
                    <a:pt x="74" y="408"/>
                  </a:cubicBezTo>
                  <a:cubicBezTo>
                    <a:pt x="74" y="408"/>
                    <a:pt x="74" y="409"/>
                    <a:pt x="73" y="410"/>
                  </a:cubicBezTo>
                  <a:cubicBezTo>
                    <a:pt x="72" y="411"/>
                    <a:pt x="72" y="412"/>
                    <a:pt x="72" y="412"/>
                  </a:cubicBezTo>
                  <a:cubicBezTo>
                    <a:pt x="72" y="413"/>
                    <a:pt x="72" y="412"/>
                    <a:pt x="73" y="414"/>
                  </a:cubicBezTo>
                  <a:cubicBezTo>
                    <a:pt x="74" y="415"/>
                    <a:pt x="73" y="415"/>
                    <a:pt x="73" y="415"/>
                  </a:cubicBezTo>
                  <a:cubicBezTo>
                    <a:pt x="73" y="415"/>
                    <a:pt x="74" y="416"/>
                    <a:pt x="74" y="417"/>
                  </a:cubicBezTo>
                  <a:cubicBezTo>
                    <a:pt x="73" y="418"/>
                    <a:pt x="71" y="418"/>
                    <a:pt x="70" y="419"/>
                  </a:cubicBezTo>
                  <a:cubicBezTo>
                    <a:pt x="70" y="419"/>
                    <a:pt x="70" y="421"/>
                    <a:pt x="70" y="421"/>
                  </a:cubicBezTo>
                  <a:cubicBezTo>
                    <a:pt x="70" y="422"/>
                    <a:pt x="73" y="420"/>
                    <a:pt x="74" y="419"/>
                  </a:cubicBezTo>
                  <a:cubicBezTo>
                    <a:pt x="75" y="419"/>
                    <a:pt x="75" y="418"/>
                    <a:pt x="75" y="418"/>
                  </a:cubicBezTo>
                  <a:cubicBezTo>
                    <a:pt x="75" y="418"/>
                    <a:pt x="76" y="419"/>
                    <a:pt x="76" y="420"/>
                  </a:cubicBezTo>
                  <a:cubicBezTo>
                    <a:pt x="76" y="420"/>
                    <a:pt x="75" y="422"/>
                    <a:pt x="75" y="423"/>
                  </a:cubicBezTo>
                  <a:cubicBezTo>
                    <a:pt x="75" y="423"/>
                    <a:pt x="76" y="423"/>
                    <a:pt x="76" y="423"/>
                  </a:cubicBezTo>
                  <a:cubicBezTo>
                    <a:pt x="76" y="423"/>
                    <a:pt x="77" y="423"/>
                    <a:pt x="77" y="424"/>
                  </a:cubicBezTo>
                  <a:cubicBezTo>
                    <a:pt x="78" y="424"/>
                    <a:pt x="77" y="425"/>
                    <a:pt x="76" y="425"/>
                  </a:cubicBezTo>
                  <a:cubicBezTo>
                    <a:pt x="76" y="425"/>
                    <a:pt x="75" y="426"/>
                    <a:pt x="75" y="426"/>
                  </a:cubicBezTo>
                  <a:cubicBezTo>
                    <a:pt x="75" y="426"/>
                    <a:pt x="74" y="428"/>
                    <a:pt x="73" y="428"/>
                  </a:cubicBezTo>
                  <a:cubicBezTo>
                    <a:pt x="73" y="428"/>
                    <a:pt x="75" y="429"/>
                    <a:pt x="75" y="429"/>
                  </a:cubicBezTo>
                  <a:cubicBezTo>
                    <a:pt x="76" y="429"/>
                    <a:pt x="76" y="429"/>
                    <a:pt x="76" y="429"/>
                  </a:cubicBezTo>
                  <a:cubicBezTo>
                    <a:pt x="75" y="430"/>
                    <a:pt x="75" y="430"/>
                    <a:pt x="75" y="430"/>
                  </a:cubicBezTo>
                  <a:cubicBezTo>
                    <a:pt x="75" y="430"/>
                    <a:pt x="74" y="433"/>
                    <a:pt x="74" y="433"/>
                  </a:cubicBezTo>
                  <a:cubicBezTo>
                    <a:pt x="74" y="433"/>
                    <a:pt x="75" y="435"/>
                    <a:pt x="75" y="435"/>
                  </a:cubicBezTo>
                  <a:cubicBezTo>
                    <a:pt x="75" y="435"/>
                    <a:pt x="79" y="435"/>
                    <a:pt x="79" y="434"/>
                  </a:cubicBezTo>
                  <a:cubicBezTo>
                    <a:pt x="80" y="433"/>
                    <a:pt x="80" y="434"/>
                    <a:pt x="80" y="434"/>
                  </a:cubicBezTo>
                  <a:cubicBezTo>
                    <a:pt x="80" y="434"/>
                    <a:pt x="82" y="434"/>
                    <a:pt x="83" y="433"/>
                  </a:cubicBezTo>
                  <a:cubicBezTo>
                    <a:pt x="83" y="433"/>
                    <a:pt x="83" y="433"/>
                    <a:pt x="83" y="432"/>
                  </a:cubicBezTo>
                  <a:cubicBezTo>
                    <a:pt x="84" y="432"/>
                    <a:pt x="85" y="433"/>
                    <a:pt x="85" y="433"/>
                  </a:cubicBezTo>
                  <a:cubicBezTo>
                    <a:pt x="85" y="434"/>
                    <a:pt x="85" y="434"/>
                    <a:pt x="85" y="434"/>
                  </a:cubicBezTo>
                  <a:cubicBezTo>
                    <a:pt x="87" y="434"/>
                    <a:pt x="87" y="434"/>
                    <a:pt x="87" y="434"/>
                  </a:cubicBezTo>
                  <a:cubicBezTo>
                    <a:pt x="87" y="435"/>
                    <a:pt x="87" y="435"/>
                    <a:pt x="87" y="435"/>
                  </a:cubicBezTo>
                  <a:cubicBezTo>
                    <a:pt x="87" y="435"/>
                    <a:pt x="88" y="435"/>
                    <a:pt x="88" y="435"/>
                  </a:cubicBezTo>
                  <a:cubicBezTo>
                    <a:pt x="89" y="435"/>
                    <a:pt x="89" y="436"/>
                    <a:pt x="89" y="436"/>
                  </a:cubicBezTo>
                  <a:cubicBezTo>
                    <a:pt x="89" y="436"/>
                    <a:pt x="89" y="437"/>
                    <a:pt x="89" y="438"/>
                  </a:cubicBezTo>
                  <a:cubicBezTo>
                    <a:pt x="89" y="438"/>
                    <a:pt x="89" y="438"/>
                    <a:pt x="89" y="439"/>
                  </a:cubicBezTo>
                  <a:cubicBezTo>
                    <a:pt x="90" y="439"/>
                    <a:pt x="92" y="439"/>
                    <a:pt x="93" y="439"/>
                  </a:cubicBezTo>
                  <a:cubicBezTo>
                    <a:pt x="94" y="438"/>
                    <a:pt x="94" y="437"/>
                    <a:pt x="94" y="437"/>
                  </a:cubicBezTo>
                  <a:cubicBezTo>
                    <a:pt x="94" y="436"/>
                    <a:pt x="94" y="435"/>
                    <a:pt x="94" y="435"/>
                  </a:cubicBezTo>
                  <a:cubicBezTo>
                    <a:pt x="95" y="435"/>
                    <a:pt x="96" y="435"/>
                    <a:pt x="96" y="435"/>
                  </a:cubicBezTo>
                  <a:cubicBezTo>
                    <a:pt x="96" y="435"/>
                    <a:pt x="95" y="436"/>
                    <a:pt x="95" y="436"/>
                  </a:cubicBezTo>
                  <a:cubicBezTo>
                    <a:pt x="95" y="436"/>
                    <a:pt x="94" y="439"/>
                    <a:pt x="94" y="439"/>
                  </a:cubicBezTo>
                  <a:cubicBezTo>
                    <a:pt x="94" y="440"/>
                    <a:pt x="95" y="440"/>
                    <a:pt x="95" y="441"/>
                  </a:cubicBezTo>
                  <a:cubicBezTo>
                    <a:pt x="95" y="441"/>
                    <a:pt x="98" y="441"/>
                    <a:pt x="98" y="441"/>
                  </a:cubicBezTo>
                  <a:cubicBezTo>
                    <a:pt x="98" y="441"/>
                    <a:pt x="99" y="440"/>
                    <a:pt x="99" y="438"/>
                  </a:cubicBezTo>
                  <a:cubicBezTo>
                    <a:pt x="99" y="437"/>
                    <a:pt x="100" y="439"/>
                    <a:pt x="100" y="439"/>
                  </a:cubicBezTo>
                  <a:cubicBezTo>
                    <a:pt x="101" y="440"/>
                    <a:pt x="101" y="441"/>
                    <a:pt x="100" y="441"/>
                  </a:cubicBezTo>
                  <a:cubicBezTo>
                    <a:pt x="100" y="442"/>
                    <a:pt x="100" y="441"/>
                    <a:pt x="98" y="442"/>
                  </a:cubicBezTo>
                  <a:cubicBezTo>
                    <a:pt x="95" y="442"/>
                    <a:pt x="97" y="443"/>
                    <a:pt x="97" y="444"/>
                  </a:cubicBezTo>
                  <a:cubicBezTo>
                    <a:pt x="97" y="444"/>
                    <a:pt x="99" y="445"/>
                    <a:pt x="102" y="445"/>
                  </a:cubicBezTo>
                  <a:cubicBezTo>
                    <a:pt x="104" y="445"/>
                    <a:pt x="103" y="444"/>
                    <a:pt x="103" y="444"/>
                  </a:cubicBezTo>
                  <a:cubicBezTo>
                    <a:pt x="103" y="443"/>
                    <a:pt x="104" y="441"/>
                    <a:pt x="104" y="441"/>
                  </a:cubicBezTo>
                  <a:cubicBezTo>
                    <a:pt x="104" y="441"/>
                    <a:pt x="105" y="442"/>
                    <a:pt x="105" y="443"/>
                  </a:cubicBezTo>
                  <a:cubicBezTo>
                    <a:pt x="105" y="443"/>
                    <a:pt x="105" y="444"/>
                    <a:pt x="104" y="445"/>
                  </a:cubicBezTo>
                  <a:cubicBezTo>
                    <a:pt x="103" y="446"/>
                    <a:pt x="104" y="447"/>
                    <a:pt x="104" y="447"/>
                  </a:cubicBezTo>
                  <a:cubicBezTo>
                    <a:pt x="104" y="447"/>
                    <a:pt x="104" y="447"/>
                    <a:pt x="104" y="448"/>
                  </a:cubicBezTo>
                  <a:cubicBezTo>
                    <a:pt x="104" y="448"/>
                    <a:pt x="102" y="449"/>
                    <a:pt x="102" y="450"/>
                  </a:cubicBezTo>
                  <a:cubicBezTo>
                    <a:pt x="102" y="450"/>
                    <a:pt x="102" y="451"/>
                    <a:pt x="103" y="452"/>
                  </a:cubicBezTo>
                  <a:cubicBezTo>
                    <a:pt x="104" y="453"/>
                    <a:pt x="103" y="452"/>
                    <a:pt x="103" y="453"/>
                  </a:cubicBezTo>
                  <a:cubicBezTo>
                    <a:pt x="103" y="453"/>
                    <a:pt x="102" y="454"/>
                    <a:pt x="102" y="455"/>
                  </a:cubicBezTo>
                  <a:cubicBezTo>
                    <a:pt x="102" y="455"/>
                    <a:pt x="103" y="455"/>
                    <a:pt x="103" y="455"/>
                  </a:cubicBezTo>
                  <a:cubicBezTo>
                    <a:pt x="104" y="454"/>
                    <a:pt x="104" y="454"/>
                    <a:pt x="104" y="454"/>
                  </a:cubicBezTo>
                  <a:cubicBezTo>
                    <a:pt x="104" y="454"/>
                    <a:pt x="105" y="454"/>
                    <a:pt x="107" y="454"/>
                  </a:cubicBezTo>
                  <a:cubicBezTo>
                    <a:pt x="108" y="453"/>
                    <a:pt x="108" y="453"/>
                    <a:pt x="108" y="453"/>
                  </a:cubicBezTo>
                  <a:cubicBezTo>
                    <a:pt x="108" y="453"/>
                    <a:pt x="106" y="452"/>
                    <a:pt x="106" y="451"/>
                  </a:cubicBezTo>
                  <a:cubicBezTo>
                    <a:pt x="106" y="450"/>
                    <a:pt x="107" y="450"/>
                    <a:pt x="107" y="450"/>
                  </a:cubicBezTo>
                  <a:cubicBezTo>
                    <a:pt x="107" y="450"/>
                    <a:pt x="110" y="450"/>
                    <a:pt x="110" y="450"/>
                  </a:cubicBezTo>
                  <a:cubicBezTo>
                    <a:pt x="111" y="449"/>
                    <a:pt x="110" y="450"/>
                    <a:pt x="113" y="449"/>
                  </a:cubicBezTo>
                  <a:cubicBezTo>
                    <a:pt x="115" y="449"/>
                    <a:pt x="113" y="448"/>
                    <a:pt x="113" y="447"/>
                  </a:cubicBezTo>
                  <a:cubicBezTo>
                    <a:pt x="113" y="447"/>
                    <a:pt x="113" y="445"/>
                    <a:pt x="113" y="445"/>
                  </a:cubicBezTo>
                  <a:cubicBezTo>
                    <a:pt x="113" y="445"/>
                    <a:pt x="113" y="446"/>
                    <a:pt x="116" y="448"/>
                  </a:cubicBezTo>
                  <a:cubicBezTo>
                    <a:pt x="118" y="450"/>
                    <a:pt x="116" y="448"/>
                    <a:pt x="116" y="448"/>
                  </a:cubicBezTo>
                  <a:cubicBezTo>
                    <a:pt x="116" y="448"/>
                    <a:pt x="116" y="450"/>
                    <a:pt x="115" y="450"/>
                  </a:cubicBezTo>
                  <a:cubicBezTo>
                    <a:pt x="114" y="451"/>
                    <a:pt x="114" y="451"/>
                    <a:pt x="113" y="452"/>
                  </a:cubicBezTo>
                  <a:cubicBezTo>
                    <a:pt x="112" y="453"/>
                    <a:pt x="113" y="453"/>
                    <a:pt x="113" y="453"/>
                  </a:cubicBezTo>
                  <a:cubicBezTo>
                    <a:pt x="114" y="453"/>
                    <a:pt x="114" y="453"/>
                    <a:pt x="116" y="453"/>
                  </a:cubicBezTo>
                  <a:cubicBezTo>
                    <a:pt x="118" y="453"/>
                    <a:pt x="118" y="452"/>
                    <a:pt x="118" y="452"/>
                  </a:cubicBezTo>
                  <a:cubicBezTo>
                    <a:pt x="118" y="452"/>
                    <a:pt x="118" y="453"/>
                    <a:pt x="119" y="453"/>
                  </a:cubicBezTo>
                  <a:cubicBezTo>
                    <a:pt x="120" y="454"/>
                    <a:pt x="119" y="455"/>
                    <a:pt x="119" y="455"/>
                  </a:cubicBezTo>
                  <a:cubicBezTo>
                    <a:pt x="119" y="455"/>
                    <a:pt x="118" y="455"/>
                    <a:pt x="117" y="455"/>
                  </a:cubicBezTo>
                  <a:cubicBezTo>
                    <a:pt x="117" y="456"/>
                    <a:pt x="118" y="456"/>
                    <a:pt x="118" y="456"/>
                  </a:cubicBezTo>
                  <a:cubicBezTo>
                    <a:pt x="119" y="456"/>
                    <a:pt x="120" y="456"/>
                    <a:pt x="120" y="456"/>
                  </a:cubicBezTo>
                  <a:cubicBezTo>
                    <a:pt x="121" y="456"/>
                    <a:pt x="122" y="456"/>
                    <a:pt x="122" y="455"/>
                  </a:cubicBezTo>
                  <a:cubicBezTo>
                    <a:pt x="122" y="455"/>
                    <a:pt x="123" y="454"/>
                    <a:pt x="123" y="454"/>
                  </a:cubicBezTo>
                  <a:cubicBezTo>
                    <a:pt x="124" y="453"/>
                    <a:pt x="124" y="453"/>
                    <a:pt x="124" y="452"/>
                  </a:cubicBezTo>
                  <a:cubicBezTo>
                    <a:pt x="124" y="451"/>
                    <a:pt x="124" y="451"/>
                    <a:pt x="124" y="451"/>
                  </a:cubicBezTo>
                  <a:cubicBezTo>
                    <a:pt x="124" y="451"/>
                    <a:pt x="124" y="450"/>
                    <a:pt x="124" y="449"/>
                  </a:cubicBezTo>
                  <a:cubicBezTo>
                    <a:pt x="125" y="448"/>
                    <a:pt x="126" y="450"/>
                    <a:pt x="126" y="450"/>
                  </a:cubicBezTo>
                  <a:cubicBezTo>
                    <a:pt x="125" y="451"/>
                    <a:pt x="125" y="451"/>
                    <a:pt x="125" y="451"/>
                  </a:cubicBezTo>
                  <a:cubicBezTo>
                    <a:pt x="127" y="452"/>
                    <a:pt x="127" y="452"/>
                    <a:pt x="127" y="452"/>
                  </a:cubicBezTo>
                  <a:cubicBezTo>
                    <a:pt x="127" y="452"/>
                    <a:pt x="127" y="452"/>
                    <a:pt x="128" y="452"/>
                  </a:cubicBezTo>
                  <a:cubicBezTo>
                    <a:pt x="130" y="451"/>
                    <a:pt x="129" y="451"/>
                    <a:pt x="129" y="451"/>
                  </a:cubicBezTo>
                  <a:cubicBezTo>
                    <a:pt x="130" y="450"/>
                    <a:pt x="131" y="449"/>
                    <a:pt x="131" y="449"/>
                  </a:cubicBezTo>
                  <a:cubicBezTo>
                    <a:pt x="131" y="449"/>
                    <a:pt x="134" y="449"/>
                    <a:pt x="135" y="448"/>
                  </a:cubicBezTo>
                  <a:cubicBezTo>
                    <a:pt x="137" y="448"/>
                    <a:pt x="135" y="448"/>
                    <a:pt x="135" y="447"/>
                  </a:cubicBezTo>
                  <a:cubicBezTo>
                    <a:pt x="135" y="446"/>
                    <a:pt x="136" y="445"/>
                    <a:pt x="137" y="444"/>
                  </a:cubicBezTo>
                  <a:cubicBezTo>
                    <a:pt x="137" y="444"/>
                    <a:pt x="139" y="444"/>
                    <a:pt x="139" y="443"/>
                  </a:cubicBezTo>
                  <a:cubicBezTo>
                    <a:pt x="140" y="443"/>
                    <a:pt x="141" y="443"/>
                    <a:pt x="141" y="443"/>
                  </a:cubicBezTo>
                  <a:cubicBezTo>
                    <a:pt x="142" y="442"/>
                    <a:pt x="142" y="441"/>
                    <a:pt x="143" y="441"/>
                  </a:cubicBezTo>
                  <a:cubicBezTo>
                    <a:pt x="143" y="440"/>
                    <a:pt x="145" y="440"/>
                    <a:pt x="145" y="440"/>
                  </a:cubicBezTo>
                  <a:cubicBezTo>
                    <a:pt x="145" y="440"/>
                    <a:pt x="146" y="442"/>
                    <a:pt x="147" y="442"/>
                  </a:cubicBezTo>
                  <a:cubicBezTo>
                    <a:pt x="148" y="443"/>
                    <a:pt x="149" y="442"/>
                    <a:pt x="149" y="442"/>
                  </a:cubicBezTo>
                  <a:cubicBezTo>
                    <a:pt x="149" y="442"/>
                    <a:pt x="151" y="441"/>
                    <a:pt x="151" y="441"/>
                  </a:cubicBezTo>
                  <a:cubicBezTo>
                    <a:pt x="152" y="440"/>
                    <a:pt x="153" y="439"/>
                    <a:pt x="153" y="439"/>
                  </a:cubicBezTo>
                  <a:cubicBezTo>
                    <a:pt x="153" y="439"/>
                    <a:pt x="154" y="438"/>
                    <a:pt x="154" y="437"/>
                  </a:cubicBezTo>
                  <a:cubicBezTo>
                    <a:pt x="154" y="437"/>
                    <a:pt x="154" y="436"/>
                    <a:pt x="155" y="436"/>
                  </a:cubicBezTo>
                  <a:cubicBezTo>
                    <a:pt x="155" y="436"/>
                    <a:pt x="156" y="436"/>
                    <a:pt x="156" y="436"/>
                  </a:cubicBezTo>
                  <a:cubicBezTo>
                    <a:pt x="156" y="436"/>
                    <a:pt x="158" y="435"/>
                    <a:pt x="158" y="435"/>
                  </a:cubicBezTo>
                  <a:cubicBezTo>
                    <a:pt x="158" y="434"/>
                    <a:pt x="159" y="432"/>
                    <a:pt x="159" y="432"/>
                  </a:cubicBezTo>
                  <a:cubicBezTo>
                    <a:pt x="159" y="432"/>
                    <a:pt x="160" y="434"/>
                    <a:pt x="161" y="434"/>
                  </a:cubicBezTo>
                  <a:cubicBezTo>
                    <a:pt x="161" y="434"/>
                    <a:pt x="167" y="428"/>
                    <a:pt x="167" y="428"/>
                  </a:cubicBezTo>
                  <a:cubicBezTo>
                    <a:pt x="167" y="428"/>
                    <a:pt x="167" y="427"/>
                    <a:pt x="167" y="426"/>
                  </a:cubicBezTo>
                  <a:cubicBezTo>
                    <a:pt x="167" y="426"/>
                    <a:pt x="168" y="424"/>
                    <a:pt x="169" y="424"/>
                  </a:cubicBezTo>
                  <a:cubicBezTo>
                    <a:pt x="169" y="424"/>
                    <a:pt x="171" y="425"/>
                    <a:pt x="171" y="425"/>
                  </a:cubicBezTo>
                  <a:cubicBezTo>
                    <a:pt x="171" y="425"/>
                    <a:pt x="172" y="425"/>
                    <a:pt x="173" y="424"/>
                  </a:cubicBezTo>
                  <a:cubicBezTo>
                    <a:pt x="173" y="424"/>
                    <a:pt x="173" y="422"/>
                    <a:pt x="173" y="422"/>
                  </a:cubicBezTo>
                  <a:cubicBezTo>
                    <a:pt x="173" y="422"/>
                    <a:pt x="175" y="422"/>
                    <a:pt x="175" y="421"/>
                  </a:cubicBezTo>
                  <a:cubicBezTo>
                    <a:pt x="176" y="421"/>
                    <a:pt x="176" y="420"/>
                    <a:pt x="176" y="420"/>
                  </a:cubicBezTo>
                  <a:cubicBezTo>
                    <a:pt x="176" y="419"/>
                    <a:pt x="175" y="416"/>
                    <a:pt x="175" y="416"/>
                  </a:cubicBezTo>
                  <a:cubicBezTo>
                    <a:pt x="175" y="416"/>
                    <a:pt x="176" y="416"/>
                    <a:pt x="177" y="416"/>
                  </a:cubicBezTo>
                  <a:cubicBezTo>
                    <a:pt x="178" y="416"/>
                    <a:pt x="179" y="417"/>
                    <a:pt x="180" y="417"/>
                  </a:cubicBezTo>
                  <a:cubicBezTo>
                    <a:pt x="181" y="418"/>
                    <a:pt x="183" y="415"/>
                    <a:pt x="183" y="415"/>
                  </a:cubicBezTo>
                  <a:cubicBezTo>
                    <a:pt x="183" y="414"/>
                    <a:pt x="183" y="412"/>
                    <a:pt x="183" y="412"/>
                  </a:cubicBezTo>
                  <a:cubicBezTo>
                    <a:pt x="183" y="412"/>
                    <a:pt x="184" y="413"/>
                    <a:pt x="185" y="413"/>
                  </a:cubicBezTo>
                  <a:cubicBezTo>
                    <a:pt x="186" y="414"/>
                    <a:pt x="188" y="414"/>
                    <a:pt x="188" y="414"/>
                  </a:cubicBezTo>
                  <a:cubicBezTo>
                    <a:pt x="189" y="414"/>
                    <a:pt x="189" y="413"/>
                    <a:pt x="189" y="413"/>
                  </a:cubicBezTo>
                  <a:cubicBezTo>
                    <a:pt x="189" y="413"/>
                    <a:pt x="191" y="412"/>
                    <a:pt x="191" y="412"/>
                  </a:cubicBezTo>
                  <a:cubicBezTo>
                    <a:pt x="191" y="412"/>
                    <a:pt x="192" y="411"/>
                    <a:pt x="193" y="410"/>
                  </a:cubicBezTo>
                  <a:cubicBezTo>
                    <a:pt x="194" y="410"/>
                    <a:pt x="195" y="409"/>
                    <a:pt x="195" y="408"/>
                  </a:cubicBezTo>
                  <a:cubicBezTo>
                    <a:pt x="195" y="408"/>
                    <a:pt x="196" y="407"/>
                    <a:pt x="196" y="406"/>
                  </a:cubicBezTo>
                  <a:cubicBezTo>
                    <a:pt x="196" y="406"/>
                    <a:pt x="199" y="405"/>
                    <a:pt x="199" y="405"/>
                  </a:cubicBezTo>
                  <a:cubicBezTo>
                    <a:pt x="201" y="406"/>
                    <a:pt x="201" y="406"/>
                    <a:pt x="201" y="406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07"/>
                    <a:pt x="207" y="406"/>
                    <a:pt x="207" y="406"/>
                  </a:cubicBezTo>
                  <a:cubicBezTo>
                    <a:pt x="207" y="406"/>
                    <a:pt x="207" y="406"/>
                    <a:pt x="208" y="406"/>
                  </a:cubicBezTo>
                  <a:lnTo>
                    <a:pt x="207" y="405"/>
                  </a:ln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216">
              <a:extLst>
                <a:ext uri="{FF2B5EF4-FFF2-40B4-BE49-F238E27FC236}">
                  <a16:creationId xmlns:a16="http://schemas.microsoft.com/office/drawing/2014/main" id="{063AD7B8-C51B-90FE-A669-8996F2731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177" y="2088246"/>
              <a:ext cx="12700" cy="12700"/>
            </a:xfrm>
            <a:custGeom>
              <a:avLst/>
              <a:gdLst>
                <a:gd name="T0" fmla="*/ 1 w 4"/>
                <a:gd name="T1" fmla="*/ 1 h 4"/>
                <a:gd name="T2" fmla="*/ 0 w 4"/>
                <a:gd name="T3" fmla="*/ 2 h 4"/>
                <a:gd name="T4" fmla="*/ 0 w 4"/>
                <a:gd name="T5" fmla="*/ 3 h 4"/>
                <a:gd name="T6" fmla="*/ 1 w 4"/>
                <a:gd name="T7" fmla="*/ 4 h 4"/>
                <a:gd name="T8" fmla="*/ 3 w 4"/>
                <a:gd name="T9" fmla="*/ 2 h 4"/>
                <a:gd name="T10" fmla="*/ 2 w 4"/>
                <a:gd name="T11" fmla="*/ 1 h 4"/>
                <a:gd name="T12" fmla="*/ 1 w 4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217">
              <a:extLst>
                <a:ext uri="{FF2B5EF4-FFF2-40B4-BE49-F238E27FC236}">
                  <a16:creationId xmlns:a16="http://schemas.microsoft.com/office/drawing/2014/main" id="{8C22FCD3-FC93-2335-54BB-839AE8A46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8926" y="2091421"/>
              <a:ext cx="19050" cy="9525"/>
            </a:xfrm>
            <a:custGeom>
              <a:avLst/>
              <a:gdLst>
                <a:gd name="T0" fmla="*/ 4 w 6"/>
                <a:gd name="T1" fmla="*/ 1 h 3"/>
                <a:gd name="T2" fmla="*/ 3 w 6"/>
                <a:gd name="T3" fmla="*/ 0 h 3"/>
                <a:gd name="T4" fmla="*/ 0 w 6"/>
                <a:gd name="T5" fmla="*/ 1 h 3"/>
                <a:gd name="T6" fmla="*/ 0 w 6"/>
                <a:gd name="T7" fmla="*/ 2 h 3"/>
                <a:gd name="T8" fmla="*/ 2 w 6"/>
                <a:gd name="T9" fmla="*/ 3 h 3"/>
                <a:gd name="T10" fmla="*/ 5 w 6"/>
                <a:gd name="T11" fmla="*/ 1 h 3"/>
                <a:gd name="T12" fmla="*/ 4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6" y="1"/>
                    <a:pt x="4" y="1"/>
                    <a:pt x="4" y="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218">
              <a:extLst>
                <a:ext uri="{FF2B5EF4-FFF2-40B4-BE49-F238E27FC236}">
                  <a16:creationId xmlns:a16="http://schemas.microsoft.com/office/drawing/2014/main" id="{C03C9CF4-7155-6060-15AB-180710CA5F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227" y="2015220"/>
              <a:ext cx="12700" cy="31750"/>
            </a:xfrm>
            <a:custGeom>
              <a:avLst/>
              <a:gdLst>
                <a:gd name="T0" fmla="*/ 1 w 4"/>
                <a:gd name="T1" fmla="*/ 3 h 10"/>
                <a:gd name="T2" fmla="*/ 2 w 4"/>
                <a:gd name="T3" fmla="*/ 5 h 10"/>
                <a:gd name="T4" fmla="*/ 1 w 4"/>
                <a:gd name="T5" fmla="*/ 7 h 10"/>
                <a:gd name="T6" fmla="*/ 4 w 4"/>
                <a:gd name="T7" fmla="*/ 5 h 10"/>
                <a:gd name="T8" fmla="*/ 3 w 4"/>
                <a:gd name="T9" fmla="*/ 2 h 10"/>
                <a:gd name="T10" fmla="*/ 1 w 4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0">
                  <a:moveTo>
                    <a:pt x="1" y="3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2" y="6"/>
                    <a:pt x="1" y="5"/>
                    <a:pt x="1" y="7"/>
                  </a:cubicBezTo>
                  <a:cubicBezTo>
                    <a:pt x="0" y="10"/>
                    <a:pt x="4" y="8"/>
                    <a:pt x="4" y="5"/>
                  </a:cubicBezTo>
                  <a:cubicBezTo>
                    <a:pt x="4" y="4"/>
                    <a:pt x="4" y="4"/>
                    <a:pt x="3" y="2"/>
                  </a:cubicBezTo>
                  <a:cubicBezTo>
                    <a:pt x="1" y="0"/>
                    <a:pt x="2" y="2"/>
                    <a:pt x="1" y="3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219">
              <a:extLst>
                <a:ext uri="{FF2B5EF4-FFF2-40B4-BE49-F238E27FC236}">
                  <a16:creationId xmlns:a16="http://schemas.microsoft.com/office/drawing/2014/main" id="{D037C12D-125C-8492-3DDF-AACE3D75F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501" y="2053321"/>
              <a:ext cx="41274" cy="22225"/>
            </a:xfrm>
            <a:custGeom>
              <a:avLst/>
              <a:gdLst>
                <a:gd name="T0" fmla="*/ 9 w 13"/>
                <a:gd name="T1" fmla="*/ 1 h 7"/>
                <a:gd name="T2" fmla="*/ 7 w 13"/>
                <a:gd name="T3" fmla="*/ 0 h 7"/>
                <a:gd name="T4" fmla="*/ 5 w 13"/>
                <a:gd name="T5" fmla="*/ 0 h 7"/>
                <a:gd name="T6" fmla="*/ 4 w 13"/>
                <a:gd name="T7" fmla="*/ 2 h 7"/>
                <a:gd name="T8" fmla="*/ 3 w 13"/>
                <a:gd name="T9" fmla="*/ 2 h 7"/>
                <a:gd name="T10" fmla="*/ 1 w 13"/>
                <a:gd name="T11" fmla="*/ 1 h 7"/>
                <a:gd name="T12" fmla="*/ 1 w 13"/>
                <a:gd name="T13" fmla="*/ 3 h 7"/>
                <a:gd name="T14" fmla="*/ 1 w 13"/>
                <a:gd name="T15" fmla="*/ 4 h 7"/>
                <a:gd name="T16" fmla="*/ 1 w 13"/>
                <a:gd name="T17" fmla="*/ 6 h 7"/>
                <a:gd name="T18" fmla="*/ 2 w 13"/>
                <a:gd name="T19" fmla="*/ 7 h 7"/>
                <a:gd name="T20" fmla="*/ 4 w 13"/>
                <a:gd name="T21" fmla="*/ 6 h 7"/>
                <a:gd name="T22" fmla="*/ 7 w 13"/>
                <a:gd name="T23" fmla="*/ 4 h 7"/>
                <a:gd name="T24" fmla="*/ 8 w 13"/>
                <a:gd name="T25" fmla="*/ 2 h 7"/>
                <a:gd name="T26" fmla="*/ 12 w 13"/>
                <a:gd name="T27" fmla="*/ 3 h 7"/>
                <a:gd name="T28" fmla="*/ 11 w 13"/>
                <a:gd name="T29" fmla="*/ 1 h 7"/>
                <a:gd name="T30" fmla="*/ 9 w 13"/>
                <a:gd name="T3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2"/>
                    <a:pt x="4" y="2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1" y="1"/>
                    <a:pt x="1" y="1"/>
                  </a:cubicBezTo>
                  <a:cubicBezTo>
                    <a:pt x="1" y="1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3" y="7"/>
                    <a:pt x="4" y="6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9" y="2"/>
                    <a:pt x="12" y="3"/>
                    <a:pt x="12" y="3"/>
                  </a:cubicBezTo>
                  <a:cubicBezTo>
                    <a:pt x="13" y="3"/>
                    <a:pt x="12" y="1"/>
                    <a:pt x="11" y="1"/>
                  </a:cubicBezTo>
                  <a:cubicBezTo>
                    <a:pt x="11" y="0"/>
                    <a:pt x="9" y="1"/>
                    <a:pt x="9" y="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220">
              <a:extLst>
                <a:ext uri="{FF2B5EF4-FFF2-40B4-BE49-F238E27FC236}">
                  <a16:creationId xmlns:a16="http://schemas.microsoft.com/office/drawing/2014/main" id="{DC08E905-7102-E27A-152A-A90C54542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26" y="2056496"/>
              <a:ext cx="15875" cy="9525"/>
            </a:xfrm>
            <a:custGeom>
              <a:avLst/>
              <a:gdLst>
                <a:gd name="T0" fmla="*/ 3 w 5"/>
                <a:gd name="T1" fmla="*/ 1 h 3"/>
                <a:gd name="T2" fmla="*/ 1 w 5"/>
                <a:gd name="T3" fmla="*/ 0 h 3"/>
                <a:gd name="T4" fmla="*/ 0 w 5"/>
                <a:gd name="T5" fmla="*/ 2 h 3"/>
                <a:gd name="T6" fmla="*/ 3 w 5"/>
                <a:gd name="T7" fmla="*/ 3 h 3"/>
                <a:gd name="T8" fmla="*/ 4 w 5"/>
                <a:gd name="T9" fmla="*/ 1 h 3"/>
                <a:gd name="T10" fmla="*/ 3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5" y="3"/>
                    <a:pt x="4" y="2"/>
                    <a:pt x="4" y="1"/>
                  </a:cubicBezTo>
                  <a:cubicBezTo>
                    <a:pt x="4" y="0"/>
                    <a:pt x="4" y="1"/>
                    <a:pt x="3" y="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224">
              <a:extLst>
                <a:ext uri="{FF2B5EF4-FFF2-40B4-BE49-F238E27FC236}">
                  <a16:creationId xmlns:a16="http://schemas.microsoft.com/office/drawing/2014/main" id="{0C8B02CA-0530-0114-054D-CF40CA574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8164" y="2869293"/>
              <a:ext cx="1550988" cy="1074736"/>
            </a:xfrm>
            <a:custGeom>
              <a:avLst/>
              <a:gdLst>
                <a:gd name="T0" fmla="*/ 403 w 487"/>
                <a:gd name="T1" fmla="*/ 271 h 337"/>
                <a:gd name="T2" fmla="*/ 348 w 487"/>
                <a:gd name="T3" fmla="*/ 250 h 337"/>
                <a:gd name="T4" fmla="*/ 390 w 487"/>
                <a:gd name="T5" fmla="*/ 230 h 337"/>
                <a:gd name="T6" fmla="*/ 429 w 487"/>
                <a:gd name="T7" fmla="*/ 190 h 337"/>
                <a:gd name="T8" fmla="*/ 452 w 487"/>
                <a:gd name="T9" fmla="*/ 171 h 337"/>
                <a:gd name="T10" fmla="*/ 453 w 487"/>
                <a:gd name="T11" fmla="*/ 143 h 337"/>
                <a:gd name="T12" fmla="*/ 487 w 487"/>
                <a:gd name="T13" fmla="*/ 122 h 337"/>
                <a:gd name="T14" fmla="*/ 470 w 487"/>
                <a:gd name="T15" fmla="*/ 83 h 337"/>
                <a:gd name="T16" fmla="*/ 466 w 487"/>
                <a:gd name="T17" fmla="*/ 72 h 337"/>
                <a:gd name="T18" fmla="*/ 453 w 487"/>
                <a:gd name="T19" fmla="*/ 56 h 337"/>
                <a:gd name="T20" fmla="*/ 433 w 487"/>
                <a:gd name="T21" fmla="*/ 54 h 337"/>
                <a:gd name="T22" fmla="*/ 389 w 487"/>
                <a:gd name="T23" fmla="*/ 52 h 337"/>
                <a:gd name="T24" fmla="*/ 362 w 487"/>
                <a:gd name="T25" fmla="*/ 62 h 337"/>
                <a:gd name="T26" fmla="*/ 340 w 487"/>
                <a:gd name="T27" fmla="*/ 67 h 337"/>
                <a:gd name="T28" fmla="*/ 301 w 487"/>
                <a:gd name="T29" fmla="*/ 38 h 337"/>
                <a:gd name="T30" fmla="*/ 280 w 487"/>
                <a:gd name="T31" fmla="*/ 25 h 337"/>
                <a:gd name="T32" fmla="*/ 261 w 487"/>
                <a:gd name="T33" fmla="*/ 4 h 337"/>
                <a:gd name="T34" fmla="*/ 225 w 487"/>
                <a:gd name="T35" fmla="*/ 28 h 337"/>
                <a:gd name="T36" fmla="*/ 189 w 487"/>
                <a:gd name="T37" fmla="*/ 55 h 337"/>
                <a:gd name="T38" fmla="*/ 176 w 487"/>
                <a:gd name="T39" fmla="*/ 69 h 337"/>
                <a:gd name="T40" fmla="*/ 146 w 487"/>
                <a:gd name="T41" fmla="*/ 75 h 337"/>
                <a:gd name="T42" fmla="*/ 117 w 487"/>
                <a:gd name="T43" fmla="*/ 81 h 337"/>
                <a:gd name="T44" fmla="*/ 59 w 487"/>
                <a:gd name="T45" fmla="*/ 80 h 337"/>
                <a:gd name="T46" fmla="*/ 28 w 487"/>
                <a:gd name="T47" fmla="*/ 91 h 337"/>
                <a:gd name="T48" fmla="*/ 16 w 487"/>
                <a:gd name="T49" fmla="*/ 104 h 337"/>
                <a:gd name="T50" fmla="*/ 27 w 487"/>
                <a:gd name="T51" fmla="*/ 124 h 337"/>
                <a:gd name="T52" fmla="*/ 37 w 487"/>
                <a:gd name="T53" fmla="*/ 151 h 337"/>
                <a:gd name="T54" fmla="*/ 26 w 487"/>
                <a:gd name="T55" fmla="*/ 164 h 337"/>
                <a:gd name="T56" fmla="*/ 11 w 487"/>
                <a:gd name="T57" fmla="*/ 199 h 337"/>
                <a:gd name="T58" fmla="*/ 13 w 487"/>
                <a:gd name="T59" fmla="*/ 219 h 337"/>
                <a:gd name="T60" fmla="*/ 5 w 487"/>
                <a:gd name="T61" fmla="*/ 222 h 337"/>
                <a:gd name="T62" fmla="*/ 1 w 487"/>
                <a:gd name="T63" fmla="*/ 236 h 337"/>
                <a:gd name="T64" fmla="*/ 1 w 487"/>
                <a:gd name="T65" fmla="*/ 242 h 337"/>
                <a:gd name="T66" fmla="*/ 9 w 487"/>
                <a:gd name="T67" fmla="*/ 251 h 337"/>
                <a:gd name="T68" fmla="*/ 27 w 487"/>
                <a:gd name="T69" fmla="*/ 256 h 337"/>
                <a:gd name="T70" fmla="*/ 55 w 487"/>
                <a:gd name="T71" fmla="*/ 255 h 337"/>
                <a:gd name="T72" fmla="*/ 110 w 487"/>
                <a:gd name="T73" fmla="*/ 240 h 337"/>
                <a:gd name="T74" fmla="*/ 124 w 487"/>
                <a:gd name="T75" fmla="*/ 224 h 337"/>
                <a:gd name="T76" fmla="*/ 131 w 487"/>
                <a:gd name="T77" fmla="*/ 217 h 337"/>
                <a:gd name="T78" fmla="*/ 142 w 487"/>
                <a:gd name="T79" fmla="*/ 215 h 337"/>
                <a:gd name="T80" fmla="*/ 149 w 487"/>
                <a:gd name="T81" fmla="*/ 209 h 337"/>
                <a:gd name="T82" fmla="*/ 162 w 487"/>
                <a:gd name="T83" fmla="*/ 209 h 337"/>
                <a:gd name="T84" fmla="*/ 176 w 487"/>
                <a:gd name="T85" fmla="*/ 211 h 337"/>
                <a:gd name="T86" fmla="*/ 194 w 487"/>
                <a:gd name="T87" fmla="*/ 217 h 337"/>
                <a:gd name="T88" fmla="*/ 209 w 487"/>
                <a:gd name="T89" fmla="*/ 225 h 337"/>
                <a:gd name="T90" fmla="*/ 214 w 487"/>
                <a:gd name="T91" fmla="*/ 239 h 337"/>
                <a:gd name="T92" fmla="*/ 226 w 487"/>
                <a:gd name="T93" fmla="*/ 250 h 337"/>
                <a:gd name="T94" fmla="*/ 233 w 487"/>
                <a:gd name="T95" fmla="*/ 256 h 337"/>
                <a:gd name="T96" fmla="*/ 243 w 487"/>
                <a:gd name="T97" fmla="*/ 268 h 337"/>
                <a:gd name="T98" fmla="*/ 252 w 487"/>
                <a:gd name="T99" fmla="*/ 275 h 337"/>
                <a:gd name="T100" fmla="*/ 234 w 487"/>
                <a:gd name="T101" fmla="*/ 283 h 337"/>
                <a:gd name="T102" fmla="*/ 229 w 487"/>
                <a:gd name="T103" fmla="*/ 283 h 337"/>
                <a:gd name="T104" fmla="*/ 220 w 487"/>
                <a:gd name="T105" fmla="*/ 286 h 337"/>
                <a:gd name="T106" fmla="*/ 219 w 487"/>
                <a:gd name="T107" fmla="*/ 290 h 337"/>
                <a:gd name="T108" fmla="*/ 217 w 487"/>
                <a:gd name="T109" fmla="*/ 306 h 337"/>
                <a:gd name="T110" fmla="*/ 213 w 487"/>
                <a:gd name="T111" fmla="*/ 318 h 337"/>
                <a:gd name="T112" fmla="*/ 209 w 487"/>
                <a:gd name="T113" fmla="*/ 328 h 337"/>
                <a:gd name="T114" fmla="*/ 248 w 487"/>
                <a:gd name="T115" fmla="*/ 322 h 337"/>
                <a:gd name="T116" fmla="*/ 308 w 487"/>
                <a:gd name="T117" fmla="*/ 248 h 337"/>
                <a:gd name="T118" fmla="*/ 345 w 487"/>
                <a:gd name="T119" fmla="*/ 274 h 337"/>
                <a:gd name="T120" fmla="*/ 367 w 487"/>
                <a:gd name="T121" fmla="*/ 323 h 337"/>
                <a:gd name="T122" fmla="*/ 411 w 487"/>
                <a:gd name="T123" fmla="*/ 282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7" h="337">
                  <a:moveTo>
                    <a:pt x="436" y="262"/>
                  </a:moveTo>
                  <a:cubicBezTo>
                    <a:pt x="436" y="257"/>
                    <a:pt x="436" y="257"/>
                    <a:pt x="436" y="257"/>
                  </a:cubicBezTo>
                  <a:cubicBezTo>
                    <a:pt x="436" y="257"/>
                    <a:pt x="436" y="257"/>
                    <a:pt x="436" y="257"/>
                  </a:cubicBezTo>
                  <a:cubicBezTo>
                    <a:pt x="436" y="257"/>
                    <a:pt x="436" y="255"/>
                    <a:pt x="438" y="253"/>
                  </a:cubicBezTo>
                  <a:cubicBezTo>
                    <a:pt x="437" y="252"/>
                    <a:pt x="437" y="252"/>
                    <a:pt x="436" y="252"/>
                  </a:cubicBezTo>
                  <a:cubicBezTo>
                    <a:pt x="433" y="252"/>
                    <a:pt x="425" y="261"/>
                    <a:pt x="425" y="261"/>
                  </a:cubicBezTo>
                  <a:cubicBezTo>
                    <a:pt x="416" y="262"/>
                    <a:pt x="416" y="262"/>
                    <a:pt x="416" y="262"/>
                  </a:cubicBezTo>
                  <a:cubicBezTo>
                    <a:pt x="416" y="262"/>
                    <a:pt x="412" y="268"/>
                    <a:pt x="411" y="269"/>
                  </a:cubicBezTo>
                  <a:cubicBezTo>
                    <a:pt x="410" y="269"/>
                    <a:pt x="405" y="271"/>
                    <a:pt x="403" y="271"/>
                  </a:cubicBezTo>
                  <a:cubicBezTo>
                    <a:pt x="401" y="270"/>
                    <a:pt x="403" y="279"/>
                    <a:pt x="398" y="269"/>
                  </a:cubicBezTo>
                  <a:cubicBezTo>
                    <a:pt x="392" y="258"/>
                    <a:pt x="390" y="258"/>
                    <a:pt x="390" y="258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8"/>
                    <a:pt x="379" y="260"/>
                    <a:pt x="379" y="259"/>
                  </a:cubicBezTo>
                  <a:cubicBezTo>
                    <a:pt x="378" y="257"/>
                    <a:pt x="376" y="253"/>
                    <a:pt x="376" y="253"/>
                  </a:cubicBezTo>
                  <a:cubicBezTo>
                    <a:pt x="368" y="253"/>
                    <a:pt x="368" y="253"/>
                    <a:pt x="368" y="253"/>
                  </a:cubicBezTo>
                  <a:cubicBezTo>
                    <a:pt x="365" y="254"/>
                    <a:pt x="365" y="254"/>
                    <a:pt x="365" y="254"/>
                  </a:cubicBezTo>
                  <a:cubicBezTo>
                    <a:pt x="353" y="254"/>
                    <a:pt x="353" y="254"/>
                    <a:pt x="353" y="254"/>
                  </a:cubicBezTo>
                  <a:cubicBezTo>
                    <a:pt x="348" y="250"/>
                    <a:pt x="348" y="250"/>
                    <a:pt x="348" y="250"/>
                  </a:cubicBezTo>
                  <a:cubicBezTo>
                    <a:pt x="355" y="247"/>
                    <a:pt x="355" y="247"/>
                    <a:pt x="355" y="247"/>
                  </a:cubicBezTo>
                  <a:cubicBezTo>
                    <a:pt x="355" y="247"/>
                    <a:pt x="357" y="250"/>
                    <a:pt x="358" y="249"/>
                  </a:cubicBezTo>
                  <a:cubicBezTo>
                    <a:pt x="359" y="249"/>
                    <a:pt x="358" y="246"/>
                    <a:pt x="360" y="245"/>
                  </a:cubicBezTo>
                  <a:cubicBezTo>
                    <a:pt x="362" y="244"/>
                    <a:pt x="364" y="242"/>
                    <a:pt x="367" y="244"/>
                  </a:cubicBezTo>
                  <a:cubicBezTo>
                    <a:pt x="369" y="245"/>
                    <a:pt x="367" y="249"/>
                    <a:pt x="371" y="246"/>
                  </a:cubicBezTo>
                  <a:cubicBezTo>
                    <a:pt x="375" y="243"/>
                    <a:pt x="379" y="244"/>
                    <a:pt x="379" y="244"/>
                  </a:cubicBezTo>
                  <a:cubicBezTo>
                    <a:pt x="383" y="236"/>
                    <a:pt x="383" y="236"/>
                    <a:pt x="383" y="236"/>
                  </a:cubicBezTo>
                  <a:cubicBezTo>
                    <a:pt x="387" y="228"/>
                    <a:pt x="387" y="228"/>
                    <a:pt x="387" y="228"/>
                  </a:cubicBezTo>
                  <a:cubicBezTo>
                    <a:pt x="387" y="228"/>
                    <a:pt x="388" y="230"/>
                    <a:pt x="390" y="230"/>
                  </a:cubicBezTo>
                  <a:cubicBezTo>
                    <a:pt x="393" y="230"/>
                    <a:pt x="398" y="220"/>
                    <a:pt x="398" y="220"/>
                  </a:cubicBezTo>
                  <a:cubicBezTo>
                    <a:pt x="398" y="220"/>
                    <a:pt x="398" y="218"/>
                    <a:pt x="399" y="216"/>
                  </a:cubicBezTo>
                  <a:cubicBezTo>
                    <a:pt x="397" y="216"/>
                    <a:pt x="397" y="216"/>
                    <a:pt x="397" y="216"/>
                  </a:cubicBezTo>
                  <a:cubicBezTo>
                    <a:pt x="397" y="214"/>
                    <a:pt x="397" y="214"/>
                    <a:pt x="397" y="214"/>
                  </a:cubicBezTo>
                  <a:cubicBezTo>
                    <a:pt x="397" y="211"/>
                    <a:pt x="398" y="209"/>
                    <a:pt x="400" y="208"/>
                  </a:cubicBezTo>
                  <a:cubicBezTo>
                    <a:pt x="413" y="204"/>
                    <a:pt x="413" y="204"/>
                    <a:pt x="413" y="204"/>
                  </a:cubicBezTo>
                  <a:cubicBezTo>
                    <a:pt x="420" y="200"/>
                    <a:pt x="420" y="200"/>
                    <a:pt x="420" y="200"/>
                  </a:cubicBezTo>
                  <a:cubicBezTo>
                    <a:pt x="421" y="198"/>
                    <a:pt x="425" y="193"/>
                    <a:pt x="427" y="193"/>
                  </a:cubicBezTo>
                  <a:cubicBezTo>
                    <a:pt x="428" y="192"/>
                    <a:pt x="428" y="191"/>
                    <a:pt x="429" y="190"/>
                  </a:cubicBezTo>
                  <a:cubicBezTo>
                    <a:pt x="430" y="189"/>
                    <a:pt x="430" y="188"/>
                    <a:pt x="431" y="187"/>
                  </a:cubicBezTo>
                  <a:cubicBezTo>
                    <a:pt x="433" y="183"/>
                    <a:pt x="435" y="180"/>
                    <a:pt x="435" y="180"/>
                  </a:cubicBezTo>
                  <a:cubicBezTo>
                    <a:pt x="436" y="180"/>
                    <a:pt x="436" y="180"/>
                    <a:pt x="436" y="180"/>
                  </a:cubicBezTo>
                  <a:cubicBezTo>
                    <a:pt x="436" y="180"/>
                    <a:pt x="436" y="180"/>
                    <a:pt x="436" y="180"/>
                  </a:cubicBezTo>
                  <a:cubicBezTo>
                    <a:pt x="439" y="179"/>
                    <a:pt x="441" y="178"/>
                    <a:pt x="443" y="178"/>
                  </a:cubicBezTo>
                  <a:cubicBezTo>
                    <a:pt x="442" y="177"/>
                    <a:pt x="441" y="175"/>
                    <a:pt x="442" y="174"/>
                  </a:cubicBezTo>
                  <a:cubicBezTo>
                    <a:pt x="443" y="172"/>
                    <a:pt x="446" y="171"/>
                    <a:pt x="446" y="171"/>
                  </a:cubicBezTo>
                  <a:cubicBezTo>
                    <a:pt x="449" y="171"/>
                    <a:pt x="449" y="171"/>
                    <a:pt x="449" y="171"/>
                  </a:cubicBezTo>
                  <a:cubicBezTo>
                    <a:pt x="451" y="171"/>
                    <a:pt x="451" y="171"/>
                    <a:pt x="452" y="171"/>
                  </a:cubicBezTo>
                  <a:cubicBezTo>
                    <a:pt x="452" y="170"/>
                    <a:pt x="452" y="170"/>
                    <a:pt x="453" y="169"/>
                  </a:cubicBezTo>
                  <a:cubicBezTo>
                    <a:pt x="453" y="169"/>
                    <a:pt x="453" y="168"/>
                    <a:pt x="453" y="167"/>
                  </a:cubicBezTo>
                  <a:cubicBezTo>
                    <a:pt x="455" y="165"/>
                    <a:pt x="455" y="163"/>
                    <a:pt x="455" y="163"/>
                  </a:cubicBezTo>
                  <a:cubicBezTo>
                    <a:pt x="455" y="162"/>
                    <a:pt x="454" y="160"/>
                    <a:pt x="453" y="159"/>
                  </a:cubicBezTo>
                  <a:cubicBezTo>
                    <a:pt x="451" y="156"/>
                    <a:pt x="451" y="155"/>
                    <a:pt x="450" y="153"/>
                  </a:cubicBezTo>
                  <a:cubicBezTo>
                    <a:pt x="449" y="151"/>
                    <a:pt x="451" y="146"/>
                    <a:pt x="451" y="145"/>
                  </a:cubicBezTo>
                  <a:cubicBezTo>
                    <a:pt x="451" y="145"/>
                    <a:pt x="451" y="145"/>
                    <a:pt x="451" y="145"/>
                  </a:cubicBezTo>
                  <a:cubicBezTo>
                    <a:pt x="451" y="145"/>
                    <a:pt x="451" y="145"/>
                    <a:pt x="451" y="145"/>
                  </a:cubicBezTo>
                  <a:cubicBezTo>
                    <a:pt x="452" y="144"/>
                    <a:pt x="452" y="144"/>
                    <a:pt x="453" y="143"/>
                  </a:cubicBezTo>
                  <a:cubicBezTo>
                    <a:pt x="454" y="143"/>
                    <a:pt x="455" y="142"/>
                    <a:pt x="456" y="142"/>
                  </a:cubicBezTo>
                  <a:cubicBezTo>
                    <a:pt x="457" y="141"/>
                    <a:pt x="458" y="139"/>
                    <a:pt x="460" y="136"/>
                  </a:cubicBezTo>
                  <a:cubicBezTo>
                    <a:pt x="461" y="132"/>
                    <a:pt x="461" y="132"/>
                    <a:pt x="461" y="132"/>
                  </a:cubicBezTo>
                  <a:cubicBezTo>
                    <a:pt x="461" y="132"/>
                    <a:pt x="461" y="132"/>
                    <a:pt x="461" y="132"/>
                  </a:cubicBezTo>
                  <a:cubicBezTo>
                    <a:pt x="462" y="131"/>
                    <a:pt x="465" y="129"/>
                    <a:pt x="467" y="128"/>
                  </a:cubicBezTo>
                  <a:cubicBezTo>
                    <a:pt x="467" y="128"/>
                    <a:pt x="471" y="126"/>
                    <a:pt x="473" y="126"/>
                  </a:cubicBezTo>
                  <a:cubicBezTo>
                    <a:pt x="480" y="123"/>
                    <a:pt x="481" y="122"/>
                    <a:pt x="482" y="122"/>
                  </a:cubicBezTo>
                  <a:cubicBezTo>
                    <a:pt x="485" y="122"/>
                    <a:pt x="485" y="122"/>
                    <a:pt x="485" y="122"/>
                  </a:cubicBezTo>
                  <a:cubicBezTo>
                    <a:pt x="485" y="122"/>
                    <a:pt x="486" y="122"/>
                    <a:pt x="487" y="122"/>
                  </a:cubicBezTo>
                  <a:cubicBezTo>
                    <a:pt x="487" y="122"/>
                    <a:pt x="487" y="122"/>
                    <a:pt x="487" y="122"/>
                  </a:cubicBezTo>
                  <a:cubicBezTo>
                    <a:pt x="484" y="119"/>
                    <a:pt x="483" y="117"/>
                    <a:pt x="482" y="115"/>
                  </a:cubicBezTo>
                  <a:cubicBezTo>
                    <a:pt x="482" y="113"/>
                    <a:pt x="482" y="106"/>
                    <a:pt x="482" y="104"/>
                  </a:cubicBezTo>
                  <a:cubicBezTo>
                    <a:pt x="482" y="104"/>
                    <a:pt x="482" y="104"/>
                    <a:pt x="483" y="104"/>
                  </a:cubicBezTo>
                  <a:cubicBezTo>
                    <a:pt x="481" y="104"/>
                    <a:pt x="480" y="103"/>
                    <a:pt x="479" y="102"/>
                  </a:cubicBezTo>
                  <a:cubicBezTo>
                    <a:pt x="478" y="100"/>
                    <a:pt x="478" y="99"/>
                    <a:pt x="479" y="98"/>
                  </a:cubicBezTo>
                  <a:cubicBezTo>
                    <a:pt x="477" y="97"/>
                    <a:pt x="474" y="95"/>
                    <a:pt x="473" y="94"/>
                  </a:cubicBezTo>
                  <a:cubicBezTo>
                    <a:pt x="469" y="95"/>
                    <a:pt x="469" y="95"/>
                    <a:pt x="469" y="95"/>
                  </a:cubicBezTo>
                  <a:cubicBezTo>
                    <a:pt x="470" y="83"/>
                    <a:pt x="470" y="83"/>
                    <a:pt x="470" y="83"/>
                  </a:cubicBezTo>
                  <a:cubicBezTo>
                    <a:pt x="470" y="83"/>
                    <a:pt x="470" y="83"/>
                    <a:pt x="470" y="83"/>
                  </a:cubicBezTo>
                  <a:cubicBezTo>
                    <a:pt x="470" y="83"/>
                    <a:pt x="471" y="81"/>
                    <a:pt x="472" y="80"/>
                  </a:cubicBezTo>
                  <a:cubicBezTo>
                    <a:pt x="471" y="80"/>
                    <a:pt x="469" y="81"/>
                    <a:pt x="469" y="81"/>
                  </a:cubicBezTo>
                  <a:cubicBezTo>
                    <a:pt x="469" y="81"/>
                    <a:pt x="469" y="81"/>
                    <a:pt x="469" y="81"/>
                  </a:cubicBezTo>
                  <a:cubicBezTo>
                    <a:pt x="469" y="79"/>
                    <a:pt x="469" y="79"/>
                    <a:pt x="469" y="79"/>
                  </a:cubicBezTo>
                  <a:cubicBezTo>
                    <a:pt x="469" y="81"/>
                    <a:pt x="469" y="81"/>
                    <a:pt x="469" y="81"/>
                  </a:cubicBezTo>
                  <a:cubicBezTo>
                    <a:pt x="468" y="81"/>
                    <a:pt x="465" y="80"/>
                    <a:pt x="464" y="79"/>
                  </a:cubicBezTo>
                  <a:cubicBezTo>
                    <a:pt x="463" y="78"/>
                    <a:pt x="463" y="77"/>
                    <a:pt x="463" y="76"/>
                  </a:cubicBezTo>
                  <a:cubicBezTo>
                    <a:pt x="464" y="74"/>
                    <a:pt x="465" y="73"/>
                    <a:pt x="466" y="72"/>
                  </a:cubicBezTo>
                  <a:cubicBezTo>
                    <a:pt x="467" y="71"/>
                    <a:pt x="467" y="71"/>
                    <a:pt x="468" y="70"/>
                  </a:cubicBezTo>
                  <a:cubicBezTo>
                    <a:pt x="469" y="69"/>
                    <a:pt x="470" y="68"/>
                    <a:pt x="470" y="68"/>
                  </a:cubicBezTo>
                  <a:cubicBezTo>
                    <a:pt x="470" y="63"/>
                    <a:pt x="470" y="63"/>
                    <a:pt x="470" y="63"/>
                  </a:cubicBezTo>
                  <a:cubicBezTo>
                    <a:pt x="470" y="62"/>
                    <a:pt x="469" y="61"/>
                    <a:pt x="469" y="60"/>
                  </a:cubicBezTo>
                  <a:cubicBezTo>
                    <a:pt x="469" y="60"/>
                    <a:pt x="466" y="54"/>
                    <a:pt x="465" y="51"/>
                  </a:cubicBezTo>
                  <a:cubicBezTo>
                    <a:pt x="464" y="51"/>
                    <a:pt x="464" y="51"/>
                    <a:pt x="463" y="51"/>
                  </a:cubicBezTo>
                  <a:cubicBezTo>
                    <a:pt x="462" y="53"/>
                    <a:pt x="461" y="55"/>
                    <a:pt x="461" y="55"/>
                  </a:cubicBezTo>
                  <a:cubicBezTo>
                    <a:pt x="461" y="57"/>
                    <a:pt x="461" y="57"/>
                    <a:pt x="461" y="57"/>
                  </a:cubicBezTo>
                  <a:cubicBezTo>
                    <a:pt x="453" y="56"/>
                    <a:pt x="453" y="56"/>
                    <a:pt x="453" y="56"/>
                  </a:cubicBezTo>
                  <a:cubicBezTo>
                    <a:pt x="450" y="53"/>
                    <a:pt x="450" y="53"/>
                    <a:pt x="450" y="53"/>
                  </a:cubicBezTo>
                  <a:cubicBezTo>
                    <a:pt x="445" y="52"/>
                    <a:pt x="445" y="52"/>
                    <a:pt x="445" y="52"/>
                  </a:cubicBezTo>
                  <a:cubicBezTo>
                    <a:pt x="445" y="52"/>
                    <a:pt x="444" y="53"/>
                    <a:pt x="444" y="53"/>
                  </a:cubicBezTo>
                  <a:cubicBezTo>
                    <a:pt x="443" y="54"/>
                    <a:pt x="443" y="54"/>
                    <a:pt x="443" y="54"/>
                  </a:cubicBezTo>
                  <a:cubicBezTo>
                    <a:pt x="442" y="54"/>
                    <a:pt x="442" y="54"/>
                    <a:pt x="442" y="54"/>
                  </a:cubicBezTo>
                  <a:cubicBezTo>
                    <a:pt x="441" y="54"/>
                    <a:pt x="440" y="53"/>
                    <a:pt x="437" y="51"/>
                  </a:cubicBezTo>
                  <a:cubicBezTo>
                    <a:pt x="436" y="53"/>
                    <a:pt x="435" y="54"/>
                    <a:pt x="434" y="54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1" y="54"/>
                    <a:pt x="429" y="54"/>
                    <a:pt x="426" y="53"/>
                  </a:cubicBezTo>
                  <a:cubicBezTo>
                    <a:pt x="420" y="54"/>
                    <a:pt x="420" y="54"/>
                    <a:pt x="420" y="54"/>
                  </a:cubicBezTo>
                  <a:cubicBezTo>
                    <a:pt x="414" y="55"/>
                    <a:pt x="414" y="55"/>
                    <a:pt x="414" y="55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11" y="57"/>
                    <a:pt x="411" y="57"/>
                    <a:pt x="411" y="57"/>
                  </a:cubicBezTo>
                  <a:cubicBezTo>
                    <a:pt x="405" y="61"/>
                    <a:pt x="405" y="61"/>
                    <a:pt x="405" y="61"/>
                  </a:cubicBezTo>
                  <a:cubicBezTo>
                    <a:pt x="399" y="58"/>
                    <a:pt x="399" y="58"/>
                    <a:pt x="399" y="58"/>
                  </a:cubicBezTo>
                  <a:cubicBezTo>
                    <a:pt x="395" y="57"/>
                    <a:pt x="395" y="57"/>
                    <a:pt x="395" y="57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2" y="49"/>
                    <a:pt x="382" y="49"/>
                    <a:pt x="382" y="49"/>
                  </a:cubicBezTo>
                  <a:cubicBezTo>
                    <a:pt x="381" y="51"/>
                    <a:pt x="380" y="54"/>
                    <a:pt x="378" y="54"/>
                  </a:cubicBezTo>
                  <a:cubicBezTo>
                    <a:pt x="377" y="55"/>
                    <a:pt x="373" y="56"/>
                    <a:pt x="372" y="56"/>
                  </a:cubicBezTo>
                  <a:cubicBezTo>
                    <a:pt x="372" y="57"/>
                    <a:pt x="371" y="58"/>
                    <a:pt x="371" y="59"/>
                  </a:cubicBezTo>
                  <a:cubicBezTo>
                    <a:pt x="371" y="60"/>
                    <a:pt x="371" y="60"/>
                    <a:pt x="371" y="60"/>
                  </a:cubicBezTo>
                  <a:cubicBezTo>
                    <a:pt x="365" y="64"/>
                    <a:pt x="365" y="64"/>
                    <a:pt x="365" y="64"/>
                  </a:cubicBezTo>
                  <a:cubicBezTo>
                    <a:pt x="365" y="63"/>
                    <a:pt x="365" y="63"/>
                    <a:pt x="365" y="63"/>
                  </a:cubicBezTo>
                  <a:cubicBezTo>
                    <a:pt x="364" y="63"/>
                    <a:pt x="364" y="63"/>
                    <a:pt x="363" y="63"/>
                  </a:cubicBezTo>
                  <a:cubicBezTo>
                    <a:pt x="363" y="63"/>
                    <a:pt x="362" y="62"/>
                    <a:pt x="362" y="62"/>
                  </a:cubicBezTo>
                  <a:cubicBezTo>
                    <a:pt x="361" y="62"/>
                    <a:pt x="361" y="62"/>
                    <a:pt x="361" y="62"/>
                  </a:cubicBezTo>
                  <a:cubicBezTo>
                    <a:pt x="360" y="65"/>
                    <a:pt x="360" y="65"/>
                    <a:pt x="360" y="65"/>
                  </a:cubicBezTo>
                  <a:cubicBezTo>
                    <a:pt x="359" y="65"/>
                    <a:pt x="359" y="65"/>
                    <a:pt x="359" y="65"/>
                  </a:cubicBezTo>
                  <a:cubicBezTo>
                    <a:pt x="359" y="65"/>
                    <a:pt x="358" y="65"/>
                    <a:pt x="358" y="65"/>
                  </a:cubicBezTo>
                  <a:cubicBezTo>
                    <a:pt x="357" y="65"/>
                    <a:pt x="356" y="65"/>
                    <a:pt x="354" y="63"/>
                  </a:cubicBezTo>
                  <a:cubicBezTo>
                    <a:pt x="352" y="63"/>
                    <a:pt x="350" y="61"/>
                    <a:pt x="350" y="61"/>
                  </a:cubicBezTo>
                  <a:cubicBezTo>
                    <a:pt x="348" y="61"/>
                    <a:pt x="348" y="61"/>
                    <a:pt x="348" y="61"/>
                  </a:cubicBezTo>
                  <a:cubicBezTo>
                    <a:pt x="345" y="62"/>
                    <a:pt x="343" y="63"/>
                    <a:pt x="342" y="63"/>
                  </a:cubicBezTo>
                  <a:cubicBezTo>
                    <a:pt x="342" y="65"/>
                    <a:pt x="341" y="66"/>
                    <a:pt x="340" y="67"/>
                  </a:cubicBezTo>
                  <a:cubicBezTo>
                    <a:pt x="339" y="68"/>
                    <a:pt x="339" y="68"/>
                    <a:pt x="339" y="68"/>
                  </a:cubicBezTo>
                  <a:cubicBezTo>
                    <a:pt x="333" y="64"/>
                    <a:pt x="333" y="64"/>
                    <a:pt x="333" y="64"/>
                  </a:cubicBezTo>
                  <a:cubicBezTo>
                    <a:pt x="327" y="60"/>
                    <a:pt x="327" y="60"/>
                    <a:pt x="327" y="60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18" y="47"/>
                    <a:pt x="318" y="47"/>
                    <a:pt x="318" y="47"/>
                  </a:cubicBezTo>
                  <a:cubicBezTo>
                    <a:pt x="316" y="38"/>
                    <a:pt x="316" y="38"/>
                    <a:pt x="316" y="38"/>
                  </a:cubicBezTo>
                  <a:cubicBezTo>
                    <a:pt x="312" y="35"/>
                    <a:pt x="312" y="35"/>
                    <a:pt x="312" y="35"/>
                  </a:cubicBezTo>
                  <a:cubicBezTo>
                    <a:pt x="309" y="39"/>
                    <a:pt x="309" y="39"/>
                    <a:pt x="309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3" y="43"/>
                    <a:pt x="292" y="43"/>
                  </a:cubicBezTo>
                  <a:cubicBezTo>
                    <a:pt x="291" y="43"/>
                    <a:pt x="289" y="42"/>
                    <a:pt x="289" y="41"/>
                  </a:cubicBezTo>
                  <a:cubicBezTo>
                    <a:pt x="288" y="39"/>
                    <a:pt x="289" y="38"/>
                    <a:pt x="289" y="36"/>
                  </a:cubicBezTo>
                  <a:cubicBezTo>
                    <a:pt x="288" y="36"/>
                    <a:pt x="287" y="36"/>
                    <a:pt x="286" y="35"/>
                  </a:cubicBezTo>
                  <a:cubicBezTo>
                    <a:pt x="286" y="34"/>
                    <a:pt x="286" y="33"/>
                    <a:pt x="286" y="31"/>
                  </a:cubicBezTo>
                  <a:cubicBezTo>
                    <a:pt x="286" y="31"/>
                    <a:pt x="286" y="30"/>
                    <a:pt x="286" y="29"/>
                  </a:cubicBezTo>
                  <a:cubicBezTo>
                    <a:pt x="286" y="29"/>
                    <a:pt x="285" y="29"/>
                    <a:pt x="284" y="28"/>
                  </a:cubicBezTo>
                  <a:cubicBezTo>
                    <a:pt x="283" y="28"/>
                    <a:pt x="281" y="27"/>
                    <a:pt x="280" y="25"/>
                  </a:cubicBezTo>
                  <a:cubicBezTo>
                    <a:pt x="280" y="24"/>
                    <a:pt x="280" y="23"/>
                    <a:pt x="281" y="21"/>
                  </a:cubicBezTo>
                  <a:cubicBezTo>
                    <a:pt x="282" y="19"/>
                    <a:pt x="284" y="18"/>
                    <a:pt x="286" y="17"/>
                  </a:cubicBezTo>
                  <a:cubicBezTo>
                    <a:pt x="284" y="16"/>
                    <a:pt x="284" y="16"/>
                    <a:pt x="284" y="16"/>
                  </a:cubicBezTo>
                  <a:cubicBezTo>
                    <a:pt x="274" y="11"/>
                    <a:pt x="274" y="11"/>
                    <a:pt x="274" y="11"/>
                  </a:cubicBezTo>
                  <a:cubicBezTo>
                    <a:pt x="274" y="10"/>
                    <a:pt x="274" y="10"/>
                    <a:pt x="274" y="10"/>
                  </a:cubicBezTo>
                  <a:cubicBezTo>
                    <a:pt x="273" y="8"/>
                    <a:pt x="273" y="7"/>
                    <a:pt x="273" y="7"/>
                  </a:cubicBezTo>
                  <a:cubicBezTo>
                    <a:pt x="272" y="6"/>
                    <a:pt x="270" y="5"/>
                    <a:pt x="269" y="4"/>
                  </a:cubicBezTo>
                  <a:cubicBezTo>
                    <a:pt x="269" y="3"/>
                    <a:pt x="266" y="1"/>
                    <a:pt x="264" y="0"/>
                  </a:cubicBezTo>
                  <a:cubicBezTo>
                    <a:pt x="263" y="0"/>
                    <a:pt x="262" y="2"/>
                    <a:pt x="261" y="4"/>
                  </a:cubicBezTo>
                  <a:cubicBezTo>
                    <a:pt x="260" y="7"/>
                    <a:pt x="260" y="7"/>
                    <a:pt x="260" y="7"/>
                  </a:cubicBezTo>
                  <a:cubicBezTo>
                    <a:pt x="255" y="3"/>
                    <a:pt x="255" y="3"/>
                    <a:pt x="255" y="3"/>
                  </a:cubicBezTo>
                  <a:cubicBezTo>
                    <a:pt x="251" y="5"/>
                    <a:pt x="251" y="5"/>
                    <a:pt x="251" y="5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242" y="13"/>
                    <a:pt x="242" y="13"/>
                    <a:pt x="242" y="13"/>
                  </a:cubicBezTo>
                  <a:cubicBezTo>
                    <a:pt x="231" y="15"/>
                    <a:pt x="231" y="15"/>
                    <a:pt x="231" y="15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31" y="24"/>
                    <a:pt x="231" y="24"/>
                    <a:pt x="231" y="24"/>
                  </a:cubicBezTo>
                  <a:cubicBezTo>
                    <a:pt x="225" y="28"/>
                    <a:pt x="225" y="28"/>
                    <a:pt x="225" y="28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08" y="27"/>
                    <a:pt x="208" y="27"/>
                    <a:pt x="208" y="27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195" y="32"/>
                    <a:pt x="195" y="32"/>
                    <a:pt x="195" y="32"/>
                  </a:cubicBezTo>
                  <a:cubicBezTo>
                    <a:pt x="194" y="41"/>
                    <a:pt x="194" y="41"/>
                    <a:pt x="194" y="4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91" y="59"/>
                    <a:pt x="191" y="59"/>
                    <a:pt x="191" y="59"/>
                  </a:cubicBezTo>
                  <a:cubicBezTo>
                    <a:pt x="194" y="65"/>
                    <a:pt x="194" y="65"/>
                    <a:pt x="194" y="65"/>
                  </a:cubicBezTo>
                  <a:cubicBezTo>
                    <a:pt x="198" y="70"/>
                    <a:pt x="198" y="70"/>
                    <a:pt x="198" y="70"/>
                  </a:cubicBezTo>
                  <a:cubicBezTo>
                    <a:pt x="198" y="70"/>
                    <a:pt x="198" y="70"/>
                    <a:pt x="198" y="70"/>
                  </a:cubicBezTo>
                  <a:cubicBezTo>
                    <a:pt x="193" y="72"/>
                    <a:pt x="193" y="72"/>
                    <a:pt x="193" y="72"/>
                  </a:cubicBezTo>
                  <a:cubicBezTo>
                    <a:pt x="190" y="72"/>
                    <a:pt x="190" y="72"/>
                    <a:pt x="190" y="72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2" y="66"/>
                    <a:pt x="182" y="66"/>
                    <a:pt x="182" y="66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7" y="73"/>
                    <a:pt x="167" y="73"/>
                    <a:pt x="167" y="73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1" y="74"/>
                    <a:pt x="160" y="74"/>
                  </a:cubicBezTo>
                  <a:cubicBezTo>
                    <a:pt x="159" y="73"/>
                    <a:pt x="157" y="71"/>
                    <a:pt x="157" y="71"/>
                  </a:cubicBezTo>
                  <a:cubicBezTo>
                    <a:pt x="157" y="71"/>
                    <a:pt x="156" y="69"/>
                    <a:pt x="155" y="69"/>
                  </a:cubicBezTo>
                  <a:cubicBezTo>
                    <a:pt x="154" y="69"/>
                    <a:pt x="150" y="72"/>
                    <a:pt x="150" y="72"/>
                  </a:cubicBezTo>
                  <a:cubicBezTo>
                    <a:pt x="150" y="72"/>
                    <a:pt x="146" y="74"/>
                    <a:pt x="146" y="75"/>
                  </a:cubicBezTo>
                  <a:cubicBezTo>
                    <a:pt x="146" y="75"/>
                    <a:pt x="146" y="79"/>
                    <a:pt x="146" y="79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3" y="79"/>
                    <a:pt x="113" y="80"/>
                  </a:cubicBezTo>
                  <a:cubicBezTo>
                    <a:pt x="112" y="80"/>
                    <a:pt x="110" y="83"/>
                    <a:pt x="110" y="83"/>
                  </a:cubicBezTo>
                  <a:cubicBezTo>
                    <a:pt x="105" y="80"/>
                    <a:pt x="105" y="80"/>
                    <a:pt x="105" y="80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94" y="78"/>
                    <a:pt x="93" y="78"/>
                  </a:cubicBezTo>
                  <a:cubicBezTo>
                    <a:pt x="92" y="79"/>
                    <a:pt x="86" y="78"/>
                    <a:pt x="86" y="78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7" y="96"/>
                    <a:pt x="25" y="98"/>
                    <a:pt x="24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2" y="98"/>
                    <a:pt x="22" y="100"/>
                  </a:cubicBezTo>
                  <a:cubicBezTo>
                    <a:pt x="22" y="100"/>
                    <a:pt x="22" y="101"/>
                    <a:pt x="22" y="101"/>
                  </a:cubicBezTo>
                  <a:cubicBezTo>
                    <a:pt x="20" y="101"/>
                    <a:pt x="15" y="100"/>
                    <a:pt x="15" y="100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2"/>
                    <a:pt x="14" y="102"/>
                    <a:pt x="14" y="103"/>
                  </a:cubicBezTo>
                  <a:cubicBezTo>
                    <a:pt x="15" y="103"/>
                    <a:pt x="15" y="104"/>
                    <a:pt x="16" y="104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20" y="114"/>
                    <a:pt x="21" y="116"/>
                    <a:pt x="22" y="118"/>
                  </a:cubicBezTo>
                  <a:cubicBezTo>
                    <a:pt x="22" y="118"/>
                    <a:pt x="23" y="119"/>
                    <a:pt x="25" y="12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123"/>
                    <a:pt x="26" y="124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8" y="125"/>
                    <a:pt x="29" y="125"/>
                    <a:pt x="30" y="125"/>
                  </a:cubicBezTo>
                  <a:cubicBezTo>
                    <a:pt x="33" y="126"/>
                    <a:pt x="34" y="128"/>
                    <a:pt x="34" y="129"/>
                  </a:cubicBezTo>
                  <a:cubicBezTo>
                    <a:pt x="34" y="130"/>
                    <a:pt x="34" y="130"/>
                    <a:pt x="35" y="130"/>
                  </a:cubicBezTo>
                  <a:cubicBezTo>
                    <a:pt x="35" y="130"/>
                    <a:pt x="38" y="132"/>
                    <a:pt x="38" y="134"/>
                  </a:cubicBezTo>
                  <a:cubicBezTo>
                    <a:pt x="38" y="136"/>
                    <a:pt x="37" y="137"/>
                    <a:pt x="36" y="137"/>
                  </a:cubicBezTo>
                  <a:cubicBezTo>
                    <a:pt x="35" y="137"/>
                    <a:pt x="34" y="137"/>
                    <a:pt x="34" y="137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7" y="148"/>
                    <a:pt x="37" y="150"/>
                    <a:pt x="37" y="151"/>
                  </a:cubicBezTo>
                  <a:cubicBezTo>
                    <a:pt x="37" y="152"/>
                    <a:pt x="36" y="155"/>
                    <a:pt x="33" y="155"/>
                  </a:cubicBezTo>
                  <a:cubicBezTo>
                    <a:pt x="33" y="155"/>
                    <a:pt x="33" y="155"/>
                    <a:pt x="33" y="156"/>
                  </a:cubicBezTo>
                  <a:cubicBezTo>
                    <a:pt x="32" y="156"/>
                    <a:pt x="32" y="157"/>
                    <a:pt x="31" y="157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0" y="158"/>
                    <a:pt x="30" y="158"/>
                    <a:pt x="30" y="158"/>
                  </a:cubicBezTo>
                  <a:cubicBezTo>
                    <a:pt x="30" y="158"/>
                    <a:pt x="30" y="158"/>
                    <a:pt x="29" y="158"/>
                  </a:cubicBezTo>
                  <a:cubicBezTo>
                    <a:pt x="29" y="158"/>
                    <a:pt x="29" y="158"/>
                    <a:pt x="29" y="158"/>
                  </a:cubicBezTo>
                  <a:cubicBezTo>
                    <a:pt x="28" y="160"/>
                    <a:pt x="28" y="160"/>
                    <a:pt x="28" y="160"/>
                  </a:cubicBezTo>
                  <a:cubicBezTo>
                    <a:pt x="27" y="162"/>
                    <a:pt x="26" y="163"/>
                    <a:pt x="26" y="164"/>
                  </a:cubicBezTo>
                  <a:cubicBezTo>
                    <a:pt x="26" y="164"/>
                    <a:pt x="25" y="165"/>
                    <a:pt x="25" y="165"/>
                  </a:cubicBezTo>
                  <a:cubicBezTo>
                    <a:pt x="24" y="165"/>
                    <a:pt x="23" y="166"/>
                    <a:pt x="23" y="167"/>
                  </a:cubicBezTo>
                  <a:cubicBezTo>
                    <a:pt x="23" y="167"/>
                    <a:pt x="22" y="168"/>
                    <a:pt x="22" y="168"/>
                  </a:cubicBezTo>
                  <a:cubicBezTo>
                    <a:pt x="22" y="168"/>
                    <a:pt x="22" y="168"/>
                    <a:pt x="21" y="170"/>
                  </a:cubicBezTo>
                  <a:cubicBezTo>
                    <a:pt x="19" y="175"/>
                    <a:pt x="19" y="176"/>
                    <a:pt x="19" y="176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9" y="190"/>
                    <a:pt x="8" y="193"/>
                    <a:pt x="8" y="193"/>
                  </a:cubicBezTo>
                  <a:cubicBezTo>
                    <a:pt x="8" y="193"/>
                    <a:pt x="7" y="195"/>
                    <a:pt x="8" y="196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11" y="203"/>
                    <a:pt x="11" y="204"/>
                    <a:pt x="11" y="204"/>
                  </a:cubicBezTo>
                  <a:cubicBezTo>
                    <a:pt x="12" y="205"/>
                    <a:pt x="12" y="205"/>
                    <a:pt x="12" y="205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2" y="208"/>
                    <a:pt x="12" y="208"/>
                    <a:pt x="12" y="209"/>
                  </a:cubicBezTo>
                  <a:cubicBezTo>
                    <a:pt x="12" y="209"/>
                    <a:pt x="13" y="209"/>
                    <a:pt x="14" y="210"/>
                  </a:cubicBezTo>
                  <a:cubicBezTo>
                    <a:pt x="16" y="211"/>
                    <a:pt x="16" y="212"/>
                    <a:pt x="16" y="212"/>
                  </a:cubicBezTo>
                  <a:cubicBezTo>
                    <a:pt x="16" y="213"/>
                    <a:pt x="17" y="214"/>
                    <a:pt x="16" y="216"/>
                  </a:cubicBezTo>
                  <a:cubicBezTo>
                    <a:pt x="16" y="217"/>
                    <a:pt x="15" y="218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2" y="219"/>
                  </a:cubicBezTo>
                  <a:cubicBezTo>
                    <a:pt x="11" y="219"/>
                    <a:pt x="11" y="218"/>
                    <a:pt x="10" y="218"/>
                  </a:cubicBezTo>
                  <a:cubicBezTo>
                    <a:pt x="10" y="218"/>
                    <a:pt x="8" y="218"/>
                    <a:pt x="7" y="218"/>
                  </a:cubicBezTo>
                  <a:cubicBezTo>
                    <a:pt x="7" y="218"/>
                    <a:pt x="7" y="218"/>
                    <a:pt x="7" y="218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5" y="220"/>
                    <a:pt x="5" y="220"/>
                    <a:pt x="5" y="221"/>
                  </a:cubicBezTo>
                  <a:cubicBezTo>
                    <a:pt x="5" y="222"/>
                    <a:pt x="5" y="222"/>
                    <a:pt x="5" y="222"/>
                  </a:cubicBezTo>
                  <a:cubicBezTo>
                    <a:pt x="5" y="222"/>
                    <a:pt x="5" y="222"/>
                    <a:pt x="5" y="222"/>
                  </a:cubicBezTo>
                  <a:cubicBezTo>
                    <a:pt x="5" y="222"/>
                    <a:pt x="5" y="224"/>
                    <a:pt x="5" y="224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4" y="225"/>
                    <a:pt x="4" y="226"/>
                    <a:pt x="4" y="226"/>
                  </a:cubicBezTo>
                  <a:cubicBezTo>
                    <a:pt x="5" y="228"/>
                    <a:pt x="5" y="228"/>
                    <a:pt x="5" y="228"/>
                  </a:cubicBezTo>
                  <a:cubicBezTo>
                    <a:pt x="4" y="230"/>
                    <a:pt x="4" y="230"/>
                    <a:pt x="4" y="230"/>
                  </a:cubicBezTo>
                  <a:cubicBezTo>
                    <a:pt x="4" y="230"/>
                    <a:pt x="4" y="230"/>
                    <a:pt x="4" y="230"/>
                  </a:cubicBezTo>
                  <a:cubicBezTo>
                    <a:pt x="4" y="231"/>
                    <a:pt x="4" y="232"/>
                    <a:pt x="3" y="234"/>
                  </a:cubicBezTo>
                  <a:cubicBezTo>
                    <a:pt x="3" y="234"/>
                    <a:pt x="2" y="234"/>
                    <a:pt x="2" y="235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7"/>
                    <a:pt x="1" y="237"/>
                    <a:pt x="0" y="238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38"/>
                    <a:pt x="0" y="238"/>
                    <a:pt x="0" y="239"/>
                  </a:cubicBezTo>
                  <a:cubicBezTo>
                    <a:pt x="0" y="239"/>
                    <a:pt x="1" y="239"/>
                    <a:pt x="1" y="240"/>
                  </a:cubicBezTo>
                  <a:cubicBezTo>
                    <a:pt x="1" y="240"/>
                    <a:pt x="1" y="240"/>
                    <a:pt x="1" y="240"/>
                  </a:cubicBezTo>
                  <a:cubicBezTo>
                    <a:pt x="1" y="240"/>
                    <a:pt x="1" y="240"/>
                    <a:pt x="1" y="240"/>
                  </a:cubicBezTo>
                  <a:cubicBezTo>
                    <a:pt x="1" y="241"/>
                    <a:pt x="1" y="241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6"/>
                    <a:pt x="4" y="246"/>
                    <a:pt x="4" y="246"/>
                  </a:cubicBezTo>
                  <a:cubicBezTo>
                    <a:pt x="7" y="249"/>
                    <a:pt x="7" y="249"/>
                    <a:pt x="7" y="249"/>
                  </a:cubicBezTo>
                  <a:cubicBezTo>
                    <a:pt x="9" y="251"/>
                    <a:pt x="9" y="251"/>
                    <a:pt x="9" y="251"/>
                  </a:cubicBezTo>
                  <a:cubicBezTo>
                    <a:pt x="13" y="251"/>
                    <a:pt x="13" y="251"/>
                    <a:pt x="13" y="251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8" y="257"/>
                    <a:pt x="18" y="257"/>
                    <a:pt x="18" y="257"/>
                  </a:cubicBezTo>
                  <a:cubicBezTo>
                    <a:pt x="22" y="256"/>
                    <a:pt x="22" y="256"/>
                    <a:pt x="22" y="256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5" y="261"/>
                    <a:pt x="25" y="261"/>
                    <a:pt x="25" y="260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7" y="256"/>
                    <a:pt x="28" y="255"/>
                    <a:pt x="28" y="255"/>
                  </a:cubicBezTo>
                  <a:cubicBezTo>
                    <a:pt x="29" y="254"/>
                    <a:pt x="30" y="254"/>
                    <a:pt x="32" y="253"/>
                  </a:cubicBezTo>
                  <a:cubicBezTo>
                    <a:pt x="32" y="250"/>
                    <a:pt x="32" y="250"/>
                    <a:pt x="32" y="250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5" y="254"/>
                    <a:pt x="36" y="254"/>
                    <a:pt x="37" y="255"/>
                  </a:cubicBezTo>
                  <a:cubicBezTo>
                    <a:pt x="39" y="255"/>
                    <a:pt x="39" y="255"/>
                    <a:pt x="39" y="255"/>
                  </a:cubicBezTo>
                  <a:cubicBezTo>
                    <a:pt x="40" y="255"/>
                    <a:pt x="42" y="254"/>
                    <a:pt x="45" y="254"/>
                  </a:cubicBezTo>
                  <a:cubicBezTo>
                    <a:pt x="45" y="254"/>
                    <a:pt x="45" y="254"/>
                    <a:pt x="45" y="254"/>
                  </a:cubicBezTo>
                  <a:cubicBezTo>
                    <a:pt x="55" y="255"/>
                    <a:pt x="55" y="255"/>
                    <a:pt x="55" y="255"/>
                  </a:cubicBezTo>
                  <a:cubicBezTo>
                    <a:pt x="60" y="252"/>
                    <a:pt x="60" y="252"/>
                    <a:pt x="60" y="252"/>
                  </a:cubicBezTo>
                  <a:cubicBezTo>
                    <a:pt x="71" y="253"/>
                    <a:pt x="71" y="253"/>
                    <a:pt x="71" y="253"/>
                  </a:cubicBezTo>
                  <a:cubicBezTo>
                    <a:pt x="76" y="252"/>
                    <a:pt x="76" y="252"/>
                    <a:pt x="76" y="252"/>
                  </a:cubicBezTo>
                  <a:cubicBezTo>
                    <a:pt x="80" y="255"/>
                    <a:pt x="80" y="255"/>
                    <a:pt x="80" y="255"/>
                  </a:cubicBezTo>
                  <a:cubicBezTo>
                    <a:pt x="85" y="255"/>
                    <a:pt x="85" y="255"/>
                    <a:pt x="85" y="255"/>
                  </a:cubicBezTo>
                  <a:cubicBezTo>
                    <a:pt x="88" y="250"/>
                    <a:pt x="88" y="250"/>
                    <a:pt x="88" y="250"/>
                  </a:cubicBezTo>
                  <a:cubicBezTo>
                    <a:pt x="89" y="249"/>
                    <a:pt x="92" y="246"/>
                    <a:pt x="95" y="246"/>
                  </a:cubicBezTo>
                  <a:cubicBezTo>
                    <a:pt x="97" y="246"/>
                    <a:pt x="102" y="244"/>
                    <a:pt x="103" y="244"/>
                  </a:cubicBezTo>
                  <a:cubicBezTo>
                    <a:pt x="110" y="240"/>
                    <a:pt x="110" y="240"/>
                    <a:pt x="110" y="240"/>
                  </a:cubicBezTo>
                  <a:cubicBezTo>
                    <a:pt x="110" y="240"/>
                    <a:pt x="110" y="240"/>
                    <a:pt x="110" y="240"/>
                  </a:cubicBezTo>
                  <a:cubicBezTo>
                    <a:pt x="111" y="240"/>
                    <a:pt x="111" y="239"/>
                    <a:pt x="112" y="239"/>
                  </a:cubicBezTo>
                  <a:cubicBezTo>
                    <a:pt x="113" y="237"/>
                    <a:pt x="114" y="236"/>
                    <a:pt x="116" y="235"/>
                  </a:cubicBezTo>
                  <a:cubicBezTo>
                    <a:pt x="116" y="235"/>
                    <a:pt x="116" y="234"/>
                    <a:pt x="116" y="233"/>
                  </a:cubicBezTo>
                  <a:cubicBezTo>
                    <a:pt x="116" y="232"/>
                    <a:pt x="116" y="231"/>
                    <a:pt x="117" y="230"/>
                  </a:cubicBezTo>
                  <a:cubicBezTo>
                    <a:pt x="117" y="229"/>
                    <a:pt x="119" y="227"/>
                    <a:pt x="121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24" y="224"/>
                    <a:pt x="124" y="224"/>
                    <a:pt x="124" y="224"/>
                  </a:cubicBezTo>
                  <a:cubicBezTo>
                    <a:pt x="125" y="222"/>
                    <a:pt x="125" y="222"/>
                    <a:pt x="125" y="222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7" y="221"/>
                    <a:pt x="128" y="220"/>
                    <a:pt x="128" y="220"/>
                  </a:cubicBezTo>
                  <a:cubicBezTo>
                    <a:pt x="128" y="220"/>
                    <a:pt x="128" y="220"/>
                    <a:pt x="128" y="220"/>
                  </a:cubicBezTo>
                  <a:cubicBezTo>
                    <a:pt x="128" y="220"/>
                    <a:pt x="128" y="220"/>
                    <a:pt x="128" y="220"/>
                  </a:cubicBezTo>
                  <a:cubicBezTo>
                    <a:pt x="130" y="218"/>
                    <a:pt x="130" y="218"/>
                    <a:pt x="130" y="218"/>
                  </a:cubicBezTo>
                  <a:cubicBezTo>
                    <a:pt x="130" y="218"/>
                    <a:pt x="130" y="218"/>
                    <a:pt x="130" y="218"/>
                  </a:cubicBezTo>
                  <a:cubicBezTo>
                    <a:pt x="130" y="218"/>
                    <a:pt x="130" y="218"/>
                    <a:pt x="131" y="218"/>
                  </a:cubicBezTo>
                  <a:cubicBezTo>
                    <a:pt x="131" y="217"/>
                    <a:pt x="131" y="217"/>
                    <a:pt x="131" y="217"/>
                  </a:cubicBezTo>
                  <a:cubicBezTo>
                    <a:pt x="132" y="216"/>
                    <a:pt x="132" y="216"/>
                    <a:pt x="132" y="216"/>
                  </a:cubicBezTo>
                  <a:cubicBezTo>
                    <a:pt x="133" y="217"/>
                    <a:pt x="133" y="217"/>
                    <a:pt x="133" y="217"/>
                  </a:cubicBezTo>
                  <a:cubicBezTo>
                    <a:pt x="135" y="217"/>
                    <a:pt x="135" y="217"/>
                    <a:pt x="135" y="217"/>
                  </a:cubicBezTo>
                  <a:cubicBezTo>
                    <a:pt x="135" y="217"/>
                    <a:pt x="135" y="217"/>
                    <a:pt x="135" y="217"/>
                  </a:cubicBezTo>
                  <a:cubicBezTo>
                    <a:pt x="136" y="217"/>
                    <a:pt x="136" y="217"/>
                    <a:pt x="136" y="217"/>
                  </a:cubicBezTo>
                  <a:cubicBezTo>
                    <a:pt x="136" y="217"/>
                    <a:pt x="136" y="216"/>
                    <a:pt x="136" y="216"/>
                  </a:cubicBezTo>
                  <a:cubicBezTo>
                    <a:pt x="137" y="215"/>
                    <a:pt x="138" y="215"/>
                    <a:pt x="138" y="215"/>
                  </a:cubicBezTo>
                  <a:cubicBezTo>
                    <a:pt x="139" y="215"/>
                    <a:pt x="139" y="215"/>
                    <a:pt x="140" y="215"/>
                  </a:cubicBezTo>
                  <a:cubicBezTo>
                    <a:pt x="140" y="215"/>
                    <a:pt x="142" y="215"/>
                    <a:pt x="142" y="215"/>
                  </a:cubicBezTo>
                  <a:cubicBezTo>
                    <a:pt x="142" y="215"/>
                    <a:pt x="142" y="215"/>
                    <a:pt x="142" y="215"/>
                  </a:cubicBezTo>
                  <a:cubicBezTo>
                    <a:pt x="142" y="215"/>
                    <a:pt x="143" y="214"/>
                    <a:pt x="143" y="214"/>
                  </a:cubicBezTo>
                  <a:cubicBezTo>
                    <a:pt x="143" y="214"/>
                    <a:pt x="143" y="214"/>
                    <a:pt x="143" y="214"/>
                  </a:cubicBezTo>
                  <a:cubicBezTo>
                    <a:pt x="143" y="212"/>
                    <a:pt x="144" y="212"/>
                    <a:pt x="145" y="211"/>
                  </a:cubicBezTo>
                  <a:cubicBezTo>
                    <a:pt x="146" y="211"/>
                    <a:pt x="146" y="211"/>
                    <a:pt x="146" y="211"/>
                  </a:cubicBezTo>
                  <a:cubicBezTo>
                    <a:pt x="146" y="211"/>
                    <a:pt x="146" y="211"/>
                    <a:pt x="146" y="211"/>
                  </a:cubicBezTo>
                  <a:cubicBezTo>
                    <a:pt x="146" y="211"/>
                    <a:pt x="147" y="211"/>
                    <a:pt x="147" y="211"/>
                  </a:cubicBezTo>
                  <a:cubicBezTo>
                    <a:pt x="147" y="211"/>
                    <a:pt x="147" y="211"/>
                    <a:pt x="147" y="211"/>
                  </a:cubicBezTo>
                  <a:cubicBezTo>
                    <a:pt x="148" y="210"/>
                    <a:pt x="149" y="210"/>
                    <a:pt x="149" y="209"/>
                  </a:cubicBezTo>
                  <a:cubicBezTo>
                    <a:pt x="149" y="209"/>
                    <a:pt x="149" y="209"/>
                    <a:pt x="149" y="209"/>
                  </a:cubicBezTo>
                  <a:cubicBezTo>
                    <a:pt x="150" y="208"/>
                    <a:pt x="150" y="207"/>
                    <a:pt x="152" y="207"/>
                  </a:cubicBezTo>
                  <a:cubicBezTo>
                    <a:pt x="153" y="207"/>
                    <a:pt x="154" y="208"/>
                    <a:pt x="154" y="209"/>
                  </a:cubicBezTo>
                  <a:cubicBezTo>
                    <a:pt x="154" y="209"/>
                    <a:pt x="154" y="209"/>
                    <a:pt x="154" y="209"/>
                  </a:cubicBezTo>
                  <a:cubicBezTo>
                    <a:pt x="155" y="208"/>
                    <a:pt x="156" y="207"/>
                    <a:pt x="157" y="207"/>
                  </a:cubicBezTo>
                  <a:cubicBezTo>
                    <a:pt x="158" y="207"/>
                    <a:pt x="159" y="208"/>
                    <a:pt x="160" y="208"/>
                  </a:cubicBezTo>
                  <a:cubicBezTo>
                    <a:pt x="160" y="208"/>
                    <a:pt x="160" y="208"/>
                    <a:pt x="160" y="208"/>
                  </a:cubicBezTo>
                  <a:cubicBezTo>
                    <a:pt x="160" y="209"/>
                    <a:pt x="161" y="209"/>
                    <a:pt x="161" y="209"/>
                  </a:cubicBezTo>
                  <a:cubicBezTo>
                    <a:pt x="162" y="209"/>
                    <a:pt x="162" y="209"/>
                    <a:pt x="162" y="209"/>
                  </a:cubicBezTo>
                  <a:cubicBezTo>
                    <a:pt x="162" y="209"/>
                    <a:pt x="163" y="210"/>
                    <a:pt x="164" y="210"/>
                  </a:cubicBezTo>
                  <a:cubicBezTo>
                    <a:pt x="164" y="211"/>
                    <a:pt x="164" y="211"/>
                    <a:pt x="165" y="211"/>
                  </a:cubicBezTo>
                  <a:cubicBezTo>
                    <a:pt x="165" y="211"/>
                    <a:pt x="166" y="211"/>
                    <a:pt x="167" y="211"/>
                  </a:cubicBezTo>
                  <a:cubicBezTo>
                    <a:pt x="168" y="210"/>
                    <a:pt x="168" y="210"/>
                    <a:pt x="168" y="210"/>
                  </a:cubicBezTo>
                  <a:cubicBezTo>
                    <a:pt x="170" y="212"/>
                    <a:pt x="170" y="212"/>
                    <a:pt x="170" y="212"/>
                  </a:cubicBezTo>
                  <a:cubicBezTo>
                    <a:pt x="170" y="212"/>
                    <a:pt x="170" y="212"/>
                    <a:pt x="171" y="212"/>
                  </a:cubicBezTo>
                  <a:cubicBezTo>
                    <a:pt x="171" y="212"/>
                    <a:pt x="172" y="212"/>
                    <a:pt x="172" y="213"/>
                  </a:cubicBezTo>
                  <a:cubicBezTo>
                    <a:pt x="172" y="212"/>
                    <a:pt x="173" y="212"/>
                    <a:pt x="173" y="212"/>
                  </a:cubicBezTo>
                  <a:cubicBezTo>
                    <a:pt x="173" y="212"/>
                    <a:pt x="174" y="211"/>
                    <a:pt x="176" y="211"/>
                  </a:cubicBezTo>
                  <a:cubicBezTo>
                    <a:pt x="176" y="211"/>
                    <a:pt x="177" y="211"/>
                    <a:pt x="177" y="212"/>
                  </a:cubicBezTo>
                  <a:cubicBezTo>
                    <a:pt x="178" y="212"/>
                    <a:pt x="179" y="213"/>
                    <a:pt x="179" y="214"/>
                  </a:cubicBezTo>
                  <a:cubicBezTo>
                    <a:pt x="179" y="214"/>
                    <a:pt x="180" y="214"/>
                    <a:pt x="180" y="214"/>
                  </a:cubicBezTo>
                  <a:cubicBezTo>
                    <a:pt x="180" y="214"/>
                    <a:pt x="180" y="214"/>
                    <a:pt x="180" y="214"/>
                  </a:cubicBezTo>
                  <a:cubicBezTo>
                    <a:pt x="180" y="214"/>
                    <a:pt x="181" y="213"/>
                    <a:pt x="188" y="213"/>
                  </a:cubicBezTo>
                  <a:cubicBezTo>
                    <a:pt x="189" y="213"/>
                    <a:pt x="189" y="213"/>
                    <a:pt x="189" y="213"/>
                  </a:cubicBezTo>
                  <a:cubicBezTo>
                    <a:pt x="192" y="212"/>
                    <a:pt x="192" y="212"/>
                    <a:pt x="192" y="212"/>
                  </a:cubicBezTo>
                  <a:cubicBezTo>
                    <a:pt x="192" y="213"/>
                    <a:pt x="192" y="213"/>
                    <a:pt x="192" y="213"/>
                  </a:cubicBezTo>
                  <a:cubicBezTo>
                    <a:pt x="194" y="217"/>
                    <a:pt x="194" y="217"/>
                    <a:pt x="194" y="217"/>
                  </a:cubicBezTo>
                  <a:cubicBezTo>
                    <a:pt x="195" y="217"/>
                    <a:pt x="195" y="218"/>
                    <a:pt x="196" y="219"/>
                  </a:cubicBezTo>
                  <a:cubicBezTo>
                    <a:pt x="196" y="219"/>
                    <a:pt x="196" y="219"/>
                    <a:pt x="197" y="219"/>
                  </a:cubicBezTo>
                  <a:cubicBezTo>
                    <a:pt x="197" y="219"/>
                    <a:pt x="197" y="218"/>
                    <a:pt x="197" y="218"/>
                  </a:cubicBezTo>
                  <a:cubicBezTo>
                    <a:pt x="198" y="216"/>
                    <a:pt x="199" y="216"/>
                    <a:pt x="200" y="216"/>
                  </a:cubicBezTo>
                  <a:cubicBezTo>
                    <a:pt x="202" y="216"/>
                    <a:pt x="204" y="218"/>
                    <a:pt x="204" y="219"/>
                  </a:cubicBezTo>
                  <a:cubicBezTo>
                    <a:pt x="207" y="220"/>
                    <a:pt x="207" y="220"/>
                    <a:pt x="207" y="220"/>
                  </a:cubicBezTo>
                  <a:cubicBezTo>
                    <a:pt x="208" y="222"/>
                    <a:pt x="208" y="222"/>
                    <a:pt x="208" y="222"/>
                  </a:cubicBezTo>
                  <a:cubicBezTo>
                    <a:pt x="207" y="224"/>
                    <a:pt x="207" y="224"/>
                    <a:pt x="207" y="224"/>
                  </a:cubicBezTo>
                  <a:cubicBezTo>
                    <a:pt x="209" y="225"/>
                    <a:pt x="209" y="225"/>
                    <a:pt x="209" y="225"/>
                  </a:cubicBezTo>
                  <a:cubicBezTo>
                    <a:pt x="208" y="228"/>
                    <a:pt x="208" y="228"/>
                    <a:pt x="208" y="228"/>
                  </a:cubicBezTo>
                  <a:cubicBezTo>
                    <a:pt x="209" y="228"/>
                    <a:pt x="209" y="229"/>
                    <a:pt x="209" y="229"/>
                  </a:cubicBezTo>
                  <a:cubicBezTo>
                    <a:pt x="209" y="230"/>
                    <a:pt x="209" y="231"/>
                    <a:pt x="209" y="231"/>
                  </a:cubicBezTo>
                  <a:cubicBezTo>
                    <a:pt x="210" y="231"/>
                    <a:pt x="210" y="231"/>
                    <a:pt x="210" y="231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09" y="236"/>
                    <a:pt x="209" y="236"/>
                    <a:pt x="209" y="236"/>
                  </a:cubicBezTo>
                  <a:cubicBezTo>
                    <a:pt x="210" y="237"/>
                    <a:pt x="210" y="237"/>
                    <a:pt x="210" y="237"/>
                  </a:cubicBezTo>
                  <a:cubicBezTo>
                    <a:pt x="212" y="237"/>
                    <a:pt x="212" y="237"/>
                    <a:pt x="212" y="237"/>
                  </a:cubicBezTo>
                  <a:cubicBezTo>
                    <a:pt x="214" y="239"/>
                    <a:pt x="214" y="239"/>
                    <a:pt x="214" y="239"/>
                  </a:cubicBezTo>
                  <a:cubicBezTo>
                    <a:pt x="217" y="240"/>
                    <a:pt x="217" y="240"/>
                    <a:pt x="217" y="240"/>
                  </a:cubicBezTo>
                  <a:cubicBezTo>
                    <a:pt x="217" y="239"/>
                    <a:pt x="217" y="239"/>
                    <a:pt x="217" y="239"/>
                  </a:cubicBezTo>
                  <a:cubicBezTo>
                    <a:pt x="223" y="240"/>
                    <a:pt x="223" y="240"/>
                    <a:pt x="223" y="240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6"/>
                    <a:pt x="225" y="246"/>
                  </a:cubicBezTo>
                  <a:cubicBezTo>
                    <a:pt x="225" y="246"/>
                    <a:pt x="225" y="248"/>
                    <a:pt x="225" y="248"/>
                  </a:cubicBezTo>
                  <a:cubicBezTo>
                    <a:pt x="226" y="250"/>
                    <a:pt x="226" y="250"/>
                    <a:pt x="226" y="250"/>
                  </a:cubicBezTo>
                  <a:cubicBezTo>
                    <a:pt x="226" y="250"/>
                    <a:pt x="226" y="250"/>
                    <a:pt x="226" y="250"/>
                  </a:cubicBezTo>
                  <a:cubicBezTo>
                    <a:pt x="228" y="251"/>
                    <a:pt x="228" y="253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5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9" y="256"/>
                    <a:pt x="230" y="256"/>
                    <a:pt x="230" y="256"/>
                  </a:cubicBezTo>
                  <a:cubicBezTo>
                    <a:pt x="230" y="256"/>
                    <a:pt x="230" y="256"/>
                    <a:pt x="230" y="256"/>
                  </a:cubicBezTo>
                  <a:cubicBezTo>
                    <a:pt x="231" y="256"/>
                    <a:pt x="231" y="256"/>
                    <a:pt x="231" y="256"/>
                  </a:cubicBezTo>
                  <a:cubicBezTo>
                    <a:pt x="233" y="256"/>
                    <a:pt x="233" y="256"/>
                    <a:pt x="233" y="256"/>
                  </a:cubicBezTo>
                  <a:cubicBezTo>
                    <a:pt x="235" y="256"/>
                    <a:pt x="235" y="256"/>
                    <a:pt x="235" y="256"/>
                  </a:cubicBezTo>
                  <a:cubicBezTo>
                    <a:pt x="237" y="257"/>
                    <a:pt x="237" y="257"/>
                    <a:pt x="237" y="257"/>
                  </a:cubicBezTo>
                  <a:cubicBezTo>
                    <a:pt x="239" y="256"/>
                    <a:pt x="239" y="256"/>
                    <a:pt x="239" y="256"/>
                  </a:cubicBezTo>
                  <a:cubicBezTo>
                    <a:pt x="241" y="259"/>
                    <a:pt x="241" y="259"/>
                    <a:pt x="241" y="259"/>
                  </a:cubicBezTo>
                  <a:cubicBezTo>
                    <a:pt x="242" y="262"/>
                    <a:pt x="242" y="263"/>
                    <a:pt x="242" y="264"/>
                  </a:cubicBezTo>
                  <a:cubicBezTo>
                    <a:pt x="242" y="264"/>
                    <a:pt x="242" y="265"/>
                    <a:pt x="243" y="265"/>
                  </a:cubicBezTo>
                  <a:cubicBezTo>
                    <a:pt x="243" y="266"/>
                    <a:pt x="243" y="266"/>
                    <a:pt x="243" y="266"/>
                  </a:cubicBezTo>
                  <a:cubicBezTo>
                    <a:pt x="243" y="266"/>
                    <a:pt x="243" y="266"/>
                    <a:pt x="243" y="266"/>
                  </a:cubicBezTo>
                  <a:cubicBezTo>
                    <a:pt x="243" y="267"/>
                    <a:pt x="243" y="268"/>
                    <a:pt x="243" y="268"/>
                  </a:cubicBezTo>
                  <a:cubicBezTo>
                    <a:pt x="244" y="269"/>
                    <a:pt x="244" y="269"/>
                    <a:pt x="244" y="269"/>
                  </a:cubicBezTo>
                  <a:cubicBezTo>
                    <a:pt x="244" y="269"/>
                    <a:pt x="244" y="269"/>
                    <a:pt x="244" y="269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243" y="270"/>
                    <a:pt x="243" y="270"/>
                    <a:pt x="243" y="270"/>
                  </a:cubicBezTo>
                  <a:cubicBezTo>
                    <a:pt x="245" y="272"/>
                    <a:pt x="245" y="272"/>
                    <a:pt x="245" y="272"/>
                  </a:cubicBezTo>
                  <a:cubicBezTo>
                    <a:pt x="246" y="272"/>
                    <a:pt x="246" y="272"/>
                    <a:pt x="246" y="272"/>
                  </a:cubicBezTo>
                  <a:cubicBezTo>
                    <a:pt x="247" y="272"/>
                    <a:pt x="247" y="272"/>
                    <a:pt x="247" y="272"/>
                  </a:cubicBezTo>
                  <a:cubicBezTo>
                    <a:pt x="247" y="272"/>
                    <a:pt x="247" y="272"/>
                    <a:pt x="247" y="272"/>
                  </a:cubicBezTo>
                  <a:cubicBezTo>
                    <a:pt x="250" y="272"/>
                    <a:pt x="251" y="273"/>
                    <a:pt x="252" y="275"/>
                  </a:cubicBezTo>
                  <a:cubicBezTo>
                    <a:pt x="252" y="277"/>
                    <a:pt x="249" y="278"/>
                    <a:pt x="247" y="278"/>
                  </a:cubicBezTo>
                  <a:cubicBezTo>
                    <a:pt x="246" y="279"/>
                    <a:pt x="245" y="279"/>
                    <a:pt x="245" y="279"/>
                  </a:cubicBezTo>
                  <a:cubicBezTo>
                    <a:pt x="244" y="281"/>
                    <a:pt x="244" y="281"/>
                    <a:pt x="244" y="281"/>
                  </a:cubicBezTo>
                  <a:cubicBezTo>
                    <a:pt x="239" y="282"/>
                    <a:pt x="239" y="282"/>
                    <a:pt x="239" y="282"/>
                  </a:cubicBezTo>
                  <a:cubicBezTo>
                    <a:pt x="238" y="280"/>
                    <a:pt x="238" y="280"/>
                    <a:pt x="238" y="280"/>
                  </a:cubicBezTo>
                  <a:cubicBezTo>
                    <a:pt x="238" y="280"/>
                    <a:pt x="238" y="280"/>
                    <a:pt x="238" y="280"/>
                  </a:cubicBezTo>
                  <a:cubicBezTo>
                    <a:pt x="238" y="280"/>
                    <a:pt x="238" y="280"/>
                    <a:pt x="238" y="280"/>
                  </a:cubicBezTo>
                  <a:cubicBezTo>
                    <a:pt x="238" y="281"/>
                    <a:pt x="237" y="282"/>
                    <a:pt x="235" y="283"/>
                  </a:cubicBezTo>
                  <a:cubicBezTo>
                    <a:pt x="234" y="283"/>
                    <a:pt x="234" y="283"/>
                    <a:pt x="234" y="283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32" y="282"/>
                    <a:pt x="232" y="282"/>
                    <a:pt x="232" y="282"/>
                  </a:cubicBezTo>
                  <a:cubicBezTo>
                    <a:pt x="232" y="282"/>
                    <a:pt x="232" y="282"/>
                    <a:pt x="232" y="282"/>
                  </a:cubicBezTo>
                  <a:cubicBezTo>
                    <a:pt x="231" y="282"/>
                    <a:pt x="231" y="282"/>
                    <a:pt x="231" y="282"/>
                  </a:cubicBezTo>
                  <a:cubicBezTo>
                    <a:pt x="230" y="282"/>
                    <a:pt x="230" y="282"/>
                    <a:pt x="230" y="282"/>
                  </a:cubicBezTo>
                  <a:cubicBezTo>
                    <a:pt x="230" y="282"/>
                    <a:pt x="230" y="282"/>
                    <a:pt x="230" y="282"/>
                  </a:cubicBezTo>
                  <a:cubicBezTo>
                    <a:pt x="230" y="282"/>
                    <a:pt x="230" y="282"/>
                    <a:pt x="230" y="282"/>
                  </a:cubicBezTo>
                  <a:cubicBezTo>
                    <a:pt x="229" y="282"/>
                    <a:pt x="229" y="283"/>
                    <a:pt x="229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8" y="283"/>
                    <a:pt x="227" y="283"/>
                    <a:pt x="227" y="283"/>
                  </a:cubicBezTo>
                  <a:cubicBezTo>
                    <a:pt x="227" y="283"/>
                    <a:pt x="227" y="283"/>
                    <a:pt x="227" y="283"/>
                  </a:cubicBezTo>
                  <a:cubicBezTo>
                    <a:pt x="226" y="283"/>
                    <a:pt x="226" y="283"/>
                    <a:pt x="226" y="283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25" y="285"/>
                    <a:pt x="225" y="286"/>
                    <a:pt x="223" y="287"/>
                  </a:cubicBezTo>
                  <a:cubicBezTo>
                    <a:pt x="223" y="287"/>
                    <a:pt x="223" y="287"/>
                    <a:pt x="223" y="287"/>
                  </a:cubicBezTo>
                  <a:cubicBezTo>
                    <a:pt x="223" y="287"/>
                    <a:pt x="223" y="287"/>
                    <a:pt x="223" y="287"/>
                  </a:cubicBezTo>
                  <a:cubicBezTo>
                    <a:pt x="222" y="287"/>
                    <a:pt x="221" y="287"/>
                    <a:pt x="220" y="286"/>
                  </a:cubicBezTo>
                  <a:cubicBezTo>
                    <a:pt x="220" y="285"/>
                    <a:pt x="220" y="284"/>
                    <a:pt x="220" y="283"/>
                  </a:cubicBezTo>
                  <a:cubicBezTo>
                    <a:pt x="219" y="280"/>
                    <a:pt x="219" y="280"/>
                    <a:pt x="219" y="280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18" y="281"/>
                    <a:pt x="218" y="282"/>
                    <a:pt x="218" y="282"/>
                  </a:cubicBezTo>
                  <a:cubicBezTo>
                    <a:pt x="217" y="283"/>
                    <a:pt x="217" y="284"/>
                    <a:pt x="216" y="285"/>
                  </a:cubicBezTo>
                  <a:cubicBezTo>
                    <a:pt x="216" y="285"/>
                    <a:pt x="216" y="285"/>
                    <a:pt x="216" y="285"/>
                  </a:cubicBezTo>
                  <a:cubicBezTo>
                    <a:pt x="218" y="287"/>
                    <a:pt x="218" y="287"/>
                    <a:pt x="218" y="287"/>
                  </a:cubicBezTo>
                  <a:cubicBezTo>
                    <a:pt x="218" y="289"/>
                    <a:pt x="218" y="289"/>
                    <a:pt x="218" y="289"/>
                  </a:cubicBezTo>
                  <a:cubicBezTo>
                    <a:pt x="219" y="290"/>
                    <a:pt x="219" y="290"/>
                    <a:pt x="219" y="290"/>
                  </a:cubicBezTo>
                  <a:cubicBezTo>
                    <a:pt x="219" y="290"/>
                    <a:pt x="219" y="290"/>
                    <a:pt x="219" y="290"/>
                  </a:cubicBezTo>
                  <a:cubicBezTo>
                    <a:pt x="219" y="290"/>
                    <a:pt x="220" y="290"/>
                    <a:pt x="221" y="290"/>
                  </a:cubicBezTo>
                  <a:cubicBezTo>
                    <a:pt x="221" y="291"/>
                    <a:pt x="221" y="291"/>
                    <a:pt x="221" y="291"/>
                  </a:cubicBezTo>
                  <a:cubicBezTo>
                    <a:pt x="221" y="291"/>
                    <a:pt x="221" y="291"/>
                    <a:pt x="221" y="291"/>
                  </a:cubicBezTo>
                  <a:cubicBezTo>
                    <a:pt x="222" y="293"/>
                    <a:pt x="222" y="294"/>
                    <a:pt x="222" y="295"/>
                  </a:cubicBezTo>
                  <a:cubicBezTo>
                    <a:pt x="221" y="297"/>
                    <a:pt x="221" y="297"/>
                    <a:pt x="221" y="297"/>
                  </a:cubicBezTo>
                  <a:cubicBezTo>
                    <a:pt x="222" y="298"/>
                    <a:pt x="222" y="299"/>
                    <a:pt x="222" y="299"/>
                  </a:cubicBezTo>
                  <a:cubicBezTo>
                    <a:pt x="223" y="300"/>
                    <a:pt x="222" y="302"/>
                    <a:pt x="220" y="303"/>
                  </a:cubicBezTo>
                  <a:cubicBezTo>
                    <a:pt x="220" y="304"/>
                    <a:pt x="217" y="306"/>
                    <a:pt x="217" y="306"/>
                  </a:cubicBezTo>
                  <a:cubicBezTo>
                    <a:pt x="217" y="306"/>
                    <a:pt x="217" y="306"/>
                    <a:pt x="217" y="306"/>
                  </a:cubicBezTo>
                  <a:cubicBezTo>
                    <a:pt x="218" y="310"/>
                    <a:pt x="218" y="310"/>
                    <a:pt x="218" y="310"/>
                  </a:cubicBezTo>
                  <a:cubicBezTo>
                    <a:pt x="218" y="311"/>
                    <a:pt x="218" y="311"/>
                    <a:pt x="218" y="311"/>
                  </a:cubicBezTo>
                  <a:cubicBezTo>
                    <a:pt x="218" y="311"/>
                    <a:pt x="217" y="312"/>
                    <a:pt x="216" y="312"/>
                  </a:cubicBezTo>
                  <a:cubicBezTo>
                    <a:pt x="216" y="312"/>
                    <a:pt x="216" y="314"/>
                    <a:pt x="216" y="314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14" y="316"/>
                    <a:pt x="214" y="317"/>
                    <a:pt x="214" y="317"/>
                  </a:cubicBezTo>
                  <a:cubicBezTo>
                    <a:pt x="213" y="318"/>
                    <a:pt x="213" y="318"/>
                    <a:pt x="213" y="318"/>
                  </a:cubicBezTo>
                  <a:cubicBezTo>
                    <a:pt x="213" y="318"/>
                    <a:pt x="213" y="318"/>
                    <a:pt x="213" y="318"/>
                  </a:cubicBezTo>
                  <a:cubicBezTo>
                    <a:pt x="213" y="319"/>
                    <a:pt x="213" y="319"/>
                    <a:pt x="213" y="319"/>
                  </a:cubicBezTo>
                  <a:cubicBezTo>
                    <a:pt x="216" y="320"/>
                    <a:pt x="216" y="320"/>
                    <a:pt x="216" y="320"/>
                  </a:cubicBezTo>
                  <a:cubicBezTo>
                    <a:pt x="215" y="323"/>
                    <a:pt x="215" y="323"/>
                    <a:pt x="215" y="323"/>
                  </a:cubicBezTo>
                  <a:cubicBezTo>
                    <a:pt x="215" y="325"/>
                    <a:pt x="215" y="325"/>
                    <a:pt x="215" y="325"/>
                  </a:cubicBezTo>
                  <a:cubicBezTo>
                    <a:pt x="215" y="326"/>
                    <a:pt x="215" y="326"/>
                    <a:pt x="215" y="326"/>
                  </a:cubicBezTo>
                  <a:cubicBezTo>
                    <a:pt x="214" y="327"/>
                    <a:pt x="212" y="328"/>
                    <a:pt x="212" y="328"/>
                  </a:cubicBezTo>
                  <a:cubicBezTo>
                    <a:pt x="211" y="328"/>
                    <a:pt x="211" y="328"/>
                    <a:pt x="210" y="328"/>
                  </a:cubicBezTo>
                  <a:cubicBezTo>
                    <a:pt x="209" y="328"/>
                    <a:pt x="209" y="328"/>
                    <a:pt x="209" y="328"/>
                  </a:cubicBezTo>
                  <a:cubicBezTo>
                    <a:pt x="207" y="329"/>
                    <a:pt x="207" y="329"/>
                    <a:pt x="207" y="329"/>
                  </a:cubicBezTo>
                  <a:cubicBezTo>
                    <a:pt x="206" y="332"/>
                    <a:pt x="206" y="332"/>
                    <a:pt x="206" y="332"/>
                  </a:cubicBezTo>
                  <a:cubicBezTo>
                    <a:pt x="210" y="335"/>
                    <a:pt x="215" y="336"/>
                    <a:pt x="221" y="337"/>
                  </a:cubicBezTo>
                  <a:cubicBezTo>
                    <a:pt x="223" y="337"/>
                    <a:pt x="223" y="337"/>
                    <a:pt x="223" y="337"/>
                  </a:cubicBezTo>
                  <a:cubicBezTo>
                    <a:pt x="226" y="333"/>
                    <a:pt x="226" y="333"/>
                    <a:pt x="226" y="333"/>
                  </a:cubicBezTo>
                  <a:cubicBezTo>
                    <a:pt x="227" y="331"/>
                    <a:pt x="232" y="322"/>
                    <a:pt x="238" y="320"/>
                  </a:cubicBezTo>
                  <a:cubicBezTo>
                    <a:pt x="238" y="319"/>
                    <a:pt x="238" y="319"/>
                    <a:pt x="238" y="319"/>
                  </a:cubicBezTo>
                  <a:cubicBezTo>
                    <a:pt x="240" y="320"/>
                    <a:pt x="240" y="320"/>
                    <a:pt x="240" y="320"/>
                  </a:cubicBezTo>
                  <a:cubicBezTo>
                    <a:pt x="248" y="322"/>
                    <a:pt x="248" y="322"/>
                    <a:pt x="248" y="322"/>
                  </a:cubicBezTo>
                  <a:cubicBezTo>
                    <a:pt x="250" y="322"/>
                    <a:pt x="250" y="322"/>
                    <a:pt x="250" y="322"/>
                  </a:cubicBezTo>
                  <a:cubicBezTo>
                    <a:pt x="247" y="317"/>
                    <a:pt x="241" y="311"/>
                    <a:pt x="242" y="309"/>
                  </a:cubicBezTo>
                  <a:cubicBezTo>
                    <a:pt x="244" y="307"/>
                    <a:pt x="248" y="302"/>
                    <a:pt x="250" y="298"/>
                  </a:cubicBezTo>
                  <a:cubicBezTo>
                    <a:pt x="252" y="295"/>
                    <a:pt x="260" y="292"/>
                    <a:pt x="260" y="292"/>
                  </a:cubicBezTo>
                  <a:cubicBezTo>
                    <a:pt x="266" y="281"/>
                    <a:pt x="266" y="281"/>
                    <a:pt x="266" y="281"/>
                  </a:cubicBezTo>
                  <a:cubicBezTo>
                    <a:pt x="264" y="262"/>
                    <a:pt x="263" y="257"/>
                    <a:pt x="282" y="255"/>
                  </a:cubicBezTo>
                  <a:cubicBezTo>
                    <a:pt x="286" y="254"/>
                    <a:pt x="289" y="252"/>
                    <a:pt x="289" y="252"/>
                  </a:cubicBezTo>
                  <a:cubicBezTo>
                    <a:pt x="296" y="250"/>
                    <a:pt x="296" y="250"/>
                    <a:pt x="296" y="250"/>
                  </a:cubicBezTo>
                  <a:cubicBezTo>
                    <a:pt x="308" y="248"/>
                    <a:pt x="308" y="248"/>
                    <a:pt x="308" y="248"/>
                  </a:cubicBezTo>
                  <a:cubicBezTo>
                    <a:pt x="298" y="253"/>
                    <a:pt x="298" y="253"/>
                    <a:pt x="298" y="253"/>
                  </a:cubicBezTo>
                  <a:cubicBezTo>
                    <a:pt x="292" y="262"/>
                    <a:pt x="292" y="262"/>
                    <a:pt x="292" y="262"/>
                  </a:cubicBezTo>
                  <a:cubicBezTo>
                    <a:pt x="301" y="264"/>
                    <a:pt x="301" y="264"/>
                    <a:pt x="301" y="264"/>
                  </a:cubicBezTo>
                  <a:cubicBezTo>
                    <a:pt x="301" y="264"/>
                    <a:pt x="301" y="271"/>
                    <a:pt x="306" y="270"/>
                  </a:cubicBezTo>
                  <a:cubicBezTo>
                    <a:pt x="310" y="268"/>
                    <a:pt x="320" y="264"/>
                    <a:pt x="321" y="263"/>
                  </a:cubicBezTo>
                  <a:cubicBezTo>
                    <a:pt x="323" y="263"/>
                    <a:pt x="331" y="260"/>
                    <a:pt x="334" y="261"/>
                  </a:cubicBezTo>
                  <a:cubicBezTo>
                    <a:pt x="336" y="261"/>
                    <a:pt x="349" y="259"/>
                    <a:pt x="349" y="259"/>
                  </a:cubicBezTo>
                  <a:cubicBezTo>
                    <a:pt x="351" y="267"/>
                    <a:pt x="351" y="267"/>
                    <a:pt x="351" y="267"/>
                  </a:cubicBezTo>
                  <a:cubicBezTo>
                    <a:pt x="345" y="274"/>
                    <a:pt x="345" y="274"/>
                    <a:pt x="345" y="274"/>
                  </a:cubicBezTo>
                  <a:cubicBezTo>
                    <a:pt x="338" y="281"/>
                    <a:pt x="338" y="281"/>
                    <a:pt x="338" y="281"/>
                  </a:cubicBezTo>
                  <a:cubicBezTo>
                    <a:pt x="327" y="291"/>
                    <a:pt x="327" y="291"/>
                    <a:pt x="327" y="291"/>
                  </a:cubicBezTo>
                  <a:cubicBezTo>
                    <a:pt x="327" y="291"/>
                    <a:pt x="323" y="297"/>
                    <a:pt x="325" y="298"/>
                  </a:cubicBezTo>
                  <a:cubicBezTo>
                    <a:pt x="326" y="298"/>
                    <a:pt x="338" y="297"/>
                    <a:pt x="338" y="297"/>
                  </a:cubicBezTo>
                  <a:cubicBezTo>
                    <a:pt x="353" y="298"/>
                    <a:pt x="353" y="298"/>
                    <a:pt x="353" y="298"/>
                  </a:cubicBezTo>
                  <a:cubicBezTo>
                    <a:pt x="353" y="298"/>
                    <a:pt x="355" y="298"/>
                    <a:pt x="357" y="304"/>
                  </a:cubicBezTo>
                  <a:cubicBezTo>
                    <a:pt x="358" y="309"/>
                    <a:pt x="361" y="311"/>
                    <a:pt x="362" y="313"/>
                  </a:cubicBezTo>
                  <a:cubicBezTo>
                    <a:pt x="362" y="315"/>
                    <a:pt x="366" y="320"/>
                    <a:pt x="366" y="320"/>
                  </a:cubicBezTo>
                  <a:cubicBezTo>
                    <a:pt x="366" y="320"/>
                    <a:pt x="362" y="323"/>
                    <a:pt x="367" y="323"/>
                  </a:cubicBezTo>
                  <a:cubicBezTo>
                    <a:pt x="371" y="323"/>
                    <a:pt x="375" y="322"/>
                    <a:pt x="375" y="322"/>
                  </a:cubicBezTo>
                  <a:cubicBezTo>
                    <a:pt x="375" y="322"/>
                    <a:pt x="375" y="316"/>
                    <a:pt x="377" y="315"/>
                  </a:cubicBezTo>
                  <a:cubicBezTo>
                    <a:pt x="379" y="314"/>
                    <a:pt x="382" y="312"/>
                    <a:pt x="382" y="312"/>
                  </a:cubicBezTo>
                  <a:cubicBezTo>
                    <a:pt x="382" y="312"/>
                    <a:pt x="382" y="307"/>
                    <a:pt x="384" y="306"/>
                  </a:cubicBezTo>
                  <a:cubicBezTo>
                    <a:pt x="386" y="305"/>
                    <a:pt x="389" y="304"/>
                    <a:pt x="392" y="303"/>
                  </a:cubicBezTo>
                  <a:cubicBezTo>
                    <a:pt x="396" y="302"/>
                    <a:pt x="399" y="296"/>
                    <a:pt x="399" y="296"/>
                  </a:cubicBezTo>
                  <a:cubicBezTo>
                    <a:pt x="403" y="293"/>
                    <a:pt x="403" y="293"/>
                    <a:pt x="403" y="293"/>
                  </a:cubicBezTo>
                  <a:cubicBezTo>
                    <a:pt x="412" y="289"/>
                    <a:pt x="412" y="289"/>
                    <a:pt x="412" y="289"/>
                  </a:cubicBezTo>
                  <a:cubicBezTo>
                    <a:pt x="411" y="282"/>
                    <a:pt x="411" y="282"/>
                    <a:pt x="411" y="282"/>
                  </a:cubicBezTo>
                  <a:cubicBezTo>
                    <a:pt x="411" y="282"/>
                    <a:pt x="413" y="280"/>
                    <a:pt x="415" y="280"/>
                  </a:cubicBezTo>
                  <a:cubicBezTo>
                    <a:pt x="417" y="279"/>
                    <a:pt x="434" y="274"/>
                    <a:pt x="434" y="274"/>
                  </a:cubicBezTo>
                  <a:cubicBezTo>
                    <a:pt x="438" y="266"/>
                    <a:pt x="438" y="266"/>
                    <a:pt x="438" y="266"/>
                  </a:cubicBezTo>
                  <a:cubicBezTo>
                    <a:pt x="438" y="262"/>
                    <a:pt x="438" y="262"/>
                    <a:pt x="438" y="262"/>
                  </a:cubicBezTo>
                  <a:lnTo>
                    <a:pt x="436" y="262"/>
                  </a:lnTo>
                  <a:close/>
                </a:path>
              </a:pathLst>
            </a:custGeom>
            <a:solidFill>
              <a:srgbClr val="BFBFBF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42" name="Freeform 225">
              <a:extLst>
                <a:ext uri="{FF2B5EF4-FFF2-40B4-BE49-F238E27FC236}">
                  <a16:creationId xmlns:a16="http://schemas.microsoft.com/office/drawing/2014/main" id="{34E8F202-CBC7-4B00-0DB3-AD47B85A2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976" y="2327958"/>
              <a:ext cx="9525" cy="9525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  <a:gd name="T4" fmla="*/ 0 w 3"/>
                <a:gd name="T5" fmla="*/ 2 h 3"/>
                <a:gd name="T6" fmla="*/ 2 w 3"/>
                <a:gd name="T7" fmla="*/ 2 h 3"/>
                <a:gd name="T8" fmla="*/ 3 w 3"/>
                <a:gd name="T9" fmla="*/ 2 h 3"/>
                <a:gd name="T10" fmla="*/ 2 w 3"/>
                <a:gd name="T11" fmla="*/ 1 h 3"/>
                <a:gd name="T12" fmla="*/ 1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226">
              <a:extLst>
                <a:ext uri="{FF2B5EF4-FFF2-40B4-BE49-F238E27FC236}">
                  <a16:creationId xmlns:a16="http://schemas.microsoft.com/office/drawing/2014/main" id="{18E55B33-EE11-DDF1-AF67-3C832C504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352" y="2204134"/>
              <a:ext cx="73026" cy="50799"/>
            </a:xfrm>
            <a:custGeom>
              <a:avLst/>
              <a:gdLst>
                <a:gd name="T0" fmla="*/ 4 w 23"/>
                <a:gd name="T1" fmla="*/ 10 h 16"/>
                <a:gd name="T2" fmla="*/ 6 w 23"/>
                <a:gd name="T3" fmla="*/ 10 h 16"/>
                <a:gd name="T4" fmla="*/ 7 w 23"/>
                <a:gd name="T5" fmla="*/ 10 h 16"/>
                <a:gd name="T6" fmla="*/ 8 w 23"/>
                <a:gd name="T7" fmla="*/ 12 h 16"/>
                <a:gd name="T8" fmla="*/ 9 w 23"/>
                <a:gd name="T9" fmla="*/ 14 h 16"/>
                <a:gd name="T10" fmla="*/ 11 w 23"/>
                <a:gd name="T11" fmla="*/ 16 h 16"/>
                <a:gd name="T12" fmla="*/ 13 w 23"/>
                <a:gd name="T13" fmla="*/ 16 h 16"/>
                <a:gd name="T14" fmla="*/ 15 w 23"/>
                <a:gd name="T15" fmla="*/ 15 h 16"/>
                <a:gd name="T16" fmla="*/ 15 w 23"/>
                <a:gd name="T17" fmla="*/ 13 h 16"/>
                <a:gd name="T18" fmla="*/ 15 w 23"/>
                <a:gd name="T19" fmla="*/ 10 h 16"/>
                <a:gd name="T20" fmla="*/ 17 w 23"/>
                <a:gd name="T21" fmla="*/ 12 h 16"/>
                <a:gd name="T22" fmla="*/ 19 w 23"/>
                <a:gd name="T23" fmla="*/ 12 h 16"/>
                <a:gd name="T24" fmla="*/ 18 w 23"/>
                <a:gd name="T25" fmla="*/ 10 h 16"/>
                <a:gd name="T26" fmla="*/ 19 w 23"/>
                <a:gd name="T27" fmla="*/ 9 h 16"/>
                <a:gd name="T28" fmla="*/ 22 w 23"/>
                <a:gd name="T29" fmla="*/ 9 h 16"/>
                <a:gd name="T30" fmla="*/ 22 w 23"/>
                <a:gd name="T31" fmla="*/ 8 h 16"/>
                <a:gd name="T32" fmla="*/ 21 w 23"/>
                <a:gd name="T33" fmla="*/ 7 h 16"/>
                <a:gd name="T34" fmla="*/ 20 w 23"/>
                <a:gd name="T35" fmla="*/ 5 h 16"/>
                <a:gd name="T36" fmla="*/ 19 w 23"/>
                <a:gd name="T37" fmla="*/ 4 h 16"/>
                <a:gd name="T38" fmla="*/ 17 w 23"/>
                <a:gd name="T39" fmla="*/ 2 h 16"/>
                <a:gd name="T40" fmla="*/ 15 w 23"/>
                <a:gd name="T41" fmla="*/ 2 h 16"/>
                <a:gd name="T42" fmla="*/ 14 w 23"/>
                <a:gd name="T43" fmla="*/ 3 h 16"/>
                <a:gd name="T44" fmla="*/ 13 w 23"/>
                <a:gd name="T45" fmla="*/ 2 h 16"/>
                <a:gd name="T46" fmla="*/ 12 w 23"/>
                <a:gd name="T47" fmla="*/ 0 h 16"/>
                <a:gd name="T48" fmla="*/ 10 w 23"/>
                <a:gd name="T49" fmla="*/ 0 h 16"/>
                <a:gd name="T50" fmla="*/ 9 w 23"/>
                <a:gd name="T51" fmla="*/ 3 h 16"/>
                <a:gd name="T52" fmla="*/ 8 w 23"/>
                <a:gd name="T53" fmla="*/ 6 h 16"/>
                <a:gd name="T54" fmla="*/ 5 w 23"/>
                <a:gd name="T55" fmla="*/ 6 h 16"/>
                <a:gd name="T56" fmla="*/ 3 w 23"/>
                <a:gd name="T57" fmla="*/ 7 h 16"/>
                <a:gd name="T58" fmla="*/ 0 w 23"/>
                <a:gd name="T59" fmla="*/ 8 h 16"/>
                <a:gd name="T60" fmla="*/ 2 w 23"/>
                <a:gd name="T61" fmla="*/ 9 h 16"/>
                <a:gd name="T62" fmla="*/ 4 w 23"/>
                <a:gd name="T6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16">
                  <a:moveTo>
                    <a:pt x="4" y="10"/>
                  </a:moveTo>
                  <a:cubicBezTo>
                    <a:pt x="5" y="11"/>
                    <a:pt x="4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1"/>
                    <a:pt x="8" y="12"/>
                  </a:cubicBezTo>
                  <a:cubicBezTo>
                    <a:pt x="8" y="12"/>
                    <a:pt x="9" y="13"/>
                    <a:pt x="9" y="14"/>
                  </a:cubicBezTo>
                  <a:cubicBezTo>
                    <a:pt x="9" y="15"/>
                    <a:pt x="11" y="16"/>
                    <a:pt x="11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5" y="16"/>
                    <a:pt x="15" y="15"/>
                  </a:cubicBezTo>
                  <a:cubicBezTo>
                    <a:pt x="15" y="15"/>
                    <a:pt x="15" y="14"/>
                    <a:pt x="15" y="13"/>
                  </a:cubicBezTo>
                  <a:cubicBezTo>
                    <a:pt x="15" y="13"/>
                    <a:pt x="15" y="11"/>
                    <a:pt x="15" y="10"/>
                  </a:cubicBezTo>
                  <a:cubicBezTo>
                    <a:pt x="16" y="10"/>
                    <a:pt x="16" y="11"/>
                    <a:pt x="17" y="12"/>
                  </a:cubicBezTo>
                  <a:cubicBezTo>
                    <a:pt x="18" y="13"/>
                    <a:pt x="18" y="12"/>
                    <a:pt x="19" y="12"/>
                  </a:cubicBezTo>
                  <a:cubicBezTo>
                    <a:pt x="19" y="12"/>
                    <a:pt x="19" y="11"/>
                    <a:pt x="18" y="10"/>
                  </a:cubicBezTo>
                  <a:cubicBezTo>
                    <a:pt x="18" y="10"/>
                    <a:pt x="19" y="9"/>
                    <a:pt x="19" y="9"/>
                  </a:cubicBezTo>
                  <a:cubicBezTo>
                    <a:pt x="19" y="9"/>
                    <a:pt x="22" y="9"/>
                    <a:pt x="22" y="9"/>
                  </a:cubicBezTo>
                  <a:cubicBezTo>
                    <a:pt x="23" y="9"/>
                    <a:pt x="22" y="8"/>
                    <a:pt x="22" y="8"/>
                  </a:cubicBezTo>
                  <a:cubicBezTo>
                    <a:pt x="22" y="8"/>
                    <a:pt x="21" y="7"/>
                    <a:pt x="21" y="7"/>
                  </a:cubicBezTo>
                  <a:cubicBezTo>
                    <a:pt x="21" y="6"/>
                    <a:pt x="20" y="5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ubicBezTo>
                    <a:pt x="19" y="4"/>
                    <a:pt x="18" y="3"/>
                    <a:pt x="17" y="2"/>
                  </a:cubicBezTo>
                  <a:cubicBezTo>
                    <a:pt x="17" y="2"/>
                    <a:pt x="15" y="2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0" y="0"/>
                    <a:pt x="10" y="0"/>
                  </a:cubicBezTo>
                  <a:cubicBezTo>
                    <a:pt x="11" y="0"/>
                    <a:pt x="10" y="2"/>
                    <a:pt x="9" y="3"/>
                  </a:cubicBezTo>
                  <a:cubicBezTo>
                    <a:pt x="9" y="3"/>
                    <a:pt x="8" y="5"/>
                    <a:pt x="8" y="6"/>
                  </a:cubicBezTo>
                  <a:cubicBezTo>
                    <a:pt x="8" y="7"/>
                    <a:pt x="7" y="6"/>
                    <a:pt x="5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0" y="8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3" y="9"/>
                    <a:pt x="3" y="10"/>
                    <a:pt x="4" y="10"/>
                  </a:cubicBezTo>
                  <a:close/>
                </a:path>
              </a:pathLst>
            </a:custGeom>
            <a:solidFill>
              <a:srgbClr val="8FBC2B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227">
              <a:extLst>
                <a:ext uri="{FF2B5EF4-FFF2-40B4-BE49-F238E27FC236}">
                  <a16:creationId xmlns:a16="http://schemas.microsoft.com/office/drawing/2014/main" id="{42110F6B-FCEF-5919-E5CD-3C9F2AEDE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202" y="2200959"/>
              <a:ext cx="22225" cy="9525"/>
            </a:xfrm>
            <a:custGeom>
              <a:avLst/>
              <a:gdLst>
                <a:gd name="T0" fmla="*/ 3 w 7"/>
                <a:gd name="T1" fmla="*/ 3 h 3"/>
                <a:gd name="T2" fmla="*/ 6 w 7"/>
                <a:gd name="T3" fmla="*/ 3 h 3"/>
                <a:gd name="T4" fmla="*/ 7 w 7"/>
                <a:gd name="T5" fmla="*/ 2 h 3"/>
                <a:gd name="T6" fmla="*/ 6 w 7"/>
                <a:gd name="T7" fmla="*/ 0 h 3"/>
                <a:gd name="T8" fmla="*/ 4 w 7"/>
                <a:gd name="T9" fmla="*/ 0 h 3"/>
                <a:gd name="T10" fmla="*/ 4 w 7"/>
                <a:gd name="T11" fmla="*/ 0 h 3"/>
                <a:gd name="T12" fmla="*/ 1 w 7"/>
                <a:gd name="T13" fmla="*/ 0 h 3"/>
                <a:gd name="T14" fmla="*/ 0 w 7"/>
                <a:gd name="T15" fmla="*/ 2 h 3"/>
                <a:gd name="T16" fmla="*/ 1 w 7"/>
                <a:gd name="T17" fmla="*/ 3 h 3"/>
                <a:gd name="T18" fmla="*/ 3 w 7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">
                  <a:moveTo>
                    <a:pt x="3" y="3"/>
                  </a:moveTo>
                  <a:cubicBezTo>
                    <a:pt x="4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228">
              <a:extLst>
                <a:ext uri="{FF2B5EF4-FFF2-40B4-BE49-F238E27FC236}">
                  <a16:creationId xmlns:a16="http://schemas.microsoft.com/office/drawing/2014/main" id="{96B58CDA-A966-9B1A-8B5F-5E448700B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2751" y="2308909"/>
              <a:ext cx="9525" cy="9525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2 w 3"/>
                <a:gd name="T5" fmla="*/ 2 h 3"/>
                <a:gd name="T6" fmla="*/ 3 w 3"/>
                <a:gd name="T7" fmla="*/ 2 h 3"/>
                <a:gd name="T8" fmla="*/ 3 w 3"/>
                <a:gd name="T9" fmla="*/ 0 h 3"/>
                <a:gd name="T10" fmla="*/ 0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229">
              <a:extLst>
                <a:ext uri="{FF2B5EF4-FFF2-40B4-BE49-F238E27FC236}">
                  <a16:creationId xmlns:a16="http://schemas.microsoft.com/office/drawing/2014/main" id="{4D9FCDC8-EFE8-D15A-5E4D-0D0879CF20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9252" y="2072371"/>
              <a:ext cx="344489" cy="280987"/>
            </a:xfrm>
            <a:custGeom>
              <a:avLst/>
              <a:gdLst>
                <a:gd name="T0" fmla="*/ 99 w 108"/>
                <a:gd name="T1" fmla="*/ 77 h 88"/>
                <a:gd name="T2" fmla="*/ 107 w 108"/>
                <a:gd name="T3" fmla="*/ 67 h 88"/>
                <a:gd name="T4" fmla="*/ 105 w 108"/>
                <a:gd name="T5" fmla="*/ 64 h 88"/>
                <a:gd name="T6" fmla="*/ 101 w 108"/>
                <a:gd name="T7" fmla="*/ 58 h 88"/>
                <a:gd name="T8" fmla="*/ 96 w 108"/>
                <a:gd name="T9" fmla="*/ 53 h 88"/>
                <a:gd name="T10" fmla="*/ 91 w 108"/>
                <a:gd name="T11" fmla="*/ 38 h 88"/>
                <a:gd name="T12" fmla="*/ 89 w 108"/>
                <a:gd name="T13" fmla="*/ 26 h 88"/>
                <a:gd name="T14" fmla="*/ 94 w 108"/>
                <a:gd name="T15" fmla="*/ 3 h 88"/>
                <a:gd name="T16" fmla="*/ 95 w 108"/>
                <a:gd name="T17" fmla="*/ 0 h 88"/>
                <a:gd name="T18" fmla="*/ 87 w 108"/>
                <a:gd name="T19" fmla="*/ 1 h 88"/>
                <a:gd name="T20" fmla="*/ 76 w 108"/>
                <a:gd name="T21" fmla="*/ 3 h 88"/>
                <a:gd name="T22" fmla="*/ 65 w 108"/>
                <a:gd name="T23" fmla="*/ 1 h 88"/>
                <a:gd name="T24" fmla="*/ 57 w 108"/>
                <a:gd name="T25" fmla="*/ 1 h 88"/>
                <a:gd name="T26" fmla="*/ 52 w 108"/>
                <a:gd name="T27" fmla="*/ 1 h 88"/>
                <a:gd name="T28" fmla="*/ 45 w 108"/>
                <a:gd name="T29" fmla="*/ 1 h 88"/>
                <a:gd name="T30" fmla="*/ 43 w 108"/>
                <a:gd name="T31" fmla="*/ 5 h 88"/>
                <a:gd name="T32" fmla="*/ 42 w 108"/>
                <a:gd name="T33" fmla="*/ 7 h 88"/>
                <a:gd name="T34" fmla="*/ 34 w 108"/>
                <a:gd name="T35" fmla="*/ 10 h 88"/>
                <a:gd name="T36" fmla="*/ 28 w 108"/>
                <a:gd name="T37" fmla="*/ 13 h 88"/>
                <a:gd name="T38" fmla="*/ 27 w 108"/>
                <a:gd name="T39" fmla="*/ 14 h 88"/>
                <a:gd name="T40" fmla="*/ 19 w 108"/>
                <a:gd name="T41" fmla="*/ 16 h 88"/>
                <a:gd name="T42" fmla="*/ 14 w 108"/>
                <a:gd name="T43" fmla="*/ 20 h 88"/>
                <a:gd name="T44" fmla="*/ 10 w 108"/>
                <a:gd name="T45" fmla="*/ 21 h 88"/>
                <a:gd name="T46" fmla="*/ 11 w 108"/>
                <a:gd name="T47" fmla="*/ 26 h 88"/>
                <a:gd name="T48" fmla="*/ 5 w 108"/>
                <a:gd name="T49" fmla="*/ 29 h 88"/>
                <a:gd name="T50" fmla="*/ 0 w 108"/>
                <a:gd name="T51" fmla="*/ 32 h 88"/>
                <a:gd name="T52" fmla="*/ 2 w 108"/>
                <a:gd name="T53" fmla="*/ 36 h 88"/>
                <a:gd name="T54" fmla="*/ 1 w 108"/>
                <a:gd name="T55" fmla="*/ 41 h 88"/>
                <a:gd name="T56" fmla="*/ 6 w 108"/>
                <a:gd name="T57" fmla="*/ 39 h 88"/>
                <a:gd name="T58" fmla="*/ 3 w 108"/>
                <a:gd name="T59" fmla="*/ 43 h 88"/>
                <a:gd name="T60" fmla="*/ 3 w 108"/>
                <a:gd name="T61" fmla="*/ 47 h 88"/>
                <a:gd name="T62" fmla="*/ 6 w 108"/>
                <a:gd name="T63" fmla="*/ 50 h 88"/>
                <a:gd name="T64" fmla="*/ 12 w 108"/>
                <a:gd name="T65" fmla="*/ 51 h 88"/>
                <a:gd name="T66" fmla="*/ 8 w 108"/>
                <a:gd name="T67" fmla="*/ 52 h 88"/>
                <a:gd name="T68" fmla="*/ 6 w 108"/>
                <a:gd name="T69" fmla="*/ 58 h 88"/>
                <a:gd name="T70" fmla="*/ 9 w 108"/>
                <a:gd name="T71" fmla="*/ 60 h 88"/>
                <a:gd name="T72" fmla="*/ 16 w 108"/>
                <a:gd name="T73" fmla="*/ 67 h 88"/>
                <a:gd name="T74" fmla="*/ 24 w 108"/>
                <a:gd name="T75" fmla="*/ 71 h 88"/>
                <a:gd name="T76" fmla="*/ 26 w 108"/>
                <a:gd name="T77" fmla="*/ 65 h 88"/>
                <a:gd name="T78" fmla="*/ 32 w 108"/>
                <a:gd name="T79" fmla="*/ 63 h 88"/>
                <a:gd name="T80" fmla="*/ 32 w 108"/>
                <a:gd name="T81" fmla="*/ 72 h 88"/>
                <a:gd name="T82" fmla="*/ 31 w 108"/>
                <a:gd name="T83" fmla="*/ 83 h 88"/>
                <a:gd name="T84" fmla="*/ 40 w 108"/>
                <a:gd name="T85" fmla="*/ 77 h 88"/>
                <a:gd name="T86" fmla="*/ 51 w 108"/>
                <a:gd name="T87" fmla="*/ 74 h 88"/>
                <a:gd name="T88" fmla="*/ 62 w 108"/>
                <a:gd name="T89" fmla="*/ 75 h 88"/>
                <a:gd name="T90" fmla="*/ 76 w 108"/>
                <a:gd name="T91" fmla="*/ 82 h 88"/>
                <a:gd name="T92" fmla="*/ 85 w 108"/>
                <a:gd name="T93" fmla="*/ 87 h 88"/>
                <a:gd name="T94" fmla="*/ 90 w 108"/>
                <a:gd name="T95" fmla="*/ 83 h 88"/>
                <a:gd name="T96" fmla="*/ 102 w 108"/>
                <a:gd name="T97" fmla="*/ 8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" h="88">
                  <a:moveTo>
                    <a:pt x="101" y="81"/>
                  </a:moveTo>
                  <a:cubicBezTo>
                    <a:pt x="101" y="81"/>
                    <a:pt x="101" y="79"/>
                    <a:pt x="100" y="78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2"/>
                    <a:pt x="102" y="69"/>
                    <a:pt x="102" y="69"/>
                  </a:cubicBezTo>
                  <a:cubicBezTo>
                    <a:pt x="103" y="68"/>
                    <a:pt x="104" y="67"/>
                    <a:pt x="107" y="67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7" y="66"/>
                    <a:pt x="106" y="65"/>
                    <a:pt x="105" y="65"/>
                  </a:cubicBezTo>
                  <a:cubicBezTo>
                    <a:pt x="105" y="65"/>
                    <a:pt x="105" y="64"/>
                    <a:pt x="105" y="64"/>
                  </a:cubicBezTo>
                  <a:cubicBezTo>
                    <a:pt x="103" y="64"/>
                    <a:pt x="103" y="62"/>
                    <a:pt x="103" y="61"/>
                  </a:cubicBezTo>
                  <a:cubicBezTo>
                    <a:pt x="103" y="60"/>
                    <a:pt x="103" y="59"/>
                    <a:pt x="103" y="59"/>
                  </a:cubicBezTo>
                  <a:cubicBezTo>
                    <a:pt x="102" y="59"/>
                    <a:pt x="102" y="58"/>
                    <a:pt x="101" y="58"/>
                  </a:cubicBezTo>
                  <a:cubicBezTo>
                    <a:pt x="101" y="58"/>
                    <a:pt x="100" y="58"/>
                    <a:pt x="100" y="57"/>
                  </a:cubicBezTo>
                  <a:cubicBezTo>
                    <a:pt x="100" y="57"/>
                    <a:pt x="99" y="56"/>
                    <a:pt x="98" y="55"/>
                  </a:cubicBezTo>
                  <a:cubicBezTo>
                    <a:pt x="97" y="54"/>
                    <a:pt x="97" y="53"/>
                    <a:pt x="96" y="53"/>
                  </a:cubicBezTo>
                  <a:cubicBezTo>
                    <a:pt x="95" y="51"/>
                    <a:pt x="95" y="49"/>
                    <a:pt x="95" y="47"/>
                  </a:cubicBezTo>
                  <a:cubicBezTo>
                    <a:pt x="95" y="47"/>
                    <a:pt x="95" y="46"/>
                    <a:pt x="95" y="46"/>
                  </a:cubicBezTo>
                  <a:cubicBezTo>
                    <a:pt x="92" y="44"/>
                    <a:pt x="91" y="41"/>
                    <a:pt x="91" y="38"/>
                  </a:cubicBezTo>
                  <a:cubicBezTo>
                    <a:pt x="90" y="37"/>
                    <a:pt x="90" y="36"/>
                    <a:pt x="90" y="35"/>
                  </a:cubicBezTo>
                  <a:cubicBezTo>
                    <a:pt x="87" y="32"/>
                    <a:pt x="88" y="29"/>
                    <a:pt x="88" y="27"/>
                  </a:cubicBezTo>
                  <a:cubicBezTo>
                    <a:pt x="89" y="27"/>
                    <a:pt x="89" y="26"/>
                    <a:pt x="89" y="26"/>
                  </a:cubicBezTo>
                  <a:cubicBezTo>
                    <a:pt x="89" y="25"/>
                    <a:pt x="90" y="23"/>
                    <a:pt x="90" y="22"/>
                  </a:cubicBezTo>
                  <a:cubicBezTo>
                    <a:pt x="91" y="19"/>
                    <a:pt x="93" y="15"/>
                    <a:pt x="93" y="10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"/>
                    <a:pt x="89" y="0"/>
                    <a:pt x="87" y="1"/>
                  </a:cubicBezTo>
                  <a:cubicBezTo>
                    <a:pt x="86" y="1"/>
                    <a:pt x="85" y="1"/>
                    <a:pt x="85" y="1"/>
                  </a:cubicBezTo>
                  <a:cubicBezTo>
                    <a:pt x="85" y="1"/>
                    <a:pt x="82" y="1"/>
                    <a:pt x="81" y="2"/>
                  </a:cubicBezTo>
                  <a:cubicBezTo>
                    <a:pt x="79" y="2"/>
                    <a:pt x="76" y="3"/>
                    <a:pt x="76" y="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8" y="2"/>
                    <a:pt x="57" y="1"/>
                  </a:cubicBezTo>
                  <a:cubicBezTo>
                    <a:pt x="56" y="1"/>
                    <a:pt x="56" y="2"/>
                    <a:pt x="55" y="2"/>
                  </a:cubicBezTo>
                  <a:cubicBezTo>
                    <a:pt x="55" y="2"/>
                    <a:pt x="53" y="2"/>
                    <a:pt x="53" y="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5" y="2"/>
                    <a:pt x="45" y="1"/>
                  </a:cubicBezTo>
                  <a:cubicBezTo>
                    <a:pt x="44" y="1"/>
                    <a:pt x="44" y="2"/>
                    <a:pt x="44" y="2"/>
                  </a:cubicBezTo>
                  <a:cubicBezTo>
                    <a:pt x="44" y="2"/>
                    <a:pt x="45" y="4"/>
                    <a:pt x="45" y="5"/>
                  </a:cubicBezTo>
                  <a:cubicBezTo>
                    <a:pt x="44" y="6"/>
                    <a:pt x="43" y="5"/>
                    <a:pt x="43" y="5"/>
                  </a:cubicBezTo>
                  <a:cubicBezTo>
                    <a:pt x="42" y="5"/>
                    <a:pt x="41" y="3"/>
                    <a:pt x="41" y="3"/>
                  </a:cubicBezTo>
                  <a:cubicBezTo>
                    <a:pt x="41" y="2"/>
                    <a:pt x="40" y="4"/>
                    <a:pt x="40" y="4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39" y="10"/>
                    <a:pt x="38" y="10"/>
                  </a:cubicBezTo>
                  <a:cubicBezTo>
                    <a:pt x="37" y="10"/>
                    <a:pt x="34" y="10"/>
                    <a:pt x="34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6" y="11"/>
                    <a:pt x="26" y="10"/>
                  </a:cubicBezTo>
                  <a:cubicBezTo>
                    <a:pt x="25" y="9"/>
                    <a:pt x="25" y="12"/>
                    <a:pt x="25" y="12"/>
                  </a:cubicBezTo>
                  <a:cubicBezTo>
                    <a:pt x="25" y="12"/>
                    <a:pt x="27" y="13"/>
                    <a:pt x="27" y="14"/>
                  </a:cubicBezTo>
                  <a:cubicBezTo>
                    <a:pt x="27" y="15"/>
                    <a:pt x="25" y="15"/>
                    <a:pt x="25" y="15"/>
                  </a:cubicBezTo>
                  <a:cubicBezTo>
                    <a:pt x="25" y="15"/>
                    <a:pt x="23" y="16"/>
                    <a:pt x="22" y="16"/>
                  </a:cubicBezTo>
                  <a:cubicBezTo>
                    <a:pt x="21" y="16"/>
                    <a:pt x="22" y="16"/>
                    <a:pt x="19" y="16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7"/>
                    <a:pt x="17" y="18"/>
                    <a:pt x="17" y="19"/>
                  </a:cubicBezTo>
                  <a:cubicBezTo>
                    <a:pt x="17" y="20"/>
                    <a:pt x="14" y="20"/>
                    <a:pt x="14" y="20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3" y="21"/>
                    <a:pt x="13" y="21"/>
                  </a:cubicBezTo>
                  <a:cubicBezTo>
                    <a:pt x="12" y="21"/>
                    <a:pt x="11" y="21"/>
                    <a:pt x="10" y="21"/>
                  </a:cubicBezTo>
                  <a:cubicBezTo>
                    <a:pt x="9" y="22"/>
                    <a:pt x="11" y="23"/>
                    <a:pt x="12" y="24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3" y="27"/>
                    <a:pt x="12" y="26"/>
                    <a:pt x="11" y="26"/>
                  </a:cubicBezTo>
                  <a:cubicBezTo>
                    <a:pt x="11" y="26"/>
                    <a:pt x="10" y="27"/>
                    <a:pt x="10" y="27"/>
                  </a:cubicBezTo>
                  <a:cubicBezTo>
                    <a:pt x="9" y="27"/>
                    <a:pt x="7" y="27"/>
                    <a:pt x="6" y="27"/>
                  </a:cubicBezTo>
                  <a:cubicBezTo>
                    <a:pt x="5" y="27"/>
                    <a:pt x="5" y="29"/>
                    <a:pt x="5" y="2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2" y="30"/>
                    <a:pt x="1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11" y="48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3" y="50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ubicBezTo>
                    <a:pt x="10" y="51"/>
                    <a:pt x="10" y="50"/>
                    <a:pt x="9" y="50"/>
                  </a:cubicBezTo>
                  <a:cubicBezTo>
                    <a:pt x="8" y="50"/>
                    <a:pt x="8" y="52"/>
                    <a:pt x="8" y="52"/>
                  </a:cubicBezTo>
                  <a:cubicBezTo>
                    <a:pt x="7" y="52"/>
                    <a:pt x="6" y="51"/>
                    <a:pt x="6" y="51"/>
                  </a:cubicBezTo>
                  <a:cubicBezTo>
                    <a:pt x="5" y="51"/>
                    <a:pt x="6" y="52"/>
                    <a:pt x="6" y="54"/>
                  </a:cubicBezTo>
                  <a:cubicBezTo>
                    <a:pt x="6" y="55"/>
                    <a:pt x="6" y="57"/>
                    <a:pt x="6" y="58"/>
                  </a:cubicBezTo>
                  <a:cubicBezTo>
                    <a:pt x="7" y="58"/>
                    <a:pt x="7" y="59"/>
                    <a:pt x="7" y="60"/>
                  </a:cubicBezTo>
                  <a:cubicBezTo>
                    <a:pt x="7" y="60"/>
                    <a:pt x="8" y="58"/>
                    <a:pt x="8" y="58"/>
                  </a:cubicBezTo>
                  <a:cubicBezTo>
                    <a:pt x="9" y="58"/>
                    <a:pt x="9" y="60"/>
                    <a:pt x="9" y="60"/>
                  </a:cubicBezTo>
                  <a:cubicBezTo>
                    <a:pt x="9" y="60"/>
                    <a:pt x="12" y="64"/>
                    <a:pt x="13" y="65"/>
                  </a:cubicBezTo>
                  <a:cubicBezTo>
                    <a:pt x="14" y="67"/>
                    <a:pt x="14" y="67"/>
                    <a:pt x="15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8" y="67"/>
                    <a:pt x="18" y="67"/>
                  </a:cubicBezTo>
                  <a:cubicBezTo>
                    <a:pt x="19" y="67"/>
                    <a:pt x="21" y="68"/>
                    <a:pt x="21" y="68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71"/>
                    <a:pt x="24" y="68"/>
                    <a:pt x="25" y="68"/>
                  </a:cubicBezTo>
                  <a:cubicBezTo>
                    <a:pt x="25" y="68"/>
                    <a:pt x="26" y="68"/>
                    <a:pt x="27" y="67"/>
                  </a:cubicBezTo>
                  <a:cubicBezTo>
                    <a:pt x="27" y="66"/>
                    <a:pt x="26" y="65"/>
                    <a:pt x="26" y="65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8"/>
                    <a:pt x="32" y="70"/>
                    <a:pt x="32" y="72"/>
                  </a:cubicBezTo>
                  <a:cubicBezTo>
                    <a:pt x="33" y="74"/>
                    <a:pt x="33" y="75"/>
                    <a:pt x="33" y="76"/>
                  </a:cubicBezTo>
                  <a:cubicBezTo>
                    <a:pt x="33" y="76"/>
                    <a:pt x="32" y="78"/>
                    <a:pt x="32" y="79"/>
                  </a:cubicBezTo>
                  <a:cubicBezTo>
                    <a:pt x="31" y="81"/>
                    <a:pt x="31" y="83"/>
                    <a:pt x="31" y="83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3" y="83"/>
                    <a:pt x="36" y="81"/>
                    <a:pt x="36" y="8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86"/>
                    <a:pt x="83" y="88"/>
                    <a:pt x="85" y="87"/>
                  </a:cubicBezTo>
                  <a:cubicBezTo>
                    <a:pt x="85" y="87"/>
                    <a:pt x="86" y="86"/>
                    <a:pt x="87" y="86"/>
                  </a:cubicBezTo>
                  <a:cubicBezTo>
                    <a:pt x="88" y="84"/>
                    <a:pt x="89" y="83"/>
                    <a:pt x="89" y="83"/>
                  </a:cubicBezTo>
                  <a:cubicBezTo>
                    <a:pt x="90" y="83"/>
                    <a:pt x="90" y="83"/>
                    <a:pt x="90" y="83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8" y="82"/>
                    <a:pt x="98" y="82"/>
                    <a:pt x="98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1" y="82"/>
                    <a:pt x="101" y="81"/>
                    <a:pt x="101" y="81"/>
                  </a:cubicBezTo>
                  <a:close/>
                </a:path>
              </a:pathLst>
            </a:custGeom>
            <a:solidFill>
              <a:srgbClr val="8FBC2B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230">
              <a:extLst>
                <a:ext uri="{FF2B5EF4-FFF2-40B4-BE49-F238E27FC236}">
                  <a16:creationId xmlns:a16="http://schemas.microsoft.com/office/drawing/2014/main" id="{A78A6243-5D67-2615-9F39-70CDF61F3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002" y="2264458"/>
              <a:ext cx="107950" cy="107950"/>
            </a:xfrm>
            <a:custGeom>
              <a:avLst/>
              <a:gdLst>
                <a:gd name="T0" fmla="*/ 32 w 34"/>
                <a:gd name="T1" fmla="*/ 3 h 34"/>
                <a:gd name="T2" fmla="*/ 27 w 34"/>
                <a:gd name="T3" fmla="*/ 1 h 34"/>
                <a:gd name="T4" fmla="*/ 23 w 34"/>
                <a:gd name="T5" fmla="*/ 0 h 34"/>
                <a:gd name="T6" fmla="*/ 20 w 34"/>
                <a:gd name="T7" fmla="*/ 1 h 34"/>
                <a:gd name="T8" fmla="*/ 17 w 34"/>
                <a:gd name="T9" fmla="*/ 1 h 34"/>
                <a:gd name="T10" fmla="*/ 15 w 34"/>
                <a:gd name="T11" fmla="*/ 3 h 34"/>
                <a:gd name="T12" fmla="*/ 10 w 34"/>
                <a:gd name="T13" fmla="*/ 4 h 34"/>
                <a:gd name="T14" fmla="*/ 10 w 34"/>
                <a:gd name="T15" fmla="*/ 7 h 34"/>
                <a:gd name="T16" fmla="*/ 8 w 34"/>
                <a:gd name="T17" fmla="*/ 6 h 34"/>
                <a:gd name="T18" fmla="*/ 6 w 34"/>
                <a:gd name="T19" fmla="*/ 9 h 34"/>
                <a:gd name="T20" fmla="*/ 6 w 34"/>
                <a:gd name="T21" fmla="*/ 12 h 34"/>
                <a:gd name="T22" fmla="*/ 3 w 34"/>
                <a:gd name="T23" fmla="*/ 8 h 34"/>
                <a:gd name="T24" fmla="*/ 1 w 34"/>
                <a:gd name="T25" fmla="*/ 9 h 34"/>
                <a:gd name="T26" fmla="*/ 0 w 34"/>
                <a:gd name="T27" fmla="*/ 9 h 34"/>
                <a:gd name="T28" fmla="*/ 2 w 34"/>
                <a:gd name="T29" fmla="*/ 11 h 34"/>
                <a:gd name="T30" fmla="*/ 5 w 34"/>
                <a:gd name="T31" fmla="*/ 13 h 34"/>
                <a:gd name="T32" fmla="*/ 3 w 34"/>
                <a:gd name="T33" fmla="*/ 16 h 34"/>
                <a:gd name="T34" fmla="*/ 2 w 34"/>
                <a:gd name="T35" fmla="*/ 17 h 34"/>
                <a:gd name="T36" fmla="*/ 5 w 34"/>
                <a:gd name="T37" fmla="*/ 20 h 34"/>
                <a:gd name="T38" fmla="*/ 7 w 34"/>
                <a:gd name="T39" fmla="*/ 21 h 34"/>
                <a:gd name="T40" fmla="*/ 8 w 34"/>
                <a:gd name="T41" fmla="*/ 22 h 34"/>
                <a:gd name="T42" fmla="*/ 10 w 34"/>
                <a:gd name="T43" fmla="*/ 24 h 34"/>
                <a:gd name="T44" fmla="*/ 9 w 34"/>
                <a:gd name="T45" fmla="*/ 27 h 34"/>
                <a:gd name="T46" fmla="*/ 8 w 34"/>
                <a:gd name="T47" fmla="*/ 30 h 34"/>
                <a:gd name="T48" fmla="*/ 9 w 34"/>
                <a:gd name="T49" fmla="*/ 34 h 34"/>
                <a:gd name="T50" fmla="*/ 13 w 34"/>
                <a:gd name="T51" fmla="*/ 30 h 34"/>
                <a:gd name="T52" fmla="*/ 13 w 34"/>
                <a:gd name="T53" fmla="*/ 27 h 34"/>
                <a:gd name="T54" fmla="*/ 12 w 34"/>
                <a:gd name="T55" fmla="*/ 22 h 34"/>
                <a:gd name="T56" fmla="*/ 15 w 34"/>
                <a:gd name="T57" fmla="*/ 19 h 34"/>
                <a:gd name="T58" fmla="*/ 18 w 34"/>
                <a:gd name="T59" fmla="*/ 17 h 34"/>
                <a:gd name="T60" fmla="*/ 21 w 34"/>
                <a:gd name="T61" fmla="*/ 18 h 34"/>
                <a:gd name="T62" fmla="*/ 23 w 34"/>
                <a:gd name="T63" fmla="*/ 17 h 34"/>
                <a:gd name="T64" fmla="*/ 22 w 34"/>
                <a:gd name="T65" fmla="*/ 15 h 34"/>
                <a:gd name="T66" fmla="*/ 25 w 34"/>
                <a:gd name="T67" fmla="*/ 12 h 34"/>
                <a:gd name="T68" fmla="*/ 26 w 34"/>
                <a:gd name="T69" fmla="*/ 10 h 34"/>
                <a:gd name="T70" fmla="*/ 28 w 34"/>
                <a:gd name="T71" fmla="*/ 8 h 34"/>
                <a:gd name="T72" fmla="*/ 30 w 34"/>
                <a:gd name="T73" fmla="*/ 7 h 34"/>
                <a:gd name="T74" fmla="*/ 30 w 34"/>
                <a:gd name="T75" fmla="*/ 4 h 34"/>
                <a:gd name="T76" fmla="*/ 34 w 34"/>
                <a:gd name="T77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" h="34">
                  <a:moveTo>
                    <a:pt x="33" y="4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21" y="0"/>
                    <a:pt x="20" y="1"/>
                    <a:pt x="20" y="1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3" y="3"/>
                    <a:pt x="12" y="3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0"/>
                    <a:pt x="5" y="9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4" y="13"/>
                    <a:pt x="5" y="13"/>
                  </a:cubicBezTo>
                  <a:cubicBezTo>
                    <a:pt x="5" y="14"/>
                    <a:pt x="5" y="15"/>
                    <a:pt x="5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7"/>
                    <a:pt x="3" y="17"/>
                    <a:pt x="2" y="17"/>
                  </a:cubicBezTo>
                  <a:cubicBezTo>
                    <a:pt x="2" y="18"/>
                    <a:pt x="3" y="19"/>
                    <a:pt x="3" y="19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0" y="26"/>
                    <a:pt x="9" y="27"/>
                  </a:cubicBezTo>
                  <a:cubicBezTo>
                    <a:pt x="9" y="27"/>
                    <a:pt x="9" y="28"/>
                    <a:pt x="8" y="28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8" y="32"/>
                    <a:pt x="8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1" y="33"/>
                    <a:pt x="11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29"/>
                    <a:pt x="13" y="28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20" y="17"/>
                  </a:cubicBezTo>
                  <a:cubicBezTo>
                    <a:pt x="21" y="17"/>
                    <a:pt x="21" y="17"/>
                    <a:pt x="21" y="18"/>
                  </a:cubicBezTo>
                  <a:cubicBezTo>
                    <a:pt x="21" y="18"/>
                    <a:pt x="22" y="18"/>
                    <a:pt x="23" y="18"/>
                  </a:cubicBezTo>
                  <a:cubicBezTo>
                    <a:pt x="23" y="18"/>
                    <a:pt x="23" y="17"/>
                    <a:pt x="23" y="17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7" y="10"/>
                    <a:pt x="28" y="9"/>
                  </a:cubicBezTo>
                  <a:cubicBezTo>
                    <a:pt x="29" y="9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7"/>
                    <a:pt x="30" y="7"/>
                  </a:cubicBezTo>
                  <a:cubicBezTo>
                    <a:pt x="30" y="6"/>
                    <a:pt x="29" y="6"/>
                    <a:pt x="29" y="5"/>
                  </a:cubicBezTo>
                  <a:cubicBezTo>
                    <a:pt x="29" y="5"/>
                    <a:pt x="30" y="4"/>
                    <a:pt x="30" y="4"/>
                  </a:cubicBezTo>
                  <a:cubicBezTo>
                    <a:pt x="30" y="4"/>
                    <a:pt x="32" y="6"/>
                    <a:pt x="32" y="6"/>
                  </a:cubicBezTo>
                  <a:cubicBezTo>
                    <a:pt x="33" y="6"/>
                    <a:pt x="33" y="5"/>
                    <a:pt x="34" y="5"/>
                  </a:cubicBezTo>
                  <a:cubicBezTo>
                    <a:pt x="34" y="5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8FBC2B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231">
              <a:extLst>
                <a:ext uri="{FF2B5EF4-FFF2-40B4-BE49-F238E27FC236}">
                  <a16:creationId xmlns:a16="http://schemas.microsoft.com/office/drawing/2014/main" id="{80889F16-BCB5-8963-25A7-A40EE9EFF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727" y="2248583"/>
              <a:ext cx="25400" cy="22225"/>
            </a:xfrm>
            <a:custGeom>
              <a:avLst/>
              <a:gdLst>
                <a:gd name="T0" fmla="*/ 6 w 8"/>
                <a:gd name="T1" fmla="*/ 3 h 7"/>
                <a:gd name="T2" fmla="*/ 5 w 8"/>
                <a:gd name="T3" fmla="*/ 1 h 7"/>
                <a:gd name="T4" fmla="*/ 3 w 8"/>
                <a:gd name="T5" fmla="*/ 0 h 7"/>
                <a:gd name="T6" fmla="*/ 1 w 8"/>
                <a:gd name="T7" fmla="*/ 1 h 7"/>
                <a:gd name="T8" fmla="*/ 1 w 8"/>
                <a:gd name="T9" fmla="*/ 3 h 7"/>
                <a:gd name="T10" fmla="*/ 0 w 8"/>
                <a:gd name="T11" fmla="*/ 4 h 7"/>
                <a:gd name="T12" fmla="*/ 1 w 8"/>
                <a:gd name="T13" fmla="*/ 5 h 7"/>
                <a:gd name="T14" fmla="*/ 3 w 8"/>
                <a:gd name="T15" fmla="*/ 5 h 7"/>
                <a:gd name="T16" fmla="*/ 7 w 8"/>
                <a:gd name="T17" fmla="*/ 5 h 7"/>
                <a:gd name="T18" fmla="*/ 7 w 8"/>
                <a:gd name="T19" fmla="*/ 4 h 7"/>
                <a:gd name="T20" fmla="*/ 6 w 8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7">
                  <a:moveTo>
                    <a:pt x="6" y="3"/>
                  </a:move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4" y="1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1" y="3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6" y="6"/>
                    <a:pt x="6" y="7"/>
                    <a:pt x="7" y="5"/>
                  </a:cubicBezTo>
                  <a:cubicBezTo>
                    <a:pt x="8" y="5"/>
                    <a:pt x="7" y="5"/>
                    <a:pt x="7" y="4"/>
                  </a:cubicBezTo>
                  <a:cubicBezTo>
                    <a:pt x="7" y="4"/>
                    <a:pt x="6" y="3"/>
                    <a:pt x="6" y="3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232">
              <a:extLst>
                <a:ext uri="{FF2B5EF4-FFF2-40B4-BE49-F238E27FC236}">
                  <a16:creationId xmlns:a16="http://schemas.microsoft.com/office/drawing/2014/main" id="{4AB72DAE-24DC-67AF-DDA1-D34F36EBB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127" y="2308909"/>
              <a:ext cx="544512" cy="322262"/>
            </a:xfrm>
            <a:custGeom>
              <a:avLst/>
              <a:gdLst>
                <a:gd name="T0" fmla="*/ 168 w 171"/>
                <a:gd name="T1" fmla="*/ 52 h 101"/>
                <a:gd name="T2" fmla="*/ 166 w 171"/>
                <a:gd name="T3" fmla="*/ 48 h 101"/>
                <a:gd name="T4" fmla="*/ 163 w 171"/>
                <a:gd name="T5" fmla="*/ 43 h 101"/>
                <a:gd name="T6" fmla="*/ 157 w 171"/>
                <a:gd name="T7" fmla="*/ 35 h 101"/>
                <a:gd name="T8" fmla="*/ 152 w 171"/>
                <a:gd name="T9" fmla="*/ 31 h 101"/>
                <a:gd name="T10" fmla="*/ 151 w 171"/>
                <a:gd name="T11" fmla="*/ 16 h 101"/>
                <a:gd name="T12" fmla="*/ 143 w 171"/>
                <a:gd name="T13" fmla="*/ 13 h 101"/>
                <a:gd name="T14" fmla="*/ 140 w 171"/>
                <a:gd name="T15" fmla="*/ 10 h 101"/>
                <a:gd name="T16" fmla="*/ 137 w 171"/>
                <a:gd name="T17" fmla="*/ 10 h 101"/>
                <a:gd name="T18" fmla="*/ 128 w 171"/>
                <a:gd name="T19" fmla="*/ 9 h 101"/>
                <a:gd name="T20" fmla="*/ 123 w 171"/>
                <a:gd name="T21" fmla="*/ 13 h 101"/>
                <a:gd name="T22" fmla="*/ 115 w 171"/>
                <a:gd name="T23" fmla="*/ 14 h 101"/>
                <a:gd name="T24" fmla="*/ 103 w 171"/>
                <a:gd name="T25" fmla="*/ 5 h 101"/>
                <a:gd name="T26" fmla="*/ 92 w 171"/>
                <a:gd name="T27" fmla="*/ 3 h 101"/>
                <a:gd name="T28" fmla="*/ 83 w 171"/>
                <a:gd name="T29" fmla="*/ 0 h 101"/>
                <a:gd name="T30" fmla="*/ 72 w 171"/>
                <a:gd name="T31" fmla="*/ 8 h 101"/>
                <a:gd name="T32" fmla="*/ 66 w 171"/>
                <a:gd name="T33" fmla="*/ 12 h 101"/>
                <a:gd name="T34" fmla="*/ 70 w 171"/>
                <a:gd name="T35" fmla="*/ 28 h 101"/>
                <a:gd name="T36" fmla="*/ 70 w 171"/>
                <a:gd name="T37" fmla="*/ 45 h 101"/>
                <a:gd name="T38" fmla="*/ 65 w 171"/>
                <a:gd name="T39" fmla="*/ 51 h 101"/>
                <a:gd name="T40" fmla="*/ 53 w 171"/>
                <a:gd name="T41" fmla="*/ 53 h 101"/>
                <a:gd name="T42" fmla="*/ 45 w 171"/>
                <a:gd name="T43" fmla="*/ 45 h 101"/>
                <a:gd name="T44" fmla="*/ 36 w 171"/>
                <a:gd name="T45" fmla="*/ 35 h 101"/>
                <a:gd name="T46" fmla="*/ 28 w 171"/>
                <a:gd name="T47" fmla="*/ 24 h 101"/>
                <a:gd name="T48" fmla="*/ 19 w 171"/>
                <a:gd name="T49" fmla="*/ 31 h 101"/>
                <a:gd name="T50" fmla="*/ 8 w 171"/>
                <a:gd name="T51" fmla="*/ 39 h 101"/>
                <a:gd name="T52" fmla="*/ 5 w 171"/>
                <a:gd name="T53" fmla="*/ 64 h 101"/>
                <a:gd name="T54" fmla="*/ 0 w 171"/>
                <a:gd name="T55" fmla="*/ 75 h 101"/>
                <a:gd name="T56" fmla="*/ 1 w 171"/>
                <a:gd name="T57" fmla="*/ 92 h 101"/>
                <a:gd name="T58" fmla="*/ 6 w 171"/>
                <a:gd name="T59" fmla="*/ 99 h 101"/>
                <a:gd name="T60" fmla="*/ 10 w 171"/>
                <a:gd name="T61" fmla="*/ 92 h 101"/>
                <a:gd name="T62" fmla="*/ 19 w 171"/>
                <a:gd name="T63" fmla="*/ 87 h 101"/>
                <a:gd name="T64" fmla="*/ 32 w 171"/>
                <a:gd name="T65" fmla="*/ 81 h 101"/>
                <a:gd name="T66" fmla="*/ 46 w 171"/>
                <a:gd name="T67" fmla="*/ 76 h 101"/>
                <a:gd name="T68" fmla="*/ 52 w 171"/>
                <a:gd name="T69" fmla="*/ 80 h 101"/>
                <a:gd name="T70" fmla="*/ 62 w 171"/>
                <a:gd name="T71" fmla="*/ 76 h 101"/>
                <a:gd name="T72" fmla="*/ 65 w 171"/>
                <a:gd name="T73" fmla="*/ 75 h 101"/>
                <a:gd name="T74" fmla="*/ 75 w 171"/>
                <a:gd name="T75" fmla="*/ 76 h 101"/>
                <a:gd name="T76" fmla="*/ 80 w 171"/>
                <a:gd name="T77" fmla="*/ 73 h 101"/>
                <a:gd name="T78" fmla="*/ 89 w 171"/>
                <a:gd name="T79" fmla="*/ 68 h 101"/>
                <a:gd name="T80" fmla="*/ 97 w 171"/>
                <a:gd name="T81" fmla="*/ 71 h 101"/>
                <a:gd name="T82" fmla="*/ 107 w 171"/>
                <a:gd name="T83" fmla="*/ 74 h 101"/>
                <a:gd name="T84" fmla="*/ 118 w 171"/>
                <a:gd name="T85" fmla="*/ 76 h 101"/>
                <a:gd name="T86" fmla="*/ 127 w 171"/>
                <a:gd name="T87" fmla="*/ 80 h 101"/>
                <a:gd name="T88" fmla="*/ 133 w 171"/>
                <a:gd name="T89" fmla="*/ 87 h 101"/>
                <a:gd name="T90" fmla="*/ 146 w 171"/>
                <a:gd name="T91" fmla="*/ 86 h 101"/>
                <a:gd name="T92" fmla="*/ 153 w 171"/>
                <a:gd name="T93" fmla="*/ 78 h 101"/>
                <a:gd name="T94" fmla="*/ 158 w 171"/>
                <a:gd name="T95" fmla="*/ 78 h 101"/>
                <a:gd name="T96" fmla="*/ 162 w 171"/>
                <a:gd name="T97" fmla="*/ 74 h 101"/>
                <a:gd name="T98" fmla="*/ 171 w 171"/>
                <a:gd name="T99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01">
                  <a:moveTo>
                    <a:pt x="171" y="58"/>
                  </a:moveTo>
                  <a:cubicBezTo>
                    <a:pt x="171" y="55"/>
                    <a:pt x="171" y="55"/>
                    <a:pt x="171" y="55"/>
                  </a:cubicBezTo>
                  <a:cubicBezTo>
                    <a:pt x="170" y="54"/>
                    <a:pt x="168" y="52"/>
                    <a:pt x="168" y="52"/>
                  </a:cubicBezTo>
                  <a:cubicBezTo>
                    <a:pt x="168" y="51"/>
                    <a:pt x="168" y="50"/>
                    <a:pt x="167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7" y="48"/>
                    <a:pt x="166" y="48"/>
                    <a:pt x="166" y="48"/>
                  </a:cubicBezTo>
                  <a:cubicBezTo>
                    <a:pt x="165" y="47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2" y="43"/>
                    <a:pt x="162" y="43"/>
                    <a:pt x="162" y="43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7" y="35"/>
                    <a:pt x="157" y="35"/>
                    <a:pt x="157" y="35"/>
                  </a:cubicBezTo>
                  <a:cubicBezTo>
                    <a:pt x="157" y="35"/>
                    <a:pt x="157" y="35"/>
                    <a:pt x="157" y="35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1" y="16"/>
                    <a:pt x="150" y="16"/>
                    <a:pt x="150" y="16"/>
                  </a:cubicBezTo>
                  <a:cubicBezTo>
                    <a:pt x="149" y="16"/>
                    <a:pt x="148" y="16"/>
                    <a:pt x="146" y="14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3" y="10"/>
                    <a:pt x="133" y="10"/>
                    <a:pt x="133" y="10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4" y="12"/>
                    <a:pt x="124" y="12"/>
                    <a:pt x="123" y="13"/>
                  </a:cubicBezTo>
                  <a:cubicBezTo>
                    <a:pt x="123" y="14"/>
                    <a:pt x="121" y="14"/>
                    <a:pt x="121" y="15"/>
                  </a:cubicBezTo>
                  <a:cubicBezTo>
                    <a:pt x="120" y="15"/>
                    <a:pt x="119" y="15"/>
                    <a:pt x="118" y="15"/>
                  </a:cubicBezTo>
                  <a:cubicBezTo>
                    <a:pt x="117" y="15"/>
                    <a:pt x="116" y="15"/>
                    <a:pt x="115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9"/>
                    <a:pt x="70" y="11"/>
                    <a:pt x="68" y="12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3"/>
                    <a:pt x="66" y="14"/>
                    <a:pt x="66" y="15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70" y="26"/>
                    <a:pt x="70" y="28"/>
                  </a:cubicBezTo>
                  <a:cubicBezTo>
                    <a:pt x="70" y="29"/>
                    <a:pt x="71" y="30"/>
                    <a:pt x="72" y="32"/>
                  </a:cubicBezTo>
                  <a:cubicBezTo>
                    <a:pt x="73" y="35"/>
                    <a:pt x="74" y="36"/>
                    <a:pt x="74" y="37"/>
                  </a:cubicBezTo>
                  <a:cubicBezTo>
                    <a:pt x="74" y="38"/>
                    <a:pt x="71" y="44"/>
                    <a:pt x="70" y="45"/>
                  </a:cubicBezTo>
                  <a:cubicBezTo>
                    <a:pt x="70" y="45"/>
                    <a:pt x="69" y="46"/>
                    <a:pt x="68" y="48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50"/>
                    <a:pt x="66" y="50"/>
                    <a:pt x="65" y="51"/>
                  </a:cubicBezTo>
                  <a:cubicBezTo>
                    <a:pt x="64" y="52"/>
                    <a:pt x="62" y="54"/>
                    <a:pt x="62" y="54"/>
                  </a:cubicBezTo>
                  <a:cubicBezTo>
                    <a:pt x="61" y="55"/>
                    <a:pt x="57" y="54"/>
                    <a:pt x="56" y="5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49" y="51"/>
                    <a:pt x="48" y="49"/>
                  </a:cubicBezTo>
                  <a:cubicBezTo>
                    <a:pt x="48" y="48"/>
                    <a:pt x="47" y="47"/>
                    <a:pt x="46" y="47"/>
                  </a:cubicBezTo>
                  <a:cubicBezTo>
                    <a:pt x="46" y="46"/>
                    <a:pt x="45" y="45"/>
                    <a:pt x="45" y="45"/>
                  </a:cubicBezTo>
                  <a:cubicBezTo>
                    <a:pt x="43" y="42"/>
                    <a:pt x="44" y="41"/>
                    <a:pt x="44" y="41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29"/>
                    <a:pt x="28" y="25"/>
                    <a:pt x="28" y="24"/>
                  </a:cubicBezTo>
                  <a:cubicBezTo>
                    <a:pt x="28" y="24"/>
                    <a:pt x="27" y="25"/>
                    <a:pt x="27" y="25"/>
                  </a:cubicBezTo>
                  <a:cubicBezTo>
                    <a:pt x="26" y="26"/>
                    <a:pt x="25" y="26"/>
                    <a:pt x="25" y="26"/>
                  </a:cubicBezTo>
                  <a:cubicBezTo>
                    <a:pt x="24" y="26"/>
                    <a:pt x="21" y="29"/>
                    <a:pt x="19" y="31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0" y="35"/>
                    <a:pt x="9" y="36"/>
                  </a:cubicBezTo>
                  <a:cubicBezTo>
                    <a:pt x="9" y="36"/>
                    <a:pt x="8" y="37"/>
                    <a:pt x="8" y="39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5" y="64"/>
                    <a:pt x="5" y="64"/>
                  </a:cubicBezTo>
                  <a:cubicBezTo>
                    <a:pt x="5" y="65"/>
                    <a:pt x="5" y="65"/>
                    <a:pt x="3" y="67"/>
                  </a:cubicBezTo>
                  <a:cubicBezTo>
                    <a:pt x="2" y="69"/>
                    <a:pt x="0" y="71"/>
                    <a:pt x="0" y="71"/>
                  </a:cubicBezTo>
                  <a:cubicBezTo>
                    <a:pt x="0" y="72"/>
                    <a:pt x="0" y="75"/>
                    <a:pt x="0" y="75"/>
                  </a:cubicBezTo>
                  <a:cubicBezTo>
                    <a:pt x="0" y="75"/>
                    <a:pt x="1" y="83"/>
                    <a:pt x="2" y="84"/>
                  </a:cubicBezTo>
                  <a:cubicBezTo>
                    <a:pt x="3" y="86"/>
                    <a:pt x="3" y="89"/>
                    <a:pt x="3" y="89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5"/>
                    <a:pt x="3" y="100"/>
                    <a:pt x="3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0"/>
                    <a:pt x="6" y="100"/>
                    <a:pt x="6" y="99"/>
                  </a:cubicBezTo>
                  <a:cubicBezTo>
                    <a:pt x="6" y="99"/>
                    <a:pt x="7" y="99"/>
                    <a:pt x="8" y="99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3" y="81"/>
                    <a:pt x="34" y="81"/>
                    <a:pt x="37" y="80"/>
                  </a:cubicBezTo>
                  <a:cubicBezTo>
                    <a:pt x="37" y="80"/>
                    <a:pt x="41" y="79"/>
                    <a:pt x="43" y="79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7"/>
                    <a:pt x="51" y="78"/>
                    <a:pt x="51" y="79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3" y="79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5"/>
                    <a:pt x="68" y="76"/>
                    <a:pt x="71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7" y="77"/>
                    <a:pt x="77" y="77"/>
                    <a:pt x="78" y="77"/>
                  </a:cubicBezTo>
                  <a:cubicBezTo>
                    <a:pt x="78" y="76"/>
                    <a:pt x="79" y="75"/>
                    <a:pt x="80" y="74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8"/>
                    <a:pt x="92" y="66"/>
                    <a:pt x="92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41" y="88"/>
                    <a:pt x="141" y="88"/>
                    <a:pt x="141" y="88"/>
                  </a:cubicBezTo>
                  <a:cubicBezTo>
                    <a:pt x="141" y="88"/>
                    <a:pt x="142" y="87"/>
                    <a:pt x="143" y="87"/>
                  </a:cubicBezTo>
                  <a:cubicBezTo>
                    <a:pt x="144" y="86"/>
                    <a:pt x="145" y="86"/>
                    <a:pt x="146" y="86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9" y="80"/>
                    <a:pt x="149" y="80"/>
                    <a:pt x="149" y="80"/>
                  </a:cubicBezTo>
                  <a:cubicBezTo>
                    <a:pt x="149" y="79"/>
                    <a:pt x="151" y="78"/>
                    <a:pt x="153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63" y="78"/>
                    <a:pt x="163" y="78"/>
                    <a:pt x="163" y="78"/>
                  </a:cubicBezTo>
                  <a:cubicBezTo>
                    <a:pt x="163" y="78"/>
                    <a:pt x="163" y="78"/>
                    <a:pt x="163" y="78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1" y="60"/>
                    <a:pt x="171" y="59"/>
                    <a:pt x="171" y="58"/>
                  </a:cubicBezTo>
                  <a:close/>
                </a:path>
              </a:pathLst>
            </a:custGeom>
            <a:solidFill>
              <a:srgbClr val="8FBC2B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235">
              <a:extLst>
                <a:ext uri="{FF2B5EF4-FFF2-40B4-BE49-F238E27FC236}">
                  <a16:creationId xmlns:a16="http://schemas.microsoft.com/office/drawing/2014/main" id="{6B533B35-B05A-84F5-2EDC-5DCF4FB88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9590" y="2508932"/>
              <a:ext cx="722313" cy="676274"/>
            </a:xfrm>
            <a:custGeom>
              <a:avLst/>
              <a:gdLst>
                <a:gd name="T0" fmla="*/ 21 w 227"/>
                <a:gd name="T1" fmla="*/ 158 h 212"/>
                <a:gd name="T2" fmla="*/ 20 w 227"/>
                <a:gd name="T3" fmla="*/ 168 h 212"/>
                <a:gd name="T4" fmla="*/ 10 w 227"/>
                <a:gd name="T5" fmla="*/ 180 h 212"/>
                <a:gd name="T6" fmla="*/ 14 w 227"/>
                <a:gd name="T7" fmla="*/ 190 h 212"/>
                <a:gd name="T8" fmla="*/ 21 w 227"/>
                <a:gd name="T9" fmla="*/ 199 h 212"/>
                <a:gd name="T10" fmla="*/ 21 w 227"/>
                <a:gd name="T11" fmla="*/ 212 h 212"/>
                <a:gd name="T12" fmla="*/ 32 w 227"/>
                <a:gd name="T13" fmla="*/ 209 h 212"/>
                <a:gd name="T14" fmla="*/ 37 w 227"/>
                <a:gd name="T15" fmla="*/ 201 h 212"/>
                <a:gd name="T16" fmla="*/ 60 w 227"/>
                <a:gd name="T17" fmla="*/ 190 h 212"/>
                <a:gd name="T18" fmla="*/ 95 w 227"/>
                <a:gd name="T19" fmla="*/ 188 h 212"/>
                <a:gd name="T20" fmla="*/ 112 w 227"/>
                <a:gd name="T21" fmla="*/ 188 h 212"/>
                <a:gd name="T22" fmla="*/ 121 w 227"/>
                <a:gd name="T23" fmla="*/ 190 h 212"/>
                <a:gd name="T24" fmla="*/ 130 w 227"/>
                <a:gd name="T25" fmla="*/ 189 h 212"/>
                <a:gd name="T26" fmla="*/ 145 w 227"/>
                <a:gd name="T27" fmla="*/ 187 h 212"/>
                <a:gd name="T28" fmla="*/ 164 w 227"/>
                <a:gd name="T29" fmla="*/ 180 h 212"/>
                <a:gd name="T30" fmla="*/ 175 w 227"/>
                <a:gd name="T31" fmla="*/ 184 h 212"/>
                <a:gd name="T32" fmla="*/ 191 w 227"/>
                <a:gd name="T33" fmla="*/ 177 h 212"/>
                <a:gd name="T34" fmla="*/ 203 w 227"/>
                <a:gd name="T35" fmla="*/ 182 h 212"/>
                <a:gd name="T36" fmla="*/ 202 w 227"/>
                <a:gd name="T37" fmla="*/ 143 h 212"/>
                <a:gd name="T38" fmla="*/ 218 w 227"/>
                <a:gd name="T39" fmla="*/ 137 h 212"/>
                <a:gd name="T40" fmla="*/ 213 w 227"/>
                <a:gd name="T41" fmla="*/ 130 h 212"/>
                <a:gd name="T42" fmla="*/ 206 w 227"/>
                <a:gd name="T43" fmla="*/ 118 h 212"/>
                <a:gd name="T44" fmla="*/ 201 w 227"/>
                <a:gd name="T45" fmla="*/ 111 h 212"/>
                <a:gd name="T46" fmla="*/ 203 w 227"/>
                <a:gd name="T47" fmla="*/ 94 h 212"/>
                <a:gd name="T48" fmla="*/ 217 w 227"/>
                <a:gd name="T49" fmla="*/ 93 h 212"/>
                <a:gd name="T50" fmla="*/ 227 w 227"/>
                <a:gd name="T51" fmla="*/ 82 h 212"/>
                <a:gd name="T52" fmla="*/ 216 w 227"/>
                <a:gd name="T53" fmla="*/ 73 h 212"/>
                <a:gd name="T54" fmla="*/ 208 w 227"/>
                <a:gd name="T55" fmla="*/ 70 h 212"/>
                <a:gd name="T56" fmla="*/ 196 w 227"/>
                <a:gd name="T57" fmla="*/ 61 h 212"/>
                <a:gd name="T58" fmla="*/ 179 w 227"/>
                <a:gd name="T59" fmla="*/ 50 h 212"/>
                <a:gd name="T60" fmla="*/ 174 w 227"/>
                <a:gd name="T61" fmla="*/ 43 h 212"/>
                <a:gd name="T62" fmla="*/ 164 w 227"/>
                <a:gd name="T63" fmla="*/ 29 h 212"/>
                <a:gd name="T64" fmla="*/ 158 w 227"/>
                <a:gd name="T65" fmla="*/ 15 h 212"/>
                <a:gd name="T66" fmla="*/ 154 w 227"/>
                <a:gd name="T67" fmla="*/ 6 h 212"/>
                <a:gd name="T68" fmla="*/ 136 w 227"/>
                <a:gd name="T69" fmla="*/ 2 h 212"/>
                <a:gd name="T70" fmla="*/ 124 w 227"/>
                <a:gd name="T71" fmla="*/ 11 h 212"/>
                <a:gd name="T72" fmla="*/ 119 w 227"/>
                <a:gd name="T73" fmla="*/ 7 h 212"/>
                <a:gd name="T74" fmla="*/ 108 w 227"/>
                <a:gd name="T75" fmla="*/ 5 h 212"/>
                <a:gd name="T76" fmla="*/ 97 w 227"/>
                <a:gd name="T77" fmla="*/ 2 h 212"/>
                <a:gd name="T78" fmla="*/ 92 w 227"/>
                <a:gd name="T79" fmla="*/ 4 h 212"/>
                <a:gd name="T80" fmla="*/ 86 w 227"/>
                <a:gd name="T81" fmla="*/ 1 h 212"/>
                <a:gd name="T82" fmla="*/ 79 w 227"/>
                <a:gd name="T83" fmla="*/ 11 h 212"/>
                <a:gd name="T84" fmla="*/ 69 w 227"/>
                <a:gd name="T85" fmla="*/ 18 h 212"/>
                <a:gd name="T86" fmla="*/ 59 w 227"/>
                <a:gd name="T87" fmla="*/ 26 h 212"/>
                <a:gd name="T88" fmla="*/ 57 w 227"/>
                <a:gd name="T89" fmla="*/ 42 h 212"/>
                <a:gd name="T90" fmla="*/ 63 w 227"/>
                <a:gd name="T91" fmla="*/ 47 h 212"/>
                <a:gd name="T92" fmla="*/ 54 w 227"/>
                <a:gd name="T93" fmla="*/ 59 h 212"/>
                <a:gd name="T94" fmla="*/ 45 w 227"/>
                <a:gd name="T95" fmla="*/ 70 h 212"/>
                <a:gd name="T96" fmla="*/ 47 w 227"/>
                <a:gd name="T97" fmla="*/ 89 h 212"/>
                <a:gd name="T98" fmla="*/ 46 w 227"/>
                <a:gd name="T99" fmla="*/ 96 h 212"/>
                <a:gd name="T100" fmla="*/ 37 w 227"/>
                <a:gd name="T101" fmla="*/ 96 h 212"/>
                <a:gd name="T102" fmla="*/ 29 w 227"/>
                <a:gd name="T103" fmla="*/ 102 h 212"/>
                <a:gd name="T104" fmla="*/ 18 w 227"/>
                <a:gd name="T105" fmla="*/ 113 h 212"/>
                <a:gd name="T106" fmla="*/ 1 w 227"/>
                <a:gd name="T107" fmla="*/ 11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7" h="212">
                  <a:moveTo>
                    <a:pt x="11" y="138"/>
                  </a:moveTo>
                  <a:cubicBezTo>
                    <a:pt x="17" y="147"/>
                    <a:pt x="17" y="147"/>
                    <a:pt x="17" y="147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9" y="155"/>
                    <a:pt x="20" y="157"/>
                    <a:pt x="21" y="158"/>
                  </a:cubicBezTo>
                  <a:cubicBezTo>
                    <a:pt x="21" y="158"/>
                    <a:pt x="21" y="159"/>
                    <a:pt x="21" y="160"/>
                  </a:cubicBezTo>
                  <a:cubicBezTo>
                    <a:pt x="21" y="161"/>
                    <a:pt x="21" y="161"/>
                    <a:pt x="21" y="162"/>
                  </a:cubicBezTo>
                  <a:cubicBezTo>
                    <a:pt x="21" y="162"/>
                    <a:pt x="21" y="162"/>
                    <a:pt x="21" y="162"/>
                  </a:cubicBezTo>
                  <a:cubicBezTo>
                    <a:pt x="22" y="165"/>
                    <a:pt x="22" y="167"/>
                    <a:pt x="20" y="168"/>
                  </a:cubicBezTo>
                  <a:cubicBezTo>
                    <a:pt x="20" y="169"/>
                    <a:pt x="19" y="171"/>
                    <a:pt x="17" y="173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10" y="180"/>
                    <a:pt x="10" y="180"/>
                    <a:pt x="10" y="180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8" y="189"/>
                    <a:pt x="14" y="190"/>
                    <a:pt x="14" y="190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20" y="193"/>
                    <a:pt x="20" y="193"/>
                    <a:pt x="20" y="193"/>
                  </a:cubicBezTo>
                  <a:cubicBezTo>
                    <a:pt x="21" y="198"/>
                    <a:pt x="21" y="198"/>
                    <a:pt x="21" y="198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1" y="205"/>
                    <a:pt x="21" y="205"/>
                    <a:pt x="21" y="206"/>
                  </a:cubicBezTo>
                  <a:cubicBezTo>
                    <a:pt x="21" y="206"/>
                    <a:pt x="21" y="210"/>
                    <a:pt x="21" y="211"/>
                  </a:cubicBezTo>
                  <a:cubicBezTo>
                    <a:pt x="21" y="211"/>
                    <a:pt x="21" y="211"/>
                    <a:pt x="21" y="211"/>
                  </a:cubicBezTo>
                  <a:cubicBezTo>
                    <a:pt x="21" y="211"/>
                    <a:pt x="21" y="212"/>
                    <a:pt x="21" y="212"/>
                  </a:cubicBezTo>
                  <a:cubicBezTo>
                    <a:pt x="24" y="210"/>
                    <a:pt x="24" y="210"/>
                    <a:pt x="24" y="210"/>
                  </a:cubicBezTo>
                  <a:cubicBezTo>
                    <a:pt x="25" y="211"/>
                    <a:pt x="25" y="211"/>
                    <a:pt x="25" y="211"/>
                  </a:cubicBezTo>
                  <a:cubicBezTo>
                    <a:pt x="25" y="211"/>
                    <a:pt x="27" y="211"/>
                    <a:pt x="29" y="212"/>
                  </a:cubicBezTo>
                  <a:cubicBezTo>
                    <a:pt x="30" y="210"/>
                    <a:pt x="31" y="209"/>
                    <a:pt x="32" y="209"/>
                  </a:cubicBezTo>
                  <a:cubicBezTo>
                    <a:pt x="32" y="209"/>
                    <a:pt x="32" y="209"/>
                    <a:pt x="32" y="210"/>
                  </a:cubicBezTo>
                  <a:cubicBezTo>
                    <a:pt x="33" y="209"/>
                    <a:pt x="34" y="206"/>
                    <a:pt x="34" y="206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7" y="199"/>
                    <a:pt x="37" y="199"/>
                    <a:pt x="37" y="199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54" y="194"/>
                    <a:pt x="54" y="194"/>
                    <a:pt x="54" y="194"/>
                  </a:cubicBezTo>
                  <a:cubicBezTo>
                    <a:pt x="60" y="190"/>
                    <a:pt x="60" y="190"/>
                    <a:pt x="60" y="190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188"/>
                    <a:pt x="96" y="188"/>
                    <a:pt x="96" y="188"/>
                  </a:cubicBezTo>
                  <a:cubicBezTo>
                    <a:pt x="97" y="189"/>
                    <a:pt x="100" y="189"/>
                    <a:pt x="101" y="189"/>
                  </a:cubicBezTo>
                  <a:cubicBezTo>
                    <a:pt x="103" y="189"/>
                    <a:pt x="111" y="188"/>
                    <a:pt x="112" y="188"/>
                  </a:cubicBezTo>
                  <a:cubicBezTo>
                    <a:pt x="112" y="188"/>
                    <a:pt x="112" y="188"/>
                    <a:pt x="112" y="188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8" y="193"/>
                    <a:pt x="118" y="193"/>
                    <a:pt x="118" y="193"/>
                  </a:cubicBezTo>
                  <a:cubicBezTo>
                    <a:pt x="119" y="192"/>
                    <a:pt x="120" y="191"/>
                    <a:pt x="121" y="190"/>
                  </a:cubicBezTo>
                  <a:cubicBezTo>
                    <a:pt x="121" y="190"/>
                    <a:pt x="121" y="190"/>
                    <a:pt x="121" y="190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4" y="190"/>
                    <a:pt x="127" y="192"/>
                    <a:pt x="127" y="192"/>
                  </a:cubicBezTo>
                  <a:cubicBezTo>
                    <a:pt x="129" y="193"/>
                    <a:pt x="129" y="193"/>
                    <a:pt x="129" y="193"/>
                  </a:cubicBezTo>
                  <a:cubicBezTo>
                    <a:pt x="130" y="189"/>
                    <a:pt x="130" y="189"/>
                    <a:pt x="130" y="189"/>
                  </a:cubicBezTo>
                  <a:cubicBezTo>
                    <a:pt x="135" y="190"/>
                    <a:pt x="135" y="190"/>
                    <a:pt x="135" y="190"/>
                  </a:cubicBezTo>
                  <a:cubicBezTo>
                    <a:pt x="140" y="185"/>
                    <a:pt x="140" y="185"/>
                    <a:pt x="140" y="185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5" y="187"/>
                    <a:pt x="145" y="187"/>
                    <a:pt x="145" y="187"/>
                  </a:cubicBezTo>
                  <a:cubicBezTo>
                    <a:pt x="149" y="184"/>
                    <a:pt x="149" y="184"/>
                    <a:pt x="149" y="184"/>
                  </a:cubicBezTo>
                  <a:cubicBezTo>
                    <a:pt x="153" y="187"/>
                    <a:pt x="153" y="187"/>
                    <a:pt x="153" y="187"/>
                  </a:cubicBezTo>
                  <a:cubicBezTo>
                    <a:pt x="153" y="185"/>
                    <a:pt x="155" y="184"/>
                    <a:pt x="158" y="183"/>
                  </a:cubicBezTo>
                  <a:cubicBezTo>
                    <a:pt x="159" y="182"/>
                    <a:pt x="162" y="180"/>
                    <a:pt x="164" y="180"/>
                  </a:cubicBezTo>
                  <a:cubicBezTo>
                    <a:pt x="166" y="180"/>
                    <a:pt x="168" y="181"/>
                    <a:pt x="168" y="182"/>
                  </a:cubicBezTo>
                  <a:cubicBezTo>
                    <a:pt x="169" y="183"/>
                    <a:pt x="170" y="183"/>
                    <a:pt x="171" y="185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5" y="184"/>
                    <a:pt x="175" y="184"/>
                    <a:pt x="175" y="184"/>
                  </a:cubicBezTo>
                  <a:cubicBezTo>
                    <a:pt x="177" y="181"/>
                    <a:pt x="177" y="181"/>
                    <a:pt x="177" y="181"/>
                  </a:cubicBezTo>
                  <a:cubicBezTo>
                    <a:pt x="180" y="181"/>
                    <a:pt x="180" y="181"/>
                    <a:pt x="180" y="181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91" y="177"/>
                    <a:pt x="191" y="177"/>
                    <a:pt x="191" y="177"/>
                  </a:cubicBezTo>
                  <a:cubicBezTo>
                    <a:pt x="197" y="179"/>
                    <a:pt x="197" y="179"/>
                    <a:pt x="197" y="179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202" y="183"/>
                    <a:pt x="202" y="183"/>
                    <a:pt x="202" y="183"/>
                  </a:cubicBezTo>
                  <a:cubicBezTo>
                    <a:pt x="203" y="182"/>
                    <a:pt x="203" y="182"/>
                    <a:pt x="203" y="182"/>
                  </a:cubicBezTo>
                  <a:cubicBezTo>
                    <a:pt x="201" y="179"/>
                    <a:pt x="201" y="179"/>
                    <a:pt x="201" y="179"/>
                  </a:cubicBezTo>
                  <a:cubicBezTo>
                    <a:pt x="196" y="168"/>
                    <a:pt x="196" y="168"/>
                    <a:pt x="196" y="168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6" y="138"/>
                    <a:pt x="216" y="138"/>
                    <a:pt x="216" y="138"/>
                  </a:cubicBezTo>
                  <a:cubicBezTo>
                    <a:pt x="219" y="137"/>
                    <a:pt x="219" y="137"/>
                    <a:pt x="219" y="137"/>
                  </a:cubicBezTo>
                  <a:cubicBezTo>
                    <a:pt x="218" y="137"/>
                    <a:pt x="218" y="137"/>
                    <a:pt x="218" y="137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6" y="135"/>
                    <a:pt x="216" y="135"/>
                    <a:pt x="216" y="135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13" y="130"/>
                    <a:pt x="213" y="130"/>
                    <a:pt x="213" y="130"/>
                  </a:cubicBezTo>
                  <a:cubicBezTo>
                    <a:pt x="210" y="123"/>
                    <a:pt x="210" y="123"/>
                    <a:pt x="210" y="123"/>
                  </a:cubicBezTo>
                  <a:cubicBezTo>
                    <a:pt x="210" y="122"/>
                    <a:pt x="210" y="122"/>
                    <a:pt x="210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06" y="118"/>
                    <a:pt x="206" y="118"/>
                    <a:pt x="206" y="118"/>
                  </a:cubicBezTo>
                  <a:cubicBezTo>
                    <a:pt x="208" y="115"/>
                    <a:pt x="208" y="115"/>
                    <a:pt x="208" y="115"/>
                  </a:cubicBezTo>
                  <a:cubicBezTo>
                    <a:pt x="207" y="114"/>
                    <a:pt x="207" y="114"/>
                    <a:pt x="207" y="114"/>
                  </a:cubicBezTo>
                  <a:cubicBezTo>
                    <a:pt x="205" y="112"/>
                    <a:pt x="205" y="112"/>
                    <a:pt x="205" y="112"/>
                  </a:cubicBezTo>
                  <a:cubicBezTo>
                    <a:pt x="201" y="111"/>
                    <a:pt x="201" y="111"/>
                    <a:pt x="201" y="111"/>
                  </a:cubicBezTo>
                  <a:cubicBezTo>
                    <a:pt x="197" y="107"/>
                    <a:pt x="197" y="107"/>
                    <a:pt x="197" y="107"/>
                  </a:cubicBezTo>
                  <a:cubicBezTo>
                    <a:pt x="196" y="104"/>
                    <a:pt x="196" y="104"/>
                    <a:pt x="196" y="104"/>
                  </a:cubicBezTo>
                  <a:cubicBezTo>
                    <a:pt x="198" y="97"/>
                    <a:pt x="198" y="97"/>
                    <a:pt x="198" y="97"/>
                  </a:cubicBezTo>
                  <a:cubicBezTo>
                    <a:pt x="199" y="96"/>
                    <a:pt x="200" y="95"/>
                    <a:pt x="203" y="94"/>
                  </a:cubicBezTo>
                  <a:cubicBezTo>
                    <a:pt x="204" y="93"/>
                    <a:pt x="205" y="93"/>
                    <a:pt x="206" y="93"/>
                  </a:cubicBezTo>
                  <a:cubicBezTo>
                    <a:pt x="207" y="93"/>
                    <a:pt x="208" y="93"/>
                    <a:pt x="209" y="94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9" y="92"/>
                    <a:pt x="222" y="90"/>
                    <a:pt x="223" y="89"/>
                  </a:cubicBezTo>
                  <a:cubicBezTo>
                    <a:pt x="223" y="88"/>
                    <a:pt x="223" y="87"/>
                    <a:pt x="222" y="86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79"/>
                    <a:pt x="227" y="79"/>
                    <a:pt x="227" y="79"/>
                  </a:cubicBezTo>
                  <a:cubicBezTo>
                    <a:pt x="222" y="77"/>
                    <a:pt x="222" y="77"/>
                    <a:pt x="222" y="77"/>
                  </a:cubicBezTo>
                  <a:cubicBezTo>
                    <a:pt x="216" y="73"/>
                    <a:pt x="216" y="73"/>
                    <a:pt x="216" y="73"/>
                  </a:cubicBezTo>
                  <a:cubicBezTo>
                    <a:pt x="217" y="71"/>
                    <a:pt x="217" y="71"/>
                    <a:pt x="217" y="71"/>
                  </a:cubicBezTo>
                  <a:cubicBezTo>
                    <a:pt x="217" y="71"/>
                    <a:pt x="217" y="71"/>
                    <a:pt x="217" y="71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08" y="70"/>
                    <a:pt x="208" y="70"/>
                    <a:pt x="208" y="70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199" y="72"/>
                    <a:pt x="199" y="72"/>
                    <a:pt x="199" y="72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3" y="60"/>
                    <a:pt x="193" y="60"/>
                    <a:pt x="193" y="60"/>
                  </a:cubicBezTo>
                  <a:cubicBezTo>
                    <a:pt x="184" y="58"/>
                    <a:pt x="184" y="58"/>
                    <a:pt x="184" y="58"/>
                  </a:cubicBezTo>
                  <a:cubicBezTo>
                    <a:pt x="179" y="52"/>
                    <a:pt x="179" y="52"/>
                    <a:pt x="179" y="52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9" y="50"/>
                    <a:pt x="177" y="50"/>
                    <a:pt x="177" y="50"/>
                  </a:cubicBezTo>
                  <a:cubicBezTo>
                    <a:pt x="175" y="49"/>
                    <a:pt x="174" y="48"/>
                    <a:pt x="174" y="48"/>
                  </a:cubicBezTo>
                  <a:cubicBezTo>
                    <a:pt x="173" y="46"/>
                    <a:pt x="174" y="45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68" y="40"/>
                    <a:pt x="168" y="40"/>
                    <a:pt x="168" y="40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59" y="19"/>
                    <a:pt x="159" y="19"/>
                    <a:pt x="159" y="19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5" y="8"/>
                    <a:pt x="155" y="8"/>
                    <a:pt x="155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0" y="1"/>
                    <a:pt x="138" y="2"/>
                    <a:pt x="136" y="2"/>
                  </a:cubicBezTo>
                  <a:cubicBezTo>
                    <a:pt x="135" y="2"/>
                    <a:pt x="135" y="3"/>
                    <a:pt x="135" y="3"/>
                  </a:cubicBezTo>
                  <a:cubicBezTo>
                    <a:pt x="134" y="3"/>
                    <a:pt x="133" y="4"/>
                    <a:pt x="132" y="4"/>
                  </a:cubicBezTo>
                  <a:cubicBezTo>
                    <a:pt x="132" y="4"/>
                    <a:pt x="131" y="5"/>
                    <a:pt x="131" y="6"/>
                  </a:cubicBezTo>
                  <a:cubicBezTo>
                    <a:pt x="130" y="9"/>
                    <a:pt x="126" y="11"/>
                    <a:pt x="124" y="11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22" y="11"/>
                    <a:pt x="120" y="9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3"/>
                    <a:pt x="95" y="4"/>
                    <a:pt x="94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2" y="4"/>
                    <a:pt x="92" y="4"/>
                  </a:cubicBezTo>
                  <a:cubicBezTo>
                    <a:pt x="92" y="4"/>
                    <a:pt x="91" y="4"/>
                    <a:pt x="91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0" y="4"/>
                    <a:pt x="89" y="3"/>
                    <a:pt x="87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2" y="18"/>
                    <a:pt x="69" y="18"/>
                  </a:cubicBezTo>
                  <a:cubicBezTo>
                    <a:pt x="65" y="17"/>
                    <a:pt x="66" y="18"/>
                    <a:pt x="66" y="18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1" y="25"/>
                    <a:pt x="59" y="26"/>
                  </a:cubicBezTo>
                  <a:cubicBezTo>
                    <a:pt x="56" y="27"/>
                    <a:pt x="57" y="28"/>
                    <a:pt x="57" y="28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6" y="85"/>
                    <a:pt x="45" y="87"/>
                  </a:cubicBezTo>
                  <a:cubicBezTo>
                    <a:pt x="44" y="89"/>
                    <a:pt x="47" y="89"/>
                    <a:pt x="47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0"/>
                    <a:pt x="32" y="100"/>
                    <a:pt x="31" y="100"/>
                  </a:cubicBezTo>
                  <a:cubicBezTo>
                    <a:pt x="30" y="100"/>
                    <a:pt x="29" y="102"/>
                    <a:pt x="29" y="102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1" y="119"/>
                    <a:pt x="3" y="124"/>
                    <a:pt x="6" y="129"/>
                  </a:cubicBezTo>
                  <a:lnTo>
                    <a:pt x="11" y="138"/>
                  </a:ln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236">
              <a:extLst>
                <a:ext uri="{FF2B5EF4-FFF2-40B4-BE49-F238E27FC236}">
                  <a16:creationId xmlns:a16="http://schemas.microsoft.com/office/drawing/2014/main" id="{E56D3565-0625-9032-52E7-EA5EA4ACF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6352" y="610286"/>
              <a:ext cx="38099" cy="38099"/>
            </a:xfrm>
            <a:custGeom>
              <a:avLst/>
              <a:gdLst>
                <a:gd name="T0" fmla="*/ 9 w 12"/>
                <a:gd name="T1" fmla="*/ 0 h 12"/>
                <a:gd name="T2" fmla="*/ 5 w 12"/>
                <a:gd name="T3" fmla="*/ 2 h 12"/>
                <a:gd name="T4" fmla="*/ 5 w 12"/>
                <a:gd name="T5" fmla="*/ 4 h 12"/>
                <a:gd name="T6" fmla="*/ 2 w 12"/>
                <a:gd name="T7" fmla="*/ 7 h 12"/>
                <a:gd name="T8" fmla="*/ 1 w 12"/>
                <a:gd name="T9" fmla="*/ 10 h 12"/>
                <a:gd name="T10" fmla="*/ 4 w 12"/>
                <a:gd name="T11" fmla="*/ 12 h 12"/>
                <a:gd name="T12" fmla="*/ 7 w 12"/>
                <a:gd name="T13" fmla="*/ 12 h 12"/>
                <a:gd name="T14" fmla="*/ 8 w 12"/>
                <a:gd name="T15" fmla="*/ 8 h 12"/>
                <a:gd name="T16" fmla="*/ 11 w 12"/>
                <a:gd name="T17" fmla="*/ 4 h 12"/>
                <a:gd name="T18" fmla="*/ 11 w 12"/>
                <a:gd name="T19" fmla="*/ 2 h 12"/>
                <a:gd name="T20" fmla="*/ 9 w 12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2">
                  <a:moveTo>
                    <a:pt x="9" y="0"/>
                  </a:moveTo>
                  <a:cubicBezTo>
                    <a:pt x="7" y="0"/>
                    <a:pt x="6" y="1"/>
                    <a:pt x="5" y="2"/>
                  </a:cubicBezTo>
                  <a:cubicBezTo>
                    <a:pt x="4" y="2"/>
                    <a:pt x="5" y="4"/>
                    <a:pt x="5" y="4"/>
                  </a:cubicBezTo>
                  <a:cubicBezTo>
                    <a:pt x="5" y="5"/>
                    <a:pt x="3" y="6"/>
                    <a:pt x="2" y="7"/>
                  </a:cubicBezTo>
                  <a:cubicBezTo>
                    <a:pt x="0" y="8"/>
                    <a:pt x="1" y="10"/>
                    <a:pt x="1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6" y="12"/>
                    <a:pt x="7" y="12"/>
                  </a:cubicBezTo>
                  <a:cubicBezTo>
                    <a:pt x="7" y="12"/>
                    <a:pt x="7" y="10"/>
                    <a:pt x="8" y="8"/>
                  </a:cubicBezTo>
                  <a:cubicBezTo>
                    <a:pt x="8" y="6"/>
                    <a:pt x="10" y="5"/>
                    <a:pt x="11" y="4"/>
                  </a:cubicBezTo>
                  <a:cubicBezTo>
                    <a:pt x="12" y="4"/>
                    <a:pt x="11" y="4"/>
                    <a:pt x="11" y="2"/>
                  </a:cubicBezTo>
                  <a:cubicBezTo>
                    <a:pt x="11" y="1"/>
                    <a:pt x="11" y="0"/>
                    <a:pt x="9" y="0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237">
              <a:extLst>
                <a:ext uri="{FF2B5EF4-FFF2-40B4-BE49-F238E27FC236}">
                  <a16:creationId xmlns:a16="http://schemas.microsoft.com/office/drawing/2014/main" id="{7DCD3C1C-6F72-EAA8-B4C2-74F9189BE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0314" y="584886"/>
              <a:ext cx="87314" cy="53974"/>
            </a:xfrm>
            <a:custGeom>
              <a:avLst/>
              <a:gdLst>
                <a:gd name="T0" fmla="*/ 4 w 27"/>
                <a:gd name="T1" fmla="*/ 16 h 17"/>
                <a:gd name="T2" fmla="*/ 7 w 27"/>
                <a:gd name="T3" fmla="*/ 16 h 17"/>
                <a:gd name="T4" fmla="*/ 15 w 27"/>
                <a:gd name="T5" fmla="*/ 13 h 17"/>
                <a:gd name="T6" fmla="*/ 16 w 27"/>
                <a:gd name="T7" fmla="*/ 10 h 17"/>
                <a:gd name="T8" fmla="*/ 21 w 27"/>
                <a:gd name="T9" fmla="*/ 5 h 17"/>
                <a:gd name="T10" fmla="*/ 24 w 27"/>
                <a:gd name="T11" fmla="*/ 2 h 17"/>
                <a:gd name="T12" fmla="*/ 21 w 27"/>
                <a:gd name="T13" fmla="*/ 2 h 17"/>
                <a:gd name="T14" fmla="*/ 19 w 27"/>
                <a:gd name="T15" fmla="*/ 0 h 17"/>
                <a:gd name="T16" fmla="*/ 13 w 27"/>
                <a:gd name="T17" fmla="*/ 1 h 17"/>
                <a:gd name="T18" fmla="*/ 10 w 27"/>
                <a:gd name="T19" fmla="*/ 5 h 17"/>
                <a:gd name="T20" fmla="*/ 2 w 27"/>
                <a:gd name="T21" fmla="*/ 9 h 17"/>
                <a:gd name="T22" fmla="*/ 2 w 27"/>
                <a:gd name="T23" fmla="*/ 12 h 17"/>
                <a:gd name="T24" fmla="*/ 4 w 27"/>
                <a:gd name="T2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17">
                  <a:moveTo>
                    <a:pt x="4" y="16"/>
                  </a:moveTo>
                  <a:cubicBezTo>
                    <a:pt x="4" y="17"/>
                    <a:pt x="6" y="16"/>
                    <a:pt x="7" y="16"/>
                  </a:cubicBezTo>
                  <a:cubicBezTo>
                    <a:pt x="9" y="16"/>
                    <a:pt x="14" y="13"/>
                    <a:pt x="15" y="13"/>
                  </a:cubicBezTo>
                  <a:cubicBezTo>
                    <a:pt x="16" y="12"/>
                    <a:pt x="15" y="11"/>
                    <a:pt x="16" y="10"/>
                  </a:cubicBezTo>
                  <a:cubicBezTo>
                    <a:pt x="16" y="8"/>
                    <a:pt x="20" y="5"/>
                    <a:pt x="21" y="5"/>
                  </a:cubicBezTo>
                  <a:cubicBezTo>
                    <a:pt x="21" y="4"/>
                    <a:pt x="22" y="4"/>
                    <a:pt x="24" y="2"/>
                  </a:cubicBezTo>
                  <a:cubicBezTo>
                    <a:pt x="27" y="0"/>
                    <a:pt x="23" y="2"/>
                    <a:pt x="21" y="2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19" y="0"/>
                    <a:pt x="14" y="0"/>
                    <a:pt x="13" y="1"/>
                  </a:cubicBezTo>
                  <a:cubicBezTo>
                    <a:pt x="12" y="1"/>
                    <a:pt x="10" y="5"/>
                    <a:pt x="10" y="5"/>
                  </a:cubicBezTo>
                  <a:cubicBezTo>
                    <a:pt x="10" y="5"/>
                    <a:pt x="4" y="8"/>
                    <a:pt x="2" y="9"/>
                  </a:cubicBezTo>
                  <a:cubicBezTo>
                    <a:pt x="0" y="10"/>
                    <a:pt x="2" y="12"/>
                    <a:pt x="2" y="12"/>
                  </a:cubicBezTo>
                  <a:cubicBezTo>
                    <a:pt x="2" y="13"/>
                    <a:pt x="3" y="15"/>
                    <a:pt x="4" y="16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238">
              <a:extLst>
                <a:ext uri="{FF2B5EF4-FFF2-40B4-BE49-F238E27FC236}">
                  <a16:creationId xmlns:a16="http://schemas.microsoft.com/office/drawing/2014/main" id="{7ABE0289-3429-E84E-6F3A-688FB259B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7977" y="489636"/>
              <a:ext cx="1365249" cy="1946271"/>
            </a:xfrm>
            <a:custGeom>
              <a:avLst/>
              <a:gdLst>
                <a:gd name="T0" fmla="*/ 413 w 429"/>
                <a:gd name="T1" fmla="*/ 45 h 611"/>
                <a:gd name="T2" fmla="*/ 410 w 429"/>
                <a:gd name="T3" fmla="*/ 10 h 611"/>
                <a:gd name="T4" fmla="*/ 367 w 429"/>
                <a:gd name="T5" fmla="*/ 4 h 611"/>
                <a:gd name="T6" fmla="*/ 357 w 429"/>
                <a:gd name="T7" fmla="*/ 18 h 611"/>
                <a:gd name="T8" fmla="*/ 336 w 429"/>
                <a:gd name="T9" fmla="*/ 41 h 611"/>
                <a:gd name="T10" fmla="*/ 333 w 429"/>
                <a:gd name="T11" fmla="*/ 15 h 611"/>
                <a:gd name="T12" fmla="*/ 326 w 429"/>
                <a:gd name="T13" fmla="*/ 32 h 611"/>
                <a:gd name="T14" fmla="*/ 303 w 429"/>
                <a:gd name="T15" fmla="*/ 51 h 611"/>
                <a:gd name="T16" fmla="*/ 291 w 429"/>
                <a:gd name="T17" fmla="*/ 61 h 611"/>
                <a:gd name="T18" fmla="*/ 282 w 429"/>
                <a:gd name="T19" fmla="*/ 71 h 611"/>
                <a:gd name="T20" fmla="*/ 264 w 429"/>
                <a:gd name="T21" fmla="*/ 78 h 611"/>
                <a:gd name="T22" fmla="*/ 250 w 429"/>
                <a:gd name="T23" fmla="*/ 83 h 611"/>
                <a:gd name="T24" fmla="*/ 223 w 429"/>
                <a:gd name="T25" fmla="*/ 115 h 611"/>
                <a:gd name="T26" fmla="*/ 221 w 429"/>
                <a:gd name="T27" fmla="*/ 133 h 611"/>
                <a:gd name="T28" fmla="*/ 189 w 429"/>
                <a:gd name="T29" fmla="*/ 146 h 611"/>
                <a:gd name="T30" fmla="*/ 161 w 429"/>
                <a:gd name="T31" fmla="*/ 179 h 611"/>
                <a:gd name="T32" fmla="*/ 206 w 429"/>
                <a:gd name="T33" fmla="*/ 171 h 611"/>
                <a:gd name="T34" fmla="*/ 194 w 429"/>
                <a:gd name="T35" fmla="*/ 180 h 611"/>
                <a:gd name="T36" fmla="*/ 192 w 429"/>
                <a:gd name="T37" fmla="*/ 196 h 611"/>
                <a:gd name="T38" fmla="*/ 177 w 429"/>
                <a:gd name="T39" fmla="*/ 221 h 611"/>
                <a:gd name="T40" fmla="*/ 179 w 429"/>
                <a:gd name="T41" fmla="*/ 253 h 611"/>
                <a:gd name="T42" fmla="*/ 159 w 429"/>
                <a:gd name="T43" fmla="*/ 284 h 611"/>
                <a:gd name="T44" fmla="*/ 138 w 429"/>
                <a:gd name="T45" fmla="*/ 306 h 611"/>
                <a:gd name="T46" fmla="*/ 143 w 429"/>
                <a:gd name="T47" fmla="*/ 322 h 611"/>
                <a:gd name="T48" fmla="*/ 117 w 429"/>
                <a:gd name="T49" fmla="*/ 351 h 611"/>
                <a:gd name="T50" fmla="*/ 126 w 429"/>
                <a:gd name="T51" fmla="*/ 368 h 611"/>
                <a:gd name="T52" fmla="*/ 91 w 429"/>
                <a:gd name="T53" fmla="*/ 365 h 611"/>
                <a:gd name="T54" fmla="*/ 77 w 429"/>
                <a:gd name="T55" fmla="*/ 388 h 611"/>
                <a:gd name="T56" fmla="*/ 59 w 429"/>
                <a:gd name="T57" fmla="*/ 404 h 611"/>
                <a:gd name="T58" fmla="*/ 29 w 429"/>
                <a:gd name="T59" fmla="*/ 419 h 611"/>
                <a:gd name="T60" fmla="*/ 16 w 429"/>
                <a:gd name="T61" fmla="*/ 428 h 611"/>
                <a:gd name="T62" fmla="*/ 12 w 429"/>
                <a:gd name="T63" fmla="*/ 443 h 611"/>
                <a:gd name="T64" fmla="*/ 13 w 429"/>
                <a:gd name="T65" fmla="*/ 469 h 611"/>
                <a:gd name="T66" fmla="*/ 2 w 429"/>
                <a:gd name="T67" fmla="*/ 507 h 611"/>
                <a:gd name="T68" fmla="*/ 6 w 429"/>
                <a:gd name="T69" fmla="*/ 528 h 611"/>
                <a:gd name="T70" fmla="*/ 11 w 429"/>
                <a:gd name="T71" fmla="*/ 555 h 611"/>
                <a:gd name="T72" fmla="*/ 11 w 429"/>
                <a:gd name="T73" fmla="*/ 574 h 611"/>
                <a:gd name="T74" fmla="*/ 32 w 429"/>
                <a:gd name="T75" fmla="*/ 606 h 611"/>
                <a:gd name="T76" fmla="*/ 77 w 429"/>
                <a:gd name="T77" fmla="*/ 601 h 611"/>
                <a:gd name="T78" fmla="*/ 128 w 429"/>
                <a:gd name="T79" fmla="*/ 557 h 611"/>
                <a:gd name="T80" fmla="*/ 148 w 429"/>
                <a:gd name="T81" fmla="*/ 570 h 611"/>
                <a:gd name="T82" fmla="*/ 151 w 429"/>
                <a:gd name="T83" fmla="*/ 532 h 611"/>
                <a:gd name="T84" fmla="*/ 165 w 429"/>
                <a:gd name="T85" fmla="*/ 515 h 611"/>
                <a:gd name="T86" fmla="*/ 167 w 429"/>
                <a:gd name="T87" fmla="*/ 473 h 611"/>
                <a:gd name="T88" fmla="*/ 151 w 429"/>
                <a:gd name="T89" fmla="*/ 405 h 611"/>
                <a:gd name="T90" fmla="*/ 154 w 429"/>
                <a:gd name="T91" fmla="*/ 359 h 611"/>
                <a:gd name="T92" fmla="*/ 191 w 429"/>
                <a:gd name="T93" fmla="*/ 291 h 611"/>
                <a:gd name="T94" fmla="*/ 205 w 429"/>
                <a:gd name="T95" fmla="*/ 235 h 611"/>
                <a:gd name="T96" fmla="*/ 220 w 429"/>
                <a:gd name="T97" fmla="*/ 183 h 611"/>
                <a:gd name="T98" fmla="*/ 243 w 429"/>
                <a:gd name="T99" fmla="*/ 138 h 611"/>
                <a:gd name="T100" fmla="*/ 271 w 429"/>
                <a:gd name="T101" fmla="*/ 136 h 611"/>
                <a:gd name="T102" fmla="*/ 283 w 429"/>
                <a:gd name="T103" fmla="*/ 109 h 611"/>
                <a:gd name="T104" fmla="*/ 325 w 429"/>
                <a:gd name="T105" fmla="*/ 122 h 611"/>
                <a:gd name="T106" fmla="*/ 349 w 429"/>
                <a:gd name="T107" fmla="*/ 112 h 611"/>
                <a:gd name="T108" fmla="*/ 357 w 429"/>
                <a:gd name="T109" fmla="*/ 64 h 611"/>
                <a:gd name="T110" fmla="*/ 386 w 429"/>
                <a:gd name="T111" fmla="*/ 49 h 611"/>
                <a:gd name="T112" fmla="*/ 408 w 429"/>
                <a:gd name="T113" fmla="*/ 69 h 611"/>
                <a:gd name="T114" fmla="*/ 420 w 429"/>
                <a:gd name="T115" fmla="*/ 63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9" h="611">
                  <a:moveTo>
                    <a:pt x="429" y="54"/>
                  </a:moveTo>
                  <a:cubicBezTo>
                    <a:pt x="429" y="53"/>
                    <a:pt x="428" y="52"/>
                    <a:pt x="428" y="51"/>
                  </a:cubicBezTo>
                  <a:cubicBezTo>
                    <a:pt x="428" y="50"/>
                    <a:pt x="427" y="49"/>
                    <a:pt x="427" y="48"/>
                  </a:cubicBezTo>
                  <a:cubicBezTo>
                    <a:pt x="426" y="47"/>
                    <a:pt x="426" y="47"/>
                    <a:pt x="426" y="47"/>
                  </a:cubicBezTo>
                  <a:cubicBezTo>
                    <a:pt x="427" y="46"/>
                    <a:pt x="427" y="46"/>
                    <a:pt x="427" y="46"/>
                  </a:cubicBezTo>
                  <a:cubicBezTo>
                    <a:pt x="427" y="46"/>
                    <a:pt x="427" y="45"/>
                    <a:pt x="428" y="45"/>
                  </a:cubicBezTo>
                  <a:cubicBezTo>
                    <a:pt x="427" y="44"/>
                    <a:pt x="427" y="44"/>
                    <a:pt x="426" y="44"/>
                  </a:cubicBezTo>
                  <a:cubicBezTo>
                    <a:pt x="424" y="45"/>
                    <a:pt x="420" y="50"/>
                    <a:pt x="420" y="50"/>
                  </a:cubicBezTo>
                  <a:cubicBezTo>
                    <a:pt x="419" y="42"/>
                    <a:pt x="419" y="42"/>
                    <a:pt x="419" y="42"/>
                  </a:cubicBezTo>
                  <a:cubicBezTo>
                    <a:pt x="413" y="45"/>
                    <a:pt x="413" y="45"/>
                    <a:pt x="413" y="45"/>
                  </a:cubicBezTo>
                  <a:cubicBezTo>
                    <a:pt x="406" y="43"/>
                    <a:pt x="406" y="43"/>
                    <a:pt x="406" y="43"/>
                  </a:cubicBezTo>
                  <a:cubicBezTo>
                    <a:pt x="406" y="43"/>
                    <a:pt x="404" y="40"/>
                    <a:pt x="402" y="41"/>
                  </a:cubicBezTo>
                  <a:cubicBezTo>
                    <a:pt x="399" y="41"/>
                    <a:pt x="395" y="41"/>
                    <a:pt x="395" y="41"/>
                  </a:cubicBezTo>
                  <a:cubicBezTo>
                    <a:pt x="395" y="41"/>
                    <a:pt x="391" y="38"/>
                    <a:pt x="394" y="38"/>
                  </a:cubicBezTo>
                  <a:cubicBezTo>
                    <a:pt x="396" y="38"/>
                    <a:pt x="401" y="38"/>
                    <a:pt x="403" y="38"/>
                  </a:cubicBezTo>
                  <a:cubicBezTo>
                    <a:pt x="405" y="38"/>
                    <a:pt x="417" y="34"/>
                    <a:pt x="417" y="34"/>
                  </a:cubicBezTo>
                  <a:cubicBezTo>
                    <a:pt x="418" y="29"/>
                    <a:pt x="418" y="29"/>
                    <a:pt x="418" y="29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14" y="17"/>
                    <a:pt x="414" y="17"/>
                    <a:pt x="414" y="17"/>
                  </a:cubicBezTo>
                  <a:cubicBezTo>
                    <a:pt x="410" y="10"/>
                    <a:pt x="410" y="10"/>
                    <a:pt x="410" y="10"/>
                  </a:cubicBezTo>
                  <a:cubicBezTo>
                    <a:pt x="410" y="10"/>
                    <a:pt x="410" y="8"/>
                    <a:pt x="407" y="8"/>
                  </a:cubicBezTo>
                  <a:cubicBezTo>
                    <a:pt x="405" y="8"/>
                    <a:pt x="399" y="11"/>
                    <a:pt x="399" y="11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87" y="9"/>
                    <a:pt x="387" y="9"/>
                    <a:pt x="387" y="9"/>
                  </a:cubicBezTo>
                  <a:cubicBezTo>
                    <a:pt x="377" y="6"/>
                    <a:pt x="377" y="6"/>
                    <a:pt x="377" y="6"/>
                  </a:cubicBezTo>
                  <a:cubicBezTo>
                    <a:pt x="376" y="8"/>
                    <a:pt x="376" y="8"/>
                    <a:pt x="376" y="8"/>
                  </a:cubicBezTo>
                  <a:cubicBezTo>
                    <a:pt x="376" y="8"/>
                    <a:pt x="373" y="7"/>
                    <a:pt x="373" y="5"/>
                  </a:cubicBezTo>
                  <a:cubicBezTo>
                    <a:pt x="373" y="4"/>
                    <a:pt x="373" y="2"/>
                    <a:pt x="373" y="2"/>
                  </a:cubicBezTo>
                  <a:cubicBezTo>
                    <a:pt x="369" y="3"/>
                    <a:pt x="369" y="3"/>
                    <a:pt x="369" y="3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60" y="6"/>
                    <a:pt x="360" y="6"/>
                    <a:pt x="360" y="6"/>
                  </a:cubicBezTo>
                  <a:cubicBezTo>
                    <a:pt x="363" y="11"/>
                    <a:pt x="363" y="11"/>
                    <a:pt x="363" y="11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62" y="22"/>
                    <a:pt x="362" y="22"/>
                    <a:pt x="362" y="22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7" y="18"/>
                    <a:pt x="357" y="18"/>
                    <a:pt x="357" y="18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7" y="17"/>
                    <a:pt x="347" y="17"/>
                    <a:pt x="347" y="17"/>
                  </a:cubicBezTo>
                  <a:cubicBezTo>
                    <a:pt x="348" y="25"/>
                    <a:pt x="348" y="25"/>
                    <a:pt x="348" y="25"/>
                  </a:cubicBezTo>
                  <a:cubicBezTo>
                    <a:pt x="345" y="30"/>
                    <a:pt x="345" y="30"/>
                    <a:pt x="345" y="30"/>
                  </a:cubicBezTo>
                  <a:cubicBezTo>
                    <a:pt x="345" y="37"/>
                    <a:pt x="345" y="37"/>
                    <a:pt x="345" y="37"/>
                  </a:cubicBezTo>
                  <a:cubicBezTo>
                    <a:pt x="343" y="43"/>
                    <a:pt x="343" y="43"/>
                    <a:pt x="343" y="43"/>
                  </a:cubicBezTo>
                  <a:cubicBezTo>
                    <a:pt x="342" y="51"/>
                    <a:pt x="342" y="51"/>
                    <a:pt x="342" y="51"/>
                  </a:cubicBezTo>
                  <a:cubicBezTo>
                    <a:pt x="342" y="51"/>
                    <a:pt x="342" y="52"/>
                    <a:pt x="340" y="52"/>
                  </a:cubicBezTo>
                  <a:cubicBezTo>
                    <a:pt x="339" y="53"/>
                    <a:pt x="336" y="52"/>
                    <a:pt x="336" y="52"/>
                  </a:cubicBezTo>
                  <a:cubicBezTo>
                    <a:pt x="336" y="41"/>
                    <a:pt x="336" y="41"/>
                    <a:pt x="336" y="41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9" y="30"/>
                    <a:pt x="339" y="30"/>
                    <a:pt x="339" y="30"/>
                  </a:cubicBezTo>
                  <a:cubicBezTo>
                    <a:pt x="343" y="24"/>
                    <a:pt x="343" y="24"/>
                    <a:pt x="343" y="24"/>
                  </a:cubicBezTo>
                  <a:cubicBezTo>
                    <a:pt x="343" y="24"/>
                    <a:pt x="343" y="20"/>
                    <a:pt x="342" y="20"/>
                  </a:cubicBezTo>
                  <a:cubicBezTo>
                    <a:pt x="342" y="19"/>
                    <a:pt x="341" y="18"/>
                    <a:pt x="341" y="18"/>
                  </a:cubicBezTo>
                  <a:cubicBezTo>
                    <a:pt x="341" y="18"/>
                    <a:pt x="345" y="15"/>
                    <a:pt x="345" y="15"/>
                  </a:cubicBezTo>
                  <a:cubicBezTo>
                    <a:pt x="345" y="15"/>
                    <a:pt x="344" y="12"/>
                    <a:pt x="342" y="11"/>
                  </a:cubicBezTo>
                  <a:cubicBezTo>
                    <a:pt x="340" y="9"/>
                    <a:pt x="339" y="8"/>
                    <a:pt x="338" y="9"/>
                  </a:cubicBezTo>
                  <a:cubicBezTo>
                    <a:pt x="336" y="10"/>
                    <a:pt x="332" y="11"/>
                    <a:pt x="332" y="12"/>
                  </a:cubicBezTo>
                  <a:cubicBezTo>
                    <a:pt x="332" y="12"/>
                    <a:pt x="332" y="14"/>
                    <a:pt x="333" y="15"/>
                  </a:cubicBezTo>
                  <a:cubicBezTo>
                    <a:pt x="334" y="16"/>
                    <a:pt x="335" y="16"/>
                    <a:pt x="335" y="16"/>
                  </a:cubicBezTo>
                  <a:cubicBezTo>
                    <a:pt x="335" y="17"/>
                    <a:pt x="336" y="19"/>
                    <a:pt x="335" y="20"/>
                  </a:cubicBezTo>
                  <a:cubicBezTo>
                    <a:pt x="335" y="21"/>
                    <a:pt x="335" y="23"/>
                    <a:pt x="333" y="22"/>
                  </a:cubicBezTo>
                  <a:cubicBezTo>
                    <a:pt x="331" y="21"/>
                    <a:pt x="327" y="19"/>
                    <a:pt x="326" y="19"/>
                  </a:cubicBezTo>
                  <a:cubicBezTo>
                    <a:pt x="326" y="18"/>
                    <a:pt x="326" y="15"/>
                    <a:pt x="325" y="18"/>
                  </a:cubicBezTo>
                  <a:cubicBezTo>
                    <a:pt x="323" y="21"/>
                    <a:pt x="323" y="22"/>
                    <a:pt x="323" y="23"/>
                  </a:cubicBezTo>
                  <a:cubicBezTo>
                    <a:pt x="324" y="25"/>
                    <a:pt x="325" y="25"/>
                    <a:pt x="325" y="25"/>
                  </a:cubicBezTo>
                  <a:cubicBezTo>
                    <a:pt x="325" y="26"/>
                    <a:pt x="322" y="27"/>
                    <a:pt x="322" y="27"/>
                  </a:cubicBezTo>
                  <a:cubicBezTo>
                    <a:pt x="322" y="28"/>
                    <a:pt x="321" y="29"/>
                    <a:pt x="323" y="30"/>
                  </a:cubicBezTo>
                  <a:cubicBezTo>
                    <a:pt x="324" y="31"/>
                    <a:pt x="326" y="32"/>
                    <a:pt x="326" y="32"/>
                  </a:cubicBezTo>
                  <a:cubicBezTo>
                    <a:pt x="326" y="32"/>
                    <a:pt x="327" y="35"/>
                    <a:pt x="327" y="35"/>
                  </a:cubicBezTo>
                  <a:cubicBezTo>
                    <a:pt x="327" y="35"/>
                    <a:pt x="322" y="34"/>
                    <a:pt x="322" y="35"/>
                  </a:cubicBezTo>
                  <a:cubicBezTo>
                    <a:pt x="322" y="36"/>
                    <a:pt x="322" y="38"/>
                    <a:pt x="322" y="39"/>
                  </a:cubicBezTo>
                  <a:cubicBezTo>
                    <a:pt x="322" y="39"/>
                    <a:pt x="322" y="41"/>
                    <a:pt x="322" y="41"/>
                  </a:cubicBezTo>
                  <a:cubicBezTo>
                    <a:pt x="322" y="42"/>
                    <a:pt x="318" y="42"/>
                    <a:pt x="317" y="43"/>
                  </a:cubicBezTo>
                  <a:cubicBezTo>
                    <a:pt x="316" y="43"/>
                    <a:pt x="316" y="46"/>
                    <a:pt x="315" y="48"/>
                  </a:cubicBezTo>
                  <a:cubicBezTo>
                    <a:pt x="315" y="49"/>
                    <a:pt x="315" y="50"/>
                    <a:pt x="314" y="51"/>
                  </a:cubicBezTo>
                  <a:cubicBezTo>
                    <a:pt x="314" y="52"/>
                    <a:pt x="313" y="54"/>
                    <a:pt x="313" y="54"/>
                  </a:cubicBezTo>
                  <a:cubicBezTo>
                    <a:pt x="313" y="54"/>
                    <a:pt x="313" y="54"/>
                    <a:pt x="311" y="54"/>
                  </a:cubicBezTo>
                  <a:cubicBezTo>
                    <a:pt x="310" y="54"/>
                    <a:pt x="305" y="50"/>
                    <a:pt x="303" y="51"/>
                  </a:cubicBezTo>
                  <a:cubicBezTo>
                    <a:pt x="302" y="51"/>
                    <a:pt x="300" y="52"/>
                    <a:pt x="300" y="53"/>
                  </a:cubicBezTo>
                  <a:cubicBezTo>
                    <a:pt x="300" y="54"/>
                    <a:pt x="303" y="56"/>
                    <a:pt x="303" y="56"/>
                  </a:cubicBezTo>
                  <a:cubicBezTo>
                    <a:pt x="304" y="56"/>
                    <a:pt x="308" y="57"/>
                    <a:pt x="308" y="58"/>
                  </a:cubicBezTo>
                  <a:cubicBezTo>
                    <a:pt x="308" y="59"/>
                    <a:pt x="308" y="64"/>
                    <a:pt x="308" y="64"/>
                  </a:cubicBezTo>
                  <a:cubicBezTo>
                    <a:pt x="308" y="64"/>
                    <a:pt x="312" y="71"/>
                    <a:pt x="306" y="65"/>
                  </a:cubicBezTo>
                  <a:cubicBezTo>
                    <a:pt x="300" y="59"/>
                    <a:pt x="300" y="58"/>
                    <a:pt x="299" y="58"/>
                  </a:cubicBezTo>
                  <a:cubicBezTo>
                    <a:pt x="298" y="58"/>
                    <a:pt x="292" y="56"/>
                    <a:pt x="292" y="56"/>
                  </a:cubicBezTo>
                  <a:cubicBezTo>
                    <a:pt x="292" y="56"/>
                    <a:pt x="291" y="54"/>
                    <a:pt x="291" y="56"/>
                  </a:cubicBezTo>
                  <a:cubicBezTo>
                    <a:pt x="290" y="58"/>
                    <a:pt x="292" y="61"/>
                    <a:pt x="292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1" y="61"/>
                    <a:pt x="289" y="59"/>
                    <a:pt x="288" y="58"/>
                  </a:cubicBezTo>
                  <a:cubicBezTo>
                    <a:pt x="287" y="57"/>
                    <a:pt x="284" y="58"/>
                    <a:pt x="284" y="58"/>
                  </a:cubicBezTo>
                  <a:cubicBezTo>
                    <a:pt x="284" y="58"/>
                    <a:pt x="283" y="60"/>
                    <a:pt x="282" y="61"/>
                  </a:cubicBezTo>
                  <a:cubicBezTo>
                    <a:pt x="281" y="62"/>
                    <a:pt x="278" y="59"/>
                    <a:pt x="281" y="62"/>
                  </a:cubicBezTo>
                  <a:cubicBezTo>
                    <a:pt x="283" y="66"/>
                    <a:pt x="285" y="66"/>
                    <a:pt x="286" y="67"/>
                  </a:cubicBezTo>
                  <a:cubicBezTo>
                    <a:pt x="287" y="68"/>
                    <a:pt x="290" y="68"/>
                    <a:pt x="291" y="69"/>
                  </a:cubicBezTo>
                  <a:cubicBezTo>
                    <a:pt x="291" y="70"/>
                    <a:pt x="292" y="73"/>
                    <a:pt x="292" y="73"/>
                  </a:cubicBezTo>
                  <a:cubicBezTo>
                    <a:pt x="292" y="73"/>
                    <a:pt x="294" y="76"/>
                    <a:pt x="290" y="73"/>
                  </a:cubicBezTo>
                  <a:cubicBezTo>
                    <a:pt x="286" y="71"/>
                    <a:pt x="285" y="70"/>
                    <a:pt x="284" y="70"/>
                  </a:cubicBezTo>
                  <a:cubicBezTo>
                    <a:pt x="283" y="70"/>
                    <a:pt x="282" y="71"/>
                    <a:pt x="282" y="71"/>
                  </a:cubicBezTo>
                  <a:cubicBezTo>
                    <a:pt x="282" y="71"/>
                    <a:pt x="277" y="70"/>
                    <a:pt x="277" y="68"/>
                  </a:cubicBezTo>
                  <a:cubicBezTo>
                    <a:pt x="276" y="66"/>
                    <a:pt x="278" y="62"/>
                    <a:pt x="274" y="62"/>
                  </a:cubicBezTo>
                  <a:cubicBezTo>
                    <a:pt x="271" y="63"/>
                    <a:pt x="269" y="64"/>
                    <a:pt x="269" y="65"/>
                  </a:cubicBezTo>
                  <a:cubicBezTo>
                    <a:pt x="269" y="66"/>
                    <a:pt x="267" y="66"/>
                    <a:pt x="270" y="69"/>
                  </a:cubicBezTo>
                  <a:cubicBezTo>
                    <a:pt x="272" y="72"/>
                    <a:pt x="274" y="73"/>
                    <a:pt x="274" y="73"/>
                  </a:cubicBezTo>
                  <a:cubicBezTo>
                    <a:pt x="275" y="73"/>
                    <a:pt x="279" y="73"/>
                    <a:pt x="277" y="74"/>
                  </a:cubicBezTo>
                  <a:cubicBezTo>
                    <a:pt x="275" y="76"/>
                    <a:pt x="272" y="76"/>
                    <a:pt x="271" y="76"/>
                  </a:cubicBezTo>
                  <a:cubicBezTo>
                    <a:pt x="271" y="76"/>
                    <a:pt x="272" y="75"/>
                    <a:pt x="270" y="75"/>
                  </a:cubicBezTo>
                  <a:cubicBezTo>
                    <a:pt x="269" y="76"/>
                    <a:pt x="265" y="80"/>
                    <a:pt x="265" y="80"/>
                  </a:cubicBezTo>
                  <a:cubicBezTo>
                    <a:pt x="265" y="80"/>
                    <a:pt x="264" y="79"/>
                    <a:pt x="264" y="78"/>
                  </a:cubicBezTo>
                  <a:cubicBezTo>
                    <a:pt x="264" y="77"/>
                    <a:pt x="267" y="76"/>
                    <a:pt x="267" y="74"/>
                  </a:cubicBezTo>
                  <a:cubicBezTo>
                    <a:pt x="268" y="72"/>
                    <a:pt x="265" y="67"/>
                    <a:pt x="265" y="67"/>
                  </a:cubicBezTo>
                  <a:cubicBezTo>
                    <a:pt x="265" y="67"/>
                    <a:pt x="263" y="65"/>
                    <a:pt x="262" y="65"/>
                  </a:cubicBezTo>
                  <a:cubicBezTo>
                    <a:pt x="261" y="64"/>
                    <a:pt x="259" y="63"/>
                    <a:pt x="258" y="63"/>
                  </a:cubicBezTo>
                  <a:cubicBezTo>
                    <a:pt x="257" y="64"/>
                    <a:pt x="256" y="67"/>
                    <a:pt x="258" y="68"/>
                  </a:cubicBezTo>
                  <a:cubicBezTo>
                    <a:pt x="259" y="70"/>
                    <a:pt x="261" y="72"/>
                    <a:pt x="260" y="73"/>
                  </a:cubicBezTo>
                  <a:cubicBezTo>
                    <a:pt x="259" y="73"/>
                    <a:pt x="258" y="74"/>
                    <a:pt x="257" y="73"/>
                  </a:cubicBezTo>
                  <a:cubicBezTo>
                    <a:pt x="256" y="73"/>
                    <a:pt x="254" y="71"/>
                    <a:pt x="252" y="72"/>
                  </a:cubicBezTo>
                  <a:cubicBezTo>
                    <a:pt x="250" y="73"/>
                    <a:pt x="247" y="78"/>
                    <a:pt x="247" y="78"/>
                  </a:cubicBezTo>
                  <a:cubicBezTo>
                    <a:pt x="247" y="78"/>
                    <a:pt x="250" y="83"/>
                    <a:pt x="250" y="83"/>
                  </a:cubicBezTo>
                  <a:cubicBezTo>
                    <a:pt x="251" y="84"/>
                    <a:pt x="252" y="85"/>
                    <a:pt x="252" y="87"/>
                  </a:cubicBezTo>
                  <a:cubicBezTo>
                    <a:pt x="251" y="88"/>
                    <a:pt x="252" y="86"/>
                    <a:pt x="250" y="87"/>
                  </a:cubicBezTo>
                  <a:cubicBezTo>
                    <a:pt x="248" y="88"/>
                    <a:pt x="247" y="88"/>
                    <a:pt x="246" y="89"/>
                  </a:cubicBezTo>
                  <a:cubicBezTo>
                    <a:pt x="244" y="89"/>
                    <a:pt x="240" y="93"/>
                    <a:pt x="240" y="93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36" y="99"/>
                    <a:pt x="235" y="99"/>
                  </a:cubicBezTo>
                  <a:cubicBezTo>
                    <a:pt x="233" y="100"/>
                    <a:pt x="237" y="99"/>
                    <a:pt x="233" y="100"/>
                  </a:cubicBezTo>
                  <a:cubicBezTo>
                    <a:pt x="229" y="101"/>
                    <a:pt x="227" y="105"/>
                    <a:pt x="227" y="106"/>
                  </a:cubicBezTo>
                  <a:cubicBezTo>
                    <a:pt x="226" y="107"/>
                    <a:pt x="223" y="107"/>
                    <a:pt x="223" y="109"/>
                  </a:cubicBezTo>
                  <a:cubicBezTo>
                    <a:pt x="223" y="111"/>
                    <a:pt x="224" y="114"/>
                    <a:pt x="223" y="115"/>
                  </a:cubicBezTo>
                  <a:cubicBezTo>
                    <a:pt x="223" y="116"/>
                    <a:pt x="223" y="116"/>
                    <a:pt x="223" y="117"/>
                  </a:cubicBezTo>
                  <a:cubicBezTo>
                    <a:pt x="223" y="119"/>
                    <a:pt x="222" y="120"/>
                    <a:pt x="225" y="120"/>
                  </a:cubicBezTo>
                  <a:cubicBezTo>
                    <a:pt x="227" y="120"/>
                    <a:pt x="230" y="119"/>
                    <a:pt x="231" y="118"/>
                  </a:cubicBezTo>
                  <a:cubicBezTo>
                    <a:pt x="231" y="117"/>
                    <a:pt x="232" y="114"/>
                    <a:pt x="233" y="115"/>
                  </a:cubicBezTo>
                  <a:cubicBezTo>
                    <a:pt x="234" y="117"/>
                    <a:pt x="234" y="120"/>
                    <a:pt x="234" y="120"/>
                  </a:cubicBezTo>
                  <a:cubicBezTo>
                    <a:pt x="234" y="120"/>
                    <a:pt x="234" y="123"/>
                    <a:pt x="234" y="124"/>
                  </a:cubicBezTo>
                  <a:cubicBezTo>
                    <a:pt x="234" y="125"/>
                    <a:pt x="239" y="123"/>
                    <a:pt x="233" y="126"/>
                  </a:cubicBezTo>
                  <a:cubicBezTo>
                    <a:pt x="228" y="129"/>
                    <a:pt x="226" y="129"/>
                    <a:pt x="226" y="130"/>
                  </a:cubicBezTo>
                  <a:cubicBezTo>
                    <a:pt x="226" y="131"/>
                    <a:pt x="229" y="136"/>
                    <a:pt x="225" y="134"/>
                  </a:cubicBezTo>
                  <a:cubicBezTo>
                    <a:pt x="221" y="133"/>
                    <a:pt x="222" y="134"/>
                    <a:pt x="221" y="133"/>
                  </a:cubicBezTo>
                  <a:cubicBezTo>
                    <a:pt x="220" y="132"/>
                    <a:pt x="222" y="138"/>
                    <a:pt x="217" y="130"/>
                  </a:cubicBezTo>
                  <a:cubicBezTo>
                    <a:pt x="213" y="123"/>
                    <a:pt x="213" y="124"/>
                    <a:pt x="212" y="122"/>
                  </a:cubicBezTo>
                  <a:cubicBezTo>
                    <a:pt x="212" y="121"/>
                    <a:pt x="212" y="115"/>
                    <a:pt x="212" y="115"/>
                  </a:cubicBezTo>
                  <a:cubicBezTo>
                    <a:pt x="212" y="115"/>
                    <a:pt x="211" y="109"/>
                    <a:pt x="208" y="112"/>
                  </a:cubicBezTo>
                  <a:cubicBezTo>
                    <a:pt x="206" y="114"/>
                    <a:pt x="205" y="118"/>
                    <a:pt x="205" y="118"/>
                  </a:cubicBezTo>
                  <a:cubicBezTo>
                    <a:pt x="205" y="118"/>
                    <a:pt x="201" y="122"/>
                    <a:pt x="201" y="123"/>
                  </a:cubicBezTo>
                  <a:cubicBezTo>
                    <a:pt x="200" y="123"/>
                    <a:pt x="198" y="123"/>
                    <a:pt x="196" y="125"/>
                  </a:cubicBezTo>
                  <a:cubicBezTo>
                    <a:pt x="194" y="127"/>
                    <a:pt x="189" y="135"/>
                    <a:pt x="189" y="135"/>
                  </a:cubicBezTo>
                  <a:cubicBezTo>
                    <a:pt x="189" y="135"/>
                    <a:pt x="185" y="141"/>
                    <a:pt x="186" y="142"/>
                  </a:cubicBezTo>
                  <a:cubicBezTo>
                    <a:pt x="187" y="144"/>
                    <a:pt x="189" y="146"/>
                    <a:pt x="189" y="146"/>
                  </a:cubicBezTo>
                  <a:cubicBezTo>
                    <a:pt x="189" y="146"/>
                    <a:pt x="190" y="145"/>
                    <a:pt x="190" y="148"/>
                  </a:cubicBezTo>
                  <a:cubicBezTo>
                    <a:pt x="190" y="150"/>
                    <a:pt x="194" y="151"/>
                    <a:pt x="194" y="151"/>
                  </a:cubicBezTo>
                  <a:cubicBezTo>
                    <a:pt x="194" y="151"/>
                    <a:pt x="196" y="152"/>
                    <a:pt x="194" y="153"/>
                  </a:cubicBezTo>
                  <a:cubicBezTo>
                    <a:pt x="192" y="155"/>
                    <a:pt x="185" y="156"/>
                    <a:pt x="185" y="156"/>
                  </a:cubicBezTo>
                  <a:cubicBezTo>
                    <a:pt x="179" y="156"/>
                    <a:pt x="179" y="156"/>
                    <a:pt x="179" y="156"/>
                  </a:cubicBezTo>
                  <a:cubicBezTo>
                    <a:pt x="179" y="156"/>
                    <a:pt x="176" y="160"/>
                    <a:pt x="175" y="160"/>
                  </a:cubicBezTo>
                  <a:cubicBezTo>
                    <a:pt x="173" y="161"/>
                    <a:pt x="171" y="163"/>
                    <a:pt x="170" y="164"/>
                  </a:cubicBezTo>
                  <a:cubicBezTo>
                    <a:pt x="170" y="166"/>
                    <a:pt x="162" y="172"/>
                    <a:pt x="162" y="172"/>
                  </a:cubicBezTo>
                  <a:cubicBezTo>
                    <a:pt x="162" y="172"/>
                    <a:pt x="163" y="175"/>
                    <a:pt x="163" y="176"/>
                  </a:cubicBezTo>
                  <a:cubicBezTo>
                    <a:pt x="163" y="177"/>
                    <a:pt x="159" y="179"/>
                    <a:pt x="161" y="179"/>
                  </a:cubicBezTo>
                  <a:cubicBezTo>
                    <a:pt x="163" y="180"/>
                    <a:pt x="165" y="181"/>
                    <a:pt x="167" y="178"/>
                  </a:cubicBezTo>
                  <a:cubicBezTo>
                    <a:pt x="168" y="175"/>
                    <a:pt x="169" y="171"/>
                    <a:pt x="169" y="171"/>
                  </a:cubicBezTo>
                  <a:cubicBezTo>
                    <a:pt x="169" y="171"/>
                    <a:pt x="170" y="169"/>
                    <a:pt x="172" y="169"/>
                  </a:cubicBezTo>
                  <a:cubicBezTo>
                    <a:pt x="174" y="169"/>
                    <a:pt x="177" y="167"/>
                    <a:pt x="179" y="167"/>
                  </a:cubicBezTo>
                  <a:cubicBezTo>
                    <a:pt x="181" y="166"/>
                    <a:pt x="184" y="162"/>
                    <a:pt x="185" y="162"/>
                  </a:cubicBezTo>
                  <a:cubicBezTo>
                    <a:pt x="186" y="162"/>
                    <a:pt x="186" y="163"/>
                    <a:pt x="189" y="163"/>
                  </a:cubicBezTo>
                  <a:cubicBezTo>
                    <a:pt x="193" y="162"/>
                    <a:pt x="196" y="162"/>
                    <a:pt x="197" y="161"/>
                  </a:cubicBezTo>
                  <a:cubicBezTo>
                    <a:pt x="198" y="160"/>
                    <a:pt x="205" y="164"/>
                    <a:pt x="205" y="165"/>
                  </a:cubicBezTo>
                  <a:cubicBezTo>
                    <a:pt x="206" y="166"/>
                    <a:pt x="199" y="167"/>
                    <a:pt x="202" y="169"/>
                  </a:cubicBezTo>
                  <a:cubicBezTo>
                    <a:pt x="205" y="170"/>
                    <a:pt x="205" y="171"/>
                    <a:pt x="206" y="171"/>
                  </a:cubicBezTo>
                  <a:cubicBezTo>
                    <a:pt x="207" y="171"/>
                    <a:pt x="208" y="171"/>
                    <a:pt x="211" y="169"/>
                  </a:cubicBezTo>
                  <a:cubicBezTo>
                    <a:pt x="213" y="168"/>
                    <a:pt x="209" y="165"/>
                    <a:pt x="214" y="167"/>
                  </a:cubicBezTo>
                  <a:cubicBezTo>
                    <a:pt x="219" y="169"/>
                    <a:pt x="218" y="170"/>
                    <a:pt x="218" y="170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4" y="173"/>
                    <a:pt x="214" y="173"/>
                    <a:pt x="214" y="173"/>
                  </a:cubicBezTo>
                  <a:cubicBezTo>
                    <a:pt x="209" y="172"/>
                    <a:pt x="209" y="172"/>
                    <a:pt x="209" y="172"/>
                  </a:cubicBezTo>
                  <a:cubicBezTo>
                    <a:pt x="206" y="173"/>
                    <a:pt x="206" y="173"/>
                    <a:pt x="206" y="173"/>
                  </a:cubicBezTo>
                  <a:cubicBezTo>
                    <a:pt x="206" y="173"/>
                    <a:pt x="205" y="174"/>
                    <a:pt x="205" y="174"/>
                  </a:cubicBezTo>
                  <a:cubicBezTo>
                    <a:pt x="204" y="174"/>
                    <a:pt x="197" y="175"/>
                    <a:pt x="197" y="175"/>
                  </a:cubicBezTo>
                  <a:cubicBezTo>
                    <a:pt x="194" y="180"/>
                    <a:pt x="194" y="180"/>
                    <a:pt x="194" y="180"/>
                  </a:cubicBezTo>
                  <a:cubicBezTo>
                    <a:pt x="194" y="180"/>
                    <a:pt x="196" y="184"/>
                    <a:pt x="197" y="183"/>
                  </a:cubicBezTo>
                  <a:cubicBezTo>
                    <a:pt x="198" y="183"/>
                    <a:pt x="202" y="182"/>
                    <a:pt x="202" y="182"/>
                  </a:cubicBezTo>
                  <a:cubicBezTo>
                    <a:pt x="203" y="182"/>
                    <a:pt x="204" y="184"/>
                    <a:pt x="203" y="185"/>
                  </a:cubicBezTo>
                  <a:cubicBezTo>
                    <a:pt x="203" y="186"/>
                    <a:pt x="200" y="188"/>
                    <a:pt x="200" y="188"/>
                  </a:cubicBezTo>
                  <a:cubicBezTo>
                    <a:pt x="198" y="191"/>
                    <a:pt x="198" y="191"/>
                    <a:pt x="198" y="191"/>
                  </a:cubicBezTo>
                  <a:cubicBezTo>
                    <a:pt x="198" y="191"/>
                    <a:pt x="201" y="192"/>
                    <a:pt x="202" y="192"/>
                  </a:cubicBezTo>
                  <a:cubicBezTo>
                    <a:pt x="202" y="192"/>
                    <a:pt x="207" y="192"/>
                    <a:pt x="206" y="193"/>
                  </a:cubicBezTo>
                  <a:cubicBezTo>
                    <a:pt x="206" y="193"/>
                    <a:pt x="199" y="194"/>
                    <a:pt x="199" y="194"/>
                  </a:cubicBezTo>
                  <a:cubicBezTo>
                    <a:pt x="199" y="194"/>
                    <a:pt x="193" y="193"/>
                    <a:pt x="193" y="193"/>
                  </a:cubicBezTo>
                  <a:cubicBezTo>
                    <a:pt x="193" y="194"/>
                    <a:pt x="192" y="195"/>
                    <a:pt x="192" y="196"/>
                  </a:cubicBezTo>
                  <a:cubicBezTo>
                    <a:pt x="192" y="196"/>
                    <a:pt x="191" y="198"/>
                    <a:pt x="191" y="198"/>
                  </a:cubicBezTo>
                  <a:cubicBezTo>
                    <a:pt x="190" y="198"/>
                    <a:pt x="188" y="199"/>
                    <a:pt x="188" y="199"/>
                  </a:cubicBezTo>
                  <a:cubicBezTo>
                    <a:pt x="188" y="200"/>
                    <a:pt x="187" y="202"/>
                    <a:pt x="187" y="203"/>
                  </a:cubicBezTo>
                  <a:cubicBezTo>
                    <a:pt x="187" y="204"/>
                    <a:pt x="190" y="206"/>
                    <a:pt x="190" y="206"/>
                  </a:cubicBezTo>
                  <a:cubicBezTo>
                    <a:pt x="189" y="208"/>
                    <a:pt x="189" y="208"/>
                    <a:pt x="189" y="208"/>
                  </a:cubicBezTo>
                  <a:cubicBezTo>
                    <a:pt x="186" y="211"/>
                    <a:pt x="186" y="211"/>
                    <a:pt x="186" y="211"/>
                  </a:cubicBezTo>
                  <a:cubicBezTo>
                    <a:pt x="186" y="211"/>
                    <a:pt x="184" y="212"/>
                    <a:pt x="184" y="213"/>
                  </a:cubicBezTo>
                  <a:cubicBezTo>
                    <a:pt x="184" y="213"/>
                    <a:pt x="181" y="215"/>
                    <a:pt x="181" y="215"/>
                  </a:cubicBezTo>
                  <a:cubicBezTo>
                    <a:pt x="175" y="218"/>
                    <a:pt x="175" y="218"/>
                    <a:pt x="175" y="218"/>
                  </a:cubicBezTo>
                  <a:cubicBezTo>
                    <a:pt x="175" y="218"/>
                    <a:pt x="176" y="220"/>
                    <a:pt x="177" y="221"/>
                  </a:cubicBezTo>
                  <a:cubicBezTo>
                    <a:pt x="177" y="221"/>
                    <a:pt x="179" y="223"/>
                    <a:pt x="177" y="224"/>
                  </a:cubicBezTo>
                  <a:cubicBezTo>
                    <a:pt x="176" y="225"/>
                    <a:pt x="174" y="226"/>
                    <a:pt x="173" y="226"/>
                  </a:cubicBezTo>
                  <a:cubicBezTo>
                    <a:pt x="173" y="227"/>
                    <a:pt x="171" y="228"/>
                    <a:pt x="172" y="229"/>
                  </a:cubicBezTo>
                  <a:cubicBezTo>
                    <a:pt x="172" y="231"/>
                    <a:pt x="170" y="233"/>
                    <a:pt x="170" y="234"/>
                  </a:cubicBezTo>
                  <a:cubicBezTo>
                    <a:pt x="170" y="234"/>
                    <a:pt x="168" y="235"/>
                    <a:pt x="169" y="237"/>
                  </a:cubicBezTo>
                  <a:cubicBezTo>
                    <a:pt x="169" y="239"/>
                    <a:pt x="168" y="244"/>
                    <a:pt x="168" y="244"/>
                  </a:cubicBezTo>
                  <a:cubicBezTo>
                    <a:pt x="168" y="244"/>
                    <a:pt x="171" y="248"/>
                    <a:pt x="171" y="248"/>
                  </a:cubicBezTo>
                  <a:cubicBezTo>
                    <a:pt x="172" y="248"/>
                    <a:pt x="175" y="246"/>
                    <a:pt x="177" y="246"/>
                  </a:cubicBezTo>
                  <a:cubicBezTo>
                    <a:pt x="178" y="247"/>
                    <a:pt x="180" y="248"/>
                    <a:pt x="180" y="248"/>
                  </a:cubicBezTo>
                  <a:cubicBezTo>
                    <a:pt x="180" y="248"/>
                    <a:pt x="180" y="252"/>
                    <a:pt x="179" y="253"/>
                  </a:cubicBezTo>
                  <a:cubicBezTo>
                    <a:pt x="178" y="253"/>
                    <a:pt x="173" y="254"/>
                    <a:pt x="173" y="254"/>
                  </a:cubicBezTo>
                  <a:cubicBezTo>
                    <a:pt x="173" y="254"/>
                    <a:pt x="171" y="252"/>
                    <a:pt x="170" y="253"/>
                  </a:cubicBezTo>
                  <a:cubicBezTo>
                    <a:pt x="169" y="253"/>
                    <a:pt x="165" y="257"/>
                    <a:pt x="165" y="257"/>
                  </a:cubicBezTo>
                  <a:cubicBezTo>
                    <a:pt x="165" y="257"/>
                    <a:pt x="165" y="259"/>
                    <a:pt x="164" y="260"/>
                  </a:cubicBezTo>
                  <a:cubicBezTo>
                    <a:pt x="163" y="260"/>
                    <a:pt x="162" y="259"/>
                    <a:pt x="162" y="260"/>
                  </a:cubicBezTo>
                  <a:cubicBezTo>
                    <a:pt x="162" y="261"/>
                    <a:pt x="162" y="264"/>
                    <a:pt x="162" y="265"/>
                  </a:cubicBezTo>
                  <a:cubicBezTo>
                    <a:pt x="162" y="266"/>
                    <a:pt x="162" y="268"/>
                    <a:pt x="162" y="268"/>
                  </a:cubicBezTo>
                  <a:cubicBezTo>
                    <a:pt x="162" y="268"/>
                    <a:pt x="160" y="271"/>
                    <a:pt x="159" y="273"/>
                  </a:cubicBezTo>
                  <a:cubicBezTo>
                    <a:pt x="159" y="275"/>
                    <a:pt x="157" y="279"/>
                    <a:pt x="157" y="279"/>
                  </a:cubicBezTo>
                  <a:cubicBezTo>
                    <a:pt x="158" y="280"/>
                    <a:pt x="159" y="284"/>
                    <a:pt x="159" y="284"/>
                  </a:cubicBezTo>
                  <a:cubicBezTo>
                    <a:pt x="154" y="287"/>
                    <a:pt x="154" y="287"/>
                    <a:pt x="154" y="287"/>
                  </a:cubicBezTo>
                  <a:cubicBezTo>
                    <a:pt x="155" y="291"/>
                    <a:pt x="155" y="291"/>
                    <a:pt x="155" y="291"/>
                  </a:cubicBezTo>
                  <a:cubicBezTo>
                    <a:pt x="155" y="291"/>
                    <a:pt x="156" y="292"/>
                    <a:pt x="156" y="293"/>
                  </a:cubicBezTo>
                  <a:cubicBezTo>
                    <a:pt x="156" y="294"/>
                    <a:pt x="153" y="296"/>
                    <a:pt x="153" y="296"/>
                  </a:cubicBezTo>
                  <a:cubicBezTo>
                    <a:pt x="153" y="296"/>
                    <a:pt x="153" y="300"/>
                    <a:pt x="152" y="301"/>
                  </a:cubicBezTo>
                  <a:cubicBezTo>
                    <a:pt x="152" y="302"/>
                    <a:pt x="148" y="299"/>
                    <a:pt x="148" y="299"/>
                  </a:cubicBezTo>
                  <a:cubicBezTo>
                    <a:pt x="145" y="300"/>
                    <a:pt x="145" y="300"/>
                    <a:pt x="145" y="300"/>
                  </a:cubicBezTo>
                  <a:cubicBezTo>
                    <a:pt x="145" y="303"/>
                    <a:pt x="145" y="303"/>
                    <a:pt x="145" y="303"/>
                  </a:cubicBezTo>
                  <a:cubicBezTo>
                    <a:pt x="143" y="306"/>
                    <a:pt x="143" y="306"/>
                    <a:pt x="143" y="306"/>
                  </a:cubicBezTo>
                  <a:cubicBezTo>
                    <a:pt x="138" y="306"/>
                    <a:pt x="138" y="306"/>
                    <a:pt x="138" y="306"/>
                  </a:cubicBezTo>
                  <a:cubicBezTo>
                    <a:pt x="138" y="306"/>
                    <a:pt x="133" y="309"/>
                    <a:pt x="133" y="310"/>
                  </a:cubicBezTo>
                  <a:cubicBezTo>
                    <a:pt x="133" y="310"/>
                    <a:pt x="132" y="312"/>
                    <a:pt x="133" y="312"/>
                  </a:cubicBezTo>
                  <a:cubicBezTo>
                    <a:pt x="135" y="313"/>
                    <a:pt x="136" y="313"/>
                    <a:pt x="137" y="312"/>
                  </a:cubicBezTo>
                  <a:cubicBezTo>
                    <a:pt x="138" y="312"/>
                    <a:pt x="142" y="310"/>
                    <a:pt x="142" y="310"/>
                  </a:cubicBezTo>
                  <a:cubicBezTo>
                    <a:pt x="143" y="310"/>
                    <a:pt x="146" y="310"/>
                    <a:pt x="144" y="312"/>
                  </a:cubicBezTo>
                  <a:cubicBezTo>
                    <a:pt x="143" y="313"/>
                    <a:pt x="141" y="314"/>
                    <a:pt x="140" y="314"/>
                  </a:cubicBezTo>
                  <a:cubicBezTo>
                    <a:pt x="139" y="315"/>
                    <a:pt x="137" y="315"/>
                    <a:pt x="136" y="317"/>
                  </a:cubicBezTo>
                  <a:cubicBezTo>
                    <a:pt x="136" y="320"/>
                    <a:pt x="136" y="322"/>
                    <a:pt x="136" y="322"/>
                  </a:cubicBezTo>
                  <a:cubicBezTo>
                    <a:pt x="141" y="320"/>
                    <a:pt x="141" y="320"/>
                    <a:pt x="141" y="320"/>
                  </a:cubicBezTo>
                  <a:cubicBezTo>
                    <a:pt x="141" y="320"/>
                    <a:pt x="142" y="320"/>
                    <a:pt x="143" y="322"/>
                  </a:cubicBezTo>
                  <a:cubicBezTo>
                    <a:pt x="144" y="325"/>
                    <a:pt x="141" y="326"/>
                    <a:pt x="140" y="326"/>
                  </a:cubicBezTo>
                  <a:cubicBezTo>
                    <a:pt x="139" y="326"/>
                    <a:pt x="135" y="323"/>
                    <a:pt x="135" y="323"/>
                  </a:cubicBezTo>
                  <a:cubicBezTo>
                    <a:pt x="131" y="325"/>
                    <a:pt x="131" y="325"/>
                    <a:pt x="131" y="325"/>
                  </a:cubicBezTo>
                  <a:cubicBezTo>
                    <a:pt x="131" y="325"/>
                    <a:pt x="131" y="324"/>
                    <a:pt x="128" y="327"/>
                  </a:cubicBezTo>
                  <a:cubicBezTo>
                    <a:pt x="124" y="330"/>
                    <a:pt x="123" y="334"/>
                    <a:pt x="123" y="335"/>
                  </a:cubicBezTo>
                  <a:cubicBezTo>
                    <a:pt x="123" y="336"/>
                    <a:pt x="122" y="338"/>
                    <a:pt x="121" y="339"/>
                  </a:cubicBezTo>
                  <a:cubicBezTo>
                    <a:pt x="119" y="340"/>
                    <a:pt x="116" y="343"/>
                    <a:pt x="116" y="343"/>
                  </a:cubicBezTo>
                  <a:cubicBezTo>
                    <a:pt x="116" y="343"/>
                    <a:pt x="115" y="344"/>
                    <a:pt x="115" y="346"/>
                  </a:cubicBezTo>
                  <a:cubicBezTo>
                    <a:pt x="114" y="348"/>
                    <a:pt x="114" y="348"/>
                    <a:pt x="114" y="348"/>
                  </a:cubicBezTo>
                  <a:cubicBezTo>
                    <a:pt x="117" y="351"/>
                    <a:pt x="117" y="351"/>
                    <a:pt x="117" y="351"/>
                  </a:cubicBezTo>
                  <a:cubicBezTo>
                    <a:pt x="111" y="354"/>
                    <a:pt x="111" y="354"/>
                    <a:pt x="111" y="354"/>
                  </a:cubicBezTo>
                  <a:cubicBezTo>
                    <a:pt x="109" y="356"/>
                    <a:pt x="109" y="356"/>
                    <a:pt x="109" y="356"/>
                  </a:cubicBezTo>
                  <a:cubicBezTo>
                    <a:pt x="109" y="356"/>
                    <a:pt x="104" y="361"/>
                    <a:pt x="108" y="362"/>
                  </a:cubicBezTo>
                  <a:cubicBezTo>
                    <a:pt x="111" y="362"/>
                    <a:pt x="113" y="362"/>
                    <a:pt x="113" y="362"/>
                  </a:cubicBezTo>
                  <a:cubicBezTo>
                    <a:pt x="113" y="362"/>
                    <a:pt x="113" y="367"/>
                    <a:pt x="114" y="367"/>
                  </a:cubicBezTo>
                  <a:cubicBezTo>
                    <a:pt x="115" y="367"/>
                    <a:pt x="122" y="368"/>
                    <a:pt x="122" y="368"/>
                  </a:cubicBezTo>
                  <a:cubicBezTo>
                    <a:pt x="126" y="364"/>
                    <a:pt x="126" y="364"/>
                    <a:pt x="126" y="364"/>
                  </a:cubicBezTo>
                  <a:cubicBezTo>
                    <a:pt x="128" y="363"/>
                    <a:pt x="128" y="363"/>
                    <a:pt x="128" y="363"/>
                  </a:cubicBezTo>
                  <a:cubicBezTo>
                    <a:pt x="130" y="366"/>
                    <a:pt x="130" y="366"/>
                    <a:pt x="130" y="366"/>
                  </a:cubicBezTo>
                  <a:cubicBezTo>
                    <a:pt x="130" y="366"/>
                    <a:pt x="129" y="368"/>
                    <a:pt x="126" y="368"/>
                  </a:cubicBezTo>
                  <a:cubicBezTo>
                    <a:pt x="124" y="368"/>
                    <a:pt x="125" y="368"/>
                    <a:pt x="123" y="370"/>
                  </a:cubicBezTo>
                  <a:cubicBezTo>
                    <a:pt x="121" y="372"/>
                    <a:pt x="120" y="373"/>
                    <a:pt x="119" y="373"/>
                  </a:cubicBezTo>
                  <a:cubicBezTo>
                    <a:pt x="118" y="373"/>
                    <a:pt x="116" y="375"/>
                    <a:pt x="115" y="372"/>
                  </a:cubicBezTo>
                  <a:cubicBezTo>
                    <a:pt x="114" y="370"/>
                    <a:pt x="112" y="367"/>
                    <a:pt x="112" y="367"/>
                  </a:cubicBezTo>
                  <a:cubicBezTo>
                    <a:pt x="105" y="364"/>
                    <a:pt x="105" y="364"/>
                    <a:pt x="105" y="364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5"/>
                    <a:pt x="103" y="368"/>
                    <a:pt x="102" y="368"/>
                  </a:cubicBezTo>
                  <a:cubicBezTo>
                    <a:pt x="101" y="368"/>
                    <a:pt x="96" y="368"/>
                    <a:pt x="95" y="368"/>
                  </a:cubicBezTo>
                  <a:cubicBezTo>
                    <a:pt x="93" y="368"/>
                    <a:pt x="92" y="368"/>
                    <a:pt x="92" y="367"/>
                  </a:cubicBezTo>
                  <a:cubicBezTo>
                    <a:pt x="92" y="366"/>
                    <a:pt x="92" y="365"/>
                    <a:pt x="91" y="365"/>
                  </a:cubicBezTo>
                  <a:cubicBezTo>
                    <a:pt x="91" y="364"/>
                    <a:pt x="89" y="361"/>
                    <a:pt x="88" y="361"/>
                  </a:cubicBezTo>
                  <a:cubicBezTo>
                    <a:pt x="86" y="361"/>
                    <a:pt x="83" y="363"/>
                    <a:pt x="83" y="363"/>
                  </a:cubicBezTo>
                  <a:cubicBezTo>
                    <a:pt x="82" y="370"/>
                    <a:pt x="82" y="370"/>
                    <a:pt x="82" y="370"/>
                  </a:cubicBezTo>
                  <a:cubicBezTo>
                    <a:pt x="82" y="370"/>
                    <a:pt x="80" y="369"/>
                    <a:pt x="80" y="371"/>
                  </a:cubicBezTo>
                  <a:cubicBezTo>
                    <a:pt x="80" y="372"/>
                    <a:pt x="83" y="375"/>
                    <a:pt x="83" y="375"/>
                  </a:cubicBezTo>
                  <a:cubicBezTo>
                    <a:pt x="83" y="375"/>
                    <a:pt x="85" y="376"/>
                    <a:pt x="85" y="377"/>
                  </a:cubicBezTo>
                  <a:cubicBezTo>
                    <a:pt x="85" y="378"/>
                    <a:pt x="83" y="380"/>
                    <a:pt x="83" y="380"/>
                  </a:cubicBezTo>
                  <a:cubicBezTo>
                    <a:pt x="83" y="380"/>
                    <a:pt x="79" y="380"/>
                    <a:pt x="79" y="381"/>
                  </a:cubicBezTo>
                  <a:cubicBezTo>
                    <a:pt x="78" y="382"/>
                    <a:pt x="79" y="385"/>
                    <a:pt x="79" y="385"/>
                  </a:cubicBezTo>
                  <a:cubicBezTo>
                    <a:pt x="78" y="385"/>
                    <a:pt x="76" y="387"/>
                    <a:pt x="77" y="388"/>
                  </a:cubicBezTo>
                  <a:cubicBezTo>
                    <a:pt x="77" y="388"/>
                    <a:pt x="78" y="392"/>
                    <a:pt x="78" y="392"/>
                  </a:cubicBezTo>
                  <a:cubicBezTo>
                    <a:pt x="78" y="392"/>
                    <a:pt x="78" y="396"/>
                    <a:pt x="77" y="394"/>
                  </a:cubicBezTo>
                  <a:cubicBezTo>
                    <a:pt x="75" y="392"/>
                    <a:pt x="70" y="390"/>
                    <a:pt x="70" y="390"/>
                  </a:cubicBezTo>
                  <a:cubicBezTo>
                    <a:pt x="67" y="388"/>
                    <a:pt x="67" y="388"/>
                    <a:pt x="67" y="388"/>
                  </a:cubicBezTo>
                  <a:cubicBezTo>
                    <a:pt x="67" y="388"/>
                    <a:pt x="64" y="390"/>
                    <a:pt x="63" y="390"/>
                  </a:cubicBezTo>
                  <a:cubicBezTo>
                    <a:pt x="63" y="390"/>
                    <a:pt x="57" y="389"/>
                    <a:pt x="56" y="390"/>
                  </a:cubicBezTo>
                  <a:cubicBezTo>
                    <a:pt x="55" y="391"/>
                    <a:pt x="55" y="392"/>
                    <a:pt x="54" y="394"/>
                  </a:cubicBezTo>
                  <a:cubicBezTo>
                    <a:pt x="53" y="395"/>
                    <a:pt x="50" y="395"/>
                    <a:pt x="52" y="398"/>
                  </a:cubicBezTo>
                  <a:cubicBezTo>
                    <a:pt x="55" y="400"/>
                    <a:pt x="58" y="401"/>
                    <a:pt x="58" y="401"/>
                  </a:cubicBezTo>
                  <a:cubicBezTo>
                    <a:pt x="58" y="401"/>
                    <a:pt x="60" y="401"/>
                    <a:pt x="59" y="404"/>
                  </a:cubicBezTo>
                  <a:cubicBezTo>
                    <a:pt x="57" y="407"/>
                    <a:pt x="53" y="405"/>
                    <a:pt x="53" y="405"/>
                  </a:cubicBezTo>
                  <a:cubicBezTo>
                    <a:pt x="52" y="404"/>
                    <a:pt x="48" y="402"/>
                    <a:pt x="48" y="402"/>
                  </a:cubicBezTo>
                  <a:cubicBezTo>
                    <a:pt x="47" y="403"/>
                    <a:pt x="44" y="407"/>
                    <a:pt x="44" y="407"/>
                  </a:cubicBezTo>
                  <a:cubicBezTo>
                    <a:pt x="44" y="407"/>
                    <a:pt x="43" y="408"/>
                    <a:pt x="42" y="408"/>
                  </a:cubicBezTo>
                  <a:cubicBezTo>
                    <a:pt x="41" y="407"/>
                    <a:pt x="39" y="404"/>
                    <a:pt x="38" y="404"/>
                  </a:cubicBezTo>
                  <a:cubicBezTo>
                    <a:pt x="37" y="405"/>
                    <a:pt x="36" y="407"/>
                    <a:pt x="36" y="407"/>
                  </a:cubicBezTo>
                  <a:cubicBezTo>
                    <a:pt x="36" y="408"/>
                    <a:pt x="37" y="410"/>
                    <a:pt x="37" y="411"/>
                  </a:cubicBezTo>
                  <a:cubicBezTo>
                    <a:pt x="36" y="411"/>
                    <a:pt x="32" y="412"/>
                    <a:pt x="32" y="413"/>
                  </a:cubicBezTo>
                  <a:cubicBezTo>
                    <a:pt x="32" y="414"/>
                    <a:pt x="31" y="412"/>
                    <a:pt x="30" y="416"/>
                  </a:cubicBezTo>
                  <a:cubicBezTo>
                    <a:pt x="29" y="419"/>
                    <a:pt x="31" y="419"/>
                    <a:pt x="29" y="419"/>
                  </a:cubicBezTo>
                  <a:cubicBezTo>
                    <a:pt x="28" y="419"/>
                    <a:pt x="25" y="417"/>
                    <a:pt x="25" y="417"/>
                  </a:cubicBezTo>
                  <a:cubicBezTo>
                    <a:pt x="25" y="417"/>
                    <a:pt x="22" y="414"/>
                    <a:pt x="22" y="417"/>
                  </a:cubicBezTo>
                  <a:cubicBezTo>
                    <a:pt x="22" y="420"/>
                    <a:pt x="22" y="424"/>
                    <a:pt x="22" y="424"/>
                  </a:cubicBezTo>
                  <a:cubicBezTo>
                    <a:pt x="23" y="425"/>
                    <a:pt x="23" y="425"/>
                    <a:pt x="23" y="425"/>
                  </a:cubicBezTo>
                  <a:cubicBezTo>
                    <a:pt x="23" y="425"/>
                    <a:pt x="23" y="426"/>
                    <a:pt x="22" y="427"/>
                  </a:cubicBezTo>
                  <a:cubicBezTo>
                    <a:pt x="22" y="427"/>
                    <a:pt x="20" y="426"/>
                    <a:pt x="20" y="425"/>
                  </a:cubicBezTo>
                  <a:cubicBezTo>
                    <a:pt x="19" y="424"/>
                    <a:pt x="20" y="423"/>
                    <a:pt x="18" y="422"/>
                  </a:cubicBezTo>
                  <a:cubicBezTo>
                    <a:pt x="15" y="421"/>
                    <a:pt x="13" y="420"/>
                    <a:pt x="13" y="421"/>
                  </a:cubicBezTo>
                  <a:cubicBezTo>
                    <a:pt x="13" y="423"/>
                    <a:pt x="13" y="424"/>
                    <a:pt x="13" y="425"/>
                  </a:cubicBezTo>
                  <a:cubicBezTo>
                    <a:pt x="14" y="427"/>
                    <a:pt x="16" y="428"/>
                    <a:pt x="16" y="428"/>
                  </a:cubicBezTo>
                  <a:cubicBezTo>
                    <a:pt x="17" y="428"/>
                    <a:pt x="17" y="428"/>
                    <a:pt x="17" y="428"/>
                  </a:cubicBezTo>
                  <a:cubicBezTo>
                    <a:pt x="17" y="428"/>
                    <a:pt x="16" y="431"/>
                    <a:pt x="15" y="431"/>
                  </a:cubicBezTo>
                  <a:cubicBezTo>
                    <a:pt x="14" y="431"/>
                    <a:pt x="13" y="429"/>
                    <a:pt x="13" y="430"/>
                  </a:cubicBezTo>
                  <a:cubicBezTo>
                    <a:pt x="12" y="430"/>
                    <a:pt x="10" y="432"/>
                    <a:pt x="10" y="432"/>
                  </a:cubicBezTo>
                  <a:cubicBezTo>
                    <a:pt x="10" y="432"/>
                    <a:pt x="11" y="433"/>
                    <a:pt x="11" y="434"/>
                  </a:cubicBezTo>
                  <a:cubicBezTo>
                    <a:pt x="11" y="434"/>
                    <a:pt x="9" y="436"/>
                    <a:pt x="8" y="436"/>
                  </a:cubicBezTo>
                  <a:cubicBezTo>
                    <a:pt x="8" y="437"/>
                    <a:pt x="7" y="437"/>
                    <a:pt x="7" y="438"/>
                  </a:cubicBezTo>
                  <a:cubicBezTo>
                    <a:pt x="7" y="439"/>
                    <a:pt x="8" y="441"/>
                    <a:pt x="8" y="441"/>
                  </a:cubicBezTo>
                  <a:cubicBezTo>
                    <a:pt x="9" y="441"/>
                    <a:pt x="13" y="441"/>
                    <a:pt x="13" y="441"/>
                  </a:cubicBezTo>
                  <a:cubicBezTo>
                    <a:pt x="13" y="441"/>
                    <a:pt x="13" y="443"/>
                    <a:pt x="12" y="443"/>
                  </a:cubicBezTo>
                  <a:cubicBezTo>
                    <a:pt x="11" y="444"/>
                    <a:pt x="10" y="445"/>
                    <a:pt x="9" y="446"/>
                  </a:cubicBezTo>
                  <a:cubicBezTo>
                    <a:pt x="9" y="448"/>
                    <a:pt x="10" y="451"/>
                    <a:pt x="12" y="452"/>
                  </a:cubicBezTo>
                  <a:cubicBezTo>
                    <a:pt x="14" y="452"/>
                    <a:pt x="17" y="453"/>
                    <a:pt x="16" y="454"/>
                  </a:cubicBezTo>
                  <a:cubicBezTo>
                    <a:pt x="16" y="455"/>
                    <a:pt x="12" y="458"/>
                    <a:pt x="11" y="458"/>
                  </a:cubicBezTo>
                  <a:cubicBezTo>
                    <a:pt x="10" y="459"/>
                    <a:pt x="9" y="459"/>
                    <a:pt x="9" y="461"/>
                  </a:cubicBezTo>
                  <a:cubicBezTo>
                    <a:pt x="8" y="462"/>
                    <a:pt x="9" y="463"/>
                    <a:pt x="7" y="464"/>
                  </a:cubicBezTo>
                  <a:cubicBezTo>
                    <a:pt x="6" y="465"/>
                    <a:pt x="4" y="464"/>
                    <a:pt x="5" y="466"/>
                  </a:cubicBezTo>
                  <a:cubicBezTo>
                    <a:pt x="5" y="469"/>
                    <a:pt x="5" y="470"/>
                    <a:pt x="6" y="469"/>
                  </a:cubicBezTo>
                  <a:cubicBezTo>
                    <a:pt x="6" y="469"/>
                    <a:pt x="7" y="469"/>
                    <a:pt x="7" y="469"/>
                  </a:cubicBezTo>
                  <a:cubicBezTo>
                    <a:pt x="13" y="469"/>
                    <a:pt x="13" y="469"/>
                    <a:pt x="13" y="469"/>
                  </a:cubicBezTo>
                  <a:cubicBezTo>
                    <a:pt x="13" y="469"/>
                    <a:pt x="13" y="470"/>
                    <a:pt x="13" y="471"/>
                  </a:cubicBezTo>
                  <a:cubicBezTo>
                    <a:pt x="12" y="472"/>
                    <a:pt x="8" y="477"/>
                    <a:pt x="8" y="477"/>
                  </a:cubicBezTo>
                  <a:cubicBezTo>
                    <a:pt x="8" y="477"/>
                    <a:pt x="8" y="479"/>
                    <a:pt x="7" y="480"/>
                  </a:cubicBezTo>
                  <a:cubicBezTo>
                    <a:pt x="6" y="481"/>
                    <a:pt x="4" y="481"/>
                    <a:pt x="4" y="482"/>
                  </a:cubicBezTo>
                  <a:cubicBezTo>
                    <a:pt x="4" y="483"/>
                    <a:pt x="4" y="484"/>
                    <a:pt x="4" y="486"/>
                  </a:cubicBezTo>
                  <a:cubicBezTo>
                    <a:pt x="4" y="487"/>
                    <a:pt x="6" y="489"/>
                    <a:pt x="6" y="490"/>
                  </a:cubicBezTo>
                  <a:cubicBezTo>
                    <a:pt x="7" y="491"/>
                    <a:pt x="6" y="492"/>
                    <a:pt x="6" y="492"/>
                  </a:cubicBezTo>
                  <a:cubicBezTo>
                    <a:pt x="4" y="499"/>
                    <a:pt x="4" y="499"/>
                    <a:pt x="4" y="499"/>
                  </a:cubicBezTo>
                  <a:cubicBezTo>
                    <a:pt x="4" y="499"/>
                    <a:pt x="4" y="502"/>
                    <a:pt x="4" y="503"/>
                  </a:cubicBezTo>
                  <a:cubicBezTo>
                    <a:pt x="4" y="503"/>
                    <a:pt x="0" y="505"/>
                    <a:pt x="2" y="507"/>
                  </a:cubicBezTo>
                  <a:cubicBezTo>
                    <a:pt x="4" y="509"/>
                    <a:pt x="5" y="510"/>
                    <a:pt x="6" y="510"/>
                  </a:cubicBezTo>
                  <a:cubicBezTo>
                    <a:pt x="7" y="511"/>
                    <a:pt x="11" y="510"/>
                    <a:pt x="11" y="511"/>
                  </a:cubicBezTo>
                  <a:cubicBezTo>
                    <a:pt x="11" y="511"/>
                    <a:pt x="11" y="512"/>
                    <a:pt x="9" y="512"/>
                  </a:cubicBezTo>
                  <a:cubicBezTo>
                    <a:pt x="7" y="513"/>
                    <a:pt x="5" y="512"/>
                    <a:pt x="5" y="513"/>
                  </a:cubicBezTo>
                  <a:cubicBezTo>
                    <a:pt x="5" y="514"/>
                    <a:pt x="1" y="519"/>
                    <a:pt x="1" y="519"/>
                  </a:cubicBezTo>
                  <a:cubicBezTo>
                    <a:pt x="5" y="524"/>
                    <a:pt x="5" y="524"/>
                    <a:pt x="5" y="524"/>
                  </a:cubicBezTo>
                  <a:cubicBezTo>
                    <a:pt x="5" y="524"/>
                    <a:pt x="7" y="522"/>
                    <a:pt x="8" y="522"/>
                  </a:cubicBezTo>
                  <a:cubicBezTo>
                    <a:pt x="8" y="522"/>
                    <a:pt x="11" y="522"/>
                    <a:pt x="11" y="523"/>
                  </a:cubicBezTo>
                  <a:cubicBezTo>
                    <a:pt x="11" y="523"/>
                    <a:pt x="9" y="525"/>
                    <a:pt x="9" y="526"/>
                  </a:cubicBezTo>
                  <a:cubicBezTo>
                    <a:pt x="8" y="526"/>
                    <a:pt x="6" y="527"/>
                    <a:pt x="6" y="528"/>
                  </a:cubicBezTo>
                  <a:cubicBezTo>
                    <a:pt x="6" y="528"/>
                    <a:pt x="8" y="531"/>
                    <a:pt x="8" y="531"/>
                  </a:cubicBezTo>
                  <a:cubicBezTo>
                    <a:pt x="8" y="531"/>
                    <a:pt x="10" y="531"/>
                    <a:pt x="10" y="532"/>
                  </a:cubicBezTo>
                  <a:cubicBezTo>
                    <a:pt x="10" y="533"/>
                    <a:pt x="7" y="535"/>
                    <a:pt x="7" y="535"/>
                  </a:cubicBezTo>
                  <a:cubicBezTo>
                    <a:pt x="7" y="537"/>
                    <a:pt x="7" y="537"/>
                    <a:pt x="7" y="537"/>
                  </a:cubicBezTo>
                  <a:cubicBezTo>
                    <a:pt x="6" y="542"/>
                    <a:pt x="6" y="542"/>
                    <a:pt x="6" y="542"/>
                  </a:cubicBezTo>
                  <a:cubicBezTo>
                    <a:pt x="9" y="545"/>
                    <a:pt x="9" y="545"/>
                    <a:pt x="9" y="545"/>
                  </a:cubicBezTo>
                  <a:cubicBezTo>
                    <a:pt x="9" y="545"/>
                    <a:pt x="13" y="545"/>
                    <a:pt x="11" y="547"/>
                  </a:cubicBezTo>
                  <a:cubicBezTo>
                    <a:pt x="10" y="549"/>
                    <a:pt x="8" y="550"/>
                    <a:pt x="8" y="551"/>
                  </a:cubicBezTo>
                  <a:cubicBezTo>
                    <a:pt x="8" y="553"/>
                    <a:pt x="7" y="555"/>
                    <a:pt x="9" y="555"/>
                  </a:cubicBezTo>
                  <a:cubicBezTo>
                    <a:pt x="10" y="555"/>
                    <a:pt x="10" y="556"/>
                    <a:pt x="11" y="555"/>
                  </a:cubicBezTo>
                  <a:cubicBezTo>
                    <a:pt x="12" y="555"/>
                    <a:pt x="14" y="554"/>
                    <a:pt x="14" y="554"/>
                  </a:cubicBezTo>
                  <a:cubicBezTo>
                    <a:pt x="14" y="554"/>
                    <a:pt x="17" y="552"/>
                    <a:pt x="18" y="552"/>
                  </a:cubicBezTo>
                  <a:cubicBezTo>
                    <a:pt x="19" y="552"/>
                    <a:pt x="21" y="553"/>
                    <a:pt x="21" y="554"/>
                  </a:cubicBezTo>
                  <a:cubicBezTo>
                    <a:pt x="21" y="555"/>
                    <a:pt x="22" y="555"/>
                    <a:pt x="22" y="556"/>
                  </a:cubicBezTo>
                  <a:cubicBezTo>
                    <a:pt x="23" y="556"/>
                    <a:pt x="21" y="560"/>
                    <a:pt x="21" y="560"/>
                  </a:cubicBezTo>
                  <a:cubicBezTo>
                    <a:pt x="19" y="564"/>
                    <a:pt x="19" y="564"/>
                    <a:pt x="19" y="564"/>
                  </a:cubicBezTo>
                  <a:cubicBezTo>
                    <a:pt x="19" y="564"/>
                    <a:pt x="21" y="566"/>
                    <a:pt x="21" y="566"/>
                  </a:cubicBezTo>
                  <a:cubicBezTo>
                    <a:pt x="20" y="566"/>
                    <a:pt x="17" y="567"/>
                    <a:pt x="16" y="567"/>
                  </a:cubicBezTo>
                  <a:cubicBezTo>
                    <a:pt x="15" y="567"/>
                    <a:pt x="14" y="567"/>
                    <a:pt x="14" y="568"/>
                  </a:cubicBezTo>
                  <a:cubicBezTo>
                    <a:pt x="13" y="570"/>
                    <a:pt x="11" y="574"/>
                    <a:pt x="11" y="574"/>
                  </a:cubicBezTo>
                  <a:cubicBezTo>
                    <a:pt x="11" y="574"/>
                    <a:pt x="10" y="575"/>
                    <a:pt x="11" y="577"/>
                  </a:cubicBezTo>
                  <a:cubicBezTo>
                    <a:pt x="12" y="579"/>
                    <a:pt x="15" y="584"/>
                    <a:pt x="15" y="584"/>
                  </a:cubicBezTo>
                  <a:cubicBezTo>
                    <a:pt x="15" y="585"/>
                    <a:pt x="17" y="587"/>
                    <a:pt x="19" y="589"/>
                  </a:cubicBezTo>
                  <a:cubicBezTo>
                    <a:pt x="21" y="590"/>
                    <a:pt x="23" y="591"/>
                    <a:pt x="23" y="592"/>
                  </a:cubicBezTo>
                  <a:cubicBezTo>
                    <a:pt x="23" y="594"/>
                    <a:pt x="23" y="594"/>
                    <a:pt x="23" y="594"/>
                  </a:cubicBezTo>
                  <a:cubicBezTo>
                    <a:pt x="27" y="597"/>
                    <a:pt x="27" y="597"/>
                    <a:pt x="27" y="597"/>
                  </a:cubicBezTo>
                  <a:cubicBezTo>
                    <a:pt x="27" y="597"/>
                    <a:pt x="28" y="597"/>
                    <a:pt x="31" y="598"/>
                  </a:cubicBezTo>
                  <a:cubicBezTo>
                    <a:pt x="34" y="598"/>
                    <a:pt x="36" y="599"/>
                    <a:pt x="37" y="599"/>
                  </a:cubicBezTo>
                  <a:cubicBezTo>
                    <a:pt x="37" y="600"/>
                    <a:pt x="34" y="602"/>
                    <a:pt x="34" y="602"/>
                  </a:cubicBezTo>
                  <a:cubicBezTo>
                    <a:pt x="34" y="602"/>
                    <a:pt x="30" y="605"/>
                    <a:pt x="32" y="606"/>
                  </a:cubicBezTo>
                  <a:cubicBezTo>
                    <a:pt x="34" y="607"/>
                    <a:pt x="44" y="609"/>
                    <a:pt x="44" y="609"/>
                  </a:cubicBezTo>
                  <a:cubicBezTo>
                    <a:pt x="44" y="609"/>
                    <a:pt x="46" y="610"/>
                    <a:pt x="46" y="611"/>
                  </a:cubicBezTo>
                  <a:cubicBezTo>
                    <a:pt x="47" y="611"/>
                    <a:pt x="49" y="610"/>
                    <a:pt x="49" y="610"/>
                  </a:cubicBezTo>
                  <a:cubicBezTo>
                    <a:pt x="49" y="609"/>
                    <a:pt x="53" y="611"/>
                    <a:pt x="53" y="611"/>
                  </a:cubicBezTo>
                  <a:cubicBezTo>
                    <a:pt x="54" y="610"/>
                    <a:pt x="58" y="610"/>
                    <a:pt x="58" y="610"/>
                  </a:cubicBezTo>
                  <a:cubicBezTo>
                    <a:pt x="62" y="608"/>
                    <a:pt x="62" y="608"/>
                    <a:pt x="62" y="608"/>
                  </a:cubicBezTo>
                  <a:cubicBezTo>
                    <a:pt x="62" y="608"/>
                    <a:pt x="65" y="604"/>
                    <a:pt x="67" y="605"/>
                  </a:cubicBezTo>
                  <a:cubicBezTo>
                    <a:pt x="69" y="606"/>
                    <a:pt x="68" y="607"/>
                    <a:pt x="69" y="607"/>
                  </a:cubicBezTo>
                  <a:cubicBezTo>
                    <a:pt x="71" y="607"/>
                    <a:pt x="72" y="607"/>
                    <a:pt x="74" y="605"/>
                  </a:cubicBezTo>
                  <a:cubicBezTo>
                    <a:pt x="75" y="603"/>
                    <a:pt x="77" y="602"/>
                    <a:pt x="77" y="601"/>
                  </a:cubicBezTo>
                  <a:cubicBezTo>
                    <a:pt x="78" y="601"/>
                    <a:pt x="88" y="595"/>
                    <a:pt x="88" y="595"/>
                  </a:cubicBezTo>
                  <a:cubicBezTo>
                    <a:pt x="95" y="584"/>
                    <a:pt x="95" y="584"/>
                    <a:pt x="95" y="584"/>
                  </a:cubicBezTo>
                  <a:cubicBezTo>
                    <a:pt x="97" y="576"/>
                    <a:pt x="97" y="576"/>
                    <a:pt x="97" y="576"/>
                  </a:cubicBezTo>
                  <a:cubicBezTo>
                    <a:pt x="97" y="576"/>
                    <a:pt x="100" y="572"/>
                    <a:pt x="102" y="572"/>
                  </a:cubicBezTo>
                  <a:cubicBezTo>
                    <a:pt x="104" y="572"/>
                    <a:pt x="110" y="569"/>
                    <a:pt x="109" y="568"/>
                  </a:cubicBezTo>
                  <a:cubicBezTo>
                    <a:pt x="109" y="566"/>
                    <a:pt x="111" y="565"/>
                    <a:pt x="112" y="568"/>
                  </a:cubicBezTo>
                  <a:cubicBezTo>
                    <a:pt x="112" y="571"/>
                    <a:pt x="111" y="574"/>
                    <a:pt x="113" y="573"/>
                  </a:cubicBezTo>
                  <a:cubicBezTo>
                    <a:pt x="115" y="572"/>
                    <a:pt x="119" y="566"/>
                    <a:pt x="119" y="566"/>
                  </a:cubicBezTo>
                  <a:cubicBezTo>
                    <a:pt x="119" y="566"/>
                    <a:pt x="122" y="564"/>
                    <a:pt x="123" y="563"/>
                  </a:cubicBezTo>
                  <a:cubicBezTo>
                    <a:pt x="125" y="563"/>
                    <a:pt x="128" y="557"/>
                    <a:pt x="128" y="557"/>
                  </a:cubicBezTo>
                  <a:cubicBezTo>
                    <a:pt x="128" y="557"/>
                    <a:pt x="131" y="555"/>
                    <a:pt x="132" y="558"/>
                  </a:cubicBezTo>
                  <a:cubicBezTo>
                    <a:pt x="133" y="560"/>
                    <a:pt x="136" y="565"/>
                    <a:pt x="136" y="566"/>
                  </a:cubicBezTo>
                  <a:cubicBezTo>
                    <a:pt x="136" y="566"/>
                    <a:pt x="137" y="567"/>
                    <a:pt x="137" y="567"/>
                  </a:cubicBezTo>
                  <a:cubicBezTo>
                    <a:pt x="137" y="566"/>
                    <a:pt x="137" y="566"/>
                    <a:pt x="137" y="566"/>
                  </a:cubicBezTo>
                  <a:cubicBezTo>
                    <a:pt x="138" y="558"/>
                    <a:pt x="138" y="558"/>
                    <a:pt x="138" y="558"/>
                  </a:cubicBezTo>
                  <a:cubicBezTo>
                    <a:pt x="141" y="560"/>
                    <a:pt x="141" y="560"/>
                    <a:pt x="141" y="560"/>
                  </a:cubicBezTo>
                  <a:cubicBezTo>
                    <a:pt x="147" y="565"/>
                    <a:pt x="147" y="565"/>
                    <a:pt x="147" y="566"/>
                  </a:cubicBezTo>
                  <a:cubicBezTo>
                    <a:pt x="147" y="566"/>
                    <a:pt x="147" y="566"/>
                    <a:pt x="148" y="570"/>
                  </a:cubicBezTo>
                  <a:cubicBezTo>
                    <a:pt x="148" y="570"/>
                    <a:pt x="148" y="570"/>
                    <a:pt x="148" y="570"/>
                  </a:cubicBezTo>
                  <a:cubicBezTo>
                    <a:pt x="148" y="570"/>
                    <a:pt x="148" y="570"/>
                    <a:pt x="148" y="570"/>
                  </a:cubicBezTo>
                  <a:cubicBezTo>
                    <a:pt x="149" y="566"/>
                    <a:pt x="149" y="566"/>
                    <a:pt x="149" y="566"/>
                  </a:cubicBezTo>
                  <a:cubicBezTo>
                    <a:pt x="149" y="561"/>
                    <a:pt x="149" y="561"/>
                    <a:pt x="149" y="561"/>
                  </a:cubicBezTo>
                  <a:cubicBezTo>
                    <a:pt x="152" y="556"/>
                    <a:pt x="152" y="556"/>
                    <a:pt x="152" y="556"/>
                  </a:cubicBezTo>
                  <a:cubicBezTo>
                    <a:pt x="152" y="551"/>
                    <a:pt x="152" y="551"/>
                    <a:pt x="152" y="551"/>
                  </a:cubicBezTo>
                  <a:cubicBezTo>
                    <a:pt x="149" y="546"/>
                    <a:pt x="149" y="546"/>
                    <a:pt x="149" y="546"/>
                  </a:cubicBezTo>
                  <a:cubicBezTo>
                    <a:pt x="147" y="540"/>
                    <a:pt x="147" y="540"/>
                    <a:pt x="147" y="540"/>
                  </a:cubicBezTo>
                  <a:cubicBezTo>
                    <a:pt x="151" y="538"/>
                    <a:pt x="151" y="538"/>
                    <a:pt x="151" y="538"/>
                  </a:cubicBezTo>
                  <a:cubicBezTo>
                    <a:pt x="152" y="537"/>
                    <a:pt x="152" y="537"/>
                    <a:pt x="152" y="537"/>
                  </a:cubicBezTo>
                  <a:cubicBezTo>
                    <a:pt x="152" y="534"/>
                    <a:pt x="152" y="534"/>
                    <a:pt x="152" y="534"/>
                  </a:cubicBezTo>
                  <a:cubicBezTo>
                    <a:pt x="151" y="532"/>
                    <a:pt x="151" y="532"/>
                    <a:pt x="151" y="532"/>
                  </a:cubicBezTo>
                  <a:cubicBezTo>
                    <a:pt x="152" y="529"/>
                    <a:pt x="152" y="529"/>
                    <a:pt x="152" y="529"/>
                  </a:cubicBezTo>
                  <a:cubicBezTo>
                    <a:pt x="152" y="528"/>
                    <a:pt x="152" y="528"/>
                    <a:pt x="152" y="528"/>
                  </a:cubicBezTo>
                  <a:cubicBezTo>
                    <a:pt x="152" y="527"/>
                    <a:pt x="153" y="526"/>
                    <a:pt x="154" y="526"/>
                  </a:cubicBezTo>
                  <a:cubicBezTo>
                    <a:pt x="154" y="526"/>
                    <a:pt x="155" y="525"/>
                    <a:pt x="156" y="525"/>
                  </a:cubicBezTo>
                  <a:cubicBezTo>
                    <a:pt x="156" y="525"/>
                    <a:pt x="157" y="526"/>
                    <a:pt x="157" y="526"/>
                  </a:cubicBezTo>
                  <a:cubicBezTo>
                    <a:pt x="159" y="525"/>
                    <a:pt x="159" y="525"/>
                    <a:pt x="159" y="525"/>
                  </a:cubicBezTo>
                  <a:cubicBezTo>
                    <a:pt x="161" y="523"/>
                    <a:pt x="161" y="523"/>
                    <a:pt x="161" y="523"/>
                  </a:cubicBezTo>
                  <a:cubicBezTo>
                    <a:pt x="162" y="522"/>
                    <a:pt x="163" y="521"/>
                    <a:pt x="163" y="520"/>
                  </a:cubicBezTo>
                  <a:cubicBezTo>
                    <a:pt x="163" y="520"/>
                    <a:pt x="164" y="519"/>
                    <a:pt x="165" y="518"/>
                  </a:cubicBezTo>
                  <a:cubicBezTo>
                    <a:pt x="165" y="515"/>
                    <a:pt x="165" y="515"/>
                    <a:pt x="165" y="515"/>
                  </a:cubicBezTo>
                  <a:cubicBezTo>
                    <a:pt x="163" y="510"/>
                    <a:pt x="163" y="510"/>
                    <a:pt x="163" y="510"/>
                  </a:cubicBezTo>
                  <a:cubicBezTo>
                    <a:pt x="165" y="507"/>
                    <a:pt x="165" y="507"/>
                    <a:pt x="165" y="507"/>
                  </a:cubicBezTo>
                  <a:cubicBezTo>
                    <a:pt x="167" y="503"/>
                    <a:pt x="167" y="503"/>
                    <a:pt x="167" y="503"/>
                  </a:cubicBezTo>
                  <a:cubicBezTo>
                    <a:pt x="166" y="499"/>
                    <a:pt x="166" y="499"/>
                    <a:pt x="166" y="499"/>
                  </a:cubicBezTo>
                  <a:cubicBezTo>
                    <a:pt x="161" y="493"/>
                    <a:pt x="161" y="493"/>
                    <a:pt x="161" y="493"/>
                  </a:cubicBezTo>
                  <a:cubicBezTo>
                    <a:pt x="158" y="486"/>
                    <a:pt x="158" y="486"/>
                    <a:pt x="158" y="486"/>
                  </a:cubicBezTo>
                  <a:cubicBezTo>
                    <a:pt x="157" y="480"/>
                    <a:pt x="157" y="480"/>
                    <a:pt x="157" y="480"/>
                  </a:cubicBezTo>
                  <a:cubicBezTo>
                    <a:pt x="162" y="474"/>
                    <a:pt x="162" y="474"/>
                    <a:pt x="162" y="474"/>
                  </a:cubicBezTo>
                  <a:cubicBezTo>
                    <a:pt x="167" y="473"/>
                    <a:pt x="167" y="473"/>
                    <a:pt x="167" y="473"/>
                  </a:cubicBezTo>
                  <a:cubicBezTo>
                    <a:pt x="167" y="473"/>
                    <a:pt x="167" y="473"/>
                    <a:pt x="167" y="473"/>
                  </a:cubicBezTo>
                  <a:cubicBezTo>
                    <a:pt x="167" y="473"/>
                    <a:pt x="167" y="473"/>
                    <a:pt x="168" y="473"/>
                  </a:cubicBezTo>
                  <a:cubicBezTo>
                    <a:pt x="168" y="473"/>
                    <a:pt x="169" y="473"/>
                    <a:pt x="169" y="473"/>
                  </a:cubicBezTo>
                  <a:cubicBezTo>
                    <a:pt x="169" y="472"/>
                    <a:pt x="170" y="470"/>
                    <a:pt x="170" y="468"/>
                  </a:cubicBezTo>
                  <a:cubicBezTo>
                    <a:pt x="170" y="462"/>
                    <a:pt x="170" y="462"/>
                    <a:pt x="170" y="462"/>
                  </a:cubicBezTo>
                  <a:cubicBezTo>
                    <a:pt x="165" y="458"/>
                    <a:pt x="165" y="458"/>
                    <a:pt x="165" y="458"/>
                  </a:cubicBezTo>
                  <a:cubicBezTo>
                    <a:pt x="159" y="454"/>
                    <a:pt x="159" y="454"/>
                    <a:pt x="159" y="454"/>
                  </a:cubicBezTo>
                  <a:cubicBezTo>
                    <a:pt x="157" y="447"/>
                    <a:pt x="157" y="447"/>
                    <a:pt x="157" y="447"/>
                  </a:cubicBezTo>
                  <a:cubicBezTo>
                    <a:pt x="156" y="422"/>
                    <a:pt x="156" y="422"/>
                    <a:pt x="156" y="422"/>
                  </a:cubicBezTo>
                  <a:cubicBezTo>
                    <a:pt x="150" y="412"/>
                    <a:pt x="150" y="411"/>
                    <a:pt x="150" y="410"/>
                  </a:cubicBezTo>
                  <a:cubicBezTo>
                    <a:pt x="150" y="410"/>
                    <a:pt x="150" y="407"/>
                    <a:pt x="151" y="405"/>
                  </a:cubicBezTo>
                  <a:cubicBezTo>
                    <a:pt x="151" y="405"/>
                    <a:pt x="151" y="404"/>
                    <a:pt x="151" y="404"/>
                  </a:cubicBezTo>
                  <a:cubicBezTo>
                    <a:pt x="150" y="398"/>
                    <a:pt x="150" y="398"/>
                    <a:pt x="150" y="398"/>
                  </a:cubicBezTo>
                  <a:cubicBezTo>
                    <a:pt x="152" y="395"/>
                    <a:pt x="152" y="395"/>
                    <a:pt x="152" y="395"/>
                  </a:cubicBezTo>
                  <a:cubicBezTo>
                    <a:pt x="152" y="391"/>
                    <a:pt x="152" y="391"/>
                    <a:pt x="152" y="391"/>
                  </a:cubicBezTo>
                  <a:cubicBezTo>
                    <a:pt x="148" y="384"/>
                    <a:pt x="148" y="384"/>
                    <a:pt x="148" y="384"/>
                  </a:cubicBezTo>
                  <a:cubicBezTo>
                    <a:pt x="148" y="384"/>
                    <a:pt x="148" y="384"/>
                    <a:pt x="148" y="384"/>
                  </a:cubicBezTo>
                  <a:cubicBezTo>
                    <a:pt x="148" y="384"/>
                    <a:pt x="148" y="379"/>
                    <a:pt x="148" y="378"/>
                  </a:cubicBezTo>
                  <a:cubicBezTo>
                    <a:pt x="149" y="377"/>
                    <a:pt x="149" y="376"/>
                    <a:pt x="152" y="373"/>
                  </a:cubicBezTo>
                  <a:cubicBezTo>
                    <a:pt x="152" y="368"/>
                    <a:pt x="152" y="368"/>
                    <a:pt x="152" y="368"/>
                  </a:cubicBezTo>
                  <a:cubicBezTo>
                    <a:pt x="154" y="359"/>
                    <a:pt x="154" y="359"/>
                    <a:pt x="154" y="359"/>
                  </a:cubicBezTo>
                  <a:cubicBezTo>
                    <a:pt x="165" y="345"/>
                    <a:pt x="165" y="345"/>
                    <a:pt x="165" y="345"/>
                  </a:cubicBezTo>
                  <a:cubicBezTo>
                    <a:pt x="184" y="343"/>
                    <a:pt x="184" y="343"/>
                    <a:pt x="184" y="343"/>
                  </a:cubicBezTo>
                  <a:cubicBezTo>
                    <a:pt x="185" y="343"/>
                    <a:pt x="185" y="343"/>
                    <a:pt x="185" y="343"/>
                  </a:cubicBezTo>
                  <a:cubicBezTo>
                    <a:pt x="187" y="338"/>
                    <a:pt x="187" y="338"/>
                    <a:pt x="187" y="338"/>
                  </a:cubicBezTo>
                  <a:cubicBezTo>
                    <a:pt x="186" y="327"/>
                    <a:pt x="186" y="327"/>
                    <a:pt x="186" y="327"/>
                  </a:cubicBezTo>
                  <a:cubicBezTo>
                    <a:pt x="179" y="326"/>
                    <a:pt x="179" y="326"/>
                    <a:pt x="179" y="326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89" y="299"/>
                    <a:pt x="189" y="299"/>
                    <a:pt x="189" y="299"/>
                  </a:cubicBezTo>
                  <a:cubicBezTo>
                    <a:pt x="188" y="293"/>
                    <a:pt x="188" y="293"/>
                    <a:pt x="188" y="293"/>
                  </a:cubicBezTo>
                  <a:cubicBezTo>
                    <a:pt x="191" y="291"/>
                    <a:pt x="191" y="291"/>
                    <a:pt x="191" y="291"/>
                  </a:cubicBezTo>
                  <a:cubicBezTo>
                    <a:pt x="191" y="290"/>
                    <a:pt x="190" y="289"/>
                    <a:pt x="190" y="288"/>
                  </a:cubicBezTo>
                  <a:cubicBezTo>
                    <a:pt x="190" y="288"/>
                    <a:pt x="189" y="287"/>
                    <a:pt x="190" y="281"/>
                  </a:cubicBezTo>
                  <a:cubicBezTo>
                    <a:pt x="191" y="275"/>
                    <a:pt x="191" y="275"/>
                    <a:pt x="191" y="275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89" y="255"/>
                    <a:pt x="189" y="255"/>
                    <a:pt x="189" y="255"/>
                  </a:cubicBezTo>
                  <a:cubicBezTo>
                    <a:pt x="193" y="251"/>
                    <a:pt x="193" y="251"/>
                    <a:pt x="193" y="251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4" y="246"/>
                    <a:pt x="204" y="246"/>
                    <a:pt x="204" y="246"/>
                  </a:cubicBezTo>
                  <a:cubicBezTo>
                    <a:pt x="205" y="243"/>
                    <a:pt x="205" y="243"/>
                    <a:pt x="205" y="243"/>
                  </a:cubicBezTo>
                  <a:cubicBezTo>
                    <a:pt x="205" y="235"/>
                    <a:pt x="205" y="235"/>
                    <a:pt x="205" y="235"/>
                  </a:cubicBezTo>
                  <a:cubicBezTo>
                    <a:pt x="209" y="224"/>
                    <a:pt x="209" y="224"/>
                    <a:pt x="209" y="224"/>
                  </a:cubicBezTo>
                  <a:cubicBezTo>
                    <a:pt x="209" y="223"/>
                    <a:pt x="209" y="223"/>
                    <a:pt x="209" y="223"/>
                  </a:cubicBezTo>
                  <a:cubicBezTo>
                    <a:pt x="212" y="220"/>
                    <a:pt x="216" y="215"/>
                    <a:pt x="216" y="214"/>
                  </a:cubicBezTo>
                  <a:cubicBezTo>
                    <a:pt x="217" y="213"/>
                    <a:pt x="218" y="209"/>
                    <a:pt x="219" y="208"/>
                  </a:cubicBezTo>
                  <a:cubicBezTo>
                    <a:pt x="218" y="205"/>
                    <a:pt x="218" y="202"/>
                    <a:pt x="217" y="202"/>
                  </a:cubicBezTo>
                  <a:cubicBezTo>
                    <a:pt x="216" y="201"/>
                    <a:pt x="214" y="197"/>
                    <a:pt x="213" y="195"/>
                  </a:cubicBezTo>
                  <a:cubicBezTo>
                    <a:pt x="213" y="195"/>
                    <a:pt x="213" y="195"/>
                    <a:pt x="213" y="195"/>
                  </a:cubicBezTo>
                  <a:cubicBezTo>
                    <a:pt x="213" y="189"/>
                    <a:pt x="213" y="189"/>
                    <a:pt x="213" y="189"/>
                  </a:cubicBezTo>
                  <a:cubicBezTo>
                    <a:pt x="218" y="186"/>
                    <a:pt x="218" y="186"/>
                    <a:pt x="218" y="186"/>
                  </a:cubicBezTo>
                  <a:cubicBezTo>
                    <a:pt x="220" y="183"/>
                    <a:pt x="220" y="183"/>
                    <a:pt x="220" y="183"/>
                  </a:cubicBezTo>
                  <a:cubicBezTo>
                    <a:pt x="220" y="182"/>
                    <a:pt x="219" y="179"/>
                    <a:pt x="219" y="178"/>
                  </a:cubicBezTo>
                  <a:cubicBezTo>
                    <a:pt x="219" y="177"/>
                    <a:pt x="219" y="177"/>
                    <a:pt x="220" y="174"/>
                  </a:cubicBezTo>
                  <a:cubicBezTo>
                    <a:pt x="221" y="173"/>
                    <a:pt x="221" y="173"/>
                    <a:pt x="221" y="173"/>
                  </a:cubicBezTo>
                  <a:cubicBezTo>
                    <a:pt x="221" y="172"/>
                    <a:pt x="221" y="171"/>
                    <a:pt x="225" y="167"/>
                  </a:cubicBezTo>
                  <a:cubicBezTo>
                    <a:pt x="229" y="159"/>
                    <a:pt x="229" y="159"/>
                    <a:pt x="229" y="159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40" y="164"/>
                    <a:pt x="240" y="164"/>
                    <a:pt x="240" y="164"/>
                  </a:cubicBezTo>
                  <a:cubicBezTo>
                    <a:pt x="241" y="163"/>
                    <a:pt x="241" y="163"/>
                    <a:pt x="241" y="163"/>
                  </a:cubicBezTo>
                  <a:cubicBezTo>
                    <a:pt x="240" y="159"/>
                    <a:pt x="239" y="144"/>
                    <a:pt x="242" y="139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4" y="139"/>
                    <a:pt x="244" y="139"/>
                    <a:pt x="244" y="139"/>
                  </a:cubicBezTo>
                  <a:cubicBezTo>
                    <a:pt x="244" y="139"/>
                    <a:pt x="250" y="139"/>
                    <a:pt x="254" y="139"/>
                  </a:cubicBezTo>
                  <a:cubicBezTo>
                    <a:pt x="255" y="139"/>
                    <a:pt x="256" y="139"/>
                    <a:pt x="256" y="139"/>
                  </a:cubicBezTo>
                  <a:cubicBezTo>
                    <a:pt x="256" y="139"/>
                    <a:pt x="256" y="139"/>
                    <a:pt x="257" y="139"/>
                  </a:cubicBezTo>
                  <a:cubicBezTo>
                    <a:pt x="259" y="139"/>
                    <a:pt x="263" y="141"/>
                    <a:pt x="264" y="141"/>
                  </a:cubicBezTo>
                  <a:cubicBezTo>
                    <a:pt x="264" y="142"/>
                    <a:pt x="266" y="142"/>
                    <a:pt x="268" y="143"/>
                  </a:cubicBezTo>
                  <a:cubicBezTo>
                    <a:pt x="272" y="142"/>
                    <a:pt x="272" y="142"/>
                    <a:pt x="272" y="142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4" y="132"/>
                    <a:pt x="274" y="127"/>
                    <a:pt x="273" y="127"/>
                  </a:cubicBezTo>
                  <a:cubicBezTo>
                    <a:pt x="273" y="126"/>
                    <a:pt x="272" y="124"/>
                    <a:pt x="272" y="121"/>
                  </a:cubicBezTo>
                  <a:cubicBezTo>
                    <a:pt x="271" y="119"/>
                    <a:pt x="271" y="118"/>
                    <a:pt x="270" y="117"/>
                  </a:cubicBezTo>
                  <a:cubicBezTo>
                    <a:pt x="270" y="117"/>
                    <a:pt x="270" y="115"/>
                    <a:pt x="272" y="113"/>
                  </a:cubicBezTo>
                  <a:cubicBezTo>
                    <a:pt x="273" y="113"/>
                    <a:pt x="273" y="113"/>
                    <a:pt x="273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9" y="110"/>
                    <a:pt x="279" y="110"/>
                    <a:pt x="279" y="110"/>
                  </a:cubicBezTo>
                  <a:cubicBezTo>
                    <a:pt x="279" y="110"/>
                    <a:pt x="279" y="110"/>
                    <a:pt x="279" y="110"/>
                  </a:cubicBezTo>
                  <a:cubicBezTo>
                    <a:pt x="279" y="110"/>
                    <a:pt x="279" y="110"/>
                    <a:pt x="280" y="110"/>
                  </a:cubicBezTo>
                  <a:cubicBezTo>
                    <a:pt x="280" y="110"/>
                    <a:pt x="281" y="109"/>
                    <a:pt x="283" y="109"/>
                  </a:cubicBezTo>
                  <a:cubicBezTo>
                    <a:pt x="283" y="109"/>
                    <a:pt x="283" y="109"/>
                    <a:pt x="284" y="109"/>
                  </a:cubicBezTo>
                  <a:cubicBezTo>
                    <a:pt x="283" y="109"/>
                    <a:pt x="283" y="108"/>
                    <a:pt x="283" y="108"/>
                  </a:cubicBezTo>
                  <a:cubicBezTo>
                    <a:pt x="282" y="105"/>
                    <a:pt x="283" y="103"/>
                    <a:pt x="284" y="101"/>
                  </a:cubicBezTo>
                  <a:cubicBezTo>
                    <a:pt x="285" y="99"/>
                    <a:pt x="287" y="98"/>
                    <a:pt x="289" y="98"/>
                  </a:cubicBezTo>
                  <a:cubicBezTo>
                    <a:pt x="291" y="98"/>
                    <a:pt x="292" y="99"/>
                    <a:pt x="293" y="100"/>
                  </a:cubicBezTo>
                  <a:cubicBezTo>
                    <a:pt x="297" y="100"/>
                    <a:pt x="297" y="100"/>
                    <a:pt x="297" y="100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11" y="116"/>
                    <a:pt x="315" y="119"/>
                    <a:pt x="316" y="119"/>
                  </a:cubicBezTo>
                  <a:cubicBezTo>
                    <a:pt x="317" y="119"/>
                    <a:pt x="323" y="121"/>
                    <a:pt x="325" y="122"/>
                  </a:cubicBezTo>
                  <a:cubicBezTo>
                    <a:pt x="327" y="120"/>
                    <a:pt x="327" y="120"/>
                    <a:pt x="327" y="120"/>
                  </a:cubicBezTo>
                  <a:cubicBezTo>
                    <a:pt x="329" y="118"/>
                    <a:pt x="329" y="118"/>
                    <a:pt x="329" y="118"/>
                  </a:cubicBezTo>
                  <a:cubicBezTo>
                    <a:pt x="328" y="116"/>
                    <a:pt x="328" y="116"/>
                    <a:pt x="328" y="116"/>
                  </a:cubicBezTo>
                  <a:cubicBezTo>
                    <a:pt x="335" y="112"/>
                    <a:pt x="335" y="112"/>
                    <a:pt x="335" y="112"/>
                  </a:cubicBezTo>
                  <a:cubicBezTo>
                    <a:pt x="339" y="115"/>
                    <a:pt x="339" y="115"/>
                    <a:pt x="339" y="115"/>
                  </a:cubicBezTo>
                  <a:cubicBezTo>
                    <a:pt x="347" y="117"/>
                    <a:pt x="347" y="117"/>
                    <a:pt x="347" y="117"/>
                  </a:cubicBezTo>
                  <a:cubicBezTo>
                    <a:pt x="350" y="119"/>
                    <a:pt x="350" y="119"/>
                    <a:pt x="350" y="119"/>
                  </a:cubicBezTo>
                  <a:cubicBezTo>
                    <a:pt x="350" y="119"/>
                    <a:pt x="350" y="119"/>
                    <a:pt x="350" y="119"/>
                  </a:cubicBezTo>
                  <a:cubicBezTo>
                    <a:pt x="350" y="118"/>
                    <a:pt x="350" y="116"/>
                    <a:pt x="350" y="114"/>
                  </a:cubicBezTo>
                  <a:cubicBezTo>
                    <a:pt x="349" y="114"/>
                    <a:pt x="349" y="113"/>
                    <a:pt x="349" y="112"/>
                  </a:cubicBezTo>
                  <a:cubicBezTo>
                    <a:pt x="349" y="111"/>
                    <a:pt x="349" y="110"/>
                    <a:pt x="351" y="108"/>
                  </a:cubicBezTo>
                  <a:cubicBezTo>
                    <a:pt x="356" y="104"/>
                    <a:pt x="356" y="104"/>
                    <a:pt x="356" y="104"/>
                  </a:cubicBezTo>
                  <a:cubicBezTo>
                    <a:pt x="357" y="103"/>
                    <a:pt x="357" y="103"/>
                    <a:pt x="357" y="103"/>
                  </a:cubicBezTo>
                  <a:cubicBezTo>
                    <a:pt x="357" y="103"/>
                    <a:pt x="358" y="103"/>
                    <a:pt x="358" y="102"/>
                  </a:cubicBezTo>
                  <a:cubicBezTo>
                    <a:pt x="358" y="100"/>
                    <a:pt x="356" y="96"/>
                    <a:pt x="356" y="94"/>
                  </a:cubicBezTo>
                  <a:cubicBezTo>
                    <a:pt x="355" y="93"/>
                    <a:pt x="354" y="89"/>
                    <a:pt x="354" y="87"/>
                  </a:cubicBezTo>
                  <a:cubicBezTo>
                    <a:pt x="355" y="83"/>
                    <a:pt x="354" y="79"/>
                    <a:pt x="354" y="76"/>
                  </a:cubicBezTo>
                  <a:cubicBezTo>
                    <a:pt x="353" y="72"/>
                    <a:pt x="352" y="69"/>
                    <a:pt x="356" y="68"/>
                  </a:cubicBezTo>
                  <a:cubicBezTo>
                    <a:pt x="358" y="66"/>
                    <a:pt x="358" y="66"/>
                    <a:pt x="358" y="66"/>
                  </a:cubicBezTo>
                  <a:cubicBezTo>
                    <a:pt x="358" y="66"/>
                    <a:pt x="358" y="65"/>
                    <a:pt x="357" y="64"/>
                  </a:cubicBezTo>
                  <a:cubicBezTo>
                    <a:pt x="356" y="62"/>
                    <a:pt x="355" y="60"/>
                    <a:pt x="356" y="58"/>
                  </a:cubicBezTo>
                  <a:cubicBezTo>
                    <a:pt x="357" y="57"/>
                    <a:pt x="358" y="56"/>
                    <a:pt x="361" y="56"/>
                  </a:cubicBezTo>
                  <a:cubicBezTo>
                    <a:pt x="363" y="54"/>
                    <a:pt x="363" y="54"/>
                    <a:pt x="363" y="54"/>
                  </a:cubicBezTo>
                  <a:cubicBezTo>
                    <a:pt x="369" y="54"/>
                    <a:pt x="369" y="54"/>
                    <a:pt x="369" y="54"/>
                  </a:cubicBezTo>
                  <a:cubicBezTo>
                    <a:pt x="370" y="51"/>
                    <a:pt x="370" y="51"/>
                    <a:pt x="370" y="51"/>
                  </a:cubicBezTo>
                  <a:cubicBezTo>
                    <a:pt x="375" y="46"/>
                    <a:pt x="375" y="46"/>
                    <a:pt x="375" y="46"/>
                  </a:cubicBezTo>
                  <a:cubicBezTo>
                    <a:pt x="376" y="46"/>
                    <a:pt x="376" y="46"/>
                    <a:pt x="376" y="46"/>
                  </a:cubicBezTo>
                  <a:cubicBezTo>
                    <a:pt x="377" y="46"/>
                    <a:pt x="378" y="45"/>
                    <a:pt x="380" y="45"/>
                  </a:cubicBezTo>
                  <a:cubicBezTo>
                    <a:pt x="382" y="45"/>
                    <a:pt x="383" y="46"/>
                    <a:pt x="384" y="47"/>
                  </a:cubicBezTo>
                  <a:cubicBezTo>
                    <a:pt x="385" y="48"/>
                    <a:pt x="386" y="48"/>
                    <a:pt x="386" y="49"/>
                  </a:cubicBezTo>
                  <a:cubicBezTo>
                    <a:pt x="387" y="50"/>
                    <a:pt x="387" y="50"/>
                    <a:pt x="388" y="51"/>
                  </a:cubicBezTo>
                  <a:cubicBezTo>
                    <a:pt x="398" y="54"/>
                    <a:pt x="398" y="54"/>
                    <a:pt x="398" y="54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7" y="57"/>
                    <a:pt x="407" y="57"/>
                    <a:pt x="407" y="57"/>
                  </a:cubicBezTo>
                  <a:cubicBezTo>
                    <a:pt x="407" y="58"/>
                    <a:pt x="407" y="58"/>
                    <a:pt x="407" y="58"/>
                  </a:cubicBezTo>
                  <a:cubicBezTo>
                    <a:pt x="407" y="60"/>
                    <a:pt x="407" y="61"/>
                    <a:pt x="407" y="62"/>
                  </a:cubicBezTo>
                  <a:cubicBezTo>
                    <a:pt x="407" y="63"/>
                    <a:pt x="408" y="65"/>
                    <a:pt x="409" y="65"/>
                  </a:cubicBezTo>
                  <a:cubicBezTo>
                    <a:pt x="409" y="66"/>
                    <a:pt x="409" y="66"/>
                    <a:pt x="409" y="66"/>
                  </a:cubicBezTo>
                  <a:cubicBezTo>
                    <a:pt x="409" y="66"/>
                    <a:pt x="409" y="66"/>
                    <a:pt x="409" y="66"/>
                  </a:cubicBezTo>
                  <a:cubicBezTo>
                    <a:pt x="409" y="67"/>
                    <a:pt x="409" y="67"/>
                    <a:pt x="408" y="69"/>
                  </a:cubicBezTo>
                  <a:cubicBezTo>
                    <a:pt x="408" y="70"/>
                    <a:pt x="407" y="71"/>
                    <a:pt x="407" y="71"/>
                  </a:cubicBezTo>
                  <a:cubicBezTo>
                    <a:pt x="407" y="72"/>
                    <a:pt x="407" y="73"/>
                    <a:pt x="407" y="74"/>
                  </a:cubicBezTo>
                  <a:cubicBezTo>
                    <a:pt x="407" y="75"/>
                    <a:pt x="407" y="75"/>
                    <a:pt x="407" y="75"/>
                  </a:cubicBezTo>
                  <a:cubicBezTo>
                    <a:pt x="407" y="75"/>
                    <a:pt x="407" y="76"/>
                    <a:pt x="407" y="76"/>
                  </a:cubicBezTo>
                  <a:cubicBezTo>
                    <a:pt x="407" y="76"/>
                    <a:pt x="407" y="77"/>
                    <a:pt x="407" y="77"/>
                  </a:cubicBezTo>
                  <a:cubicBezTo>
                    <a:pt x="407" y="78"/>
                    <a:pt x="407" y="80"/>
                    <a:pt x="408" y="81"/>
                  </a:cubicBezTo>
                  <a:cubicBezTo>
                    <a:pt x="408" y="81"/>
                    <a:pt x="410" y="82"/>
                    <a:pt x="411" y="83"/>
                  </a:cubicBezTo>
                  <a:cubicBezTo>
                    <a:pt x="411" y="81"/>
                    <a:pt x="412" y="78"/>
                    <a:pt x="412" y="77"/>
                  </a:cubicBezTo>
                  <a:cubicBezTo>
                    <a:pt x="410" y="73"/>
                    <a:pt x="414" y="69"/>
                    <a:pt x="415" y="68"/>
                  </a:cubicBezTo>
                  <a:cubicBezTo>
                    <a:pt x="420" y="63"/>
                    <a:pt x="420" y="63"/>
                    <a:pt x="420" y="63"/>
                  </a:cubicBezTo>
                  <a:cubicBezTo>
                    <a:pt x="418" y="56"/>
                    <a:pt x="418" y="56"/>
                    <a:pt x="418" y="56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8" y="55"/>
                    <a:pt x="429" y="54"/>
                    <a:pt x="429" y="54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20" name="Group 1019">
            <a:extLst>
              <a:ext uri="{FF2B5EF4-FFF2-40B4-BE49-F238E27FC236}">
                <a16:creationId xmlns:a16="http://schemas.microsoft.com/office/drawing/2014/main" id="{B198AA18-1A71-AB85-57DF-C228D59D1849}"/>
              </a:ext>
            </a:extLst>
          </p:cNvPr>
          <p:cNvGrpSpPr/>
          <p:nvPr/>
        </p:nvGrpSpPr>
        <p:grpSpPr>
          <a:xfrm>
            <a:off x="6157256" y="5211346"/>
            <a:ext cx="396749" cy="396749"/>
            <a:chOff x="6157256" y="5211346"/>
            <a:chExt cx="396749" cy="396749"/>
          </a:xfrm>
        </p:grpSpPr>
        <p:pic>
          <p:nvPicPr>
            <p:cNvPr id="270" name="Picture 269" descr="A picture containing text, plant&#10;&#10;Description automatically generated">
              <a:extLst>
                <a:ext uri="{FF2B5EF4-FFF2-40B4-BE49-F238E27FC236}">
                  <a16:creationId xmlns:a16="http://schemas.microsoft.com/office/drawing/2014/main" id="{76440460-B300-EA80-9045-CC08D57DB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9303" y="5277782"/>
              <a:ext cx="352654" cy="300131"/>
            </a:xfrm>
            <a:prstGeom prst="rect">
              <a:avLst/>
            </a:prstGeom>
          </p:spPr>
        </p:pic>
        <p:sp>
          <p:nvSpPr>
            <p:cNvPr id="271" name="Flowchart: Connector 270">
              <a:extLst>
                <a:ext uri="{FF2B5EF4-FFF2-40B4-BE49-F238E27FC236}">
                  <a16:creationId xmlns:a16="http://schemas.microsoft.com/office/drawing/2014/main" id="{C52A66D7-B670-0AD0-E02E-56104B08C2E0}"/>
                </a:ext>
              </a:extLst>
            </p:cNvPr>
            <p:cNvSpPr/>
            <p:nvPr/>
          </p:nvSpPr>
          <p:spPr>
            <a:xfrm>
              <a:off x="6157256" y="5211346"/>
              <a:ext cx="396749" cy="396749"/>
            </a:xfrm>
            <a:prstGeom prst="flowChartConnector">
              <a:avLst/>
            </a:prstGeom>
            <a:gradFill flip="none" rotWithShape="1">
              <a:gsLst>
                <a:gs pos="26000">
                  <a:schemeClr val="bg1">
                    <a:lumMod val="95000"/>
                    <a:alpha val="38000"/>
                  </a:schemeClr>
                </a:gs>
                <a:gs pos="97000">
                  <a:schemeClr val="bg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021" name="Group 1020">
            <a:extLst>
              <a:ext uri="{FF2B5EF4-FFF2-40B4-BE49-F238E27FC236}">
                <a16:creationId xmlns:a16="http://schemas.microsoft.com/office/drawing/2014/main" id="{3E3282AD-D0D3-E78B-B7E3-52663771F387}"/>
              </a:ext>
            </a:extLst>
          </p:cNvPr>
          <p:cNvGrpSpPr/>
          <p:nvPr/>
        </p:nvGrpSpPr>
        <p:grpSpPr>
          <a:xfrm>
            <a:off x="6759818" y="4505514"/>
            <a:ext cx="396749" cy="396749"/>
            <a:chOff x="6759818" y="4505514"/>
            <a:chExt cx="396749" cy="396749"/>
          </a:xfrm>
        </p:grpSpPr>
        <p:pic>
          <p:nvPicPr>
            <p:cNvPr id="274" name="Picture 273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9A28633E-BC15-0F09-F3D3-9BDA796797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5294" y="4577921"/>
              <a:ext cx="230290" cy="209172"/>
            </a:xfrm>
            <a:prstGeom prst="rect">
              <a:avLst/>
            </a:prstGeom>
          </p:spPr>
        </p:pic>
        <p:sp>
          <p:nvSpPr>
            <p:cNvPr id="276" name="Flowchart: Connector 275">
              <a:extLst>
                <a:ext uri="{FF2B5EF4-FFF2-40B4-BE49-F238E27FC236}">
                  <a16:creationId xmlns:a16="http://schemas.microsoft.com/office/drawing/2014/main" id="{7DC9E126-1288-03F4-8209-D4ED7A4AF42F}"/>
                </a:ext>
              </a:extLst>
            </p:cNvPr>
            <p:cNvSpPr/>
            <p:nvPr/>
          </p:nvSpPr>
          <p:spPr>
            <a:xfrm>
              <a:off x="6759818" y="4505514"/>
              <a:ext cx="396749" cy="396749"/>
            </a:xfrm>
            <a:prstGeom prst="flowChartConnector">
              <a:avLst/>
            </a:prstGeom>
            <a:gradFill flip="none" rotWithShape="1">
              <a:gsLst>
                <a:gs pos="26000">
                  <a:schemeClr val="bg1">
                    <a:lumMod val="95000"/>
                    <a:alpha val="38000"/>
                  </a:schemeClr>
                </a:gs>
                <a:gs pos="97000">
                  <a:schemeClr val="bg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cxnSp>
        <p:nvCxnSpPr>
          <p:cNvPr id="2" name="Connecteur droit 15">
            <a:extLst>
              <a:ext uri="{FF2B5EF4-FFF2-40B4-BE49-F238E27FC236}">
                <a16:creationId xmlns:a16="http://schemas.microsoft.com/office/drawing/2014/main" id="{A925AD1F-C03B-E10E-E43C-F55923FE8BD7}"/>
              </a:ext>
            </a:extLst>
          </p:cNvPr>
          <p:cNvCxnSpPr>
            <a:cxnSpLocks/>
          </p:cNvCxnSpPr>
          <p:nvPr/>
        </p:nvCxnSpPr>
        <p:spPr>
          <a:xfrm>
            <a:off x="-1580886" y="752982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9" name="Connecteur droit 231">
            <a:extLst>
              <a:ext uri="{FF2B5EF4-FFF2-40B4-BE49-F238E27FC236}">
                <a16:creationId xmlns:a16="http://schemas.microsoft.com/office/drawing/2014/main" id="{E120F675-7F08-8BAA-97CA-258065837549}"/>
              </a:ext>
            </a:extLst>
          </p:cNvPr>
          <p:cNvCxnSpPr>
            <a:cxnSpLocks/>
          </p:cNvCxnSpPr>
          <p:nvPr/>
        </p:nvCxnSpPr>
        <p:spPr>
          <a:xfrm>
            <a:off x="-1580886" y="728129"/>
            <a:ext cx="11214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0" name="Freeform 238">
            <a:extLst>
              <a:ext uri="{FF2B5EF4-FFF2-40B4-BE49-F238E27FC236}">
                <a16:creationId xmlns:a16="http://schemas.microsoft.com/office/drawing/2014/main" id="{4ABCE0A0-AEC2-9C5A-B7A7-97416A480742}"/>
              </a:ext>
            </a:extLst>
          </p:cNvPr>
          <p:cNvSpPr>
            <a:spLocks/>
          </p:cNvSpPr>
          <p:nvPr/>
        </p:nvSpPr>
        <p:spPr bwMode="auto">
          <a:xfrm>
            <a:off x="8480878" y="1964611"/>
            <a:ext cx="1277926" cy="1821787"/>
          </a:xfrm>
          <a:custGeom>
            <a:avLst/>
            <a:gdLst>
              <a:gd name="T0" fmla="*/ 413 w 429"/>
              <a:gd name="T1" fmla="*/ 45 h 611"/>
              <a:gd name="T2" fmla="*/ 410 w 429"/>
              <a:gd name="T3" fmla="*/ 10 h 611"/>
              <a:gd name="T4" fmla="*/ 367 w 429"/>
              <a:gd name="T5" fmla="*/ 4 h 611"/>
              <a:gd name="T6" fmla="*/ 357 w 429"/>
              <a:gd name="T7" fmla="*/ 18 h 611"/>
              <a:gd name="T8" fmla="*/ 336 w 429"/>
              <a:gd name="T9" fmla="*/ 41 h 611"/>
              <a:gd name="T10" fmla="*/ 333 w 429"/>
              <a:gd name="T11" fmla="*/ 15 h 611"/>
              <a:gd name="T12" fmla="*/ 326 w 429"/>
              <a:gd name="T13" fmla="*/ 32 h 611"/>
              <a:gd name="T14" fmla="*/ 303 w 429"/>
              <a:gd name="T15" fmla="*/ 51 h 611"/>
              <a:gd name="T16" fmla="*/ 291 w 429"/>
              <a:gd name="T17" fmla="*/ 61 h 611"/>
              <a:gd name="T18" fmla="*/ 282 w 429"/>
              <a:gd name="T19" fmla="*/ 71 h 611"/>
              <a:gd name="T20" fmla="*/ 264 w 429"/>
              <a:gd name="T21" fmla="*/ 78 h 611"/>
              <a:gd name="T22" fmla="*/ 250 w 429"/>
              <a:gd name="T23" fmla="*/ 83 h 611"/>
              <a:gd name="T24" fmla="*/ 223 w 429"/>
              <a:gd name="T25" fmla="*/ 115 h 611"/>
              <a:gd name="T26" fmla="*/ 221 w 429"/>
              <a:gd name="T27" fmla="*/ 133 h 611"/>
              <a:gd name="T28" fmla="*/ 189 w 429"/>
              <a:gd name="T29" fmla="*/ 146 h 611"/>
              <a:gd name="T30" fmla="*/ 161 w 429"/>
              <a:gd name="T31" fmla="*/ 179 h 611"/>
              <a:gd name="T32" fmla="*/ 206 w 429"/>
              <a:gd name="T33" fmla="*/ 171 h 611"/>
              <a:gd name="T34" fmla="*/ 194 w 429"/>
              <a:gd name="T35" fmla="*/ 180 h 611"/>
              <a:gd name="T36" fmla="*/ 192 w 429"/>
              <a:gd name="T37" fmla="*/ 196 h 611"/>
              <a:gd name="T38" fmla="*/ 177 w 429"/>
              <a:gd name="T39" fmla="*/ 221 h 611"/>
              <a:gd name="T40" fmla="*/ 179 w 429"/>
              <a:gd name="T41" fmla="*/ 253 h 611"/>
              <a:gd name="T42" fmla="*/ 159 w 429"/>
              <a:gd name="T43" fmla="*/ 284 h 611"/>
              <a:gd name="T44" fmla="*/ 138 w 429"/>
              <a:gd name="T45" fmla="*/ 306 h 611"/>
              <a:gd name="T46" fmla="*/ 143 w 429"/>
              <a:gd name="T47" fmla="*/ 322 h 611"/>
              <a:gd name="T48" fmla="*/ 117 w 429"/>
              <a:gd name="T49" fmla="*/ 351 h 611"/>
              <a:gd name="T50" fmla="*/ 126 w 429"/>
              <a:gd name="T51" fmla="*/ 368 h 611"/>
              <a:gd name="T52" fmla="*/ 91 w 429"/>
              <a:gd name="T53" fmla="*/ 365 h 611"/>
              <a:gd name="T54" fmla="*/ 77 w 429"/>
              <a:gd name="T55" fmla="*/ 388 h 611"/>
              <a:gd name="T56" fmla="*/ 59 w 429"/>
              <a:gd name="T57" fmla="*/ 404 h 611"/>
              <a:gd name="T58" fmla="*/ 29 w 429"/>
              <a:gd name="T59" fmla="*/ 419 h 611"/>
              <a:gd name="T60" fmla="*/ 16 w 429"/>
              <a:gd name="T61" fmla="*/ 428 h 611"/>
              <a:gd name="T62" fmla="*/ 12 w 429"/>
              <a:gd name="T63" fmla="*/ 443 h 611"/>
              <a:gd name="T64" fmla="*/ 13 w 429"/>
              <a:gd name="T65" fmla="*/ 469 h 611"/>
              <a:gd name="T66" fmla="*/ 2 w 429"/>
              <a:gd name="T67" fmla="*/ 507 h 611"/>
              <a:gd name="T68" fmla="*/ 6 w 429"/>
              <a:gd name="T69" fmla="*/ 528 h 611"/>
              <a:gd name="T70" fmla="*/ 11 w 429"/>
              <a:gd name="T71" fmla="*/ 555 h 611"/>
              <a:gd name="T72" fmla="*/ 11 w 429"/>
              <a:gd name="T73" fmla="*/ 574 h 611"/>
              <a:gd name="T74" fmla="*/ 32 w 429"/>
              <a:gd name="T75" fmla="*/ 606 h 611"/>
              <a:gd name="T76" fmla="*/ 77 w 429"/>
              <a:gd name="T77" fmla="*/ 601 h 611"/>
              <a:gd name="T78" fmla="*/ 128 w 429"/>
              <a:gd name="T79" fmla="*/ 557 h 611"/>
              <a:gd name="T80" fmla="*/ 148 w 429"/>
              <a:gd name="T81" fmla="*/ 570 h 611"/>
              <a:gd name="T82" fmla="*/ 151 w 429"/>
              <a:gd name="T83" fmla="*/ 532 h 611"/>
              <a:gd name="T84" fmla="*/ 165 w 429"/>
              <a:gd name="T85" fmla="*/ 515 h 611"/>
              <a:gd name="T86" fmla="*/ 167 w 429"/>
              <a:gd name="T87" fmla="*/ 473 h 611"/>
              <a:gd name="T88" fmla="*/ 151 w 429"/>
              <a:gd name="T89" fmla="*/ 405 h 611"/>
              <a:gd name="T90" fmla="*/ 154 w 429"/>
              <a:gd name="T91" fmla="*/ 359 h 611"/>
              <a:gd name="T92" fmla="*/ 191 w 429"/>
              <a:gd name="T93" fmla="*/ 291 h 611"/>
              <a:gd name="T94" fmla="*/ 205 w 429"/>
              <a:gd name="T95" fmla="*/ 235 h 611"/>
              <a:gd name="T96" fmla="*/ 220 w 429"/>
              <a:gd name="T97" fmla="*/ 183 h 611"/>
              <a:gd name="T98" fmla="*/ 243 w 429"/>
              <a:gd name="T99" fmla="*/ 138 h 611"/>
              <a:gd name="T100" fmla="*/ 271 w 429"/>
              <a:gd name="T101" fmla="*/ 136 h 611"/>
              <a:gd name="T102" fmla="*/ 283 w 429"/>
              <a:gd name="T103" fmla="*/ 109 h 611"/>
              <a:gd name="T104" fmla="*/ 325 w 429"/>
              <a:gd name="T105" fmla="*/ 122 h 611"/>
              <a:gd name="T106" fmla="*/ 349 w 429"/>
              <a:gd name="T107" fmla="*/ 112 h 611"/>
              <a:gd name="T108" fmla="*/ 357 w 429"/>
              <a:gd name="T109" fmla="*/ 64 h 611"/>
              <a:gd name="T110" fmla="*/ 386 w 429"/>
              <a:gd name="T111" fmla="*/ 49 h 611"/>
              <a:gd name="T112" fmla="*/ 408 w 429"/>
              <a:gd name="T113" fmla="*/ 69 h 611"/>
              <a:gd name="T114" fmla="*/ 420 w 429"/>
              <a:gd name="T115" fmla="*/ 63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29" h="611">
                <a:moveTo>
                  <a:pt x="429" y="54"/>
                </a:moveTo>
                <a:cubicBezTo>
                  <a:pt x="429" y="53"/>
                  <a:pt x="428" y="52"/>
                  <a:pt x="428" y="51"/>
                </a:cubicBezTo>
                <a:cubicBezTo>
                  <a:pt x="428" y="50"/>
                  <a:pt x="427" y="49"/>
                  <a:pt x="427" y="48"/>
                </a:cubicBezTo>
                <a:cubicBezTo>
                  <a:pt x="426" y="47"/>
                  <a:pt x="426" y="47"/>
                  <a:pt x="426" y="47"/>
                </a:cubicBezTo>
                <a:cubicBezTo>
                  <a:pt x="427" y="46"/>
                  <a:pt x="427" y="46"/>
                  <a:pt x="427" y="46"/>
                </a:cubicBezTo>
                <a:cubicBezTo>
                  <a:pt x="427" y="46"/>
                  <a:pt x="427" y="45"/>
                  <a:pt x="428" y="45"/>
                </a:cubicBezTo>
                <a:cubicBezTo>
                  <a:pt x="427" y="44"/>
                  <a:pt x="427" y="44"/>
                  <a:pt x="426" y="44"/>
                </a:cubicBezTo>
                <a:cubicBezTo>
                  <a:pt x="424" y="45"/>
                  <a:pt x="420" y="50"/>
                  <a:pt x="420" y="50"/>
                </a:cubicBezTo>
                <a:cubicBezTo>
                  <a:pt x="419" y="42"/>
                  <a:pt x="419" y="42"/>
                  <a:pt x="419" y="42"/>
                </a:cubicBezTo>
                <a:cubicBezTo>
                  <a:pt x="413" y="45"/>
                  <a:pt x="413" y="45"/>
                  <a:pt x="413" y="45"/>
                </a:cubicBezTo>
                <a:cubicBezTo>
                  <a:pt x="406" y="43"/>
                  <a:pt x="406" y="43"/>
                  <a:pt x="406" y="43"/>
                </a:cubicBezTo>
                <a:cubicBezTo>
                  <a:pt x="406" y="43"/>
                  <a:pt x="404" y="40"/>
                  <a:pt x="402" y="41"/>
                </a:cubicBezTo>
                <a:cubicBezTo>
                  <a:pt x="399" y="41"/>
                  <a:pt x="395" y="41"/>
                  <a:pt x="395" y="41"/>
                </a:cubicBezTo>
                <a:cubicBezTo>
                  <a:pt x="395" y="41"/>
                  <a:pt x="391" y="38"/>
                  <a:pt x="394" y="38"/>
                </a:cubicBezTo>
                <a:cubicBezTo>
                  <a:pt x="396" y="38"/>
                  <a:pt x="401" y="38"/>
                  <a:pt x="403" y="38"/>
                </a:cubicBezTo>
                <a:cubicBezTo>
                  <a:pt x="405" y="38"/>
                  <a:pt x="417" y="34"/>
                  <a:pt x="417" y="34"/>
                </a:cubicBezTo>
                <a:cubicBezTo>
                  <a:pt x="418" y="29"/>
                  <a:pt x="418" y="29"/>
                  <a:pt x="418" y="29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14" y="17"/>
                  <a:pt x="414" y="17"/>
                  <a:pt x="414" y="17"/>
                </a:cubicBezTo>
                <a:cubicBezTo>
                  <a:pt x="410" y="10"/>
                  <a:pt x="410" y="10"/>
                  <a:pt x="410" y="10"/>
                </a:cubicBezTo>
                <a:cubicBezTo>
                  <a:pt x="410" y="10"/>
                  <a:pt x="410" y="8"/>
                  <a:pt x="407" y="8"/>
                </a:cubicBezTo>
                <a:cubicBezTo>
                  <a:pt x="405" y="8"/>
                  <a:pt x="399" y="11"/>
                  <a:pt x="399" y="11"/>
                </a:cubicBezTo>
                <a:cubicBezTo>
                  <a:pt x="394" y="8"/>
                  <a:pt x="394" y="8"/>
                  <a:pt x="394" y="8"/>
                </a:cubicBezTo>
                <a:cubicBezTo>
                  <a:pt x="387" y="9"/>
                  <a:pt x="387" y="9"/>
                  <a:pt x="387" y="9"/>
                </a:cubicBezTo>
                <a:cubicBezTo>
                  <a:pt x="377" y="6"/>
                  <a:pt x="377" y="6"/>
                  <a:pt x="377" y="6"/>
                </a:cubicBezTo>
                <a:cubicBezTo>
                  <a:pt x="376" y="8"/>
                  <a:pt x="376" y="8"/>
                  <a:pt x="376" y="8"/>
                </a:cubicBezTo>
                <a:cubicBezTo>
                  <a:pt x="376" y="8"/>
                  <a:pt x="373" y="7"/>
                  <a:pt x="373" y="5"/>
                </a:cubicBezTo>
                <a:cubicBezTo>
                  <a:pt x="373" y="4"/>
                  <a:pt x="373" y="2"/>
                  <a:pt x="373" y="2"/>
                </a:cubicBezTo>
                <a:cubicBezTo>
                  <a:pt x="369" y="3"/>
                  <a:pt x="369" y="3"/>
                  <a:pt x="369" y="3"/>
                </a:cubicBezTo>
                <a:cubicBezTo>
                  <a:pt x="367" y="4"/>
                  <a:pt x="367" y="4"/>
                  <a:pt x="367" y="4"/>
                </a:cubicBezTo>
                <a:cubicBezTo>
                  <a:pt x="362" y="0"/>
                  <a:pt x="362" y="0"/>
                  <a:pt x="362" y="0"/>
                </a:cubicBezTo>
                <a:cubicBezTo>
                  <a:pt x="360" y="6"/>
                  <a:pt x="360" y="6"/>
                  <a:pt x="360" y="6"/>
                </a:cubicBezTo>
                <a:cubicBezTo>
                  <a:pt x="363" y="11"/>
                  <a:pt x="363" y="11"/>
                  <a:pt x="363" y="11"/>
                </a:cubicBezTo>
                <a:cubicBezTo>
                  <a:pt x="360" y="17"/>
                  <a:pt x="360" y="17"/>
                  <a:pt x="360" y="17"/>
                </a:cubicBezTo>
                <a:cubicBezTo>
                  <a:pt x="362" y="22"/>
                  <a:pt x="362" y="22"/>
                  <a:pt x="362" y="22"/>
                </a:cubicBezTo>
                <a:cubicBezTo>
                  <a:pt x="362" y="28"/>
                  <a:pt x="362" y="28"/>
                  <a:pt x="362" y="28"/>
                </a:cubicBezTo>
                <a:cubicBezTo>
                  <a:pt x="359" y="34"/>
                  <a:pt x="359" y="34"/>
                  <a:pt x="359" y="34"/>
                </a:cubicBezTo>
                <a:cubicBezTo>
                  <a:pt x="354" y="30"/>
                  <a:pt x="354" y="30"/>
                  <a:pt x="354" y="30"/>
                </a:cubicBezTo>
                <a:cubicBezTo>
                  <a:pt x="355" y="24"/>
                  <a:pt x="355" y="24"/>
                  <a:pt x="355" y="24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4" y="11"/>
                  <a:pt x="354" y="11"/>
                  <a:pt x="354" y="11"/>
                </a:cubicBezTo>
                <a:cubicBezTo>
                  <a:pt x="347" y="17"/>
                  <a:pt x="347" y="17"/>
                  <a:pt x="347" y="17"/>
                </a:cubicBezTo>
                <a:cubicBezTo>
                  <a:pt x="348" y="25"/>
                  <a:pt x="348" y="25"/>
                  <a:pt x="348" y="25"/>
                </a:cubicBezTo>
                <a:cubicBezTo>
                  <a:pt x="345" y="30"/>
                  <a:pt x="345" y="30"/>
                  <a:pt x="345" y="30"/>
                </a:cubicBezTo>
                <a:cubicBezTo>
                  <a:pt x="345" y="37"/>
                  <a:pt x="345" y="37"/>
                  <a:pt x="345" y="37"/>
                </a:cubicBezTo>
                <a:cubicBezTo>
                  <a:pt x="343" y="43"/>
                  <a:pt x="343" y="43"/>
                  <a:pt x="343" y="43"/>
                </a:cubicBezTo>
                <a:cubicBezTo>
                  <a:pt x="342" y="51"/>
                  <a:pt x="342" y="51"/>
                  <a:pt x="342" y="51"/>
                </a:cubicBezTo>
                <a:cubicBezTo>
                  <a:pt x="342" y="51"/>
                  <a:pt x="342" y="52"/>
                  <a:pt x="340" y="52"/>
                </a:cubicBezTo>
                <a:cubicBezTo>
                  <a:pt x="339" y="53"/>
                  <a:pt x="336" y="52"/>
                  <a:pt x="336" y="52"/>
                </a:cubicBezTo>
                <a:cubicBezTo>
                  <a:pt x="336" y="41"/>
                  <a:pt x="336" y="41"/>
                  <a:pt x="336" y="41"/>
                </a:cubicBezTo>
                <a:cubicBezTo>
                  <a:pt x="337" y="35"/>
                  <a:pt x="337" y="35"/>
                  <a:pt x="337" y="35"/>
                </a:cubicBezTo>
                <a:cubicBezTo>
                  <a:pt x="339" y="30"/>
                  <a:pt x="339" y="30"/>
                  <a:pt x="339" y="30"/>
                </a:cubicBezTo>
                <a:cubicBezTo>
                  <a:pt x="343" y="24"/>
                  <a:pt x="343" y="24"/>
                  <a:pt x="343" y="24"/>
                </a:cubicBezTo>
                <a:cubicBezTo>
                  <a:pt x="343" y="24"/>
                  <a:pt x="343" y="20"/>
                  <a:pt x="342" y="20"/>
                </a:cubicBezTo>
                <a:cubicBezTo>
                  <a:pt x="342" y="19"/>
                  <a:pt x="341" y="18"/>
                  <a:pt x="341" y="18"/>
                </a:cubicBezTo>
                <a:cubicBezTo>
                  <a:pt x="341" y="18"/>
                  <a:pt x="345" y="15"/>
                  <a:pt x="345" y="15"/>
                </a:cubicBezTo>
                <a:cubicBezTo>
                  <a:pt x="345" y="15"/>
                  <a:pt x="344" y="12"/>
                  <a:pt x="342" y="11"/>
                </a:cubicBezTo>
                <a:cubicBezTo>
                  <a:pt x="340" y="9"/>
                  <a:pt x="339" y="8"/>
                  <a:pt x="338" y="9"/>
                </a:cubicBezTo>
                <a:cubicBezTo>
                  <a:pt x="336" y="10"/>
                  <a:pt x="332" y="11"/>
                  <a:pt x="332" y="12"/>
                </a:cubicBezTo>
                <a:cubicBezTo>
                  <a:pt x="332" y="12"/>
                  <a:pt x="332" y="14"/>
                  <a:pt x="333" y="15"/>
                </a:cubicBezTo>
                <a:cubicBezTo>
                  <a:pt x="334" y="16"/>
                  <a:pt x="335" y="16"/>
                  <a:pt x="335" y="16"/>
                </a:cubicBezTo>
                <a:cubicBezTo>
                  <a:pt x="335" y="17"/>
                  <a:pt x="336" y="19"/>
                  <a:pt x="335" y="20"/>
                </a:cubicBezTo>
                <a:cubicBezTo>
                  <a:pt x="335" y="21"/>
                  <a:pt x="335" y="23"/>
                  <a:pt x="333" y="22"/>
                </a:cubicBezTo>
                <a:cubicBezTo>
                  <a:pt x="331" y="21"/>
                  <a:pt x="327" y="19"/>
                  <a:pt x="326" y="19"/>
                </a:cubicBezTo>
                <a:cubicBezTo>
                  <a:pt x="326" y="18"/>
                  <a:pt x="326" y="15"/>
                  <a:pt x="325" y="18"/>
                </a:cubicBezTo>
                <a:cubicBezTo>
                  <a:pt x="323" y="21"/>
                  <a:pt x="323" y="22"/>
                  <a:pt x="323" y="23"/>
                </a:cubicBezTo>
                <a:cubicBezTo>
                  <a:pt x="324" y="25"/>
                  <a:pt x="325" y="25"/>
                  <a:pt x="325" y="25"/>
                </a:cubicBezTo>
                <a:cubicBezTo>
                  <a:pt x="325" y="26"/>
                  <a:pt x="322" y="27"/>
                  <a:pt x="322" y="27"/>
                </a:cubicBezTo>
                <a:cubicBezTo>
                  <a:pt x="322" y="28"/>
                  <a:pt x="321" y="29"/>
                  <a:pt x="323" y="30"/>
                </a:cubicBezTo>
                <a:cubicBezTo>
                  <a:pt x="324" y="31"/>
                  <a:pt x="326" y="32"/>
                  <a:pt x="326" y="32"/>
                </a:cubicBezTo>
                <a:cubicBezTo>
                  <a:pt x="326" y="32"/>
                  <a:pt x="327" y="35"/>
                  <a:pt x="327" y="35"/>
                </a:cubicBezTo>
                <a:cubicBezTo>
                  <a:pt x="327" y="35"/>
                  <a:pt x="322" y="34"/>
                  <a:pt x="322" y="35"/>
                </a:cubicBezTo>
                <a:cubicBezTo>
                  <a:pt x="322" y="36"/>
                  <a:pt x="322" y="38"/>
                  <a:pt x="322" y="39"/>
                </a:cubicBezTo>
                <a:cubicBezTo>
                  <a:pt x="322" y="39"/>
                  <a:pt x="322" y="41"/>
                  <a:pt x="322" y="41"/>
                </a:cubicBezTo>
                <a:cubicBezTo>
                  <a:pt x="322" y="42"/>
                  <a:pt x="318" y="42"/>
                  <a:pt x="317" y="43"/>
                </a:cubicBezTo>
                <a:cubicBezTo>
                  <a:pt x="316" y="43"/>
                  <a:pt x="316" y="46"/>
                  <a:pt x="315" y="48"/>
                </a:cubicBezTo>
                <a:cubicBezTo>
                  <a:pt x="315" y="49"/>
                  <a:pt x="315" y="50"/>
                  <a:pt x="314" y="51"/>
                </a:cubicBezTo>
                <a:cubicBezTo>
                  <a:pt x="314" y="52"/>
                  <a:pt x="313" y="54"/>
                  <a:pt x="313" y="54"/>
                </a:cubicBezTo>
                <a:cubicBezTo>
                  <a:pt x="313" y="54"/>
                  <a:pt x="313" y="54"/>
                  <a:pt x="311" y="54"/>
                </a:cubicBezTo>
                <a:cubicBezTo>
                  <a:pt x="310" y="54"/>
                  <a:pt x="305" y="50"/>
                  <a:pt x="303" y="51"/>
                </a:cubicBezTo>
                <a:cubicBezTo>
                  <a:pt x="302" y="51"/>
                  <a:pt x="300" y="52"/>
                  <a:pt x="300" y="53"/>
                </a:cubicBezTo>
                <a:cubicBezTo>
                  <a:pt x="300" y="54"/>
                  <a:pt x="303" y="56"/>
                  <a:pt x="303" y="56"/>
                </a:cubicBezTo>
                <a:cubicBezTo>
                  <a:pt x="304" y="56"/>
                  <a:pt x="308" y="57"/>
                  <a:pt x="308" y="58"/>
                </a:cubicBezTo>
                <a:cubicBezTo>
                  <a:pt x="308" y="59"/>
                  <a:pt x="308" y="64"/>
                  <a:pt x="308" y="64"/>
                </a:cubicBezTo>
                <a:cubicBezTo>
                  <a:pt x="308" y="64"/>
                  <a:pt x="312" y="71"/>
                  <a:pt x="306" y="65"/>
                </a:cubicBezTo>
                <a:cubicBezTo>
                  <a:pt x="300" y="59"/>
                  <a:pt x="300" y="58"/>
                  <a:pt x="299" y="58"/>
                </a:cubicBezTo>
                <a:cubicBezTo>
                  <a:pt x="298" y="58"/>
                  <a:pt x="292" y="56"/>
                  <a:pt x="292" y="56"/>
                </a:cubicBezTo>
                <a:cubicBezTo>
                  <a:pt x="292" y="56"/>
                  <a:pt x="291" y="54"/>
                  <a:pt x="291" y="56"/>
                </a:cubicBezTo>
                <a:cubicBezTo>
                  <a:pt x="290" y="58"/>
                  <a:pt x="292" y="61"/>
                  <a:pt x="292" y="61"/>
                </a:cubicBezTo>
                <a:cubicBezTo>
                  <a:pt x="291" y="61"/>
                  <a:pt x="291" y="61"/>
                  <a:pt x="291" y="61"/>
                </a:cubicBezTo>
                <a:cubicBezTo>
                  <a:pt x="291" y="61"/>
                  <a:pt x="289" y="59"/>
                  <a:pt x="288" y="58"/>
                </a:cubicBezTo>
                <a:cubicBezTo>
                  <a:pt x="287" y="57"/>
                  <a:pt x="284" y="58"/>
                  <a:pt x="284" y="58"/>
                </a:cubicBezTo>
                <a:cubicBezTo>
                  <a:pt x="284" y="58"/>
                  <a:pt x="283" y="60"/>
                  <a:pt x="282" y="61"/>
                </a:cubicBezTo>
                <a:cubicBezTo>
                  <a:pt x="281" y="62"/>
                  <a:pt x="278" y="59"/>
                  <a:pt x="281" y="62"/>
                </a:cubicBezTo>
                <a:cubicBezTo>
                  <a:pt x="283" y="66"/>
                  <a:pt x="285" y="66"/>
                  <a:pt x="286" y="67"/>
                </a:cubicBezTo>
                <a:cubicBezTo>
                  <a:pt x="287" y="68"/>
                  <a:pt x="290" y="68"/>
                  <a:pt x="291" y="69"/>
                </a:cubicBezTo>
                <a:cubicBezTo>
                  <a:pt x="291" y="70"/>
                  <a:pt x="292" y="73"/>
                  <a:pt x="292" y="73"/>
                </a:cubicBezTo>
                <a:cubicBezTo>
                  <a:pt x="292" y="73"/>
                  <a:pt x="294" y="76"/>
                  <a:pt x="290" y="73"/>
                </a:cubicBezTo>
                <a:cubicBezTo>
                  <a:pt x="286" y="71"/>
                  <a:pt x="285" y="70"/>
                  <a:pt x="284" y="70"/>
                </a:cubicBezTo>
                <a:cubicBezTo>
                  <a:pt x="283" y="70"/>
                  <a:pt x="282" y="71"/>
                  <a:pt x="282" y="71"/>
                </a:cubicBezTo>
                <a:cubicBezTo>
                  <a:pt x="282" y="71"/>
                  <a:pt x="277" y="70"/>
                  <a:pt x="277" y="68"/>
                </a:cubicBezTo>
                <a:cubicBezTo>
                  <a:pt x="276" y="66"/>
                  <a:pt x="278" y="62"/>
                  <a:pt x="274" y="62"/>
                </a:cubicBezTo>
                <a:cubicBezTo>
                  <a:pt x="271" y="63"/>
                  <a:pt x="269" y="64"/>
                  <a:pt x="269" y="65"/>
                </a:cubicBezTo>
                <a:cubicBezTo>
                  <a:pt x="269" y="66"/>
                  <a:pt x="267" y="66"/>
                  <a:pt x="270" y="69"/>
                </a:cubicBezTo>
                <a:cubicBezTo>
                  <a:pt x="272" y="72"/>
                  <a:pt x="274" y="73"/>
                  <a:pt x="274" y="73"/>
                </a:cubicBezTo>
                <a:cubicBezTo>
                  <a:pt x="275" y="73"/>
                  <a:pt x="279" y="73"/>
                  <a:pt x="277" y="74"/>
                </a:cubicBezTo>
                <a:cubicBezTo>
                  <a:pt x="275" y="76"/>
                  <a:pt x="272" y="76"/>
                  <a:pt x="271" y="76"/>
                </a:cubicBezTo>
                <a:cubicBezTo>
                  <a:pt x="271" y="76"/>
                  <a:pt x="272" y="75"/>
                  <a:pt x="270" y="75"/>
                </a:cubicBezTo>
                <a:cubicBezTo>
                  <a:pt x="269" y="76"/>
                  <a:pt x="265" y="80"/>
                  <a:pt x="265" y="80"/>
                </a:cubicBezTo>
                <a:cubicBezTo>
                  <a:pt x="265" y="80"/>
                  <a:pt x="264" y="79"/>
                  <a:pt x="264" y="78"/>
                </a:cubicBezTo>
                <a:cubicBezTo>
                  <a:pt x="264" y="77"/>
                  <a:pt x="267" y="76"/>
                  <a:pt x="267" y="74"/>
                </a:cubicBezTo>
                <a:cubicBezTo>
                  <a:pt x="268" y="72"/>
                  <a:pt x="265" y="67"/>
                  <a:pt x="265" y="67"/>
                </a:cubicBezTo>
                <a:cubicBezTo>
                  <a:pt x="265" y="67"/>
                  <a:pt x="263" y="65"/>
                  <a:pt x="262" y="65"/>
                </a:cubicBezTo>
                <a:cubicBezTo>
                  <a:pt x="261" y="64"/>
                  <a:pt x="259" y="63"/>
                  <a:pt x="258" y="63"/>
                </a:cubicBezTo>
                <a:cubicBezTo>
                  <a:pt x="257" y="64"/>
                  <a:pt x="256" y="67"/>
                  <a:pt x="258" y="68"/>
                </a:cubicBezTo>
                <a:cubicBezTo>
                  <a:pt x="259" y="70"/>
                  <a:pt x="261" y="72"/>
                  <a:pt x="260" y="73"/>
                </a:cubicBezTo>
                <a:cubicBezTo>
                  <a:pt x="259" y="73"/>
                  <a:pt x="258" y="74"/>
                  <a:pt x="257" y="73"/>
                </a:cubicBezTo>
                <a:cubicBezTo>
                  <a:pt x="256" y="73"/>
                  <a:pt x="254" y="71"/>
                  <a:pt x="252" y="72"/>
                </a:cubicBezTo>
                <a:cubicBezTo>
                  <a:pt x="250" y="73"/>
                  <a:pt x="247" y="78"/>
                  <a:pt x="247" y="78"/>
                </a:cubicBezTo>
                <a:cubicBezTo>
                  <a:pt x="247" y="78"/>
                  <a:pt x="250" y="83"/>
                  <a:pt x="250" y="83"/>
                </a:cubicBezTo>
                <a:cubicBezTo>
                  <a:pt x="251" y="84"/>
                  <a:pt x="252" y="85"/>
                  <a:pt x="252" y="87"/>
                </a:cubicBezTo>
                <a:cubicBezTo>
                  <a:pt x="251" y="88"/>
                  <a:pt x="252" y="86"/>
                  <a:pt x="250" y="87"/>
                </a:cubicBezTo>
                <a:cubicBezTo>
                  <a:pt x="248" y="88"/>
                  <a:pt x="247" y="88"/>
                  <a:pt x="246" y="89"/>
                </a:cubicBezTo>
                <a:cubicBezTo>
                  <a:pt x="244" y="89"/>
                  <a:pt x="240" y="93"/>
                  <a:pt x="240" y="93"/>
                </a:cubicBezTo>
                <a:cubicBezTo>
                  <a:pt x="242" y="96"/>
                  <a:pt x="242" y="96"/>
                  <a:pt x="242" y="96"/>
                </a:cubicBezTo>
                <a:cubicBezTo>
                  <a:pt x="242" y="96"/>
                  <a:pt x="236" y="99"/>
                  <a:pt x="235" y="99"/>
                </a:cubicBezTo>
                <a:cubicBezTo>
                  <a:pt x="233" y="100"/>
                  <a:pt x="237" y="99"/>
                  <a:pt x="233" y="100"/>
                </a:cubicBezTo>
                <a:cubicBezTo>
                  <a:pt x="229" y="101"/>
                  <a:pt x="227" y="105"/>
                  <a:pt x="227" y="106"/>
                </a:cubicBezTo>
                <a:cubicBezTo>
                  <a:pt x="226" y="107"/>
                  <a:pt x="223" y="107"/>
                  <a:pt x="223" y="109"/>
                </a:cubicBezTo>
                <a:cubicBezTo>
                  <a:pt x="223" y="111"/>
                  <a:pt x="224" y="114"/>
                  <a:pt x="223" y="115"/>
                </a:cubicBezTo>
                <a:cubicBezTo>
                  <a:pt x="223" y="116"/>
                  <a:pt x="223" y="116"/>
                  <a:pt x="223" y="117"/>
                </a:cubicBezTo>
                <a:cubicBezTo>
                  <a:pt x="223" y="119"/>
                  <a:pt x="222" y="120"/>
                  <a:pt x="225" y="120"/>
                </a:cubicBezTo>
                <a:cubicBezTo>
                  <a:pt x="227" y="120"/>
                  <a:pt x="230" y="119"/>
                  <a:pt x="231" y="118"/>
                </a:cubicBezTo>
                <a:cubicBezTo>
                  <a:pt x="231" y="117"/>
                  <a:pt x="232" y="114"/>
                  <a:pt x="233" y="115"/>
                </a:cubicBezTo>
                <a:cubicBezTo>
                  <a:pt x="234" y="117"/>
                  <a:pt x="234" y="120"/>
                  <a:pt x="234" y="120"/>
                </a:cubicBezTo>
                <a:cubicBezTo>
                  <a:pt x="234" y="120"/>
                  <a:pt x="234" y="123"/>
                  <a:pt x="234" y="124"/>
                </a:cubicBezTo>
                <a:cubicBezTo>
                  <a:pt x="234" y="125"/>
                  <a:pt x="239" y="123"/>
                  <a:pt x="233" y="126"/>
                </a:cubicBezTo>
                <a:cubicBezTo>
                  <a:pt x="228" y="129"/>
                  <a:pt x="226" y="129"/>
                  <a:pt x="226" y="130"/>
                </a:cubicBezTo>
                <a:cubicBezTo>
                  <a:pt x="226" y="131"/>
                  <a:pt x="229" y="136"/>
                  <a:pt x="225" y="134"/>
                </a:cubicBezTo>
                <a:cubicBezTo>
                  <a:pt x="221" y="133"/>
                  <a:pt x="222" y="134"/>
                  <a:pt x="221" y="133"/>
                </a:cubicBezTo>
                <a:cubicBezTo>
                  <a:pt x="220" y="132"/>
                  <a:pt x="222" y="138"/>
                  <a:pt x="217" y="130"/>
                </a:cubicBezTo>
                <a:cubicBezTo>
                  <a:pt x="213" y="123"/>
                  <a:pt x="213" y="124"/>
                  <a:pt x="212" y="122"/>
                </a:cubicBezTo>
                <a:cubicBezTo>
                  <a:pt x="212" y="121"/>
                  <a:pt x="212" y="115"/>
                  <a:pt x="212" y="115"/>
                </a:cubicBezTo>
                <a:cubicBezTo>
                  <a:pt x="212" y="115"/>
                  <a:pt x="211" y="109"/>
                  <a:pt x="208" y="112"/>
                </a:cubicBezTo>
                <a:cubicBezTo>
                  <a:pt x="206" y="114"/>
                  <a:pt x="205" y="118"/>
                  <a:pt x="205" y="118"/>
                </a:cubicBezTo>
                <a:cubicBezTo>
                  <a:pt x="205" y="118"/>
                  <a:pt x="201" y="122"/>
                  <a:pt x="201" y="123"/>
                </a:cubicBezTo>
                <a:cubicBezTo>
                  <a:pt x="200" y="123"/>
                  <a:pt x="198" y="123"/>
                  <a:pt x="196" y="125"/>
                </a:cubicBezTo>
                <a:cubicBezTo>
                  <a:pt x="194" y="127"/>
                  <a:pt x="189" y="135"/>
                  <a:pt x="189" y="135"/>
                </a:cubicBezTo>
                <a:cubicBezTo>
                  <a:pt x="189" y="135"/>
                  <a:pt x="185" y="141"/>
                  <a:pt x="186" y="142"/>
                </a:cubicBezTo>
                <a:cubicBezTo>
                  <a:pt x="187" y="144"/>
                  <a:pt x="189" y="146"/>
                  <a:pt x="189" y="146"/>
                </a:cubicBezTo>
                <a:cubicBezTo>
                  <a:pt x="189" y="146"/>
                  <a:pt x="190" y="145"/>
                  <a:pt x="190" y="148"/>
                </a:cubicBezTo>
                <a:cubicBezTo>
                  <a:pt x="190" y="150"/>
                  <a:pt x="194" y="151"/>
                  <a:pt x="194" y="151"/>
                </a:cubicBezTo>
                <a:cubicBezTo>
                  <a:pt x="194" y="151"/>
                  <a:pt x="196" y="152"/>
                  <a:pt x="194" y="153"/>
                </a:cubicBezTo>
                <a:cubicBezTo>
                  <a:pt x="192" y="155"/>
                  <a:pt x="185" y="156"/>
                  <a:pt x="185" y="156"/>
                </a:cubicBezTo>
                <a:cubicBezTo>
                  <a:pt x="179" y="156"/>
                  <a:pt x="179" y="156"/>
                  <a:pt x="179" y="156"/>
                </a:cubicBezTo>
                <a:cubicBezTo>
                  <a:pt x="179" y="156"/>
                  <a:pt x="176" y="160"/>
                  <a:pt x="175" y="160"/>
                </a:cubicBezTo>
                <a:cubicBezTo>
                  <a:pt x="173" y="161"/>
                  <a:pt x="171" y="163"/>
                  <a:pt x="170" y="164"/>
                </a:cubicBezTo>
                <a:cubicBezTo>
                  <a:pt x="170" y="166"/>
                  <a:pt x="162" y="172"/>
                  <a:pt x="162" y="172"/>
                </a:cubicBezTo>
                <a:cubicBezTo>
                  <a:pt x="162" y="172"/>
                  <a:pt x="163" y="175"/>
                  <a:pt x="163" y="176"/>
                </a:cubicBezTo>
                <a:cubicBezTo>
                  <a:pt x="163" y="177"/>
                  <a:pt x="159" y="179"/>
                  <a:pt x="161" y="179"/>
                </a:cubicBezTo>
                <a:cubicBezTo>
                  <a:pt x="163" y="180"/>
                  <a:pt x="165" y="181"/>
                  <a:pt x="167" y="178"/>
                </a:cubicBezTo>
                <a:cubicBezTo>
                  <a:pt x="168" y="175"/>
                  <a:pt x="169" y="171"/>
                  <a:pt x="169" y="171"/>
                </a:cubicBezTo>
                <a:cubicBezTo>
                  <a:pt x="169" y="171"/>
                  <a:pt x="170" y="169"/>
                  <a:pt x="172" y="169"/>
                </a:cubicBezTo>
                <a:cubicBezTo>
                  <a:pt x="174" y="169"/>
                  <a:pt x="177" y="167"/>
                  <a:pt x="179" y="167"/>
                </a:cubicBezTo>
                <a:cubicBezTo>
                  <a:pt x="181" y="166"/>
                  <a:pt x="184" y="162"/>
                  <a:pt x="185" y="162"/>
                </a:cubicBezTo>
                <a:cubicBezTo>
                  <a:pt x="186" y="162"/>
                  <a:pt x="186" y="163"/>
                  <a:pt x="189" y="163"/>
                </a:cubicBezTo>
                <a:cubicBezTo>
                  <a:pt x="193" y="162"/>
                  <a:pt x="196" y="162"/>
                  <a:pt x="197" y="161"/>
                </a:cubicBezTo>
                <a:cubicBezTo>
                  <a:pt x="198" y="160"/>
                  <a:pt x="205" y="164"/>
                  <a:pt x="205" y="165"/>
                </a:cubicBezTo>
                <a:cubicBezTo>
                  <a:pt x="206" y="166"/>
                  <a:pt x="199" y="167"/>
                  <a:pt x="202" y="169"/>
                </a:cubicBezTo>
                <a:cubicBezTo>
                  <a:pt x="205" y="170"/>
                  <a:pt x="205" y="171"/>
                  <a:pt x="206" y="171"/>
                </a:cubicBezTo>
                <a:cubicBezTo>
                  <a:pt x="207" y="171"/>
                  <a:pt x="208" y="171"/>
                  <a:pt x="211" y="169"/>
                </a:cubicBezTo>
                <a:cubicBezTo>
                  <a:pt x="213" y="168"/>
                  <a:pt x="209" y="165"/>
                  <a:pt x="214" y="167"/>
                </a:cubicBezTo>
                <a:cubicBezTo>
                  <a:pt x="219" y="169"/>
                  <a:pt x="218" y="170"/>
                  <a:pt x="218" y="170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14" y="173"/>
                  <a:pt x="214" y="173"/>
                  <a:pt x="214" y="173"/>
                </a:cubicBezTo>
                <a:cubicBezTo>
                  <a:pt x="209" y="172"/>
                  <a:pt x="209" y="172"/>
                  <a:pt x="209" y="172"/>
                </a:cubicBezTo>
                <a:cubicBezTo>
                  <a:pt x="206" y="173"/>
                  <a:pt x="206" y="173"/>
                  <a:pt x="206" y="173"/>
                </a:cubicBezTo>
                <a:cubicBezTo>
                  <a:pt x="206" y="173"/>
                  <a:pt x="205" y="174"/>
                  <a:pt x="205" y="174"/>
                </a:cubicBezTo>
                <a:cubicBezTo>
                  <a:pt x="204" y="174"/>
                  <a:pt x="197" y="175"/>
                  <a:pt x="197" y="175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4" y="180"/>
                  <a:pt x="196" y="184"/>
                  <a:pt x="197" y="183"/>
                </a:cubicBezTo>
                <a:cubicBezTo>
                  <a:pt x="198" y="183"/>
                  <a:pt x="202" y="182"/>
                  <a:pt x="202" y="182"/>
                </a:cubicBezTo>
                <a:cubicBezTo>
                  <a:pt x="203" y="182"/>
                  <a:pt x="204" y="184"/>
                  <a:pt x="203" y="185"/>
                </a:cubicBezTo>
                <a:cubicBezTo>
                  <a:pt x="203" y="186"/>
                  <a:pt x="200" y="188"/>
                  <a:pt x="200" y="188"/>
                </a:cubicBezTo>
                <a:cubicBezTo>
                  <a:pt x="198" y="191"/>
                  <a:pt x="198" y="191"/>
                  <a:pt x="198" y="191"/>
                </a:cubicBezTo>
                <a:cubicBezTo>
                  <a:pt x="198" y="191"/>
                  <a:pt x="201" y="192"/>
                  <a:pt x="202" y="192"/>
                </a:cubicBezTo>
                <a:cubicBezTo>
                  <a:pt x="202" y="192"/>
                  <a:pt x="207" y="192"/>
                  <a:pt x="206" y="193"/>
                </a:cubicBezTo>
                <a:cubicBezTo>
                  <a:pt x="206" y="193"/>
                  <a:pt x="199" y="194"/>
                  <a:pt x="199" y="194"/>
                </a:cubicBezTo>
                <a:cubicBezTo>
                  <a:pt x="199" y="194"/>
                  <a:pt x="193" y="193"/>
                  <a:pt x="193" y="193"/>
                </a:cubicBezTo>
                <a:cubicBezTo>
                  <a:pt x="193" y="194"/>
                  <a:pt x="192" y="195"/>
                  <a:pt x="192" y="196"/>
                </a:cubicBezTo>
                <a:cubicBezTo>
                  <a:pt x="192" y="196"/>
                  <a:pt x="191" y="198"/>
                  <a:pt x="191" y="198"/>
                </a:cubicBezTo>
                <a:cubicBezTo>
                  <a:pt x="190" y="198"/>
                  <a:pt x="188" y="199"/>
                  <a:pt x="188" y="199"/>
                </a:cubicBezTo>
                <a:cubicBezTo>
                  <a:pt x="188" y="200"/>
                  <a:pt x="187" y="202"/>
                  <a:pt x="187" y="203"/>
                </a:cubicBezTo>
                <a:cubicBezTo>
                  <a:pt x="187" y="204"/>
                  <a:pt x="190" y="206"/>
                  <a:pt x="190" y="206"/>
                </a:cubicBezTo>
                <a:cubicBezTo>
                  <a:pt x="189" y="208"/>
                  <a:pt x="189" y="208"/>
                  <a:pt x="189" y="208"/>
                </a:cubicBezTo>
                <a:cubicBezTo>
                  <a:pt x="186" y="211"/>
                  <a:pt x="186" y="211"/>
                  <a:pt x="186" y="211"/>
                </a:cubicBezTo>
                <a:cubicBezTo>
                  <a:pt x="186" y="211"/>
                  <a:pt x="184" y="212"/>
                  <a:pt x="184" y="213"/>
                </a:cubicBezTo>
                <a:cubicBezTo>
                  <a:pt x="184" y="213"/>
                  <a:pt x="181" y="215"/>
                  <a:pt x="181" y="215"/>
                </a:cubicBezTo>
                <a:cubicBezTo>
                  <a:pt x="175" y="218"/>
                  <a:pt x="175" y="218"/>
                  <a:pt x="175" y="218"/>
                </a:cubicBezTo>
                <a:cubicBezTo>
                  <a:pt x="175" y="218"/>
                  <a:pt x="176" y="220"/>
                  <a:pt x="177" y="221"/>
                </a:cubicBezTo>
                <a:cubicBezTo>
                  <a:pt x="177" y="221"/>
                  <a:pt x="179" y="223"/>
                  <a:pt x="177" y="224"/>
                </a:cubicBezTo>
                <a:cubicBezTo>
                  <a:pt x="176" y="225"/>
                  <a:pt x="174" y="226"/>
                  <a:pt x="173" y="226"/>
                </a:cubicBezTo>
                <a:cubicBezTo>
                  <a:pt x="173" y="227"/>
                  <a:pt x="171" y="228"/>
                  <a:pt x="172" y="229"/>
                </a:cubicBezTo>
                <a:cubicBezTo>
                  <a:pt x="172" y="231"/>
                  <a:pt x="170" y="233"/>
                  <a:pt x="170" y="234"/>
                </a:cubicBezTo>
                <a:cubicBezTo>
                  <a:pt x="170" y="234"/>
                  <a:pt x="168" y="235"/>
                  <a:pt x="169" y="237"/>
                </a:cubicBezTo>
                <a:cubicBezTo>
                  <a:pt x="169" y="239"/>
                  <a:pt x="168" y="244"/>
                  <a:pt x="168" y="244"/>
                </a:cubicBezTo>
                <a:cubicBezTo>
                  <a:pt x="168" y="244"/>
                  <a:pt x="171" y="248"/>
                  <a:pt x="171" y="248"/>
                </a:cubicBezTo>
                <a:cubicBezTo>
                  <a:pt x="172" y="248"/>
                  <a:pt x="175" y="246"/>
                  <a:pt x="177" y="246"/>
                </a:cubicBezTo>
                <a:cubicBezTo>
                  <a:pt x="178" y="247"/>
                  <a:pt x="180" y="248"/>
                  <a:pt x="180" y="248"/>
                </a:cubicBezTo>
                <a:cubicBezTo>
                  <a:pt x="180" y="248"/>
                  <a:pt x="180" y="252"/>
                  <a:pt x="179" y="253"/>
                </a:cubicBezTo>
                <a:cubicBezTo>
                  <a:pt x="178" y="253"/>
                  <a:pt x="173" y="254"/>
                  <a:pt x="173" y="254"/>
                </a:cubicBezTo>
                <a:cubicBezTo>
                  <a:pt x="173" y="254"/>
                  <a:pt x="171" y="252"/>
                  <a:pt x="170" y="253"/>
                </a:cubicBezTo>
                <a:cubicBezTo>
                  <a:pt x="169" y="253"/>
                  <a:pt x="165" y="257"/>
                  <a:pt x="165" y="257"/>
                </a:cubicBezTo>
                <a:cubicBezTo>
                  <a:pt x="165" y="257"/>
                  <a:pt x="165" y="259"/>
                  <a:pt x="164" y="260"/>
                </a:cubicBezTo>
                <a:cubicBezTo>
                  <a:pt x="163" y="260"/>
                  <a:pt x="162" y="259"/>
                  <a:pt x="162" y="260"/>
                </a:cubicBezTo>
                <a:cubicBezTo>
                  <a:pt x="162" y="261"/>
                  <a:pt x="162" y="264"/>
                  <a:pt x="162" y="265"/>
                </a:cubicBezTo>
                <a:cubicBezTo>
                  <a:pt x="162" y="266"/>
                  <a:pt x="162" y="268"/>
                  <a:pt x="162" y="268"/>
                </a:cubicBezTo>
                <a:cubicBezTo>
                  <a:pt x="162" y="268"/>
                  <a:pt x="160" y="271"/>
                  <a:pt x="159" y="273"/>
                </a:cubicBezTo>
                <a:cubicBezTo>
                  <a:pt x="159" y="275"/>
                  <a:pt x="157" y="279"/>
                  <a:pt x="157" y="279"/>
                </a:cubicBezTo>
                <a:cubicBezTo>
                  <a:pt x="158" y="280"/>
                  <a:pt x="159" y="284"/>
                  <a:pt x="159" y="284"/>
                </a:cubicBezTo>
                <a:cubicBezTo>
                  <a:pt x="154" y="287"/>
                  <a:pt x="154" y="287"/>
                  <a:pt x="154" y="287"/>
                </a:cubicBezTo>
                <a:cubicBezTo>
                  <a:pt x="155" y="291"/>
                  <a:pt x="155" y="291"/>
                  <a:pt x="155" y="291"/>
                </a:cubicBezTo>
                <a:cubicBezTo>
                  <a:pt x="155" y="291"/>
                  <a:pt x="156" y="292"/>
                  <a:pt x="156" y="293"/>
                </a:cubicBezTo>
                <a:cubicBezTo>
                  <a:pt x="156" y="294"/>
                  <a:pt x="153" y="296"/>
                  <a:pt x="153" y="296"/>
                </a:cubicBezTo>
                <a:cubicBezTo>
                  <a:pt x="153" y="296"/>
                  <a:pt x="153" y="300"/>
                  <a:pt x="152" y="301"/>
                </a:cubicBezTo>
                <a:cubicBezTo>
                  <a:pt x="152" y="302"/>
                  <a:pt x="148" y="299"/>
                  <a:pt x="148" y="299"/>
                </a:cubicBezTo>
                <a:cubicBezTo>
                  <a:pt x="145" y="300"/>
                  <a:pt x="145" y="300"/>
                  <a:pt x="145" y="300"/>
                </a:cubicBezTo>
                <a:cubicBezTo>
                  <a:pt x="145" y="303"/>
                  <a:pt x="145" y="303"/>
                  <a:pt x="145" y="303"/>
                </a:cubicBezTo>
                <a:cubicBezTo>
                  <a:pt x="143" y="306"/>
                  <a:pt x="143" y="306"/>
                  <a:pt x="143" y="306"/>
                </a:cubicBezTo>
                <a:cubicBezTo>
                  <a:pt x="138" y="306"/>
                  <a:pt x="138" y="306"/>
                  <a:pt x="138" y="306"/>
                </a:cubicBezTo>
                <a:cubicBezTo>
                  <a:pt x="138" y="306"/>
                  <a:pt x="133" y="309"/>
                  <a:pt x="133" y="310"/>
                </a:cubicBezTo>
                <a:cubicBezTo>
                  <a:pt x="133" y="310"/>
                  <a:pt x="132" y="312"/>
                  <a:pt x="133" y="312"/>
                </a:cubicBezTo>
                <a:cubicBezTo>
                  <a:pt x="135" y="313"/>
                  <a:pt x="136" y="313"/>
                  <a:pt x="137" y="312"/>
                </a:cubicBezTo>
                <a:cubicBezTo>
                  <a:pt x="138" y="312"/>
                  <a:pt x="142" y="310"/>
                  <a:pt x="142" y="310"/>
                </a:cubicBezTo>
                <a:cubicBezTo>
                  <a:pt x="143" y="310"/>
                  <a:pt x="146" y="310"/>
                  <a:pt x="144" y="312"/>
                </a:cubicBezTo>
                <a:cubicBezTo>
                  <a:pt x="143" y="313"/>
                  <a:pt x="141" y="314"/>
                  <a:pt x="140" y="314"/>
                </a:cubicBezTo>
                <a:cubicBezTo>
                  <a:pt x="139" y="315"/>
                  <a:pt x="137" y="315"/>
                  <a:pt x="136" y="317"/>
                </a:cubicBezTo>
                <a:cubicBezTo>
                  <a:pt x="136" y="320"/>
                  <a:pt x="136" y="322"/>
                  <a:pt x="136" y="322"/>
                </a:cubicBezTo>
                <a:cubicBezTo>
                  <a:pt x="141" y="320"/>
                  <a:pt x="141" y="320"/>
                  <a:pt x="141" y="320"/>
                </a:cubicBezTo>
                <a:cubicBezTo>
                  <a:pt x="141" y="320"/>
                  <a:pt x="142" y="320"/>
                  <a:pt x="143" y="322"/>
                </a:cubicBezTo>
                <a:cubicBezTo>
                  <a:pt x="144" y="325"/>
                  <a:pt x="141" y="326"/>
                  <a:pt x="140" y="326"/>
                </a:cubicBezTo>
                <a:cubicBezTo>
                  <a:pt x="139" y="326"/>
                  <a:pt x="135" y="323"/>
                  <a:pt x="135" y="323"/>
                </a:cubicBezTo>
                <a:cubicBezTo>
                  <a:pt x="131" y="325"/>
                  <a:pt x="131" y="325"/>
                  <a:pt x="131" y="325"/>
                </a:cubicBezTo>
                <a:cubicBezTo>
                  <a:pt x="131" y="325"/>
                  <a:pt x="131" y="324"/>
                  <a:pt x="128" y="327"/>
                </a:cubicBezTo>
                <a:cubicBezTo>
                  <a:pt x="124" y="330"/>
                  <a:pt x="123" y="334"/>
                  <a:pt x="123" y="335"/>
                </a:cubicBezTo>
                <a:cubicBezTo>
                  <a:pt x="123" y="336"/>
                  <a:pt x="122" y="338"/>
                  <a:pt x="121" y="339"/>
                </a:cubicBezTo>
                <a:cubicBezTo>
                  <a:pt x="119" y="340"/>
                  <a:pt x="116" y="343"/>
                  <a:pt x="116" y="343"/>
                </a:cubicBezTo>
                <a:cubicBezTo>
                  <a:pt x="116" y="343"/>
                  <a:pt x="115" y="344"/>
                  <a:pt x="115" y="346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17" y="351"/>
                  <a:pt x="117" y="351"/>
                  <a:pt x="117" y="351"/>
                </a:cubicBezTo>
                <a:cubicBezTo>
                  <a:pt x="111" y="354"/>
                  <a:pt x="111" y="354"/>
                  <a:pt x="111" y="354"/>
                </a:cubicBezTo>
                <a:cubicBezTo>
                  <a:pt x="109" y="356"/>
                  <a:pt x="109" y="356"/>
                  <a:pt x="109" y="356"/>
                </a:cubicBezTo>
                <a:cubicBezTo>
                  <a:pt x="109" y="356"/>
                  <a:pt x="104" y="361"/>
                  <a:pt x="108" y="362"/>
                </a:cubicBezTo>
                <a:cubicBezTo>
                  <a:pt x="111" y="362"/>
                  <a:pt x="113" y="362"/>
                  <a:pt x="113" y="362"/>
                </a:cubicBezTo>
                <a:cubicBezTo>
                  <a:pt x="113" y="362"/>
                  <a:pt x="113" y="367"/>
                  <a:pt x="114" y="367"/>
                </a:cubicBezTo>
                <a:cubicBezTo>
                  <a:pt x="115" y="367"/>
                  <a:pt x="122" y="368"/>
                  <a:pt x="122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0" y="366"/>
                  <a:pt x="130" y="366"/>
                  <a:pt x="130" y="366"/>
                </a:cubicBezTo>
                <a:cubicBezTo>
                  <a:pt x="130" y="366"/>
                  <a:pt x="129" y="368"/>
                  <a:pt x="126" y="368"/>
                </a:cubicBezTo>
                <a:cubicBezTo>
                  <a:pt x="124" y="368"/>
                  <a:pt x="125" y="368"/>
                  <a:pt x="123" y="370"/>
                </a:cubicBezTo>
                <a:cubicBezTo>
                  <a:pt x="121" y="372"/>
                  <a:pt x="120" y="373"/>
                  <a:pt x="119" y="373"/>
                </a:cubicBezTo>
                <a:cubicBezTo>
                  <a:pt x="118" y="373"/>
                  <a:pt x="116" y="375"/>
                  <a:pt x="115" y="372"/>
                </a:cubicBezTo>
                <a:cubicBezTo>
                  <a:pt x="114" y="370"/>
                  <a:pt x="112" y="367"/>
                  <a:pt x="112" y="367"/>
                </a:cubicBezTo>
                <a:cubicBezTo>
                  <a:pt x="105" y="364"/>
                  <a:pt x="105" y="364"/>
                  <a:pt x="105" y="364"/>
                </a:cubicBezTo>
                <a:cubicBezTo>
                  <a:pt x="103" y="365"/>
                  <a:pt x="103" y="365"/>
                  <a:pt x="103" y="365"/>
                </a:cubicBezTo>
                <a:cubicBezTo>
                  <a:pt x="103" y="365"/>
                  <a:pt x="103" y="368"/>
                  <a:pt x="102" y="368"/>
                </a:cubicBezTo>
                <a:cubicBezTo>
                  <a:pt x="101" y="368"/>
                  <a:pt x="96" y="368"/>
                  <a:pt x="95" y="368"/>
                </a:cubicBezTo>
                <a:cubicBezTo>
                  <a:pt x="93" y="368"/>
                  <a:pt x="92" y="368"/>
                  <a:pt x="92" y="367"/>
                </a:cubicBezTo>
                <a:cubicBezTo>
                  <a:pt x="92" y="366"/>
                  <a:pt x="92" y="365"/>
                  <a:pt x="91" y="365"/>
                </a:cubicBezTo>
                <a:cubicBezTo>
                  <a:pt x="91" y="364"/>
                  <a:pt x="89" y="361"/>
                  <a:pt x="88" y="361"/>
                </a:cubicBezTo>
                <a:cubicBezTo>
                  <a:pt x="86" y="361"/>
                  <a:pt x="83" y="363"/>
                  <a:pt x="83" y="363"/>
                </a:cubicBezTo>
                <a:cubicBezTo>
                  <a:pt x="82" y="370"/>
                  <a:pt x="82" y="370"/>
                  <a:pt x="82" y="370"/>
                </a:cubicBezTo>
                <a:cubicBezTo>
                  <a:pt x="82" y="370"/>
                  <a:pt x="80" y="369"/>
                  <a:pt x="80" y="371"/>
                </a:cubicBezTo>
                <a:cubicBezTo>
                  <a:pt x="80" y="372"/>
                  <a:pt x="83" y="375"/>
                  <a:pt x="83" y="375"/>
                </a:cubicBezTo>
                <a:cubicBezTo>
                  <a:pt x="83" y="375"/>
                  <a:pt x="85" y="376"/>
                  <a:pt x="85" y="377"/>
                </a:cubicBezTo>
                <a:cubicBezTo>
                  <a:pt x="85" y="378"/>
                  <a:pt x="83" y="380"/>
                  <a:pt x="83" y="380"/>
                </a:cubicBezTo>
                <a:cubicBezTo>
                  <a:pt x="83" y="380"/>
                  <a:pt x="79" y="380"/>
                  <a:pt x="79" y="381"/>
                </a:cubicBezTo>
                <a:cubicBezTo>
                  <a:pt x="78" y="382"/>
                  <a:pt x="79" y="385"/>
                  <a:pt x="79" y="385"/>
                </a:cubicBezTo>
                <a:cubicBezTo>
                  <a:pt x="78" y="385"/>
                  <a:pt x="76" y="387"/>
                  <a:pt x="77" y="388"/>
                </a:cubicBezTo>
                <a:cubicBezTo>
                  <a:pt x="77" y="388"/>
                  <a:pt x="78" y="392"/>
                  <a:pt x="78" y="392"/>
                </a:cubicBezTo>
                <a:cubicBezTo>
                  <a:pt x="78" y="392"/>
                  <a:pt x="78" y="396"/>
                  <a:pt x="77" y="394"/>
                </a:cubicBezTo>
                <a:cubicBezTo>
                  <a:pt x="75" y="392"/>
                  <a:pt x="70" y="390"/>
                  <a:pt x="70" y="390"/>
                </a:cubicBezTo>
                <a:cubicBezTo>
                  <a:pt x="67" y="388"/>
                  <a:pt x="67" y="388"/>
                  <a:pt x="67" y="388"/>
                </a:cubicBezTo>
                <a:cubicBezTo>
                  <a:pt x="67" y="388"/>
                  <a:pt x="64" y="390"/>
                  <a:pt x="63" y="390"/>
                </a:cubicBezTo>
                <a:cubicBezTo>
                  <a:pt x="63" y="390"/>
                  <a:pt x="57" y="389"/>
                  <a:pt x="56" y="390"/>
                </a:cubicBezTo>
                <a:cubicBezTo>
                  <a:pt x="55" y="391"/>
                  <a:pt x="55" y="392"/>
                  <a:pt x="54" y="394"/>
                </a:cubicBezTo>
                <a:cubicBezTo>
                  <a:pt x="53" y="395"/>
                  <a:pt x="50" y="395"/>
                  <a:pt x="52" y="398"/>
                </a:cubicBezTo>
                <a:cubicBezTo>
                  <a:pt x="55" y="400"/>
                  <a:pt x="58" y="401"/>
                  <a:pt x="58" y="401"/>
                </a:cubicBezTo>
                <a:cubicBezTo>
                  <a:pt x="58" y="401"/>
                  <a:pt x="60" y="401"/>
                  <a:pt x="59" y="404"/>
                </a:cubicBezTo>
                <a:cubicBezTo>
                  <a:pt x="57" y="407"/>
                  <a:pt x="53" y="405"/>
                  <a:pt x="53" y="405"/>
                </a:cubicBezTo>
                <a:cubicBezTo>
                  <a:pt x="52" y="404"/>
                  <a:pt x="48" y="402"/>
                  <a:pt x="48" y="402"/>
                </a:cubicBezTo>
                <a:cubicBezTo>
                  <a:pt x="47" y="403"/>
                  <a:pt x="44" y="407"/>
                  <a:pt x="44" y="407"/>
                </a:cubicBezTo>
                <a:cubicBezTo>
                  <a:pt x="44" y="407"/>
                  <a:pt x="43" y="408"/>
                  <a:pt x="42" y="408"/>
                </a:cubicBezTo>
                <a:cubicBezTo>
                  <a:pt x="41" y="407"/>
                  <a:pt x="39" y="404"/>
                  <a:pt x="38" y="404"/>
                </a:cubicBezTo>
                <a:cubicBezTo>
                  <a:pt x="37" y="405"/>
                  <a:pt x="36" y="407"/>
                  <a:pt x="36" y="407"/>
                </a:cubicBezTo>
                <a:cubicBezTo>
                  <a:pt x="36" y="408"/>
                  <a:pt x="37" y="410"/>
                  <a:pt x="37" y="411"/>
                </a:cubicBezTo>
                <a:cubicBezTo>
                  <a:pt x="36" y="411"/>
                  <a:pt x="32" y="412"/>
                  <a:pt x="32" y="413"/>
                </a:cubicBezTo>
                <a:cubicBezTo>
                  <a:pt x="32" y="414"/>
                  <a:pt x="31" y="412"/>
                  <a:pt x="30" y="416"/>
                </a:cubicBezTo>
                <a:cubicBezTo>
                  <a:pt x="29" y="419"/>
                  <a:pt x="31" y="419"/>
                  <a:pt x="29" y="419"/>
                </a:cubicBezTo>
                <a:cubicBezTo>
                  <a:pt x="28" y="419"/>
                  <a:pt x="25" y="417"/>
                  <a:pt x="25" y="417"/>
                </a:cubicBezTo>
                <a:cubicBezTo>
                  <a:pt x="25" y="417"/>
                  <a:pt x="22" y="414"/>
                  <a:pt x="22" y="417"/>
                </a:cubicBezTo>
                <a:cubicBezTo>
                  <a:pt x="22" y="420"/>
                  <a:pt x="22" y="424"/>
                  <a:pt x="22" y="424"/>
                </a:cubicBezTo>
                <a:cubicBezTo>
                  <a:pt x="23" y="425"/>
                  <a:pt x="23" y="425"/>
                  <a:pt x="23" y="425"/>
                </a:cubicBezTo>
                <a:cubicBezTo>
                  <a:pt x="23" y="425"/>
                  <a:pt x="23" y="426"/>
                  <a:pt x="22" y="427"/>
                </a:cubicBezTo>
                <a:cubicBezTo>
                  <a:pt x="22" y="427"/>
                  <a:pt x="20" y="426"/>
                  <a:pt x="20" y="425"/>
                </a:cubicBezTo>
                <a:cubicBezTo>
                  <a:pt x="19" y="424"/>
                  <a:pt x="20" y="423"/>
                  <a:pt x="18" y="422"/>
                </a:cubicBezTo>
                <a:cubicBezTo>
                  <a:pt x="15" y="421"/>
                  <a:pt x="13" y="420"/>
                  <a:pt x="13" y="421"/>
                </a:cubicBezTo>
                <a:cubicBezTo>
                  <a:pt x="13" y="423"/>
                  <a:pt x="13" y="424"/>
                  <a:pt x="13" y="425"/>
                </a:cubicBezTo>
                <a:cubicBezTo>
                  <a:pt x="14" y="427"/>
                  <a:pt x="16" y="428"/>
                  <a:pt x="16" y="428"/>
                </a:cubicBezTo>
                <a:cubicBezTo>
                  <a:pt x="17" y="428"/>
                  <a:pt x="17" y="428"/>
                  <a:pt x="17" y="428"/>
                </a:cubicBezTo>
                <a:cubicBezTo>
                  <a:pt x="17" y="428"/>
                  <a:pt x="16" y="431"/>
                  <a:pt x="15" y="431"/>
                </a:cubicBezTo>
                <a:cubicBezTo>
                  <a:pt x="14" y="431"/>
                  <a:pt x="13" y="429"/>
                  <a:pt x="13" y="430"/>
                </a:cubicBezTo>
                <a:cubicBezTo>
                  <a:pt x="12" y="430"/>
                  <a:pt x="10" y="432"/>
                  <a:pt x="10" y="432"/>
                </a:cubicBezTo>
                <a:cubicBezTo>
                  <a:pt x="10" y="432"/>
                  <a:pt x="11" y="433"/>
                  <a:pt x="11" y="434"/>
                </a:cubicBezTo>
                <a:cubicBezTo>
                  <a:pt x="11" y="434"/>
                  <a:pt x="9" y="436"/>
                  <a:pt x="8" y="436"/>
                </a:cubicBezTo>
                <a:cubicBezTo>
                  <a:pt x="8" y="437"/>
                  <a:pt x="7" y="437"/>
                  <a:pt x="7" y="438"/>
                </a:cubicBezTo>
                <a:cubicBezTo>
                  <a:pt x="7" y="439"/>
                  <a:pt x="8" y="441"/>
                  <a:pt x="8" y="441"/>
                </a:cubicBezTo>
                <a:cubicBezTo>
                  <a:pt x="9" y="441"/>
                  <a:pt x="13" y="441"/>
                  <a:pt x="13" y="441"/>
                </a:cubicBezTo>
                <a:cubicBezTo>
                  <a:pt x="13" y="441"/>
                  <a:pt x="13" y="443"/>
                  <a:pt x="12" y="443"/>
                </a:cubicBezTo>
                <a:cubicBezTo>
                  <a:pt x="11" y="444"/>
                  <a:pt x="10" y="445"/>
                  <a:pt x="9" y="446"/>
                </a:cubicBezTo>
                <a:cubicBezTo>
                  <a:pt x="9" y="448"/>
                  <a:pt x="10" y="451"/>
                  <a:pt x="12" y="452"/>
                </a:cubicBezTo>
                <a:cubicBezTo>
                  <a:pt x="14" y="452"/>
                  <a:pt x="17" y="453"/>
                  <a:pt x="16" y="454"/>
                </a:cubicBezTo>
                <a:cubicBezTo>
                  <a:pt x="16" y="455"/>
                  <a:pt x="12" y="458"/>
                  <a:pt x="11" y="458"/>
                </a:cubicBezTo>
                <a:cubicBezTo>
                  <a:pt x="10" y="459"/>
                  <a:pt x="9" y="459"/>
                  <a:pt x="9" y="461"/>
                </a:cubicBezTo>
                <a:cubicBezTo>
                  <a:pt x="8" y="462"/>
                  <a:pt x="9" y="463"/>
                  <a:pt x="7" y="464"/>
                </a:cubicBezTo>
                <a:cubicBezTo>
                  <a:pt x="6" y="465"/>
                  <a:pt x="4" y="464"/>
                  <a:pt x="5" y="466"/>
                </a:cubicBezTo>
                <a:cubicBezTo>
                  <a:pt x="5" y="469"/>
                  <a:pt x="5" y="470"/>
                  <a:pt x="6" y="469"/>
                </a:cubicBezTo>
                <a:cubicBezTo>
                  <a:pt x="6" y="469"/>
                  <a:pt x="7" y="469"/>
                  <a:pt x="7" y="469"/>
                </a:cubicBezTo>
                <a:cubicBezTo>
                  <a:pt x="13" y="469"/>
                  <a:pt x="13" y="469"/>
                  <a:pt x="13" y="469"/>
                </a:cubicBezTo>
                <a:cubicBezTo>
                  <a:pt x="13" y="469"/>
                  <a:pt x="13" y="470"/>
                  <a:pt x="13" y="471"/>
                </a:cubicBezTo>
                <a:cubicBezTo>
                  <a:pt x="12" y="472"/>
                  <a:pt x="8" y="477"/>
                  <a:pt x="8" y="477"/>
                </a:cubicBezTo>
                <a:cubicBezTo>
                  <a:pt x="8" y="477"/>
                  <a:pt x="8" y="479"/>
                  <a:pt x="7" y="480"/>
                </a:cubicBezTo>
                <a:cubicBezTo>
                  <a:pt x="6" y="481"/>
                  <a:pt x="4" y="481"/>
                  <a:pt x="4" y="482"/>
                </a:cubicBezTo>
                <a:cubicBezTo>
                  <a:pt x="4" y="483"/>
                  <a:pt x="4" y="484"/>
                  <a:pt x="4" y="486"/>
                </a:cubicBezTo>
                <a:cubicBezTo>
                  <a:pt x="4" y="487"/>
                  <a:pt x="6" y="489"/>
                  <a:pt x="6" y="490"/>
                </a:cubicBezTo>
                <a:cubicBezTo>
                  <a:pt x="7" y="491"/>
                  <a:pt x="6" y="492"/>
                  <a:pt x="6" y="492"/>
                </a:cubicBezTo>
                <a:cubicBezTo>
                  <a:pt x="4" y="499"/>
                  <a:pt x="4" y="499"/>
                  <a:pt x="4" y="499"/>
                </a:cubicBezTo>
                <a:cubicBezTo>
                  <a:pt x="4" y="499"/>
                  <a:pt x="4" y="502"/>
                  <a:pt x="4" y="503"/>
                </a:cubicBezTo>
                <a:cubicBezTo>
                  <a:pt x="4" y="503"/>
                  <a:pt x="0" y="505"/>
                  <a:pt x="2" y="507"/>
                </a:cubicBezTo>
                <a:cubicBezTo>
                  <a:pt x="4" y="509"/>
                  <a:pt x="5" y="510"/>
                  <a:pt x="6" y="510"/>
                </a:cubicBezTo>
                <a:cubicBezTo>
                  <a:pt x="7" y="511"/>
                  <a:pt x="11" y="510"/>
                  <a:pt x="11" y="511"/>
                </a:cubicBezTo>
                <a:cubicBezTo>
                  <a:pt x="11" y="511"/>
                  <a:pt x="11" y="512"/>
                  <a:pt x="9" y="512"/>
                </a:cubicBezTo>
                <a:cubicBezTo>
                  <a:pt x="7" y="513"/>
                  <a:pt x="5" y="512"/>
                  <a:pt x="5" y="513"/>
                </a:cubicBezTo>
                <a:cubicBezTo>
                  <a:pt x="5" y="514"/>
                  <a:pt x="1" y="519"/>
                  <a:pt x="1" y="519"/>
                </a:cubicBezTo>
                <a:cubicBezTo>
                  <a:pt x="5" y="524"/>
                  <a:pt x="5" y="524"/>
                  <a:pt x="5" y="524"/>
                </a:cubicBezTo>
                <a:cubicBezTo>
                  <a:pt x="5" y="524"/>
                  <a:pt x="7" y="522"/>
                  <a:pt x="8" y="522"/>
                </a:cubicBezTo>
                <a:cubicBezTo>
                  <a:pt x="8" y="522"/>
                  <a:pt x="11" y="522"/>
                  <a:pt x="11" y="523"/>
                </a:cubicBezTo>
                <a:cubicBezTo>
                  <a:pt x="11" y="523"/>
                  <a:pt x="9" y="525"/>
                  <a:pt x="9" y="526"/>
                </a:cubicBezTo>
                <a:cubicBezTo>
                  <a:pt x="8" y="526"/>
                  <a:pt x="6" y="527"/>
                  <a:pt x="6" y="528"/>
                </a:cubicBezTo>
                <a:cubicBezTo>
                  <a:pt x="6" y="528"/>
                  <a:pt x="8" y="531"/>
                  <a:pt x="8" y="531"/>
                </a:cubicBezTo>
                <a:cubicBezTo>
                  <a:pt x="8" y="531"/>
                  <a:pt x="10" y="531"/>
                  <a:pt x="10" y="532"/>
                </a:cubicBezTo>
                <a:cubicBezTo>
                  <a:pt x="10" y="533"/>
                  <a:pt x="7" y="535"/>
                  <a:pt x="7" y="535"/>
                </a:cubicBezTo>
                <a:cubicBezTo>
                  <a:pt x="7" y="537"/>
                  <a:pt x="7" y="537"/>
                  <a:pt x="7" y="537"/>
                </a:cubicBezTo>
                <a:cubicBezTo>
                  <a:pt x="6" y="542"/>
                  <a:pt x="6" y="542"/>
                  <a:pt x="6" y="542"/>
                </a:cubicBezTo>
                <a:cubicBezTo>
                  <a:pt x="9" y="545"/>
                  <a:pt x="9" y="545"/>
                  <a:pt x="9" y="545"/>
                </a:cubicBezTo>
                <a:cubicBezTo>
                  <a:pt x="9" y="545"/>
                  <a:pt x="13" y="545"/>
                  <a:pt x="11" y="547"/>
                </a:cubicBezTo>
                <a:cubicBezTo>
                  <a:pt x="10" y="549"/>
                  <a:pt x="8" y="550"/>
                  <a:pt x="8" y="551"/>
                </a:cubicBezTo>
                <a:cubicBezTo>
                  <a:pt x="8" y="553"/>
                  <a:pt x="7" y="555"/>
                  <a:pt x="9" y="555"/>
                </a:cubicBezTo>
                <a:cubicBezTo>
                  <a:pt x="10" y="555"/>
                  <a:pt x="10" y="556"/>
                  <a:pt x="11" y="555"/>
                </a:cubicBezTo>
                <a:cubicBezTo>
                  <a:pt x="12" y="555"/>
                  <a:pt x="14" y="554"/>
                  <a:pt x="14" y="554"/>
                </a:cubicBezTo>
                <a:cubicBezTo>
                  <a:pt x="14" y="554"/>
                  <a:pt x="17" y="552"/>
                  <a:pt x="18" y="552"/>
                </a:cubicBezTo>
                <a:cubicBezTo>
                  <a:pt x="19" y="552"/>
                  <a:pt x="21" y="553"/>
                  <a:pt x="21" y="554"/>
                </a:cubicBezTo>
                <a:cubicBezTo>
                  <a:pt x="21" y="555"/>
                  <a:pt x="22" y="555"/>
                  <a:pt x="22" y="556"/>
                </a:cubicBezTo>
                <a:cubicBezTo>
                  <a:pt x="23" y="556"/>
                  <a:pt x="21" y="560"/>
                  <a:pt x="21" y="560"/>
                </a:cubicBezTo>
                <a:cubicBezTo>
                  <a:pt x="19" y="564"/>
                  <a:pt x="19" y="564"/>
                  <a:pt x="19" y="564"/>
                </a:cubicBezTo>
                <a:cubicBezTo>
                  <a:pt x="19" y="564"/>
                  <a:pt x="21" y="566"/>
                  <a:pt x="21" y="566"/>
                </a:cubicBezTo>
                <a:cubicBezTo>
                  <a:pt x="20" y="566"/>
                  <a:pt x="17" y="567"/>
                  <a:pt x="16" y="567"/>
                </a:cubicBezTo>
                <a:cubicBezTo>
                  <a:pt x="15" y="567"/>
                  <a:pt x="14" y="567"/>
                  <a:pt x="14" y="568"/>
                </a:cubicBezTo>
                <a:cubicBezTo>
                  <a:pt x="13" y="570"/>
                  <a:pt x="11" y="574"/>
                  <a:pt x="11" y="574"/>
                </a:cubicBezTo>
                <a:cubicBezTo>
                  <a:pt x="11" y="574"/>
                  <a:pt x="10" y="575"/>
                  <a:pt x="11" y="577"/>
                </a:cubicBezTo>
                <a:cubicBezTo>
                  <a:pt x="12" y="579"/>
                  <a:pt x="15" y="584"/>
                  <a:pt x="15" y="584"/>
                </a:cubicBezTo>
                <a:cubicBezTo>
                  <a:pt x="15" y="585"/>
                  <a:pt x="17" y="587"/>
                  <a:pt x="19" y="589"/>
                </a:cubicBezTo>
                <a:cubicBezTo>
                  <a:pt x="21" y="590"/>
                  <a:pt x="23" y="591"/>
                  <a:pt x="23" y="592"/>
                </a:cubicBezTo>
                <a:cubicBezTo>
                  <a:pt x="23" y="594"/>
                  <a:pt x="23" y="594"/>
                  <a:pt x="23" y="594"/>
                </a:cubicBezTo>
                <a:cubicBezTo>
                  <a:pt x="27" y="597"/>
                  <a:pt x="27" y="597"/>
                  <a:pt x="27" y="597"/>
                </a:cubicBezTo>
                <a:cubicBezTo>
                  <a:pt x="27" y="597"/>
                  <a:pt x="28" y="597"/>
                  <a:pt x="31" y="598"/>
                </a:cubicBezTo>
                <a:cubicBezTo>
                  <a:pt x="34" y="598"/>
                  <a:pt x="36" y="599"/>
                  <a:pt x="37" y="599"/>
                </a:cubicBezTo>
                <a:cubicBezTo>
                  <a:pt x="37" y="600"/>
                  <a:pt x="34" y="602"/>
                  <a:pt x="34" y="602"/>
                </a:cubicBezTo>
                <a:cubicBezTo>
                  <a:pt x="34" y="602"/>
                  <a:pt x="30" y="605"/>
                  <a:pt x="32" y="606"/>
                </a:cubicBezTo>
                <a:cubicBezTo>
                  <a:pt x="34" y="607"/>
                  <a:pt x="44" y="609"/>
                  <a:pt x="44" y="609"/>
                </a:cubicBezTo>
                <a:cubicBezTo>
                  <a:pt x="44" y="609"/>
                  <a:pt x="46" y="610"/>
                  <a:pt x="46" y="611"/>
                </a:cubicBezTo>
                <a:cubicBezTo>
                  <a:pt x="47" y="611"/>
                  <a:pt x="49" y="610"/>
                  <a:pt x="49" y="610"/>
                </a:cubicBezTo>
                <a:cubicBezTo>
                  <a:pt x="49" y="609"/>
                  <a:pt x="53" y="611"/>
                  <a:pt x="53" y="611"/>
                </a:cubicBezTo>
                <a:cubicBezTo>
                  <a:pt x="54" y="610"/>
                  <a:pt x="58" y="610"/>
                  <a:pt x="58" y="610"/>
                </a:cubicBezTo>
                <a:cubicBezTo>
                  <a:pt x="62" y="608"/>
                  <a:pt x="62" y="608"/>
                  <a:pt x="62" y="608"/>
                </a:cubicBezTo>
                <a:cubicBezTo>
                  <a:pt x="62" y="608"/>
                  <a:pt x="65" y="604"/>
                  <a:pt x="67" y="605"/>
                </a:cubicBezTo>
                <a:cubicBezTo>
                  <a:pt x="69" y="606"/>
                  <a:pt x="68" y="607"/>
                  <a:pt x="69" y="607"/>
                </a:cubicBezTo>
                <a:cubicBezTo>
                  <a:pt x="71" y="607"/>
                  <a:pt x="72" y="607"/>
                  <a:pt x="74" y="605"/>
                </a:cubicBezTo>
                <a:cubicBezTo>
                  <a:pt x="75" y="603"/>
                  <a:pt x="77" y="602"/>
                  <a:pt x="77" y="601"/>
                </a:cubicBezTo>
                <a:cubicBezTo>
                  <a:pt x="78" y="601"/>
                  <a:pt x="88" y="595"/>
                  <a:pt x="88" y="595"/>
                </a:cubicBezTo>
                <a:cubicBezTo>
                  <a:pt x="95" y="584"/>
                  <a:pt x="95" y="584"/>
                  <a:pt x="95" y="584"/>
                </a:cubicBezTo>
                <a:cubicBezTo>
                  <a:pt x="97" y="576"/>
                  <a:pt x="97" y="576"/>
                  <a:pt x="97" y="576"/>
                </a:cubicBezTo>
                <a:cubicBezTo>
                  <a:pt x="97" y="576"/>
                  <a:pt x="100" y="572"/>
                  <a:pt x="102" y="572"/>
                </a:cubicBezTo>
                <a:cubicBezTo>
                  <a:pt x="104" y="572"/>
                  <a:pt x="110" y="569"/>
                  <a:pt x="109" y="568"/>
                </a:cubicBezTo>
                <a:cubicBezTo>
                  <a:pt x="109" y="566"/>
                  <a:pt x="111" y="565"/>
                  <a:pt x="112" y="568"/>
                </a:cubicBezTo>
                <a:cubicBezTo>
                  <a:pt x="112" y="571"/>
                  <a:pt x="111" y="574"/>
                  <a:pt x="113" y="573"/>
                </a:cubicBezTo>
                <a:cubicBezTo>
                  <a:pt x="115" y="572"/>
                  <a:pt x="119" y="566"/>
                  <a:pt x="119" y="566"/>
                </a:cubicBezTo>
                <a:cubicBezTo>
                  <a:pt x="119" y="566"/>
                  <a:pt x="122" y="564"/>
                  <a:pt x="123" y="563"/>
                </a:cubicBezTo>
                <a:cubicBezTo>
                  <a:pt x="125" y="563"/>
                  <a:pt x="128" y="557"/>
                  <a:pt x="128" y="557"/>
                </a:cubicBezTo>
                <a:cubicBezTo>
                  <a:pt x="128" y="557"/>
                  <a:pt x="131" y="555"/>
                  <a:pt x="132" y="558"/>
                </a:cubicBezTo>
                <a:cubicBezTo>
                  <a:pt x="133" y="560"/>
                  <a:pt x="136" y="565"/>
                  <a:pt x="136" y="566"/>
                </a:cubicBezTo>
                <a:cubicBezTo>
                  <a:pt x="136" y="566"/>
                  <a:pt x="137" y="567"/>
                  <a:pt x="137" y="567"/>
                </a:cubicBezTo>
                <a:cubicBezTo>
                  <a:pt x="137" y="566"/>
                  <a:pt x="137" y="566"/>
                  <a:pt x="137" y="566"/>
                </a:cubicBezTo>
                <a:cubicBezTo>
                  <a:pt x="138" y="558"/>
                  <a:pt x="138" y="558"/>
                  <a:pt x="138" y="558"/>
                </a:cubicBezTo>
                <a:cubicBezTo>
                  <a:pt x="141" y="560"/>
                  <a:pt x="141" y="560"/>
                  <a:pt x="141" y="560"/>
                </a:cubicBezTo>
                <a:cubicBezTo>
                  <a:pt x="147" y="565"/>
                  <a:pt x="147" y="565"/>
                  <a:pt x="147" y="566"/>
                </a:cubicBezTo>
                <a:cubicBezTo>
                  <a:pt x="147" y="566"/>
                  <a:pt x="147" y="566"/>
                  <a:pt x="148" y="570"/>
                </a:cubicBezTo>
                <a:cubicBezTo>
                  <a:pt x="148" y="570"/>
                  <a:pt x="148" y="570"/>
                  <a:pt x="148" y="570"/>
                </a:cubicBezTo>
                <a:cubicBezTo>
                  <a:pt x="148" y="570"/>
                  <a:pt x="148" y="570"/>
                  <a:pt x="148" y="570"/>
                </a:cubicBezTo>
                <a:cubicBezTo>
                  <a:pt x="149" y="566"/>
                  <a:pt x="149" y="566"/>
                  <a:pt x="149" y="566"/>
                </a:cubicBezTo>
                <a:cubicBezTo>
                  <a:pt x="149" y="561"/>
                  <a:pt x="149" y="561"/>
                  <a:pt x="149" y="561"/>
                </a:cubicBezTo>
                <a:cubicBezTo>
                  <a:pt x="152" y="556"/>
                  <a:pt x="152" y="556"/>
                  <a:pt x="152" y="556"/>
                </a:cubicBezTo>
                <a:cubicBezTo>
                  <a:pt x="152" y="551"/>
                  <a:pt x="152" y="551"/>
                  <a:pt x="152" y="551"/>
                </a:cubicBezTo>
                <a:cubicBezTo>
                  <a:pt x="149" y="546"/>
                  <a:pt x="149" y="546"/>
                  <a:pt x="149" y="546"/>
                </a:cubicBezTo>
                <a:cubicBezTo>
                  <a:pt x="147" y="540"/>
                  <a:pt x="147" y="540"/>
                  <a:pt x="147" y="540"/>
                </a:cubicBezTo>
                <a:cubicBezTo>
                  <a:pt x="151" y="538"/>
                  <a:pt x="151" y="538"/>
                  <a:pt x="151" y="538"/>
                </a:cubicBezTo>
                <a:cubicBezTo>
                  <a:pt x="152" y="537"/>
                  <a:pt x="152" y="537"/>
                  <a:pt x="152" y="537"/>
                </a:cubicBezTo>
                <a:cubicBezTo>
                  <a:pt x="152" y="534"/>
                  <a:pt x="152" y="534"/>
                  <a:pt x="152" y="534"/>
                </a:cubicBezTo>
                <a:cubicBezTo>
                  <a:pt x="151" y="532"/>
                  <a:pt x="151" y="532"/>
                  <a:pt x="151" y="532"/>
                </a:cubicBezTo>
                <a:cubicBezTo>
                  <a:pt x="152" y="529"/>
                  <a:pt x="152" y="529"/>
                  <a:pt x="152" y="529"/>
                </a:cubicBezTo>
                <a:cubicBezTo>
                  <a:pt x="152" y="528"/>
                  <a:pt x="152" y="528"/>
                  <a:pt x="152" y="528"/>
                </a:cubicBezTo>
                <a:cubicBezTo>
                  <a:pt x="152" y="527"/>
                  <a:pt x="153" y="526"/>
                  <a:pt x="154" y="526"/>
                </a:cubicBezTo>
                <a:cubicBezTo>
                  <a:pt x="154" y="526"/>
                  <a:pt x="155" y="525"/>
                  <a:pt x="156" y="525"/>
                </a:cubicBezTo>
                <a:cubicBezTo>
                  <a:pt x="156" y="525"/>
                  <a:pt x="157" y="526"/>
                  <a:pt x="157" y="526"/>
                </a:cubicBezTo>
                <a:cubicBezTo>
                  <a:pt x="159" y="525"/>
                  <a:pt x="159" y="525"/>
                  <a:pt x="159" y="525"/>
                </a:cubicBezTo>
                <a:cubicBezTo>
                  <a:pt x="161" y="523"/>
                  <a:pt x="161" y="523"/>
                  <a:pt x="161" y="523"/>
                </a:cubicBezTo>
                <a:cubicBezTo>
                  <a:pt x="162" y="522"/>
                  <a:pt x="163" y="521"/>
                  <a:pt x="163" y="520"/>
                </a:cubicBezTo>
                <a:cubicBezTo>
                  <a:pt x="163" y="520"/>
                  <a:pt x="164" y="519"/>
                  <a:pt x="165" y="518"/>
                </a:cubicBezTo>
                <a:cubicBezTo>
                  <a:pt x="165" y="515"/>
                  <a:pt x="165" y="515"/>
                  <a:pt x="165" y="515"/>
                </a:cubicBezTo>
                <a:cubicBezTo>
                  <a:pt x="163" y="510"/>
                  <a:pt x="163" y="510"/>
                  <a:pt x="163" y="510"/>
                </a:cubicBezTo>
                <a:cubicBezTo>
                  <a:pt x="165" y="507"/>
                  <a:pt x="165" y="507"/>
                  <a:pt x="165" y="507"/>
                </a:cubicBezTo>
                <a:cubicBezTo>
                  <a:pt x="167" y="503"/>
                  <a:pt x="167" y="503"/>
                  <a:pt x="167" y="503"/>
                </a:cubicBezTo>
                <a:cubicBezTo>
                  <a:pt x="166" y="499"/>
                  <a:pt x="166" y="499"/>
                  <a:pt x="166" y="499"/>
                </a:cubicBezTo>
                <a:cubicBezTo>
                  <a:pt x="161" y="493"/>
                  <a:pt x="161" y="493"/>
                  <a:pt x="161" y="493"/>
                </a:cubicBezTo>
                <a:cubicBezTo>
                  <a:pt x="158" y="486"/>
                  <a:pt x="158" y="486"/>
                  <a:pt x="158" y="486"/>
                </a:cubicBezTo>
                <a:cubicBezTo>
                  <a:pt x="157" y="480"/>
                  <a:pt x="157" y="480"/>
                  <a:pt x="157" y="480"/>
                </a:cubicBezTo>
                <a:cubicBezTo>
                  <a:pt x="162" y="474"/>
                  <a:pt x="162" y="474"/>
                  <a:pt x="162" y="474"/>
                </a:cubicBezTo>
                <a:cubicBezTo>
                  <a:pt x="167" y="473"/>
                  <a:pt x="167" y="473"/>
                  <a:pt x="167" y="473"/>
                </a:cubicBezTo>
                <a:cubicBezTo>
                  <a:pt x="167" y="473"/>
                  <a:pt x="167" y="473"/>
                  <a:pt x="167" y="473"/>
                </a:cubicBezTo>
                <a:cubicBezTo>
                  <a:pt x="167" y="473"/>
                  <a:pt x="167" y="473"/>
                  <a:pt x="168" y="473"/>
                </a:cubicBezTo>
                <a:cubicBezTo>
                  <a:pt x="168" y="473"/>
                  <a:pt x="169" y="473"/>
                  <a:pt x="169" y="473"/>
                </a:cubicBezTo>
                <a:cubicBezTo>
                  <a:pt x="169" y="472"/>
                  <a:pt x="170" y="470"/>
                  <a:pt x="170" y="468"/>
                </a:cubicBezTo>
                <a:cubicBezTo>
                  <a:pt x="170" y="462"/>
                  <a:pt x="170" y="462"/>
                  <a:pt x="170" y="462"/>
                </a:cubicBezTo>
                <a:cubicBezTo>
                  <a:pt x="165" y="458"/>
                  <a:pt x="165" y="458"/>
                  <a:pt x="165" y="458"/>
                </a:cubicBezTo>
                <a:cubicBezTo>
                  <a:pt x="159" y="454"/>
                  <a:pt x="159" y="454"/>
                  <a:pt x="159" y="454"/>
                </a:cubicBezTo>
                <a:cubicBezTo>
                  <a:pt x="157" y="447"/>
                  <a:pt x="157" y="447"/>
                  <a:pt x="157" y="447"/>
                </a:cubicBezTo>
                <a:cubicBezTo>
                  <a:pt x="156" y="422"/>
                  <a:pt x="156" y="422"/>
                  <a:pt x="156" y="422"/>
                </a:cubicBezTo>
                <a:cubicBezTo>
                  <a:pt x="150" y="412"/>
                  <a:pt x="150" y="411"/>
                  <a:pt x="150" y="410"/>
                </a:cubicBezTo>
                <a:cubicBezTo>
                  <a:pt x="150" y="410"/>
                  <a:pt x="150" y="407"/>
                  <a:pt x="151" y="405"/>
                </a:cubicBezTo>
                <a:cubicBezTo>
                  <a:pt x="151" y="405"/>
                  <a:pt x="151" y="404"/>
                  <a:pt x="151" y="404"/>
                </a:cubicBezTo>
                <a:cubicBezTo>
                  <a:pt x="150" y="398"/>
                  <a:pt x="150" y="398"/>
                  <a:pt x="150" y="398"/>
                </a:cubicBezTo>
                <a:cubicBezTo>
                  <a:pt x="152" y="395"/>
                  <a:pt x="152" y="395"/>
                  <a:pt x="152" y="395"/>
                </a:cubicBezTo>
                <a:cubicBezTo>
                  <a:pt x="152" y="391"/>
                  <a:pt x="152" y="391"/>
                  <a:pt x="152" y="391"/>
                </a:cubicBezTo>
                <a:cubicBezTo>
                  <a:pt x="148" y="384"/>
                  <a:pt x="148" y="384"/>
                  <a:pt x="148" y="384"/>
                </a:cubicBezTo>
                <a:cubicBezTo>
                  <a:pt x="148" y="384"/>
                  <a:pt x="148" y="384"/>
                  <a:pt x="148" y="384"/>
                </a:cubicBezTo>
                <a:cubicBezTo>
                  <a:pt x="148" y="384"/>
                  <a:pt x="148" y="379"/>
                  <a:pt x="148" y="378"/>
                </a:cubicBezTo>
                <a:cubicBezTo>
                  <a:pt x="149" y="377"/>
                  <a:pt x="149" y="376"/>
                  <a:pt x="152" y="373"/>
                </a:cubicBezTo>
                <a:cubicBezTo>
                  <a:pt x="152" y="368"/>
                  <a:pt x="152" y="368"/>
                  <a:pt x="152" y="368"/>
                </a:cubicBezTo>
                <a:cubicBezTo>
                  <a:pt x="154" y="359"/>
                  <a:pt x="154" y="359"/>
                  <a:pt x="154" y="359"/>
                </a:cubicBezTo>
                <a:cubicBezTo>
                  <a:pt x="165" y="345"/>
                  <a:pt x="165" y="345"/>
                  <a:pt x="165" y="345"/>
                </a:cubicBezTo>
                <a:cubicBezTo>
                  <a:pt x="184" y="343"/>
                  <a:pt x="184" y="343"/>
                  <a:pt x="184" y="343"/>
                </a:cubicBezTo>
                <a:cubicBezTo>
                  <a:pt x="185" y="343"/>
                  <a:pt x="185" y="343"/>
                  <a:pt x="185" y="343"/>
                </a:cubicBezTo>
                <a:cubicBezTo>
                  <a:pt x="187" y="338"/>
                  <a:pt x="187" y="338"/>
                  <a:pt x="187" y="338"/>
                </a:cubicBezTo>
                <a:cubicBezTo>
                  <a:pt x="186" y="327"/>
                  <a:pt x="186" y="327"/>
                  <a:pt x="186" y="327"/>
                </a:cubicBezTo>
                <a:cubicBezTo>
                  <a:pt x="179" y="326"/>
                  <a:pt x="179" y="326"/>
                  <a:pt x="179" y="326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89" y="299"/>
                  <a:pt x="189" y="299"/>
                  <a:pt x="189" y="299"/>
                </a:cubicBezTo>
                <a:cubicBezTo>
                  <a:pt x="188" y="293"/>
                  <a:pt x="188" y="293"/>
                  <a:pt x="188" y="293"/>
                </a:cubicBezTo>
                <a:cubicBezTo>
                  <a:pt x="191" y="291"/>
                  <a:pt x="191" y="291"/>
                  <a:pt x="191" y="291"/>
                </a:cubicBezTo>
                <a:cubicBezTo>
                  <a:pt x="191" y="290"/>
                  <a:pt x="190" y="289"/>
                  <a:pt x="190" y="288"/>
                </a:cubicBezTo>
                <a:cubicBezTo>
                  <a:pt x="190" y="288"/>
                  <a:pt x="189" y="287"/>
                  <a:pt x="190" y="281"/>
                </a:cubicBezTo>
                <a:cubicBezTo>
                  <a:pt x="191" y="275"/>
                  <a:pt x="191" y="275"/>
                  <a:pt x="191" y="275"/>
                </a:cubicBezTo>
                <a:cubicBezTo>
                  <a:pt x="193" y="269"/>
                  <a:pt x="193" y="269"/>
                  <a:pt x="193" y="269"/>
                </a:cubicBezTo>
                <a:cubicBezTo>
                  <a:pt x="189" y="255"/>
                  <a:pt x="189" y="255"/>
                  <a:pt x="189" y="255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200" y="250"/>
                  <a:pt x="200" y="250"/>
                  <a:pt x="200" y="250"/>
                </a:cubicBezTo>
                <a:cubicBezTo>
                  <a:pt x="204" y="246"/>
                  <a:pt x="204" y="246"/>
                  <a:pt x="204" y="246"/>
                </a:cubicBezTo>
                <a:cubicBezTo>
                  <a:pt x="205" y="243"/>
                  <a:pt x="205" y="243"/>
                  <a:pt x="205" y="243"/>
                </a:cubicBezTo>
                <a:cubicBezTo>
                  <a:pt x="205" y="235"/>
                  <a:pt x="205" y="235"/>
                  <a:pt x="205" y="235"/>
                </a:cubicBezTo>
                <a:cubicBezTo>
                  <a:pt x="209" y="224"/>
                  <a:pt x="209" y="224"/>
                  <a:pt x="209" y="224"/>
                </a:cubicBezTo>
                <a:cubicBezTo>
                  <a:pt x="209" y="223"/>
                  <a:pt x="209" y="223"/>
                  <a:pt x="209" y="223"/>
                </a:cubicBezTo>
                <a:cubicBezTo>
                  <a:pt x="212" y="220"/>
                  <a:pt x="216" y="215"/>
                  <a:pt x="216" y="214"/>
                </a:cubicBezTo>
                <a:cubicBezTo>
                  <a:pt x="217" y="213"/>
                  <a:pt x="218" y="209"/>
                  <a:pt x="219" y="208"/>
                </a:cubicBezTo>
                <a:cubicBezTo>
                  <a:pt x="218" y="205"/>
                  <a:pt x="218" y="202"/>
                  <a:pt x="217" y="202"/>
                </a:cubicBezTo>
                <a:cubicBezTo>
                  <a:pt x="216" y="201"/>
                  <a:pt x="214" y="197"/>
                  <a:pt x="213" y="195"/>
                </a:cubicBezTo>
                <a:cubicBezTo>
                  <a:pt x="213" y="195"/>
                  <a:pt x="213" y="195"/>
                  <a:pt x="213" y="195"/>
                </a:cubicBezTo>
                <a:cubicBezTo>
                  <a:pt x="213" y="189"/>
                  <a:pt x="213" y="189"/>
                  <a:pt x="213" y="189"/>
                </a:cubicBezTo>
                <a:cubicBezTo>
                  <a:pt x="218" y="186"/>
                  <a:pt x="218" y="186"/>
                  <a:pt x="218" y="186"/>
                </a:cubicBezTo>
                <a:cubicBezTo>
                  <a:pt x="220" y="183"/>
                  <a:pt x="220" y="183"/>
                  <a:pt x="220" y="183"/>
                </a:cubicBezTo>
                <a:cubicBezTo>
                  <a:pt x="220" y="182"/>
                  <a:pt x="219" y="179"/>
                  <a:pt x="219" y="178"/>
                </a:cubicBezTo>
                <a:cubicBezTo>
                  <a:pt x="219" y="177"/>
                  <a:pt x="219" y="177"/>
                  <a:pt x="220" y="174"/>
                </a:cubicBezTo>
                <a:cubicBezTo>
                  <a:pt x="221" y="173"/>
                  <a:pt x="221" y="173"/>
                  <a:pt x="221" y="173"/>
                </a:cubicBezTo>
                <a:cubicBezTo>
                  <a:pt x="221" y="172"/>
                  <a:pt x="221" y="171"/>
                  <a:pt x="225" y="167"/>
                </a:cubicBezTo>
                <a:cubicBezTo>
                  <a:pt x="229" y="159"/>
                  <a:pt x="229" y="159"/>
                  <a:pt x="229" y="159"/>
                </a:cubicBezTo>
                <a:cubicBezTo>
                  <a:pt x="238" y="164"/>
                  <a:pt x="238" y="164"/>
                  <a:pt x="238" y="164"/>
                </a:cubicBezTo>
                <a:cubicBezTo>
                  <a:pt x="240" y="164"/>
                  <a:pt x="240" y="164"/>
                  <a:pt x="240" y="164"/>
                </a:cubicBezTo>
                <a:cubicBezTo>
                  <a:pt x="241" y="163"/>
                  <a:pt x="241" y="163"/>
                  <a:pt x="241" y="163"/>
                </a:cubicBezTo>
                <a:cubicBezTo>
                  <a:pt x="240" y="159"/>
                  <a:pt x="239" y="144"/>
                  <a:pt x="242" y="139"/>
                </a:cubicBezTo>
                <a:cubicBezTo>
                  <a:pt x="243" y="138"/>
                  <a:pt x="243" y="138"/>
                  <a:pt x="243" y="138"/>
                </a:cubicBezTo>
                <a:cubicBezTo>
                  <a:pt x="244" y="139"/>
                  <a:pt x="244" y="139"/>
                  <a:pt x="244" y="139"/>
                </a:cubicBezTo>
                <a:cubicBezTo>
                  <a:pt x="244" y="139"/>
                  <a:pt x="250" y="139"/>
                  <a:pt x="254" y="139"/>
                </a:cubicBezTo>
                <a:cubicBezTo>
                  <a:pt x="255" y="139"/>
                  <a:pt x="256" y="139"/>
                  <a:pt x="256" y="139"/>
                </a:cubicBezTo>
                <a:cubicBezTo>
                  <a:pt x="256" y="139"/>
                  <a:pt x="256" y="139"/>
                  <a:pt x="257" y="139"/>
                </a:cubicBezTo>
                <a:cubicBezTo>
                  <a:pt x="259" y="139"/>
                  <a:pt x="263" y="141"/>
                  <a:pt x="264" y="141"/>
                </a:cubicBezTo>
                <a:cubicBezTo>
                  <a:pt x="264" y="142"/>
                  <a:pt x="266" y="142"/>
                  <a:pt x="268" y="143"/>
                </a:cubicBezTo>
                <a:cubicBezTo>
                  <a:pt x="272" y="142"/>
                  <a:pt x="272" y="142"/>
                  <a:pt x="272" y="142"/>
                </a:cubicBezTo>
                <a:cubicBezTo>
                  <a:pt x="273" y="140"/>
                  <a:pt x="273" y="140"/>
                  <a:pt x="273" y="14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71" y="136"/>
                  <a:pt x="271" y="136"/>
                  <a:pt x="271" y="136"/>
                </a:cubicBezTo>
                <a:cubicBezTo>
                  <a:pt x="274" y="132"/>
                  <a:pt x="274" y="127"/>
                  <a:pt x="273" y="127"/>
                </a:cubicBezTo>
                <a:cubicBezTo>
                  <a:pt x="273" y="126"/>
                  <a:pt x="272" y="124"/>
                  <a:pt x="272" y="121"/>
                </a:cubicBezTo>
                <a:cubicBezTo>
                  <a:pt x="271" y="119"/>
                  <a:pt x="271" y="118"/>
                  <a:pt x="270" y="117"/>
                </a:cubicBezTo>
                <a:cubicBezTo>
                  <a:pt x="270" y="117"/>
                  <a:pt x="270" y="115"/>
                  <a:pt x="272" y="113"/>
                </a:cubicBezTo>
                <a:cubicBezTo>
                  <a:pt x="273" y="113"/>
                  <a:pt x="273" y="113"/>
                  <a:pt x="273" y="113"/>
                </a:cubicBezTo>
                <a:cubicBezTo>
                  <a:pt x="276" y="113"/>
                  <a:pt x="276" y="113"/>
                  <a:pt x="276" y="113"/>
                </a:cubicBezTo>
                <a:cubicBezTo>
                  <a:pt x="279" y="110"/>
                  <a:pt x="279" y="110"/>
                  <a:pt x="279" y="110"/>
                </a:cubicBezTo>
                <a:cubicBezTo>
                  <a:pt x="279" y="110"/>
                  <a:pt x="279" y="110"/>
                  <a:pt x="279" y="110"/>
                </a:cubicBezTo>
                <a:cubicBezTo>
                  <a:pt x="279" y="110"/>
                  <a:pt x="279" y="110"/>
                  <a:pt x="280" y="110"/>
                </a:cubicBezTo>
                <a:cubicBezTo>
                  <a:pt x="280" y="110"/>
                  <a:pt x="281" y="109"/>
                  <a:pt x="283" y="109"/>
                </a:cubicBezTo>
                <a:cubicBezTo>
                  <a:pt x="283" y="109"/>
                  <a:pt x="283" y="109"/>
                  <a:pt x="284" y="109"/>
                </a:cubicBezTo>
                <a:cubicBezTo>
                  <a:pt x="283" y="109"/>
                  <a:pt x="283" y="108"/>
                  <a:pt x="283" y="108"/>
                </a:cubicBezTo>
                <a:cubicBezTo>
                  <a:pt x="282" y="105"/>
                  <a:pt x="283" y="103"/>
                  <a:pt x="284" y="101"/>
                </a:cubicBezTo>
                <a:cubicBezTo>
                  <a:pt x="285" y="99"/>
                  <a:pt x="287" y="98"/>
                  <a:pt x="289" y="98"/>
                </a:cubicBezTo>
                <a:cubicBezTo>
                  <a:pt x="291" y="98"/>
                  <a:pt x="292" y="99"/>
                  <a:pt x="293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302" y="108"/>
                  <a:pt x="302" y="108"/>
                  <a:pt x="302" y="108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11" y="116"/>
                  <a:pt x="315" y="119"/>
                  <a:pt x="316" y="119"/>
                </a:cubicBezTo>
                <a:cubicBezTo>
                  <a:pt x="317" y="119"/>
                  <a:pt x="323" y="121"/>
                  <a:pt x="325" y="122"/>
                </a:cubicBezTo>
                <a:cubicBezTo>
                  <a:pt x="327" y="120"/>
                  <a:pt x="327" y="120"/>
                  <a:pt x="327" y="120"/>
                </a:cubicBezTo>
                <a:cubicBezTo>
                  <a:pt x="329" y="118"/>
                  <a:pt x="329" y="118"/>
                  <a:pt x="329" y="118"/>
                </a:cubicBezTo>
                <a:cubicBezTo>
                  <a:pt x="328" y="116"/>
                  <a:pt x="328" y="116"/>
                  <a:pt x="328" y="116"/>
                </a:cubicBezTo>
                <a:cubicBezTo>
                  <a:pt x="335" y="112"/>
                  <a:pt x="335" y="112"/>
                  <a:pt x="335" y="112"/>
                </a:cubicBezTo>
                <a:cubicBezTo>
                  <a:pt x="339" y="115"/>
                  <a:pt x="339" y="115"/>
                  <a:pt x="339" y="115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50" y="119"/>
                  <a:pt x="350" y="119"/>
                  <a:pt x="350" y="119"/>
                </a:cubicBezTo>
                <a:cubicBezTo>
                  <a:pt x="350" y="119"/>
                  <a:pt x="350" y="119"/>
                  <a:pt x="350" y="119"/>
                </a:cubicBezTo>
                <a:cubicBezTo>
                  <a:pt x="350" y="118"/>
                  <a:pt x="350" y="116"/>
                  <a:pt x="350" y="114"/>
                </a:cubicBezTo>
                <a:cubicBezTo>
                  <a:pt x="349" y="114"/>
                  <a:pt x="349" y="113"/>
                  <a:pt x="349" y="112"/>
                </a:cubicBezTo>
                <a:cubicBezTo>
                  <a:pt x="349" y="111"/>
                  <a:pt x="349" y="110"/>
                  <a:pt x="351" y="108"/>
                </a:cubicBezTo>
                <a:cubicBezTo>
                  <a:pt x="356" y="104"/>
                  <a:pt x="356" y="104"/>
                  <a:pt x="356" y="104"/>
                </a:cubicBezTo>
                <a:cubicBezTo>
                  <a:pt x="357" y="103"/>
                  <a:pt x="357" y="103"/>
                  <a:pt x="357" y="103"/>
                </a:cubicBezTo>
                <a:cubicBezTo>
                  <a:pt x="357" y="103"/>
                  <a:pt x="358" y="103"/>
                  <a:pt x="358" y="102"/>
                </a:cubicBezTo>
                <a:cubicBezTo>
                  <a:pt x="358" y="100"/>
                  <a:pt x="356" y="96"/>
                  <a:pt x="356" y="94"/>
                </a:cubicBezTo>
                <a:cubicBezTo>
                  <a:pt x="355" y="93"/>
                  <a:pt x="354" y="89"/>
                  <a:pt x="354" y="87"/>
                </a:cubicBezTo>
                <a:cubicBezTo>
                  <a:pt x="355" y="83"/>
                  <a:pt x="354" y="79"/>
                  <a:pt x="354" y="76"/>
                </a:cubicBezTo>
                <a:cubicBezTo>
                  <a:pt x="353" y="72"/>
                  <a:pt x="352" y="69"/>
                  <a:pt x="356" y="68"/>
                </a:cubicBezTo>
                <a:cubicBezTo>
                  <a:pt x="358" y="66"/>
                  <a:pt x="358" y="66"/>
                  <a:pt x="358" y="66"/>
                </a:cubicBezTo>
                <a:cubicBezTo>
                  <a:pt x="358" y="66"/>
                  <a:pt x="358" y="65"/>
                  <a:pt x="357" y="64"/>
                </a:cubicBezTo>
                <a:cubicBezTo>
                  <a:pt x="356" y="62"/>
                  <a:pt x="355" y="60"/>
                  <a:pt x="356" y="58"/>
                </a:cubicBezTo>
                <a:cubicBezTo>
                  <a:pt x="357" y="57"/>
                  <a:pt x="358" y="56"/>
                  <a:pt x="361" y="56"/>
                </a:cubicBezTo>
                <a:cubicBezTo>
                  <a:pt x="363" y="54"/>
                  <a:pt x="363" y="54"/>
                  <a:pt x="363" y="54"/>
                </a:cubicBezTo>
                <a:cubicBezTo>
                  <a:pt x="369" y="54"/>
                  <a:pt x="369" y="54"/>
                  <a:pt x="369" y="54"/>
                </a:cubicBezTo>
                <a:cubicBezTo>
                  <a:pt x="370" y="51"/>
                  <a:pt x="370" y="51"/>
                  <a:pt x="370" y="51"/>
                </a:cubicBezTo>
                <a:cubicBezTo>
                  <a:pt x="375" y="46"/>
                  <a:pt x="375" y="46"/>
                  <a:pt x="375" y="46"/>
                </a:cubicBezTo>
                <a:cubicBezTo>
                  <a:pt x="376" y="46"/>
                  <a:pt x="376" y="46"/>
                  <a:pt x="376" y="46"/>
                </a:cubicBezTo>
                <a:cubicBezTo>
                  <a:pt x="377" y="46"/>
                  <a:pt x="378" y="45"/>
                  <a:pt x="380" y="45"/>
                </a:cubicBezTo>
                <a:cubicBezTo>
                  <a:pt x="382" y="45"/>
                  <a:pt x="383" y="46"/>
                  <a:pt x="384" y="47"/>
                </a:cubicBezTo>
                <a:cubicBezTo>
                  <a:pt x="385" y="48"/>
                  <a:pt x="386" y="48"/>
                  <a:pt x="386" y="49"/>
                </a:cubicBezTo>
                <a:cubicBezTo>
                  <a:pt x="387" y="50"/>
                  <a:pt x="387" y="50"/>
                  <a:pt x="388" y="51"/>
                </a:cubicBezTo>
                <a:cubicBezTo>
                  <a:pt x="398" y="54"/>
                  <a:pt x="398" y="54"/>
                  <a:pt x="398" y="54"/>
                </a:cubicBezTo>
                <a:cubicBezTo>
                  <a:pt x="404" y="55"/>
                  <a:pt x="404" y="55"/>
                  <a:pt x="404" y="55"/>
                </a:cubicBezTo>
                <a:cubicBezTo>
                  <a:pt x="407" y="57"/>
                  <a:pt x="407" y="57"/>
                  <a:pt x="407" y="57"/>
                </a:cubicBezTo>
                <a:cubicBezTo>
                  <a:pt x="407" y="58"/>
                  <a:pt x="407" y="58"/>
                  <a:pt x="407" y="58"/>
                </a:cubicBezTo>
                <a:cubicBezTo>
                  <a:pt x="407" y="60"/>
                  <a:pt x="407" y="61"/>
                  <a:pt x="407" y="62"/>
                </a:cubicBezTo>
                <a:cubicBezTo>
                  <a:pt x="407" y="63"/>
                  <a:pt x="408" y="65"/>
                  <a:pt x="409" y="65"/>
                </a:cubicBezTo>
                <a:cubicBezTo>
                  <a:pt x="409" y="66"/>
                  <a:pt x="409" y="66"/>
                  <a:pt x="409" y="66"/>
                </a:cubicBezTo>
                <a:cubicBezTo>
                  <a:pt x="409" y="66"/>
                  <a:pt x="409" y="66"/>
                  <a:pt x="409" y="66"/>
                </a:cubicBezTo>
                <a:cubicBezTo>
                  <a:pt x="409" y="67"/>
                  <a:pt x="409" y="67"/>
                  <a:pt x="408" y="69"/>
                </a:cubicBezTo>
                <a:cubicBezTo>
                  <a:pt x="408" y="70"/>
                  <a:pt x="407" y="71"/>
                  <a:pt x="407" y="71"/>
                </a:cubicBezTo>
                <a:cubicBezTo>
                  <a:pt x="407" y="72"/>
                  <a:pt x="407" y="73"/>
                  <a:pt x="407" y="74"/>
                </a:cubicBezTo>
                <a:cubicBezTo>
                  <a:pt x="407" y="75"/>
                  <a:pt x="407" y="75"/>
                  <a:pt x="407" y="75"/>
                </a:cubicBezTo>
                <a:cubicBezTo>
                  <a:pt x="407" y="75"/>
                  <a:pt x="407" y="76"/>
                  <a:pt x="407" y="76"/>
                </a:cubicBezTo>
                <a:cubicBezTo>
                  <a:pt x="407" y="76"/>
                  <a:pt x="407" y="77"/>
                  <a:pt x="407" y="77"/>
                </a:cubicBezTo>
                <a:cubicBezTo>
                  <a:pt x="407" y="78"/>
                  <a:pt x="407" y="80"/>
                  <a:pt x="408" y="81"/>
                </a:cubicBezTo>
                <a:cubicBezTo>
                  <a:pt x="408" y="81"/>
                  <a:pt x="410" y="82"/>
                  <a:pt x="411" y="83"/>
                </a:cubicBezTo>
                <a:cubicBezTo>
                  <a:pt x="411" y="81"/>
                  <a:pt x="412" y="78"/>
                  <a:pt x="412" y="77"/>
                </a:cubicBezTo>
                <a:cubicBezTo>
                  <a:pt x="410" y="73"/>
                  <a:pt x="414" y="69"/>
                  <a:pt x="415" y="68"/>
                </a:cubicBezTo>
                <a:cubicBezTo>
                  <a:pt x="420" y="63"/>
                  <a:pt x="420" y="63"/>
                  <a:pt x="420" y="63"/>
                </a:cubicBezTo>
                <a:cubicBezTo>
                  <a:pt x="418" y="56"/>
                  <a:pt x="418" y="56"/>
                  <a:pt x="418" y="56"/>
                </a:cubicBezTo>
                <a:cubicBezTo>
                  <a:pt x="427" y="56"/>
                  <a:pt x="427" y="56"/>
                  <a:pt x="427" y="56"/>
                </a:cubicBezTo>
                <a:cubicBezTo>
                  <a:pt x="428" y="55"/>
                  <a:pt x="429" y="54"/>
                  <a:pt x="429" y="5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6350" cap="flat">
            <a:solidFill>
              <a:schemeClr val="bg1">
                <a:alpha val="2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72" name="Group 113">
            <a:extLst>
              <a:ext uri="{FF2B5EF4-FFF2-40B4-BE49-F238E27FC236}">
                <a16:creationId xmlns:a16="http://schemas.microsoft.com/office/drawing/2014/main" id="{F4215942-D195-F1CE-E2B2-06BDEF15E746}"/>
              </a:ext>
            </a:extLst>
          </p:cNvPr>
          <p:cNvGrpSpPr/>
          <p:nvPr/>
        </p:nvGrpSpPr>
        <p:grpSpPr>
          <a:xfrm>
            <a:off x="344331" y="1689618"/>
            <a:ext cx="5512930" cy="4640653"/>
            <a:chOff x="2205861" y="489636"/>
            <a:chExt cx="5889640" cy="4957751"/>
          </a:xfrm>
          <a:solidFill>
            <a:schemeClr val="bg1">
              <a:lumMod val="75000"/>
            </a:schemeClr>
          </a:solidFill>
          <a:effectLst/>
        </p:grpSpPr>
        <p:grpSp>
          <p:nvGrpSpPr>
            <p:cNvPr id="793" name="Group 205">
              <a:extLst>
                <a:ext uri="{FF2B5EF4-FFF2-40B4-BE49-F238E27FC236}">
                  <a16:creationId xmlns:a16="http://schemas.microsoft.com/office/drawing/2014/main" id="{F6C19581-84FB-0640-9ECF-4E86D07F8A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5861" y="843646"/>
              <a:ext cx="5889640" cy="4603741"/>
              <a:chOff x="1348" y="547"/>
              <a:chExt cx="3710" cy="2900"/>
            </a:xfrm>
            <a:grpFill/>
          </p:grpSpPr>
          <p:sp>
            <p:nvSpPr>
              <p:cNvPr id="821" name="Freeform 5">
                <a:extLst>
                  <a:ext uri="{FF2B5EF4-FFF2-40B4-BE49-F238E27FC236}">
                    <a16:creationId xmlns:a16="http://schemas.microsoft.com/office/drawing/2014/main" id="{1089CCDC-1011-CCDF-A6AB-BBE53444F1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7" y="1588"/>
                <a:ext cx="30" cy="105"/>
              </a:xfrm>
              <a:custGeom>
                <a:avLst/>
                <a:gdLst>
                  <a:gd name="T0" fmla="*/ 10 w 15"/>
                  <a:gd name="T1" fmla="*/ 3 h 52"/>
                  <a:gd name="T2" fmla="*/ 10 w 15"/>
                  <a:gd name="T3" fmla="*/ 8 h 52"/>
                  <a:gd name="T4" fmla="*/ 9 w 15"/>
                  <a:gd name="T5" fmla="*/ 12 h 52"/>
                  <a:gd name="T6" fmla="*/ 8 w 15"/>
                  <a:gd name="T7" fmla="*/ 17 h 52"/>
                  <a:gd name="T8" fmla="*/ 6 w 15"/>
                  <a:gd name="T9" fmla="*/ 21 h 52"/>
                  <a:gd name="T10" fmla="*/ 4 w 15"/>
                  <a:gd name="T11" fmla="*/ 24 h 52"/>
                  <a:gd name="T12" fmla="*/ 4 w 15"/>
                  <a:gd name="T13" fmla="*/ 28 h 52"/>
                  <a:gd name="T14" fmla="*/ 2 w 15"/>
                  <a:gd name="T15" fmla="*/ 33 h 52"/>
                  <a:gd name="T16" fmla="*/ 1 w 15"/>
                  <a:gd name="T17" fmla="*/ 38 h 52"/>
                  <a:gd name="T18" fmla="*/ 2 w 15"/>
                  <a:gd name="T19" fmla="*/ 42 h 52"/>
                  <a:gd name="T20" fmla="*/ 3 w 15"/>
                  <a:gd name="T21" fmla="*/ 45 h 52"/>
                  <a:gd name="T22" fmla="*/ 3 w 15"/>
                  <a:gd name="T23" fmla="*/ 51 h 52"/>
                  <a:gd name="T24" fmla="*/ 5 w 15"/>
                  <a:gd name="T25" fmla="*/ 52 h 52"/>
                  <a:gd name="T26" fmla="*/ 5 w 15"/>
                  <a:gd name="T27" fmla="*/ 49 h 52"/>
                  <a:gd name="T28" fmla="*/ 6 w 15"/>
                  <a:gd name="T29" fmla="*/ 43 h 52"/>
                  <a:gd name="T30" fmla="*/ 5 w 15"/>
                  <a:gd name="T31" fmla="*/ 40 h 52"/>
                  <a:gd name="T32" fmla="*/ 8 w 15"/>
                  <a:gd name="T33" fmla="*/ 35 h 52"/>
                  <a:gd name="T34" fmla="*/ 7 w 15"/>
                  <a:gd name="T35" fmla="*/ 31 h 52"/>
                  <a:gd name="T36" fmla="*/ 9 w 15"/>
                  <a:gd name="T37" fmla="*/ 26 h 52"/>
                  <a:gd name="T38" fmla="*/ 10 w 15"/>
                  <a:gd name="T39" fmla="*/ 24 h 52"/>
                  <a:gd name="T40" fmla="*/ 10 w 15"/>
                  <a:gd name="T41" fmla="*/ 21 h 52"/>
                  <a:gd name="T42" fmla="*/ 10 w 15"/>
                  <a:gd name="T43" fmla="*/ 17 h 52"/>
                  <a:gd name="T44" fmla="*/ 12 w 15"/>
                  <a:gd name="T45" fmla="*/ 14 h 52"/>
                  <a:gd name="T46" fmla="*/ 13 w 15"/>
                  <a:gd name="T47" fmla="*/ 11 h 52"/>
                  <a:gd name="T48" fmla="*/ 13 w 15"/>
                  <a:gd name="T49" fmla="*/ 7 h 52"/>
                  <a:gd name="T50" fmla="*/ 12 w 15"/>
                  <a:gd name="T51" fmla="*/ 5 h 52"/>
                  <a:gd name="T52" fmla="*/ 14 w 15"/>
                  <a:gd name="T53" fmla="*/ 4 h 52"/>
                  <a:gd name="T54" fmla="*/ 15 w 15"/>
                  <a:gd name="T55" fmla="*/ 1 h 52"/>
                  <a:gd name="T56" fmla="*/ 12 w 15"/>
                  <a:gd name="T57" fmla="*/ 0 h 52"/>
                  <a:gd name="T58" fmla="*/ 10 w 15"/>
                  <a:gd name="T59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" h="52">
                    <a:moveTo>
                      <a:pt x="10" y="3"/>
                    </a:moveTo>
                    <a:cubicBezTo>
                      <a:pt x="10" y="4"/>
                      <a:pt x="10" y="7"/>
                      <a:pt x="10" y="8"/>
                    </a:cubicBezTo>
                    <a:cubicBezTo>
                      <a:pt x="11" y="8"/>
                      <a:pt x="9" y="12"/>
                      <a:pt x="9" y="12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7" y="20"/>
                      <a:pt x="6" y="21"/>
                    </a:cubicBezTo>
                    <a:cubicBezTo>
                      <a:pt x="6" y="21"/>
                      <a:pt x="5" y="23"/>
                      <a:pt x="4" y="24"/>
                    </a:cubicBezTo>
                    <a:cubicBezTo>
                      <a:pt x="4" y="26"/>
                      <a:pt x="4" y="27"/>
                      <a:pt x="4" y="28"/>
                    </a:cubicBezTo>
                    <a:cubicBezTo>
                      <a:pt x="4" y="30"/>
                      <a:pt x="2" y="31"/>
                      <a:pt x="2" y="33"/>
                    </a:cubicBezTo>
                    <a:cubicBezTo>
                      <a:pt x="2" y="34"/>
                      <a:pt x="1" y="35"/>
                      <a:pt x="1" y="38"/>
                    </a:cubicBezTo>
                    <a:cubicBezTo>
                      <a:pt x="0" y="40"/>
                      <a:pt x="2" y="42"/>
                      <a:pt x="2" y="42"/>
                    </a:cubicBezTo>
                    <a:cubicBezTo>
                      <a:pt x="2" y="43"/>
                      <a:pt x="3" y="45"/>
                      <a:pt x="3" y="4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3" y="51"/>
                      <a:pt x="4" y="52"/>
                      <a:pt x="5" y="52"/>
                    </a:cubicBezTo>
                    <a:cubicBezTo>
                      <a:pt x="6" y="52"/>
                      <a:pt x="5" y="49"/>
                      <a:pt x="5" y="49"/>
                    </a:cubicBezTo>
                    <a:cubicBezTo>
                      <a:pt x="5" y="49"/>
                      <a:pt x="6" y="44"/>
                      <a:pt x="6" y="43"/>
                    </a:cubicBezTo>
                    <a:cubicBezTo>
                      <a:pt x="5" y="42"/>
                      <a:pt x="5" y="40"/>
                      <a:pt x="5" y="40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6"/>
                      <a:pt x="12" y="5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4" y="3"/>
                      <a:pt x="15" y="1"/>
                      <a:pt x="15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0" y="2"/>
                      <a:pt x="10" y="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2" name="Freeform 6">
                <a:extLst>
                  <a:ext uri="{FF2B5EF4-FFF2-40B4-BE49-F238E27FC236}">
                    <a16:creationId xmlns:a16="http://schemas.microsoft.com/office/drawing/2014/main" id="{BA742BA7-DC3F-56DA-75E8-A3E854EEA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4" y="1524"/>
                <a:ext cx="52" cy="104"/>
              </a:xfrm>
              <a:custGeom>
                <a:avLst/>
                <a:gdLst>
                  <a:gd name="T0" fmla="*/ 21 w 26"/>
                  <a:gd name="T1" fmla="*/ 1 h 52"/>
                  <a:gd name="T2" fmla="*/ 20 w 26"/>
                  <a:gd name="T3" fmla="*/ 3 h 52"/>
                  <a:gd name="T4" fmla="*/ 17 w 26"/>
                  <a:gd name="T5" fmla="*/ 3 h 52"/>
                  <a:gd name="T6" fmla="*/ 15 w 26"/>
                  <a:gd name="T7" fmla="*/ 4 h 52"/>
                  <a:gd name="T8" fmla="*/ 15 w 26"/>
                  <a:gd name="T9" fmla="*/ 5 h 52"/>
                  <a:gd name="T10" fmla="*/ 12 w 26"/>
                  <a:gd name="T11" fmla="*/ 3 h 52"/>
                  <a:gd name="T12" fmla="*/ 10 w 26"/>
                  <a:gd name="T13" fmla="*/ 7 h 52"/>
                  <a:gd name="T14" fmla="*/ 8 w 26"/>
                  <a:gd name="T15" fmla="*/ 9 h 52"/>
                  <a:gd name="T16" fmla="*/ 7 w 26"/>
                  <a:gd name="T17" fmla="*/ 11 h 52"/>
                  <a:gd name="T18" fmla="*/ 6 w 26"/>
                  <a:gd name="T19" fmla="*/ 15 h 52"/>
                  <a:gd name="T20" fmla="*/ 1 w 26"/>
                  <a:gd name="T21" fmla="*/ 20 h 52"/>
                  <a:gd name="T22" fmla="*/ 1 w 26"/>
                  <a:gd name="T23" fmla="*/ 23 h 52"/>
                  <a:gd name="T24" fmla="*/ 1 w 26"/>
                  <a:gd name="T25" fmla="*/ 27 h 52"/>
                  <a:gd name="T26" fmla="*/ 3 w 26"/>
                  <a:gd name="T27" fmla="*/ 28 h 52"/>
                  <a:gd name="T28" fmla="*/ 4 w 26"/>
                  <a:gd name="T29" fmla="*/ 32 h 52"/>
                  <a:gd name="T30" fmla="*/ 1 w 26"/>
                  <a:gd name="T31" fmla="*/ 33 h 52"/>
                  <a:gd name="T32" fmla="*/ 2 w 26"/>
                  <a:gd name="T33" fmla="*/ 34 h 52"/>
                  <a:gd name="T34" fmla="*/ 4 w 26"/>
                  <a:gd name="T35" fmla="*/ 37 h 52"/>
                  <a:gd name="T36" fmla="*/ 6 w 26"/>
                  <a:gd name="T37" fmla="*/ 40 h 52"/>
                  <a:gd name="T38" fmla="*/ 7 w 26"/>
                  <a:gd name="T39" fmla="*/ 43 h 52"/>
                  <a:gd name="T40" fmla="*/ 5 w 26"/>
                  <a:gd name="T41" fmla="*/ 46 h 52"/>
                  <a:gd name="T42" fmla="*/ 4 w 26"/>
                  <a:gd name="T43" fmla="*/ 49 h 52"/>
                  <a:gd name="T44" fmla="*/ 8 w 26"/>
                  <a:gd name="T45" fmla="*/ 49 h 52"/>
                  <a:gd name="T46" fmla="*/ 10 w 26"/>
                  <a:gd name="T47" fmla="*/ 46 h 52"/>
                  <a:gd name="T48" fmla="*/ 10 w 26"/>
                  <a:gd name="T49" fmla="*/ 43 h 52"/>
                  <a:gd name="T50" fmla="*/ 12 w 26"/>
                  <a:gd name="T51" fmla="*/ 38 h 52"/>
                  <a:gd name="T52" fmla="*/ 15 w 26"/>
                  <a:gd name="T53" fmla="*/ 36 h 52"/>
                  <a:gd name="T54" fmla="*/ 17 w 26"/>
                  <a:gd name="T55" fmla="*/ 34 h 52"/>
                  <a:gd name="T56" fmla="*/ 17 w 26"/>
                  <a:gd name="T57" fmla="*/ 31 h 52"/>
                  <a:gd name="T58" fmla="*/ 18 w 26"/>
                  <a:gd name="T59" fmla="*/ 28 h 52"/>
                  <a:gd name="T60" fmla="*/ 20 w 26"/>
                  <a:gd name="T61" fmla="*/ 26 h 52"/>
                  <a:gd name="T62" fmla="*/ 19 w 26"/>
                  <a:gd name="T63" fmla="*/ 23 h 52"/>
                  <a:gd name="T64" fmla="*/ 17 w 26"/>
                  <a:gd name="T65" fmla="*/ 22 h 52"/>
                  <a:gd name="T66" fmla="*/ 17 w 26"/>
                  <a:gd name="T67" fmla="*/ 20 h 52"/>
                  <a:gd name="T68" fmla="*/ 16 w 26"/>
                  <a:gd name="T69" fmla="*/ 16 h 52"/>
                  <a:gd name="T70" fmla="*/ 17 w 26"/>
                  <a:gd name="T71" fmla="*/ 14 h 52"/>
                  <a:gd name="T72" fmla="*/ 20 w 26"/>
                  <a:gd name="T73" fmla="*/ 11 h 52"/>
                  <a:gd name="T74" fmla="*/ 21 w 26"/>
                  <a:gd name="T75" fmla="*/ 8 h 52"/>
                  <a:gd name="T76" fmla="*/ 22 w 26"/>
                  <a:gd name="T77" fmla="*/ 6 h 52"/>
                  <a:gd name="T78" fmla="*/ 25 w 26"/>
                  <a:gd name="T79" fmla="*/ 4 h 52"/>
                  <a:gd name="T80" fmla="*/ 25 w 26"/>
                  <a:gd name="T81" fmla="*/ 2 h 52"/>
                  <a:gd name="T82" fmla="*/ 25 w 26"/>
                  <a:gd name="T83" fmla="*/ 1 h 52"/>
                  <a:gd name="T84" fmla="*/ 21 w 26"/>
                  <a:gd name="T85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2">
                    <a:moveTo>
                      <a:pt x="21" y="1"/>
                    </a:move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7" y="3"/>
                      <a:pt x="17" y="3"/>
                    </a:cubicBezTo>
                    <a:cubicBezTo>
                      <a:pt x="16" y="3"/>
                      <a:pt x="15" y="3"/>
                      <a:pt x="15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2" y="3"/>
                      <a:pt x="12" y="3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6" y="10"/>
                      <a:pt x="7" y="11"/>
                    </a:cubicBezTo>
                    <a:cubicBezTo>
                      <a:pt x="7" y="13"/>
                      <a:pt x="7" y="13"/>
                      <a:pt x="6" y="15"/>
                    </a:cubicBezTo>
                    <a:cubicBezTo>
                      <a:pt x="4" y="17"/>
                      <a:pt x="1" y="20"/>
                      <a:pt x="1" y="20"/>
                    </a:cubicBezTo>
                    <a:cubicBezTo>
                      <a:pt x="1" y="20"/>
                      <a:pt x="0" y="22"/>
                      <a:pt x="1" y="23"/>
                    </a:cubicBezTo>
                    <a:cubicBezTo>
                      <a:pt x="1" y="23"/>
                      <a:pt x="1" y="25"/>
                      <a:pt x="1" y="27"/>
                    </a:cubicBezTo>
                    <a:cubicBezTo>
                      <a:pt x="2" y="28"/>
                      <a:pt x="3" y="27"/>
                      <a:pt x="3" y="28"/>
                    </a:cubicBezTo>
                    <a:cubicBezTo>
                      <a:pt x="3" y="29"/>
                      <a:pt x="4" y="32"/>
                      <a:pt x="4" y="3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6" y="45"/>
                      <a:pt x="5" y="46"/>
                    </a:cubicBezTo>
                    <a:cubicBezTo>
                      <a:pt x="5" y="48"/>
                      <a:pt x="2" y="49"/>
                      <a:pt x="4" y="49"/>
                    </a:cubicBezTo>
                    <a:cubicBezTo>
                      <a:pt x="7" y="49"/>
                      <a:pt x="7" y="52"/>
                      <a:pt x="8" y="49"/>
                    </a:cubicBezTo>
                    <a:cubicBezTo>
                      <a:pt x="10" y="47"/>
                      <a:pt x="10" y="47"/>
                      <a:pt x="10" y="46"/>
                    </a:cubicBezTo>
                    <a:cubicBezTo>
                      <a:pt x="11" y="46"/>
                      <a:pt x="10" y="44"/>
                      <a:pt x="10" y="43"/>
                    </a:cubicBezTo>
                    <a:cubicBezTo>
                      <a:pt x="10" y="42"/>
                      <a:pt x="11" y="39"/>
                      <a:pt x="12" y="38"/>
                    </a:cubicBezTo>
                    <a:cubicBezTo>
                      <a:pt x="12" y="38"/>
                      <a:pt x="14" y="36"/>
                      <a:pt x="15" y="36"/>
                    </a:cubicBezTo>
                    <a:cubicBezTo>
                      <a:pt x="15" y="35"/>
                      <a:pt x="17" y="36"/>
                      <a:pt x="17" y="34"/>
                    </a:cubicBezTo>
                    <a:cubicBezTo>
                      <a:pt x="17" y="33"/>
                      <a:pt x="17" y="31"/>
                      <a:pt x="17" y="31"/>
                    </a:cubicBezTo>
                    <a:cubicBezTo>
                      <a:pt x="17" y="31"/>
                      <a:pt x="18" y="29"/>
                      <a:pt x="18" y="28"/>
                    </a:cubicBezTo>
                    <a:cubicBezTo>
                      <a:pt x="19" y="28"/>
                      <a:pt x="20" y="27"/>
                      <a:pt x="20" y="26"/>
                    </a:cubicBezTo>
                    <a:cubicBezTo>
                      <a:pt x="21" y="25"/>
                      <a:pt x="20" y="23"/>
                      <a:pt x="19" y="23"/>
                    </a:cubicBezTo>
                    <a:cubicBezTo>
                      <a:pt x="19" y="23"/>
                      <a:pt x="18" y="23"/>
                      <a:pt x="17" y="22"/>
                    </a:cubicBezTo>
                    <a:cubicBezTo>
                      <a:pt x="17" y="21"/>
                      <a:pt x="17" y="21"/>
                      <a:pt x="17" y="20"/>
                    </a:cubicBezTo>
                    <a:cubicBezTo>
                      <a:pt x="17" y="19"/>
                      <a:pt x="16" y="17"/>
                      <a:pt x="16" y="16"/>
                    </a:cubicBezTo>
                    <a:cubicBezTo>
                      <a:pt x="16" y="16"/>
                      <a:pt x="16" y="14"/>
                      <a:pt x="17" y="14"/>
                    </a:cubicBezTo>
                    <a:cubicBezTo>
                      <a:pt x="18" y="13"/>
                      <a:pt x="20" y="12"/>
                      <a:pt x="20" y="11"/>
                    </a:cubicBezTo>
                    <a:cubicBezTo>
                      <a:pt x="21" y="11"/>
                      <a:pt x="21" y="8"/>
                      <a:pt x="21" y="8"/>
                    </a:cubicBezTo>
                    <a:cubicBezTo>
                      <a:pt x="21" y="8"/>
                      <a:pt x="19" y="6"/>
                      <a:pt x="22" y="6"/>
                    </a:cubicBezTo>
                    <a:cubicBezTo>
                      <a:pt x="24" y="5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2"/>
                    </a:cubicBezTo>
                    <a:cubicBezTo>
                      <a:pt x="25" y="1"/>
                      <a:pt x="26" y="1"/>
                      <a:pt x="25" y="1"/>
                    </a:cubicBezTo>
                    <a:cubicBezTo>
                      <a:pt x="24" y="0"/>
                      <a:pt x="21" y="1"/>
                      <a:pt x="21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3" name="Freeform 7">
                <a:extLst>
                  <a:ext uri="{FF2B5EF4-FFF2-40B4-BE49-F238E27FC236}">
                    <a16:creationId xmlns:a16="http://schemas.microsoft.com/office/drawing/2014/main" id="{0F2E4D3A-E694-6486-C423-6DD278421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553"/>
                <a:ext cx="452" cy="1228"/>
              </a:xfrm>
              <a:custGeom>
                <a:avLst/>
                <a:gdLst>
                  <a:gd name="T0" fmla="*/ 169 w 225"/>
                  <a:gd name="T1" fmla="*/ 413 h 612"/>
                  <a:gd name="T2" fmla="*/ 175 w 225"/>
                  <a:gd name="T3" fmla="*/ 405 h 612"/>
                  <a:gd name="T4" fmla="*/ 160 w 225"/>
                  <a:gd name="T5" fmla="*/ 389 h 612"/>
                  <a:gd name="T6" fmla="*/ 140 w 225"/>
                  <a:gd name="T7" fmla="*/ 374 h 612"/>
                  <a:gd name="T8" fmla="*/ 129 w 225"/>
                  <a:gd name="T9" fmla="*/ 366 h 612"/>
                  <a:gd name="T10" fmla="*/ 121 w 225"/>
                  <a:gd name="T11" fmla="*/ 341 h 612"/>
                  <a:gd name="T12" fmla="*/ 128 w 225"/>
                  <a:gd name="T13" fmla="*/ 329 h 612"/>
                  <a:gd name="T14" fmla="*/ 125 w 225"/>
                  <a:gd name="T15" fmla="*/ 302 h 612"/>
                  <a:gd name="T16" fmla="*/ 131 w 225"/>
                  <a:gd name="T17" fmla="*/ 283 h 612"/>
                  <a:gd name="T18" fmla="*/ 141 w 225"/>
                  <a:gd name="T19" fmla="*/ 268 h 612"/>
                  <a:gd name="T20" fmla="*/ 150 w 225"/>
                  <a:gd name="T21" fmla="*/ 255 h 612"/>
                  <a:gd name="T22" fmla="*/ 159 w 225"/>
                  <a:gd name="T23" fmla="*/ 245 h 612"/>
                  <a:gd name="T24" fmla="*/ 170 w 225"/>
                  <a:gd name="T25" fmla="*/ 233 h 612"/>
                  <a:gd name="T26" fmla="*/ 180 w 225"/>
                  <a:gd name="T27" fmla="*/ 211 h 612"/>
                  <a:gd name="T28" fmla="*/ 187 w 225"/>
                  <a:gd name="T29" fmla="*/ 191 h 612"/>
                  <a:gd name="T30" fmla="*/ 178 w 225"/>
                  <a:gd name="T31" fmla="*/ 177 h 612"/>
                  <a:gd name="T32" fmla="*/ 185 w 225"/>
                  <a:gd name="T33" fmla="*/ 161 h 612"/>
                  <a:gd name="T34" fmla="*/ 188 w 225"/>
                  <a:gd name="T35" fmla="*/ 148 h 612"/>
                  <a:gd name="T36" fmla="*/ 196 w 225"/>
                  <a:gd name="T37" fmla="*/ 140 h 612"/>
                  <a:gd name="T38" fmla="*/ 210 w 225"/>
                  <a:gd name="T39" fmla="*/ 133 h 612"/>
                  <a:gd name="T40" fmla="*/ 216 w 225"/>
                  <a:gd name="T41" fmla="*/ 138 h 612"/>
                  <a:gd name="T42" fmla="*/ 221 w 225"/>
                  <a:gd name="T43" fmla="*/ 133 h 612"/>
                  <a:gd name="T44" fmla="*/ 224 w 225"/>
                  <a:gd name="T45" fmla="*/ 130 h 612"/>
                  <a:gd name="T46" fmla="*/ 212 w 225"/>
                  <a:gd name="T47" fmla="*/ 97 h 612"/>
                  <a:gd name="T48" fmla="*/ 199 w 225"/>
                  <a:gd name="T49" fmla="*/ 63 h 612"/>
                  <a:gd name="T50" fmla="*/ 188 w 225"/>
                  <a:gd name="T51" fmla="*/ 34 h 612"/>
                  <a:gd name="T52" fmla="*/ 162 w 225"/>
                  <a:gd name="T53" fmla="*/ 21 h 612"/>
                  <a:gd name="T54" fmla="*/ 145 w 225"/>
                  <a:gd name="T55" fmla="*/ 4 h 612"/>
                  <a:gd name="T56" fmla="*/ 134 w 225"/>
                  <a:gd name="T57" fmla="*/ 23 h 612"/>
                  <a:gd name="T58" fmla="*/ 103 w 225"/>
                  <a:gd name="T59" fmla="*/ 52 h 612"/>
                  <a:gd name="T60" fmla="*/ 76 w 225"/>
                  <a:gd name="T61" fmla="*/ 76 h 612"/>
                  <a:gd name="T62" fmla="*/ 67 w 225"/>
                  <a:gd name="T63" fmla="*/ 133 h 612"/>
                  <a:gd name="T64" fmla="*/ 54 w 225"/>
                  <a:gd name="T65" fmla="*/ 178 h 612"/>
                  <a:gd name="T66" fmla="*/ 46 w 225"/>
                  <a:gd name="T67" fmla="*/ 231 h 612"/>
                  <a:gd name="T68" fmla="*/ 15 w 225"/>
                  <a:gd name="T69" fmla="*/ 281 h 612"/>
                  <a:gd name="T70" fmla="*/ 28 w 225"/>
                  <a:gd name="T71" fmla="*/ 343 h 612"/>
                  <a:gd name="T72" fmla="*/ 24 w 225"/>
                  <a:gd name="T73" fmla="*/ 378 h 612"/>
                  <a:gd name="T74" fmla="*/ 23 w 225"/>
                  <a:gd name="T75" fmla="*/ 410 h 612"/>
                  <a:gd name="T76" fmla="*/ 13 w 225"/>
                  <a:gd name="T77" fmla="*/ 426 h 612"/>
                  <a:gd name="T78" fmla="*/ 10 w 225"/>
                  <a:gd name="T79" fmla="*/ 458 h 612"/>
                  <a:gd name="T80" fmla="*/ 2 w 225"/>
                  <a:gd name="T81" fmla="*/ 474 h 612"/>
                  <a:gd name="T82" fmla="*/ 11 w 225"/>
                  <a:gd name="T83" fmla="*/ 483 h 612"/>
                  <a:gd name="T84" fmla="*/ 13 w 225"/>
                  <a:gd name="T85" fmla="*/ 498 h 612"/>
                  <a:gd name="T86" fmla="*/ 18 w 225"/>
                  <a:gd name="T87" fmla="*/ 510 h 612"/>
                  <a:gd name="T88" fmla="*/ 24 w 225"/>
                  <a:gd name="T89" fmla="*/ 523 h 612"/>
                  <a:gd name="T90" fmla="*/ 40 w 225"/>
                  <a:gd name="T91" fmla="*/ 553 h 612"/>
                  <a:gd name="T92" fmla="*/ 40 w 225"/>
                  <a:gd name="T93" fmla="*/ 563 h 612"/>
                  <a:gd name="T94" fmla="*/ 45 w 225"/>
                  <a:gd name="T95" fmla="*/ 586 h 612"/>
                  <a:gd name="T96" fmla="*/ 49 w 225"/>
                  <a:gd name="T97" fmla="*/ 608 h 612"/>
                  <a:gd name="T98" fmla="*/ 67 w 225"/>
                  <a:gd name="T99" fmla="*/ 606 h 612"/>
                  <a:gd name="T100" fmla="*/ 84 w 225"/>
                  <a:gd name="T101" fmla="*/ 604 h 612"/>
                  <a:gd name="T102" fmla="*/ 82 w 225"/>
                  <a:gd name="T103" fmla="*/ 588 h 612"/>
                  <a:gd name="T104" fmla="*/ 96 w 225"/>
                  <a:gd name="T105" fmla="*/ 583 h 612"/>
                  <a:gd name="T106" fmla="*/ 105 w 225"/>
                  <a:gd name="T107" fmla="*/ 573 h 612"/>
                  <a:gd name="T108" fmla="*/ 129 w 225"/>
                  <a:gd name="T109" fmla="*/ 547 h 612"/>
                  <a:gd name="T110" fmla="*/ 132 w 225"/>
                  <a:gd name="T111" fmla="*/ 502 h 612"/>
                  <a:gd name="T112" fmla="*/ 129 w 225"/>
                  <a:gd name="T113" fmla="*/ 472 h 612"/>
                  <a:gd name="T114" fmla="*/ 145 w 225"/>
                  <a:gd name="T115" fmla="*/ 452 h 612"/>
                  <a:gd name="T116" fmla="*/ 151 w 225"/>
                  <a:gd name="T117" fmla="*/ 449 h 612"/>
                  <a:gd name="T118" fmla="*/ 164 w 225"/>
                  <a:gd name="T119" fmla="*/ 433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612">
                    <a:moveTo>
                      <a:pt x="162" y="432"/>
                    </a:moveTo>
                    <a:cubicBezTo>
                      <a:pt x="161" y="430"/>
                      <a:pt x="161" y="430"/>
                      <a:pt x="161" y="430"/>
                    </a:cubicBezTo>
                    <a:cubicBezTo>
                      <a:pt x="161" y="430"/>
                      <a:pt x="162" y="428"/>
                      <a:pt x="162" y="429"/>
                    </a:cubicBezTo>
                    <a:cubicBezTo>
                      <a:pt x="163" y="430"/>
                      <a:pt x="164" y="432"/>
                      <a:pt x="164" y="432"/>
                    </a:cubicBezTo>
                    <a:cubicBezTo>
                      <a:pt x="165" y="431"/>
                      <a:pt x="167" y="429"/>
                      <a:pt x="167" y="429"/>
                    </a:cubicBezTo>
                    <a:cubicBezTo>
                      <a:pt x="168" y="427"/>
                      <a:pt x="162" y="424"/>
                      <a:pt x="160" y="423"/>
                    </a:cubicBezTo>
                    <a:cubicBezTo>
                      <a:pt x="160" y="420"/>
                      <a:pt x="168" y="416"/>
                      <a:pt x="169" y="415"/>
                    </a:cubicBezTo>
                    <a:cubicBezTo>
                      <a:pt x="169" y="414"/>
                      <a:pt x="169" y="413"/>
                      <a:pt x="169" y="413"/>
                    </a:cubicBezTo>
                    <a:cubicBezTo>
                      <a:pt x="169" y="412"/>
                      <a:pt x="168" y="412"/>
                      <a:pt x="168" y="412"/>
                    </a:cubicBezTo>
                    <a:cubicBezTo>
                      <a:pt x="167" y="413"/>
                      <a:pt x="167" y="414"/>
                      <a:pt x="166" y="414"/>
                    </a:cubicBezTo>
                    <a:cubicBezTo>
                      <a:pt x="166" y="414"/>
                      <a:pt x="165" y="414"/>
                      <a:pt x="165" y="414"/>
                    </a:cubicBezTo>
                    <a:cubicBezTo>
                      <a:pt x="165" y="414"/>
                      <a:pt x="164" y="412"/>
                      <a:pt x="165" y="412"/>
                    </a:cubicBezTo>
                    <a:cubicBezTo>
                      <a:pt x="165" y="411"/>
                      <a:pt x="164" y="411"/>
                      <a:pt x="166" y="410"/>
                    </a:cubicBezTo>
                    <a:cubicBezTo>
                      <a:pt x="167" y="409"/>
                      <a:pt x="167" y="409"/>
                      <a:pt x="168" y="409"/>
                    </a:cubicBezTo>
                    <a:cubicBezTo>
                      <a:pt x="169" y="408"/>
                      <a:pt x="169" y="408"/>
                      <a:pt x="170" y="408"/>
                    </a:cubicBezTo>
                    <a:cubicBezTo>
                      <a:pt x="171" y="408"/>
                      <a:pt x="175" y="405"/>
                      <a:pt x="175" y="405"/>
                    </a:cubicBezTo>
                    <a:cubicBezTo>
                      <a:pt x="175" y="403"/>
                      <a:pt x="175" y="403"/>
                      <a:pt x="175" y="403"/>
                    </a:cubicBezTo>
                    <a:cubicBezTo>
                      <a:pt x="175" y="403"/>
                      <a:pt x="174" y="401"/>
                      <a:pt x="173" y="401"/>
                    </a:cubicBezTo>
                    <a:cubicBezTo>
                      <a:pt x="173" y="401"/>
                      <a:pt x="169" y="398"/>
                      <a:pt x="169" y="398"/>
                    </a:cubicBezTo>
                    <a:cubicBezTo>
                      <a:pt x="169" y="398"/>
                      <a:pt x="168" y="398"/>
                      <a:pt x="168" y="397"/>
                    </a:cubicBezTo>
                    <a:cubicBezTo>
                      <a:pt x="167" y="397"/>
                      <a:pt x="166" y="395"/>
                      <a:pt x="166" y="395"/>
                    </a:cubicBezTo>
                    <a:cubicBezTo>
                      <a:pt x="164" y="392"/>
                      <a:pt x="163" y="394"/>
                      <a:pt x="160" y="393"/>
                    </a:cubicBezTo>
                    <a:cubicBezTo>
                      <a:pt x="159" y="393"/>
                      <a:pt x="158" y="390"/>
                      <a:pt x="158" y="390"/>
                    </a:cubicBezTo>
                    <a:cubicBezTo>
                      <a:pt x="158" y="390"/>
                      <a:pt x="160" y="390"/>
                      <a:pt x="160" y="389"/>
                    </a:cubicBezTo>
                    <a:cubicBezTo>
                      <a:pt x="160" y="388"/>
                      <a:pt x="158" y="386"/>
                      <a:pt x="158" y="386"/>
                    </a:cubicBezTo>
                    <a:cubicBezTo>
                      <a:pt x="156" y="384"/>
                      <a:pt x="156" y="384"/>
                      <a:pt x="156" y="384"/>
                    </a:cubicBezTo>
                    <a:cubicBezTo>
                      <a:pt x="154" y="381"/>
                      <a:pt x="154" y="388"/>
                      <a:pt x="151" y="382"/>
                    </a:cubicBezTo>
                    <a:cubicBezTo>
                      <a:pt x="151" y="382"/>
                      <a:pt x="151" y="382"/>
                      <a:pt x="150" y="380"/>
                    </a:cubicBezTo>
                    <a:cubicBezTo>
                      <a:pt x="149" y="379"/>
                      <a:pt x="146" y="377"/>
                      <a:pt x="146" y="377"/>
                    </a:cubicBezTo>
                    <a:cubicBezTo>
                      <a:pt x="146" y="377"/>
                      <a:pt x="146" y="375"/>
                      <a:pt x="145" y="374"/>
                    </a:cubicBezTo>
                    <a:cubicBezTo>
                      <a:pt x="145" y="374"/>
                      <a:pt x="144" y="372"/>
                      <a:pt x="144" y="372"/>
                    </a:cubicBezTo>
                    <a:cubicBezTo>
                      <a:pt x="140" y="374"/>
                      <a:pt x="140" y="374"/>
                      <a:pt x="140" y="374"/>
                    </a:cubicBezTo>
                    <a:cubicBezTo>
                      <a:pt x="138" y="377"/>
                      <a:pt x="138" y="377"/>
                      <a:pt x="138" y="377"/>
                    </a:cubicBezTo>
                    <a:cubicBezTo>
                      <a:pt x="138" y="377"/>
                      <a:pt x="137" y="376"/>
                      <a:pt x="137" y="375"/>
                    </a:cubicBezTo>
                    <a:cubicBezTo>
                      <a:pt x="137" y="375"/>
                      <a:pt x="137" y="372"/>
                      <a:pt x="137" y="372"/>
                    </a:cubicBezTo>
                    <a:cubicBezTo>
                      <a:pt x="137" y="372"/>
                      <a:pt x="135" y="371"/>
                      <a:pt x="134" y="371"/>
                    </a:cubicBezTo>
                    <a:cubicBezTo>
                      <a:pt x="134" y="371"/>
                      <a:pt x="131" y="371"/>
                      <a:pt x="131" y="371"/>
                    </a:cubicBezTo>
                    <a:cubicBezTo>
                      <a:pt x="128" y="370"/>
                      <a:pt x="128" y="370"/>
                      <a:pt x="128" y="370"/>
                    </a:cubicBezTo>
                    <a:cubicBezTo>
                      <a:pt x="128" y="368"/>
                      <a:pt x="128" y="368"/>
                      <a:pt x="128" y="368"/>
                    </a:cubicBezTo>
                    <a:cubicBezTo>
                      <a:pt x="128" y="368"/>
                      <a:pt x="129" y="367"/>
                      <a:pt x="129" y="366"/>
                    </a:cubicBezTo>
                    <a:cubicBezTo>
                      <a:pt x="129" y="365"/>
                      <a:pt x="127" y="363"/>
                      <a:pt x="127" y="363"/>
                    </a:cubicBezTo>
                    <a:cubicBezTo>
                      <a:pt x="127" y="361"/>
                      <a:pt x="127" y="361"/>
                      <a:pt x="127" y="361"/>
                    </a:cubicBezTo>
                    <a:cubicBezTo>
                      <a:pt x="124" y="359"/>
                      <a:pt x="124" y="359"/>
                      <a:pt x="124" y="359"/>
                    </a:cubicBezTo>
                    <a:cubicBezTo>
                      <a:pt x="124" y="359"/>
                      <a:pt x="125" y="356"/>
                      <a:pt x="125" y="356"/>
                    </a:cubicBezTo>
                    <a:cubicBezTo>
                      <a:pt x="125" y="355"/>
                      <a:pt x="123" y="348"/>
                      <a:pt x="123" y="348"/>
                    </a:cubicBezTo>
                    <a:cubicBezTo>
                      <a:pt x="123" y="348"/>
                      <a:pt x="124" y="344"/>
                      <a:pt x="124" y="344"/>
                    </a:cubicBezTo>
                    <a:cubicBezTo>
                      <a:pt x="124" y="344"/>
                      <a:pt x="123" y="341"/>
                      <a:pt x="123" y="341"/>
                    </a:cubicBezTo>
                    <a:cubicBezTo>
                      <a:pt x="121" y="341"/>
                      <a:pt x="121" y="341"/>
                      <a:pt x="121" y="341"/>
                    </a:cubicBezTo>
                    <a:cubicBezTo>
                      <a:pt x="121" y="337"/>
                      <a:pt x="121" y="337"/>
                      <a:pt x="121" y="337"/>
                    </a:cubicBezTo>
                    <a:cubicBezTo>
                      <a:pt x="121" y="335"/>
                      <a:pt x="121" y="335"/>
                      <a:pt x="121" y="335"/>
                    </a:cubicBezTo>
                    <a:cubicBezTo>
                      <a:pt x="120" y="333"/>
                      <a:pt x="120" y="333"/>
                      <a:pt x="120" y="333"/>
                    </a:cubicBezTo>
                    <a:cubicBezTo>
                      <a:pt x="120" y="333"/>
                      <a:pt x="121" y="332"/>
                      <a:pt x="122" y="332"/>
                    </a:cubicBezTo>
                    <a:cubicBezTo>
                      <a:pt x="122" y="332"/>
                      <a:pt x="122" y="329"/>
                      <a:pt x="122" y="329"/>
                    </a:cubicBezTo>
                    <a:cubicBezTo>
                      <a:pt x="122" y="329"/>
                      <a:pt x="123" y="327"/>
                      <a:pt x="123" y="327"/>
                    </a:cubicBezTo>
                    <a:cubicBezTo>
                      <a:pt x="123" y="327"/>
                      <a:pt x="126" y="329"/>
                      <a:pt x="126" y="329"/>
                    </a:cubicBezTo>
                    <a:cubicBezTo>
                      <a:pt x="126" y="329"/>
                      <a:pt x="128" y="330"/>
                      <a:pt x="128" y="329"/>
                    </a:cubicBezTo>
                    <a:cubicBezTo>
                      <a:pt x="128" y="328"/>
                      <a:pt x="128" y="326"/>
                      <a:pt x="128" y="326"/>
                    </a:cubicBezTo>
                    <a:cubicBezTo>
                      <a:pt x="128" y="326"/>
                      <a:pt x="126" y="324"/>
                      <a:pt x="125" y="324"/>
                    </a:cubicBezTo>
                    <a:cubicBezTo>
                      <a:pt x="125" y="323"/>
                      <a:pt x="125" y="319"/>
                      <a:pt x="125" y="319"/>
                    </a:cubicBezTo>
                    <a:cubicBezTo>
                      <a:pt x="125" y="319"/>
                      <a:pt x="124" y="316"/>
                      <a:pt x="124" y="316"/>
                    </a:cubicBezTo>
                    <a:cubicBezTo>
                      <a:pt x="124" y="316"/>
                      <a:pt x="125" y="314"/>
                      <a:pt x="125" y="314"/>
                    </a:cubicBezTo>
                    <a:cubicBezTo>
                      <a:pt x="126" y="308"/>
                      <a:pt x="126" y="308"/>
                      <a:pt x="126" y="308"/>
                    </a:cubicBezTo>
                    <a:cubicBezTo>
                      <a:pt x="126" y="304"/>
                      <a:pt x="126" y="304"/>
                      <a:pt x="126" y="304"/>
                    </a:cubicBezTo>
                    <a:cubicBezTo>
                      <a:pt x="125" y="302"/>
                      <a:pt x="125" y="302"/>
                      <a:pt x="125" y="302"/>
                    </a:cubicBezTo>
                    <a:cubicBezTo>
                      <a:pt x="124" y="300"/>
                      <a:pt x="124" y="300"/>
                      <a:pt x="124" y="300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4" y="294"/>
                      <a:pt x="124" y="294"/>
                      <a:pt x="124" y="294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8" y="291"/>
                      <a:pt x="128" y="291"/>
                      <a:pt x="128" y="291"/>
                    </a:cubicBezTo>
                    <a:cubicBezTo>
                      <a:pt x="128" y="291"/>
                      <a:pt x="131" y="289"/>
                      <a:pt x="131" y="289"/>
                    </a:cubicBezTo>
                    <a:cubicBezTo>
                      <a:pt x="131" y="288"/>
                      <a:pt x="131" y="285"/>
                      <a:pt x="131" y="285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2" y="281"/>
                      <a:pt x="132" y="281"/>
                      <a:pt x="132" y="281"/>
                    </a:cubicBezTo>
                    <a:cubicBezTo>
                      <a:pt x="132" y="281"/>
                      <a:pt x="133" y="279"/>
                      <a:pt x="133" y="279"/>
                    </a:cubicBezTo>
                    <a:cubicBezTo>
                      <a:pt x="134" y="279"/>
                      <a:pt x="135" y="278"/>
                      <a:pt x="135" y="278"/>
                    </a:cubicBezTo>
                    <a:cubicBezTo>
                      <a:pt x="135" y="278"/>
                      <a:pt x="136" y="275"/>
                      <a:pt x="136" y="275"/>
                    </a:cubicBezTo>
                    <a:cubicBezTo>
                      <a:pt x="136" y="275"/>
                      <a:pt x="137" y="276"/>
                      <a:pt x="138" y="275"/>
                    </a:cubicBezTo>
                    <a:cubicBezTo>
                      <a:pt x="139" y="274"/>
                      <a:pt x="139" y="274"/>
                      <a:pt x="139" y="273"/>
                    </a:cubicBezTo>
                    <a:cubicBezTo>
                      <a:pt x="139" y="272"/>
                      <a:pt x="141" y="268"/>
                      <a:pt x="141" y="268"/>
                    </a:cubicBezTo>
                    <a:cubicBezTo>
                      <a:pt x="141" y="268"/>
                      <a:pt x="141" y="267"/>
                      <a:pt x="141" y="267"/>
                    </a:cubicBezTo>
                    <a:cubicBezTo>
                      <a:pt x="142" y="267"/>
                      <a:pt x="144" y="267"/>
                      <a:pt x="143" y="266"/>
                    </a:cubicBezTo>
                    <a:cubicBezTo>
                      <a:pt x="143" y="265"/>
                      <a:pt x="141" y="263"/>
                      <a:pt x="141" y="263"/>
                    </a:cubicBezTo>
                    <a:cubicBezTo>
                      <a:pt x="143" y="260"/>
                      <a:pt x="143" y="260"/>
                      <a:pt x="143" y="260"/>
                    </a:cubicBezTo>
                    <a:cubicBezTo>
                      <a:pt x="143" y="260"/>
                      <a:pt x="146" y="258"/>
                      <a:pt x="146" y="258"/>
                    </a:cubicBezTo>
                    <a:cubicBezTo>
                      <a:pt x="146" y="258"/>
                      <a:pt x="147" y="259"/>
                      <a:pt x="147" y="258"/>
                    </a:cubicBezTo>
                    <a:cubicBezTo>
                      <a:pt x="148" y="258"/>
                      <a:pt x="148" y="257"/>
                      <a:pt x="149" y="257"/>
                    </a:cubicBezTo>
                    <a:cubicBezTo>
                      <a:pt x="149" y="257"/>
                      <a:pt x="150" y="256"/>
                      <a:pt x="150" y="255"/>
                    </a:cubicBezTo>
                    <a:cubicBezTo>
                      <a:pt x="151" y="255"/>
                      <a:pt x="152" y="253"/>
                      <a:pt x="152" y="253"/>
                    </a:cubicBezTo>
                    <a:cubicBezTo>
                      <a:pt x="152" y="252"/>
                      <a:pt x="153" y="248"/>
                      <a:pt x="153" y="248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54" y="245"/>
                      <a:pt x="154" y="245"/>
                      <a:pt x="154" y="245"/>
                    </a:cubicBezTo>
                    <a:cubicBezTo>
                      <a:pt x="156" y="243"/>
                      <a:pt x="156" y="243"/>
                      <a:pt x="156" y="243"/>
                    </a:cubicBezTo>
                    <a:cubicBezTo>
                      <a:pt x="156" y="243"/>
                      <a:pt x="157" y="243"/>
                      <a:pt x="157" y="243"/>
                    </a:cubicBezTo>
                    <a:cubicBezTo>
                      <a:pt x="157" y="244"/>
                      <a:pt x="157" y="245"/>
                      <a:pt x="157" y="245"/>
                    </a:cubicBezTo>
                    <a:cubicBezTo>
                      <a:pt x="159" y="245"/>
                      <a:pt x="159" y="245"/>
                      <a:pt x="159" y="245"/>
                    </a:cubicBezTo>
                    <a:cubicBezTo>
                      <a:pt x="159" y="245"/>
                      <a:pt x="159" y="244"/>
                      <a:pt x="159" y="244"/>
                    </a:cubicBezTo>
                    <a:cubicBezTo>
                      <a:pt x="159" y="245"/>
                      <a:pt x="160" y="245"/>
                      <a:pt x="160" y="245"/>
                    </a:cubicBezTo>
                    <a:cubicBezTo>
                      <a:pt x="160" y="245"/>
                      <a:pt x="161" y="243"/>
                      <a:pt x="161" y="243"/>
                    </a:cubicBezTo>
                    <a:cubicBezTo>
                      <a:pt x="161" y="240"/>
                      <a:pt x="161" y="240"/>
                      <a:pt x="161" y="240"/>
                    </a:cubicBezTo>
                    <a:cubicBezTo>
                      <a:pt x="161" y="240"/>
                      <a:pt x="163" y="239"/>
                      <a:pt x="163" y="238"/>
                    </a:cubicBezTo>
                    <a:cubicBezTo>
                      <a:pt x="164" y="237"/>
                      <a:pt x="166" y="234"/>
                      <a:pt x="166" y="234"/>
                    </a:cubicBezTo>
                    <a:cubicBezTo>
                      <a:pt x="168" y="234"/>
                      <a:pt x="168" y="234"/>
                      <a:pt x="168" y="234"/>
                    </a:cubicBezTo>
                    <a:cubicBezTo>
                      <a:pt x="168" y="234"/>
                      <a:pt x="169" y="233"/>
                      <a:pt x="170" y="233"/>
                    </a:cubicBezTo>
                    <a:cubicBezTo>
                      <a:pt x="170" y="233"/>
                      <a:pt x="173" y="230"/>
                      <a:pt x="173" y="230"/>
                    </a:cubicBezTo>
                    <a:cubicBezTo>
                      <a:pt x="173" y="230"/>
                      <a:pt x="173" y="229"/>
                      <a:pt x="173" y="228"/>
                    </a:cubicBezTo>
                    <a:cubicBezTo>
                      <a:pt x="174" y="228"/>
                      <a:pt x="175" y="227"/>
                      <a:pt x="175" y="227"/>
                    </a:cubicBezTo>
                    <a:cubicBezTo>
                      <a:pt x="175" y="227"/>
                      <a:pt x="177" y="223"/>
                      <a:pt x="177" y="223"/>
                    </a:cubicBezTo>
                    <a:cubicBezTo>
                      <a:pt x="178" y="223"/>
                      <a:pt x="178" y="223"/>
                      <a:pt x="178" y="222"/>
                    </a:cubicBezTo>
                    <a:cubicBezTo>
                      <a:pt x="178" y="221"/>
                      <a:pt x="179" y="218"/>
                      <a:pt x="179" y="218"/>
                    </a:cubicBezTo>
                    <a:cubicBezTo>
                      <a:pt x="180" y="216"/>
                      <a:pt x="180" y="216"/>
                      <a:pt x="180" y="216"/>
                    </a:cubicBezTo>
                    <a:cubicBezTo>
                      <a:pt x="180" y="211"/>
                      <a:pt x="180" y="211"/>
                      <a:pt x="180" y="211"/>
                    </a:cubicBezTo>
                    <a:cubicBezTo>
                      <a:pt x="182" y="207"/>
                      <a:pt x="182" y="207"/>
                      <a:pt x="182" y="207"/>
                    </a:cubicBezTo>
                    <a:cubicBezTo>
                      <a:pt x="182" y="207"/>
                      <a:pt x="183" y="205"/>
                      <a:pt x="183" y="205"/>
                    </a:cubicBezTo>
                    <a:cubicBezTo>
                      <a:pt x="183" y="205"/>
                      <a:pt x="184" y="203"/>
                      <a:pt x="185" y="203"/>
                    </a:cubicBezTo>
                    <a:cubicBezTo>
                      <a:pt x="185" y="202"/>
                      <a:pt x="187" y="199"/>
                      <a:pt x="187" y="199"/>
                    </a:cubicBezTo>
                    <a:cubicBezTo>
                      <a:pt x="187" y="199"/>
                      <a:pt x="188" y="197"/>
                      <a:pt x="188" y="196"/>
                    </a:cubicBezTo>
                    <a:cubicBezTo>
                      <a:pt x="188" y="196"/>
                      <a:pt x="188" y="196"/>
                      <a:pt x="188" y="196"/>
                    </a:cubicBezTo>
                    <a:cubicBezTo>
                      <a:pt x="188" y="194"/>
                      <a:pt x="188" y="194"/>
                      <a:pt x="188" y="194"/>
                    </a:cubicBezTo>
                    <a:cubicBezTo>
                      <a:pt x="187" y="191"/>
                      <a:pt x="187" y="191"/>
                      <a:pt x="187" y="191"/>
                    </a:cubicBezTo>
                    <a:cubicBezTo>
                      <a:pt x="183" y="188"/>
                      <a:pt x="183" y="188"/>
                      <a:pt x="183" y="188"/>
                    </a:cubicBezTo>
                    <a:cubicBezTo>
                      <a:pt x="181" y="188"/>
                      <a:pt x="181" y="188"/>
                      <a:pt x="181" y="188"/>
                    </a:cubicBezTo>
                    <a:cubicBezTo>
                      <a:pt x="180" y="186"/>
                      <a:pt x="180" y="186"/>
                      <a:pt x="180" y="186"/>
                    </a:cubicBezTo>
                    <a:cubicBezTo>
                      <a:pt x="181" y="185"/>
                      <a:pt x="181" y="185"/>
                      <a:pt x="181" y="185"/>
                    </a:cubicBezTo>
                    <a:cubicBezTo>
                      <a:pt x="179" y="182"/>
                      <a:pt x="179" y="182"/>
                      <a:pt x="179" y="182"/>
                    </a:cubicBezTo>
                    <a:cubicBezTo>
                      <a:pt x="178" y="181"/>
                      <a:pt x="178" y="181"/>
                      <a:pt x="178" y="181"/>
                    </a:cubicBezTo>
                    <a:cubicBezTo>
                      <a:pt x="177" y="179"/>
                      <a:pt x="177" y="179"/>
                      <a:pt x="177" y="179"/>
                    </a:cubicBezTo>
                    <a:cubicBezTo>
                      <a:pt x="177" y="179"/>
                      <a:pt x="178" y="177"/>
                      <a:pt x="178" y="177"/>
                    </a:cubicBezTo>
                    <a:cubicBezTo>
                      <a:pt x="178" y="177"/>
                      <a:pt x="179" y="176"/>
                      <a:pt x="179" y="175"/>
                    </a:cubicBezTo>
                    <a:cubicBezTo>
                      <a:pt x="179" y="175"/>
                      <a:pt x="181" y="173"/>
                      <a:pt x="181" y="173"/>
                    </a:cubicBezTo>
                    <a:cubicBezTo>
                      <a:pt x="181" y="173"/>
                      <a:pt x="182" y="171"/>
                      <a:pt x="182" y="170"/>
                    </a:cubicBezTo>
                    <a:cubicBezTo>
                      <a:pt x="182" y="170"/>
                      <a:pt x="183" y="170"/>
                      <a:pt x="183" y="169"/>
                    </a:cubicBezTo>
                    <a:cubicBezTo>
                      <a:pt x="183" y="168"/>
                      <a:pt x="182" y="165"/>
                      <a:pt x="182" y="165"/>
                    </a:cubicBezTo>
                    <a:cubicBezTo>
                      <a:pt x="182" y="165"/>
                      <a:pt x="182" y="163"/>
                      <a:pt x="183" y="162"/>
                    </a:cubicBezTo>
                    <a:cubicBezTo>
                      <a:pt x="183" y="162"/>
                      <a:pt x="183" y="161"/>
                      <a:pt x="183" y="161"/>
                    </a:cubicBezTo>
                    <a:cubicBezTo>
                      <a:pt x="183" y="161"/>
                      <a:pt x="185" y="161"/>
                      <a:pt x="185" y="161"/>
                    </a:cubicBezTo>
                    <a:cubicBezTo>
                      <a:pt x="186" y="162"/>
                      <a:pt x="186" y="160"/>
                      <a:pt x="186" y="160"/>
                    </a:cubicBezTo>
                    <a:cubicBezTo>
                      <a:pt x="186" y="160"/>
                      <a:pt x="186" y="157"/>
                      <a:pt x="185" y="157"/>
                    </a:cubicBezTo>
                    <a:cubicBezTo>
                      <a:pt x="185" y="157"/>
                      <a:pt x="184" y="156"/>
                      <a:pt x="184" y="156"/>
                    </a:cubicBezTo>
                    <a:cubicBezTo>
                      <a:pt x="184" y="156"/>
                      <a:pt x="184" y="155"/>
                      <a:pt x="184" y="155"/>
                    </a:cubicBezTo>
                    <a:cubicBezTo>
                      <a:pt x="185" y="155"/>
                      <a:pt x="186" y="154"/>
                      <a:pt x="186" y="154"/>
                    </a:cubicBezTo>
                    <a:cubicBezTo>
                      <a:pt x="189" y="153"/>
                      <a:pt x="189" y="153"/>
                      <a:pt x="189" y="153"/>
                    </a:cubicBezTo>
                    <a:cubicBezTo>
                      <a:pt x="188" y="150"/>
                      <a:pt x="188" y="150"/>
                      <a:pt x="188" y="150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8" y="148"/>
                      <a:pt x="191" y="149"/>
                      <a:pt x="191" y="149"/>
                    </a:cubicBezTo>
                    <a:cubicBezTo>
                      <a:pt x="191" y="149"/>
                      <a:pt x="191" y="151"/>
                      <a:pt x="192" y="151"/>
                    </a:cubicBezTo>
                    <a:cubicBezTo>
                      <a:pt x="193" y="150"/>
                      <a:pt x="193" y="149"/>
                      <a:pt x="193" y="149"/>
                    </a:cubicBezTo>
                    <a:cubicBezTo>
                      <a:pt x="193" y="149"/>
                      <a:pt x="193" y="147"/>
                      <a:pt x="194" y="147"/>
                    </a:cubicBezTo>
                    <a:cubicBezTo>
                      <a:pt x="196" y="148"/>
                      <a:pt x="197" y="146"/>
                      <a:pt x="197" y="146"/>
                    </a:cubicBezTo>
                    <a:cubicBezTo>
                      <a:pt x="197" y="146"/>
                      <a:pt x="199" y="144"/>
                      <a:pt x="199" y="144"/>
                    </a:cubicBezTo>
                    <a:cubicBezTo>
                      <a:pt x="199" y="144"/>
                      <a:pt x="199" y="141"/>
                      <a:pt x="198" y="141"/>
                    </a:cubicBezTo>
                    <a:cubicBezTo>
                      <a:pt x="197" y="141"/>
                      <a:pt x="197" y="141"/>
                      <a:pt x="196" y="140"/>
                    </a:cubicBezTo>
                    <a:cubicBezTo>
                      <a:pt x="196" y="139"/>
                      <a:pt x="197" y="139"/>
                      <a:pt x="198" y="138"/>
                    </a:cubicBezTo>
                    <a:cubicBezTo>
                      <a:pt x="199" y="138"/>
                      <a:pt x="199" y="139"/>
                      <a:pt x="200" y="138"/>
                    </a:cubicBezTo>
                    <a:cubicBezTo>
                      <a:pt x="201" y="137"/>
                      <a:pt x="202" y="136"/>
                      <a:pt x="202" y="136"/>
                    </a:cubicBezTo>
                    <a:cubicBezTo>
                      <a:pt x="202" y="135"/>
                      <a:pt x="204" y="135"/>
                      <a:pt x="204" y="135"/>
                    </a:cubicBezTo>
                    <a:cubicBezTo>
                      <a:pt x="207" y="134"/>
                      <a:pt x="207" y="134"/>
                      <a:pt x="207" y="134"/>
                    </a:cubicBezTo>
                    <a:cubicBezTo>
                      <a:pt x="207" y="132"/>
                      <a:pt x="207" y="132"/>
                      <a:pt x="207" y="132"/>
                    </a:cubicBezTo>
                    <a:cubicBezTo>
                      <a:pt x="207" y="132"/>
                      <a:pt x="209" y="132"/>
                      <a:pt x="209" y="132"/>
                    </a:cubicBezTo>
                    <a:cubicBezTo>
                      <a:pt x="209" y="132"/>
                      <a:pt x="210" y="133"/>
                      <a:pt x="210" y="133"/>
                    </a:cubicBezTo>
                    <a:cubicBezTo>
                      <a:pt x="210" y="133"/>
                      <a:pt x="211" y="133"/>
                      <a:pt x="212" y="132"/>
                    </a:cubicBezTo>
                    <a:cubicBezTo>
                      <a:pt x="212" y="132"/>
                      <a:pt x="211" y="131"/>
                      <a:pt x="212" y="131"/>
                    </a:cubicBezTo>
                    <a:cubicBezTo>
                      <a:pt x="213" y="132"/>
                      <a:pt x="213" y="132"/>
                      <a:pt x="213" y="132"/>
                    </a:cubicBezTo>
                    <a:cubicBezTo>
                      <a:pt x="213" y="133"/>
                      <a:pt x="214" y="133"/>
                      <a:pt x="214" y="133"/>
                    </a:cubicBezTo>
                    <a:cubicBezTo>
                      <a:pt x="214" y="133"/>
                      <a:pt x="215" y="134"/>
                      <a:pt x="215" y="134"/>
                    </a:cubicBezTo>
                    <a:cubicBezTo>
                      <a:pt x="216" y="134"/>
                      <a:pt x="216" y="135"/>
                      <a:pt x="216" y="136"/>
                    </a:cubicBezTo>
                    <a:cubicBezTo>
                      <a:pt x="216" y="136"/>
                      <a:pt x="216" y="136"/>
                      <a:pt x="216" y="137"/>
                    </a:cubicBezTo>
                    <a:cubicBezTo>
                      <a:pt x="216" y="138"/>
                      <a:pt x="216" y="138"/>
                      <a:pt x="216" y="138"/>
                    </a:cubicBezTo>
                    <a:cubicBezTo>
                      <a:pt x="216" y="138"/>
                      <a:pt x="218" y="140"/>
                      <a:pt x="218" y="139"/>
                    </a:cubicBezTo>
                    <a:cubicBezTo>
                      <a:pt x="218" y="139"/>
                      <a:pt x="218" y="139"/>
                      <a:pt x="218" y="138"/>
                    </a:cubicBezTo>
                    <a:cubicBezTo>
                      <a:pt x="218" y="136"/>
                      <a:pt x="218" y="136"/>
                      <a:pt x="218" y="135"/>
                    </a:cubicBezTo>
                    <a:cubicBezTo>
                      <a:pt x="218" y="134"/>
                      <a:pt x="216" y="132"/>
                      <a:pt x="217" y="132"/>
                    </a:cubicBezTo>
                    <a:cubicBezTo>
                      <a:pt x="217" y="132"/>
                      <a:pt x="217" y="131"/>
                      <a:pt x="218" y="131"/>
                    </a:cubicBezTo>
                    <a:cubicBezTo>
                      <a:pt x="219" y="131"/>
                      <a:pt x="218" y="130"/>
                      <a:pt x="219" y="131"/>
                    </a:cubicBezTo>
                    <a:cubicBezTo>
                      <a:pt x="220" y="132"/>
                      <a:pt x="220" y="132"/>
                      <a:pt x="221" y="133"/>
                    </a:cubicBezTo>
                    <a:cubicBezTo>
                      <a:pt x="221" y="133"/>
                      <a:pt x="221" y="132"/>
                      <a:pt x="221" y="133"/>
                    </a:cubicBezTo>
                    <a:cubicBezTo>
                      <a:pt x="222" y="133"/>
                      <a:pt x="222" y="134"/>
                      <a:pt x="222" y="135"/>
                    </a:cubicBezTo>
                    <a:cubicBezTo>
                      <a:pt x="222" y="135"/>
                      <a:pt x="222" y="136"/>
                      <a:pt x="222" y="136"/>
                    </a:cubicBezTo>
                    <a:cubicBezTo>
                      <a:pt x="222" y="137"/>
                      <a:pt x="224" y="139"/>
                      <a:pt x="224" y="139"/>
                    </a:cubicBezTo>
                    <a:cubicBezTo>
                      <a:pt x="224" y="139"/>
                      <a:pt x="225" y="137"/>
                      <a:pt x="225" y="137"/>
                    </a:cubicBezTo>
                    <a:cubicBezTo>
                      <a:pt x="225" y="137"/>
                      <a:pt x="225" y="136"/>
                      <a:pt x="225" y="135"/>
                    </a:cubicBezTo>
                    <a:cubicBezTo>
                      <a:pt x="225" y="135"/>
                      <a:pt x="225" y="134"/>
                      <a:pt x="225" y="134"/>
                    </a:cubicBezTo>
                    <a:cubicBezTo>
                      <a:pt x="225" y="134"/>
                      <a:pt x="223" y="131"/>
                      <a:pt x="223" y="131"/>
                    </a:cubicBezTo>
                    <a:cubicBezTo>
                      <a:pt x="223" y="131"/>
                      <a:pt x="223" y="131"/>
                      <a:pt x="224" y="130"/>
                    </a:cubicBezTo>
                    <a:cubicBezTo>
                      <a:pt x="224" y="130"/>
                      <a:pt x="224" y="129"/>
                      <a:pt x="225" y="12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1" y="113"/>
                      <a:pt x="211" y="113"/>
                      <a:pt x="211" y="113"/>
                    </a:cubicBezTo>
                    <a:cubicBezTo>
                      <a:pt x="211" y="108"/>
                      <a:pt x="211" y="108"/>
                      <a:pt x="211" y="108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09" y="105"/>
                      <a:pt x="209" y="101"/>
                      <a:pt x="210" y="100"/>
                    </a:cubicBezTo>
                    <a:cubicBezTo>
                      <a:pt x="211" y="100"/>
                      <a:pt x="211" y="98"/>
                      <a:pt x="212" y="97"/>
                    </a:cubicBezTo>
                    <a:cubicBezTo>
                      <a:pt x="211" y="96"/>
                      <a:pt x="211" y="94"/>
                      <a:pt x="211" y="92"/>
                    </a:cubicBezTo>
                    <a:cubicBezTo>
                      <a:pt x="211" y="92"/>
                      <a:pt x="212" y="88"/>
                      <a:pt x="212" y="88"/>
                    </a:cubicBezTo>
                    <a:cubicBezTo>
                      <a:pt x="211" y="85"/>
                      <a:pt x="211" y="85"/>
                      <a:pt x="211" y="85"/>
                    </a:cubicBezTo>
                    <a:cubicBezTo>
                      <a:pt x="202" y="73"/>
                      <a:pt x="202" y="73"/>
                      <a:pt x="202" y="73"/>
                    </a:cubicBezTo>
                    <a:cubicBezTo>
                      <a:pt x="202" y="67"/>
                      <a:pt x="202" y="67"/>
                      <a:pt x="202" y="67"/>
                    </a:cubicBezTo>
                    <a:cubicBezTo>
                      <a:pt x="201" y="66"/>
                      <a:pt x="201" y="66"/>
                      <a:pt x="201" y="66"/>
                    </a:cubicBezTo>
                    <a:cubicBezTo>
                      <a:pt x="201" y="65"/>
                      <a:pt x="201" y="64"/>
                      <a:pt x="201" y="63"/>
                    </a:cubicBezTo>
                    <a:cubicBezTo>
                      <a:pt x="199" y="63"/>
                      <a:pt x="199" y="63"/>
                      <a:pt x="199" y="63"/>
                    </a:cubicBezTo>
                    <a:cubicBezTo>
                      <a:pt x="196" y="59"/>
                      <a:pt x="196" y="59"/>
                      <a:pt x="196" y="59"/>
                    </a:cubicBezTo>
                    <a:cubicBezTo>
                      <a:pt x="197" y="54"/>
                      <a:pt x="197" y="54"/>
                      <a:pt x="197" y="54"/>
                    </a:cubicBezTo>
                    <a:cubicBezTo>
                      <a:pt x="195" y="44"/>
                      <a:pt x="195" y="44"/>
                      <a:pt x="195" y="44"/>
                    </a:cubicBezTo>
                    <a:cubicBezTo>
                      <a:pt x="196" y="40"/>
                      <a:pt x="196" y="40"/>
                      <a:pt x="196" y="40"/>
                    </a:cubicBezTo>
                    <a:cubicBezTo>
                      <a:pt x="193" y="39"/>
                      <a:pt x="193" y="39"/>
                      <a:pt x="193" y="39"/>
                    </a:cubicBezTo>
                    <a:cubicBezTo>
                      <a:pt x="190" y="35"/>
                      <a:pt x="190" y="35"/>
                      <a:pt x="190" y="35"/>
                    </a:cubicBezTo>
                    <a:cubicBezTo>
                      <a:pt x="190" y="35"/>
                      <a:pt x="190" y="35"/>
                      <a:pt x="190" y="35"/>
                    </a:cubicBezTo>
                    <a:cubicBezTo>
                      <a:pt x="189" y="35"/>
                      <a:pt x="188" y="35"/>
                      <a:pt x="188" y="34"/>
                    </a:cubicBezTo>
                    <a:cubicBezTo>
                      <a:pt x="188" y="34"/>
                      <a:pt x="187" y="33"/>
                      <a:pt x="183" y="27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71" y="23"/>
                      <a:pt x="171" y="23"/>
                      <a:pt x="171" y="23"/>
                    </a:cubicBezTo>
                    <a:cubicBezTo>
                      <a:pt x="170" y="24"/>
                      <a:pt x="170" y="24"/>
                      <a:pt x="169" y="24"/>
                    </a:cubicBezTo>
                    <a:cubicBezTo>
                      <a:pt x="168" y="24"/>
                      <a:pt x="167" y="24"/>
                      <a:pt x="166" y="22"/>
                    </a:cubicBezTo>
                    <a:cubicBezTo>
                      <a:pt x="166" y="21"/>
                      <a:pt x="165" y="21"/>
                      <a:pt x="165" y="20"/>
                    </a:cubicBezTo>
                    <a:cubicBezTo>
                      <a:pt x="162" y="21"/>
                      <a:pt x="162" y="21"/>
                      <a:pt x="162" y="21"/>
                    </a:cubicBezTo>
                    <a:cubicBezTo>
                      <a:pt x="159" y="18"/>
                      <a:pt x="159" y="18"/>
                      <a:pt x="159" y="18"/>
                    </a:cubicBezTo>
                    <a:cubicBezTo>
                      <a:pt x="159" y="17"/>
                      <a:pt x="159" y="17"/>
                      <a:pt x="158" y="17"/>
                    </a:cubicBezTo>
                    <a:cubicBezTo>
                      <a:pt x="157" y="17"/>
                      <a:pt x="155" y="16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3" y="11"/>
                      <a:pt x="153" y="11"/>
                      <a:pt x="153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45" y="8"/>
                      <a:pt x="145" y="8"/>
                      <a:pt x="145" y="8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2"/>
                      <a:pt x="139" y="1"/>
                      <a:pt x="139" y="0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34" y="1"/>
                      <a:pt x="134" y="1"/>
                      <a:pt x="134" y="1"/>
                    </a:cubicBezTo>
                    <a:cubicBezTo>
                      <a:pt x="134" y="1"/>
                      <a:pt x="133" y="2"/>
                      <a:pt x="133" y="2"/>
                    </a:cubicBezTo>
                    <a:cubicBezTo>
                      <a:pt x="133" y="3"/>
                      <a:pt x="136" y="10"/>
                      <a:pt x="136" y="12"/>
                    </a:cubicBezTo>
                    <a:cubicBezTo>
                      <a:pt x="137" y="13"/>
                      <a:pt x="137" y="18"/>
                      <a:pt x="134" y="23"/>
                    </a:cubicBezTo>
                    <a:cubicBezTo>
                      <a:pt x="137" y="25"/>
                      <a:pt x="137" y="25"/>
                      <a:pt x="137" y="25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31"/>
                      <a:pt x="124" y="30"/>
                      <a:pt x="123" y="29"/>
                    </a:cubicBezTo>
                    <a:cubicBezTo>
                      <a:pt x="122" y="28"/>
                      <a:pt x="119" y="26"/>
                      <a:pt x="117" y="27"/>
                    </a:cubicBezTo>
                    <a:cubicBezTo>
                      <a:pt x="116" y="27"/>
                      <a:pt x="105" y="27"/>
                      <a:pt x="105" y="27"/>
                    </a:cubicBezTo>
                    <a:cubicBezTo>
                      <a:pt x="102" y="30"/>
                      <a:pt x="104" y="47"/>
                      <a:pt x="104" y="49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98" y="52"/>
                      <a:pt x="98" y="52"/>
                      <a:pt x="98" y="52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5"/>
                      <a:pt x="84" y="58"/>
                      <a:pt x="84" y="59"/>
                    </a:cubicBezTo>
                    <a:cubicBezTo>
                      <a:pt x="84" y="60"/>
                      <a:pt x="82" y="63"/>
                      <a:pt x="82" y="64"/>
                    </a:cubicBezTo>
                    <a:cubicBezTo>
                      <a:pt x="82" y="64"/>
                      <a:pt x="83" y="70"/>
                      <a:pt x="83" y="70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6" y="80"/>
                      <a:pt x="79" y="85"/>
                      <a:pt x="80" y="86"/>
                    </a:cubicBezTo>
                    <a:cubicBezTo>
                      <a:pt x="81" y="87"/>
                      <a:pt x="82" y="94"/>
                      <a:pt x="82" y="94"/>
                    </a:cubicBezTo>
                    <a:cubicBezTo>
                      <a:pt x="82" y="94"/>
                      <a:pt x="80" y="99"/>
                      <a:pt x="79" y="101"/>
                    </a:cubicBezTo>
                    <a:cubicBezTo>
                      <a:pt x="78" y="103"/>
                      <a:pt x="72" y="111"/>
                      <a:pt x="72" y="111"/>
                    </a:cubicBezTo>
                    <a:cubicBezTo>
                      <a:pt x="68" y="121"/>
                      <a:pt x="68" y="121"/>
                      <a:pt x="68" y="121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67" y="133"/>
                      <a:pt x="67" y="133"/>
                      <a:pt x="67" y="133"/>
                    </a:cubicBezTo>
                    <a:cubicBezTo>
                      <a:pt x="62" y="138"/>
                      <a:pt x="62" y="138"/>
                      <a:pt x="62" y="138"/>
                    </a:cubicBezTo>
                    <a:cubicBezTo>
                      <a:pt x="54" y="139"/>
                      <a:pt x="54" y="139"/>
                      <a:pt x="54" y="139"/>
                    </a:cubicBezTo>
                    <a:cubicBezTo>
                      <a:pt x="52" y="142"/>
                      <a:pt x="52" y="142"/>
                      <a:pt x="52" y="142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54" y="161"/>
                      <a:pt x="54" y="161"/>
                      <a:pt x="54" y="161"/>
                    </a:cubicBezTo>
                    <a:cubicBezTo>
                      <a:pt x="53" y="167"/>
                      <a:pt x="53" y="167"/>
                      <a:pt x="53" y="167"/>
                    </a:cubicBezTo>
                    <a:cubicBezTo>
                      <a:pt x="53" y="167"/>
                      <a:pt x="52" y="172"/>
                      <a:pt x="53" y="173"/>
                    </a:cubicBezTo>
                    <a:cubicBezTo>
                      <a:pt x="54" y="174"/>
                      <a:pt x="54" y="178"/>
                      <a:pt x="54" y="178"/>
                    </a:cubicBezTo>
                    <a:cubicBezTo>
                      <a:pt x="51" y="180"/>
                      <a:pt x="51" y="180"/>
                      <a:pt x="51" y="180"/>
                    </a:cubicBezTo>
                    <a:cubicBezTo>
                      <a:pt x="52" y="185"/>
                      <a:pt x="52" y="185"/>
                      <a:pt x="52" y="185"/>
                    </a:cubicBezTo>
                    <a:cubicBezTo>
                      <a:pt x="39" y="205"/>
                      <a:pt x="39" y="205"/>
                      <a:pt x="39" y="205"/>
                    </a:cubicBezTo>
                    <a:cubicBezTo>
                      <a:pt x="42" y="210"/>
                      <a:pt x="42" y="210"/>
                      <a:pt x="42" y="210"/>
                    </a:cubicBezTo>
                    <a:cubicBezTo>
                      <a:pt x="49" y="211"/>
                      <a:pt x="49" y="211"/>
                      <a:pt x="49" y="211"/>
                    </a:cubicBezTo>
                    <a:cubicBezTo>
                      <a:pt x="50" y="224"/>
                      <a:pt x="50" y="224"/>
                      <a:pt x="50" y="224"/>
                    </a:cubicBezTo>
                    <a:cubicBezTo>
                      <a:pt x="47" y="230"/>
                      <a:pt x="47" y="230"/>
                      <a:pt x="47" y="230"/>
                    </a:cubicBezTo>
                    <a:cubicBezTo>
                      <a:pt x="46" y="231"/>
                      <a:pt x="46" y="231"/>
                      <a:pt x="46" y="231"/>
                    </a:cubicBezTo>
                    <a:cubicBezTo>
                      <a:pt x="27" y="233"/>
                      <a:pt x="27" y="233"/>
                      <a:pt x="27" y="233"/>
                    </a:cubicBezTo>
                    <a:cubicBezTo>
                      <a:pt x="16" y="246"/>
                      <a:pt x="16" y="246"/>
                      <a:pt x="16" y="246"/>
                    </a:cubicBezTo>
                    <a:cubicBezTo>
                      <a:pt x="15" y="254"/>
                      <a:pt x="15" y="254"/>
                      <a:pt x="15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15" y="259"/>
                      <a:pt x="12" y="263"/>
                      <a:pt x="11" y="264"/>
                    </a:cubicBezTo>
                    <a:cubicBezTo>
                      <a:pt x="11" y="265"/>
                      <a:pt x="11" y="270"/>
                      <a:pt x="11" y="270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15" y="281"/>
                      <a:pt x="15" y="281"/>
                      <a:pt x="15" y="281"/>
                    </a:cubicBezTo>
                    <a:cubicBezTo>
                      <a:pt x="13" y="284"/>
                      <a:pt x="13" y="284"/>
                      <a:pt x="13" y="284"/>
                    </a:cubicBezTo>
                    <a:cubicBezTo>
                      <a:pt x="14" y="289"/>
                      <a:pt x="14" y="289"/>
                      <a:pt x="14" y="289"/>
                    </a:cubicBezTo>
                    <a:cubicBezTo>
                      <a:pt x="14" y="289"/>
                      <a:pt x="15" y="291"/>
                      <a:pt x="14" y="292"/>
                    </a:cubicBezTo>
                    <a:cubicBezTo>
                      <a:pt x="13" y="293"/>
                      <a:pt x="13" y="295"/>
                      <a:pt x="13" y="296"/>
                    </a:cubicBezTo>
                    <a:cubicBezTo>
                      <a:pt x="13" y="297"/>
                      <a:pt x="19" y="308"/>
                      <a:pt x="19" y="308"/>
                    </a:cubicBezTo>
                    <a:cubicBezTo>
                      <a:pt x="20" y="333"/>
                      <a:pt x="20" y="333"/>
                      <a:pt x="20" y="333"/>
                    </a:cubicBezTo>
                    <a:cubicBezTo>
                      <a:pt x="22" y="339"/>
                      <a:pt x="22" y="339"/>
                      <a:pt x="22" y="339"/>
                    </a:cubicBezTo>
                    <a:cubicBezTo>
                      <a:pt x="28" y="343"/>
                      <a:pt x="28" y="343"/>
                      <a:pt x="28" y="343"/>
                    </a:cubicBezTo>
                    <a:cubicBezTo>
                      <a:pt x="32" y="348"/>
                      <a:pt x="32" y="348"/>
                      <a:pt x="32" y="348"/>
                    </a:cubicBezTo>
                    <a:cubicBezTo>
                      <a:pt x="33" y="354"/>
                      <a:pt x="33" y="354"/>
                      <a:pt x="33" y="354"/>
                    </a:cubicBezTo>
                    <a:cubicBezTo>
                      <a:pt x="33" y="354"/>
                      <a:pt x="32" y="360"/>
                      <a:pt x="32" y="361"/>
                    </a:cubicBezTo>
                    <a:cubicBezTo>
                      <a:pt x="32" y="362"/>
                      <a:pt x="28" y="361"/>
                      <a:pt x="28" y="361"/>
                    </a:cubicBezTo>
                    <a:cubicBezTo>
                      <a:pt x="24" y="362"/>
                      <a:pt x="24" y="362"/>
                      <a:pt x="24" y="362"/>
                    </a:cubicBezTo>
                    <a:cubicBezTo>
                      <a:pt x="20" y="366"/>
                      <a:pt x="20" y="366"/>
                      <a:pt x="20" y="366"/>
                    </a:cubicBezTo>
                    <a:cubicBezTo>
                      <a:pt x="21" y="371"/>
                      <a:pt x="21" y="371"/>
                      <a:pt x="21" y="371"/>
                    </a:cubicBezTo>
                    <a:cubicBezTo>
                      <a:pt x="24" y="378"/>
                      <a:pt x="24" y="378"/>
                      <a:pt x="24" y="378"/>
                    </a:cubicBezTo>
                    <a:cubicBezTo>
                      <a:pt x="29" y="384"/>
                      <a:pt x="29" y="384"/>
                      <a:pt x="29" y="384"/>
                    </a:cubicBezTo>
                    <a:cubicBezTo>
                      <a:pt x="30" y="389"/>
                      <a:pt x="30" y="389"/>
                      <a:pt x="30" y="389"/>
                    </a:cubicBezTo>
                    <a:cubicBezTo>
                      <a:pt x="28" y="394"/>
                      <a:pt x="28" y="394"/>
                      <a:pt x="28" y="394"/>
                    </a:cubicBezTo>
                    <a:cubicBezTo>
                      <a:pt x="26" y="396"/>
                      <a:pt x="26" y="396"/>
                      <a:pt x="26" y="396"/>
                    </a:cubicBezTo>
                    <a:cubicBezTo>
                      <a:pt x="28" y="400"/>
                      <a:pt x="28" y="400"/>
                      <a:pt x="28" y="400"/>
                    </a:cubicBezTo>
                    <a:cubicBezTo>
                      <a:pt x="28" y="404"/>
                      <a:pt x="28" y="404"/>
                      <a:pt x="28" y="404"/>
                    </a:cubicBezTo>
                    <a:cubicBezTo>
                      <a:pt x="28" y="404"/>
                      <a:pt x="26" y="407"/>
                      <a:pt x="26" y="407"/>
                    </a:cubicBezTo>
                    <a:cubicBezTo>
                      <a:pt x="26" y="408"/>
                      <a:pt x="23" y="410"/>
                      <a:pt x="23" y="410"/>
                    </a:cubicBezTo>
                    <a:cubicBezTo>
                      <a:pt x="21" y="413"/>
                      <a:pt x="21" y="413"/>
                      <a:pt x="21" y="413"/>
                    </a:cubicBezTo>
                    <a:cubicBezTo>
                      <a:pt x="18" y="414"/>
                      <a:pt x="18" y="414"/>
                      <a:pt x="18" y="414"/>
                    </a:cubicBezTo>
                    <a:cubicBezTo>
                      <a:pt x="18" y="414"/>
                      <a:pt x="17" y="413"/>
                      <a:pt x="16" y="413"/>
                    </a:cubicBezTo>
                    <a:cubicBezTo>
                      <a:pt x="15" y="414"/>
                      <a:pt x="14" y="415"/>
                      <a:pt x="14" y="415"/>
                    </a:cubicBezTo>
                    <a:cubicBezTo>
                      <a:pt x="14" y="418"/>
                      <a:pt x="14" y="418"/>
                      <a:pt x="14" y="418"/>
                    </a:cubicBezTo>
                    <a:cubicBezTo>
                      <a:pt x="16" y="420"/>
                      <a:pt x="16" y="420"/>
                      <a:pt x="16" y="420"/>
                    </a:cubicBezTo>
                    <a:cubicBezTo>
                      <a:pt x="15" y="424"/>
                      <a:pt x="15" y="424"/>
                      <a:pt x="15" y="424"/>
                    </a:cubicBezTo>
                    <a:cubicBezTo>
                      <a:pt x="13" y="426"/>
                      <a:pt x="13" y="426"/>
                      <a:pt x="13" y="426"/>
                    </a:cubicBezTo>
                    <a:cubicBezTo>
                      <a:pt x="10" y="427"/>
                      <a:pt x="10" y="427"/>
                      <a:pt x="10" y="427"/>
                    </a:cubicBezTo>
                    <a:cubicBezTo>
                      <a:pt x="11" y="432"/>
                      <a:pt x="11" y="432"/>
                      <a:pt x="11" y="432"/>
                    </a:cubicBezTo>
                    <a:cubicBezTo>
                      <a:pt x="15" y="437"/>
                      <a:pt x="15" y="437"/>
                      <a:pt x="15" y="437"/>
                    </a:cubicBezTo>
                    <a:cubicBezTo>
                      <a:pt x="15" y="442"/>
                      <a:pt x="15" y="442"/>
                      <a:pt x="15" y="442"/>
                    </a:cubicBezTo>
                    <a:cubicBezTo>
                      <a:pt x="12" y="447"/>
                      <a:pt x="12" y="447"/>
                      <a:pt x="12" y="447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1" y="457"/>
                      <a:pt x="11" y="457"/>
                      <a:pt x="11" y="457"/>
                    </a:cubicBezTo>
                    <a:cubicBezTo>
                      <a:pt x="10" y="458"/>
                      <a:pt x="10" y="458"/>
                      <a:pt x="10" y="458"/>
                    </a:cubicBezTo>
                    <a:cubicBezTo>
                      <a:pt x="7" y="458"/>
                      <a:pt x="7" y="458"/>
                      <a:pt x="7" y="458"/>
                    </a:cubicBezTo>
                    <a:cubicBezTo>
                      <a:pt x="7" y="458"/>
                      <a:pt x="7" y="453"/>
                      <a:pt x="6" y="453"/>
                    </a:cubicBezTo>
                    <a:cubicBezTo>
                      <a:pt x="6" y="452"/>
                      <a:pt x="1" y="448"/>
                      <a:pt x="1" y="448"/>
                    </a:cubicBezTo>
                    <a:cubicBezTo>
                      <a:pt x="0" y="452"/>
                      <a:pt x="0" y="452"/>
                      <a:pt x="0" y="452"/>
                    </a:cubicBezTo>
                    <a:cubicBezTo>
                      <a:pt x="0" y="458"/>
                      <a:pt x="0" y="458"/>
                      <a:pt x="0" y="458"/>
                    </a:cubicBezTo>
                    <a:cubicBezTo>
                      <a:pt x="0" y="458"/>
                      <a:pt x="1" y="461"/>
                      <a:pt x="1" y="462"/>
                    </a:cubicBezTo>
                    <a:cubicBezTo>
                      <a:pt x="2" y="463"/>
                      <a:pt x="3" y="468"/>
                      <a:pt x="3" y="468"/>
                    </a:cubicBezTo>
                    <a:cubicBezTo>
                      <a:pt x="2" y="474"/>
                      <a:pt x="2" y="474"/>
                      <a:pt x="2" y="474"/>
                    </a:cubicBezTo>
                    <a:cubicBezTo>
                      <a:pt x="2" y="474"/>
                      <a:pt x="3" y="478"/>
                      <a:pt x="4" y="478"/>
                    </a:cubicBezTo>
                    <a:cubicBezTo>
                      <a:pt x="4" y="479"/>
                      <a:pt x="4" y="482"/>
                      <a:pt x="4" y="482"/>
                    </a:cubicBezTo>
                    <a:cubicBezTo>
                      <a:pt x="7" y="481"/>
                      <a:pt x="7" y="481"/>
                      <a:pt x="7" y="481"/>
                    </a:cubicBezTo>
                    <a:cubicBezTo>
                      <a:pt x="7" y="479"/>
                      <a:pt x="7" y="479"/>
                      <a:pt x="7" y="479"/>
                    </a:cubicBezTo>
                    <a:cubicBezTo>
                      <a:pt x="9" y="482"/>
                      <a:pt x="9" y="482"/>
                      <a:pt x="9" y="482"/>
                    </a:cubicBezTo>
                    <a:cubicBezTo>
                      <a:pt x="9" y="482"/>
                      <a:pt x="8" y="483"/>
                      <a:pt x="9" y="483"/>
                    </a:cubicBezTo>
                    <a:cubicBezTo>
                      <a:pt x="10" y="482"/>
                      <a:pt x="12" y="481"/>
                      <a:pt x="12" y="481"/>
                    </a:cubicBezTo>
                    <a:cubicBezTo>
                      <a:pt x="11" y="483"/>
                      <a:pt x="11" y="483"/>
                      <a:pt x="11" y="483"/>
                    </a:cubicBezTo>
                    <a:cubicBezTo>
                      <a:pt x="9" y="486"/>
                      <a:pt x="9" y="486"/>
                      <a:pt x="9" y="486"/>
                    </a:cubicBezTo>
                    <a:cubicBezTo>
                      <a:pt x="10" y="487"/>
                      <a:pt x="10" y="487"/>
                      <a:pt x="10" y="487"/>
                    </a:cubicBezTo>
                    <a:cubicBezTo>
                      <a:pt x="12" y="488"/>
                      <a:pt x="12" y="488"/>
                      <a:pt x="12" y="488"/>
                    </a:cubicBezTo>
                    <a:cubicBezTo>
                      <a:pt x="9" y="492"/>
                      <a:pt x="9" y="492"/>
                      <a:pt x="9" y="492"/>
                    </a:cubicBezTo>
                    <a:cubicBezTo>
                      <a:pt x="9" y="492"/>
                      <a:pt x="11" y="494"/>
                      <a:pt x="11" y="495"/>
                    </a:cubicBezTo>
                    <a:cubicBezTo>
                      <a:pt x="11" y="495"/>
                      <a:pt x="15" y="492"/>
                      <a:pt x="15" y="492"/>
                    </a:cubicBezTo>
                    <a:cubicBezTo>
                      <a:pt x="15" y="492"/>
                      <a:pt x="15" y="493"/>
                      <a:pt x="15" y="494"/>
                    </a:cubicBezTo>
                    <a:cubicBezTo>
                      <a:pt x="15" y="495"/>
                      <a:pt x="12" y="497"/>
                      <a:pt x="13" y="498"/>
                    </a:cubicBezTo>
                    <a:cubicBezTo>
                      <a:pt x="13" y="499"/>
                      <a:pt x="18" y="498"/>
                      <a:pt x="17" y="498"/>
                    </a:cubicBezTo>
                    <a:cubicBezTo>
                      <a:pt x="16" y="499"/>
                      <a:pt x="16" y="501"/>
                      <a:pt x="16" y="501"/>
                    </a:cubicBezTo>
                    <a:cubicBezTo>
                      <a:pt x="16" y="501"/>
                      <a:pt x="14" y="503"/>
                      <a:pt x="15" y="504"/>
                    </a:cubicBezTo>
                    <a:cubicBezTo>
                      <a:pt x="16" y="504"/>
                      <a:pt x="18" y="505"/>
                      <a:pt x="18" y="506"/>
                    </a:cubicBezTo>
                    <a:cubicBezTo>
                      <a:pt x="17" y="506"/>
                      <a:pt x="15" y="508"/>
                      <a:pt x="15" y="508"/>
                    </a:cubicBezTo>
                    <a:cubicBezTo>
                      <a:pt x="15" y="508"/>
                      <a:pt x="14" y="510"/>
                      <a:pt x="15" y="510"/>
                    </a:cubicBezTo>
                    <a:cubicBezTo>
                      <a:pt x="16" y="511"/>
                      <a:pt x="18" y="511"/>
                      <a:pt x="18" y="511"/>
                    </a:cubicBezTo>
                    <a:cubicBezTo>
                      <a:pt x="18" y="511"/>
                      <a:pt x="18" y="510"/>
                      <a:pt x="18" y="510"/>
                    </a:cubicBezTo>
                    <a:cubicBezTo>
                      <a:pt x="18" y="511"/>
                      <a:pt x="17" y="513"/>
                      <a:pt x="17" y="513"/>
                    </a:cubicBezTo>
                    <a:cubicBezTo>
                      <a:pt x="17" y="513"/>
                      <a:pt x="17" y="514"/>
                      <a:pt x="17" y="515"/>
                    </a:cubicBezTo>
                    <a:cubicBezTo>
                      <a:pt x="18" y="515"/>
                      <a:pt x="20" y="515"/>
                      <a:pt x="20" y="515"/>
                    </a:cubicBezTo>
                    <a:cubicBezTo>
                      <a:pt x="20" y="515"/>
                      <a:pt x="20" y="516"/>
                      <a:pt x="20" y="517"/>
                    </a:cubicBezTo>
                    <a:cubicBezTo>
                      <a:pt x="20" y="518"/>
                      <a:pt x="20" y="520"/>
                      <a:pt x="19" y="521"/>
                    </a:cubicBezTo>
                    <a:cubicBezTo>
                      <a:pt x="19" y="521"/>
                      <a:pt x="20" y="523"/>
                      <a:pt x="20" y="523"/>
                    </a:cubicBezTo>
                    <a:cubicBezTo>
                      <a:pt x="20" y="523"/>
                      <a:pt x="19" y="524"/>
                      <a:pt x="21" y="524"/>
                    </a:cubicBezTo>
                    <a:cubicBezTo>
                      <a:pt x="23" y="524"/>
                      <a:pt x="23" y="523"/>
                      <a:pt x="24" y="523"/>
                    </a:cubicBezTo>
                    <a:cubicBezTo>
                      <a:pt x="24" y="523"/>
                      <a:pt x="25" y="524"/>
                      <a:pt x="25" y="525"/>
                    </a:cubicBezTo>
                    <a:cubicBezTo>
                      <a:pt x="25" y="526"/>
                      <a:pt x="26" y="527"/>
                      <a:pt x="26" y="528"/>
                    </a:cubicBezTo>
                    <a:cubicBezTo>
                      <a:pt x="26" y="529"/>
                      <a:pt x="29" y="537"/>
                      <a:pt x="29" y="537"/>
                    </a:cubicBezTo>
                    <a:cubicBezTo>
                      <a:pt x="29" y="537"/>
                      <a:pt x="30" y="540"/>
                      <a:pt x="31" y="541"/>
                    </a:cubicBezTo>
                    <a:cubicBezTo>
                      <a:pt x="31" y="542"/>
                      <a:pt x="32" y="543"/>
                      <a:pt x="32" y="543"/>
                    </a:cubicBezTo>
                    <a:cubicBezTo>
                      <a:pt x="33" y="544"/>
                      <a:pt x="35" y="546"/>
                      <a:pt x="35" y="546"/>
                    </a:cubicBezTo>
                    <a:cubicBezTo>
                      <a:pt x="37" y="547"/>
                      <a:pt x="37" y="547"/>
                      <a:pt x="37" y="547"/>
                    </a:cubicBezTo>
                    <a:cubicBezTo>
                      <a:pt x="40" y="553"/>
                      <a:pt x="40" y="553"/>
                      <a:pt x="40" y="553"/>
                    </a:cubicBezTo>
                    <a:cubicBezTo>
                      <a:pt x="40" y="553"/>
                      <a:pt x="42" y="555"/>
                      <a:pt x="43" y="555"/>
                    </a:cubicBezTo>
                    <a:cubicBezTo>
                      <a:pt x="43" y="555"/>
                      <a:pt x="45" y="553"/>
                      <a:pt x="45" y="553"/>
                    </a:cubicBezTo>
                    <a:cubicBezTo>
                      <a:pt x="45" y="553"/>
                      <a:pt x="47" y="554"/>
                      <a:pt x="47" y="555"/>
                    </a:cubicBezTo>
                    <a:cubicBezTo>
                      <a:pt x="47" y="555"/>
                      <a:pt x="45" y="559"/>
                      <a:pt x="46" y="560"/>
                    </a:cubicBezTo>
                    <a:cubicBezTo>
                      <a:pt x="46" y="560"/>
                      <a:pt x="46" y="562"/>
                      <a:pt x="46" y="562"/>
                    </a:cubicBezTo>
                    <a:cubicBezTo>
                      <a:pt x="45" y="563"/>
                      <a:pt x="45" y="563"/>
                      <a:pt x="45" y="563"/>
                    </a:cubicBezTo>
                    <a:cubicBezTo>
                      <a:pt x="43" y="564"/>
                      <a:pt x="43" y="564"/>
                      <a:pt x="43" y="564"/>
                    </a:cubicBezTo>
                    <a:cubicBezTo>
                      <a:pt x="40" y="563"/>
                      <a:pt x="40" y="563"/>
                      <a:pt x="40" y="563"/>
                    </a:cubicBezTo>
                    <a:cubicBezTo>
                      <a:pt x="39" y="566"/>
                      <a:pt x="39" y="566"/>
                      <a:pt x="39" y="566"/>
                    </a:cubicBezTo>
                    <a:cubicBezTo>
                      <a:pt x="42" y="568"/>
                      <a:pt x="42" y="568"/>
                      <a:pt x="42" y="568"/>
                    </a:cubicBezTo>
                    <a:cubicBezTo>
                      <a:pt x="42" y="568"/>
                      <a:pt x="44" y="570"/>
                      <a:pt x="44" y="570"/>
                    </a:cubicBezTo>
                    <a:cubicBezTo>
                      <a:pt x="44" y="571"/>
                      <a:pt x="45" y="574"/>
                      <a:pt x="44" y="574"/>
                    </a:cubicBezTo>
                    <a:cubicBezTo>
                      <a:pt x="44" y="574"/>
                      <a:pt x="40" y="573"/>
                      <a:pt x="40" y="573"/>
                    </a:cubicBezTo>
                    <a:cubicBezTo>
                      <a:pt x="40" y="573"/>
                      <a:pt x="39" y="576"/>
                      <a:pt x="39" y="576"/>
                    </a:cubicBezTo>
                    <a:cubicBezTo>
                      <a:pt x="39" y="577"/>
                      <a:pt x="38" y="577"/>
                      <a:pt x="39" y="579"/>
                    </a:cubicBezTo>
                    <a:cubicBezTo>
                      <a:pt x="41" y="581"/>
                      <a:pt x="45" y="586"/>
                      <a:pt x="45" y="586"/>
                    </a:cubicBezTo>
                    <a:cubicBezTo>
                      <a:pt x="45" y="586"/>
                      <a:pt x="48" y="591"/>
                      <a:pt x="48" y="591"/>
                    </a:cubicBezTo>
                    <a:cubicBezTo>
                      <a:pt x="48" y="591"/>
                      <a:pt x="50" y="594"/>
                      <a:pt x="50" y="595"/>
                    </a:cubicBezTo>
                    <a:cubicBezTo>
                      <a:pt x="51" y="595"/>
                      <a:pt x="51" y="598"/>
                      <a:pt x="51" y="598"/>
                    </a:cubicBezTo>
                    <a:cubicBezTo>
                      <a:pt x="50" y="599"/>
                      <a:pt x="50" y="599"/>
                      <a:pt x="50" y="599"/>
                    </a:cubicBezTo>
                    <a:cubicBezTo>
                      <a:pt x="49" y="602"/>
                      <a:pt x="49" y="602"/>
                      <a:pt x="49" y="602"/>
                    </a:cubicBezTo>
                    <a:cubicBezTo>
                      <a:pt x="49" y="604"/>
                      <a:pt x="49" y="604"/>
                      <a:pt x="49" y="604"/>
                    </a:cubicBezTo>
                    <a:cubicBezTo>
                      <a:pt x="49" y="606"/>
                      <a:pt x="49" y="606"/>
                      <a:pt x="49" y="606"/>
                    </a:cubicBezTo>
                    <a:cubicBezTo>
                      <a:pt x="49" y="608"/>
                      <a:pt x="49" y="608"/>
                      <a:pt x="49" y="608"/>
                    </a:cubicBezTo>
                    <a:cubicBezTo>
                      <a:pt x="47" y="610"/>
                      <a:pt x="47" y="610"/>
                      <a:pt x="47" y="610"/>
                    </a:cubicBezTo>
                    <a:cubicBezTo>
                      <a:pt x="51" y="611"/>
                      <a:pt x="51" y="611"/>
                      <a:pt x="51" y="611"/>
                    </a:cubicBezTo>
                    <a:cubicBezTo>
                      <a:pt x="56" y="610"/>
                      <a:pt x="56" y="610"/>
                      <a:pt x="56" y="610"/>
                    </a:cubicBezTo>
                    <a:cubicBezTo>
                      <a:pt x="56" y="610"/>
                      <a:pt x="56" y="611"/>
                      <a:pt x="57" y="612"/>
                    </a:cubicBezTo>
                    <a:cubicBezTo>
                      <a:pt x="58" y="612"/>
                      <a:pt x="61" y="612"/>
                      <a:pt x="61" y="612"/>
                    </a:cubicBezTo>
                    <a:cubicBezTo>
                      <a:pt x="65" y="610"/>
                      <a:pt x="65" y="610"/>
                      <a:pt x="65" y="610"/>
                    </a:cubicBezTo>
                    <a:cubicBezTo>
                      <a:pt x="67" y="609"/>
                      <a:pt x="67" y="609"/>
                      <a:pt x="67" y="609"/>
                    </a:cubicBezTo>
                    <a:cubicBezTo>
                      <a:pt x="67" y="606"/>
                      <a:pt x="67" y="606"/>
                      <a:pt x="67" y="606"/>
                    </a:cubicBezTo>
                    <a:cubicBezTo>
                      <a:pt x="67" y="606"/>
                      <a:pt x="68" y="604"/>
                      <a:pt x="69" y="604"/>
                    </a:cubicBezTo>
                    <a:cubicBezTo>
                      <a:pt x="69" y="604"/>
                      <a:pt x="72" y="605"/>
                      <a:pt x="72" y="605"/>
                    </a:cubicBezTo>
                    <a:cubicBezTo>
                      <a:pt x="72" y="605"/>
                      <a:pt x="74" y="605"/>
                      <a:pt x="74" y="606"/>
                    </a:cubicBezTo>
                    <a:cubicBezTo>
                      <a:pt x="74" y="606"/>
                      <a:pt x="76" y="607"/>
                      <a:pt x="76" y="607"/>
                    </a:cubicBezTo>
                    <a:cubicBezTo>
                      <a:pt x="79" y="607"/>
                      <a:pt x="79" y="607"/>
                      <a:pt x="79" y="607"/>
                    </a:cubicBezTo>
                    <a:cubicBezTo>
                      <a:pt x="81" y="607"/>
                      <a:pt x="81" y="607"/>
                      <a:pt x="81" y="607"/>
                    </a:cubicBezTo>
                    <a:cubicBezTo>
                      <a:pt x="84" y="606"/>
                      <a:pt x="84" y="606"/>
                      <a:pt x="84" y="606"/>
                    </a:cubicBezTo>
                    <a:cubicBezTo>
                      <a:pt x="84" y="606"/>
                      <a:pt x="83" y="604"/>
                      <a:pt x="84" y="604"/>
                    </a:cubicBezTo>
                    <a:cubicBezTo>
                      <a:pt x="85" y="604"/>
                      <a:pt x="87" y="605"/>
                      <a:pt x="87" y="605"/>
                    </a:cubicBezTo>
                    <a:cubicBezTo>
                      <a:pt x="87" y="605"/>
                      <a:pt x="88" y="606"/>
                      <a:pt x="88" y="606"/>
                    </a:cubicBezTo>
                    <a:cubicBezTo>
                      <a:pt x="89" y="606"/>
                      <a:pt x="91" y="604"/>
                      <a:pt x="90" y="603"/>
                    </a:cubicBezTo>
                    <a:cubicBezTo>
                      <a:pt x="89" y="602"/>
                      <a:pt x="86" y="601"/>
                      <a:pt x="86" y="601"/>
                    </a:cubicBezTo>
                    <a:cubicBezTo>
                      <a:pt x="86" y="601"/>
                      <a:pt x="84" y="599"/>
                      <a:pt x="84" y="598"/>
                    </a:cubicBezTo>
                    <a:cubicBezTo>
                      <a:pt x="84" y="597"/>
                      <a:pt x="83" y="595"/>
                      <a:pt x="82" y="594"/>
                    </a:cubicBezTo>
                    <a:cubicBezTo>
                      <a:pt x="81" y="594"/>
                      <a:pt x="81" y="593"/>
                      <a:pt x="81" y="591"/>
                    </a:cubicBezTo>
                    <a:cubicBezTo>
                      <a:pt x="81" y="589"/>
                      <a:pt x="82" y="588"/>
                      <a:pt x="82" y="588"/>
                    </a:cubicBezTo>
                    <a:cubicBezTo>
                      <a:pt x="82" y="587"/>
                      <a:pt x="81" y="584"/>
                      <a:pt x="81" y="584"/>
                    </a:cubicBezTo>
                    <a:cubicBezTo>
                      <a:pt x="81" y="584"/>
                      <a:pt x="81" y="583"/>
                      <a:pt x="83" y="581"/>
                    </a:cubicBezTo>
                    <a:cubicBezTo>
                      <a:pt x="85" y="579"/>
                      <a:pt x="86" y="578"/>
                      <a:pt x="86" y="579"/>
                    </a:cubicBezTo>
                    <a:cubicBezTo>
                      <a:pt x="87" y="579"/>
                      <a:pt x="89" y="581"/>
                      <a:pt x="89" y="581"/>
                    </a:cubicBezTo>
                    <a:cubicBezTo>
                      <a:pt x="90" y="582"/>
                      <a:pt x="91" y="582"/>
                      <a:pt x="91" y="583"/>
                    </a:cubicBezTo>
                    <a:cubicBezTo>
                      <a:pt x="91" y="583"/>
                      <a:pt x="91" y="584"/>
                      <a:pt x="92" y="584"/>
                    </a:cubicBezTo>
                    <a:cubicBezTo>
                      <a:pt x="93" y="584"/>
                      <a:pt x="94" y="584"/>
                      <a:pt x="94" y="584"/>
                    </a:cubicBezTo>
                    <a:cubicBezTo>
                      <a:pt x="94" y="584"/>
                      <a:pt x="96" y="584"/>
                      <a:pt x="96" y="583"/>
                    </a:cubicBezTo>
                    <a:cubicBezTo>
                      <a:pt x="95" y="583"/>
                      <a:pt x="95" y="580"/>
                      <a:pt x="94" y="580"/>
                    </a:cubicBezTo>
                    <a:cubicBezTo>
                      <a:pt x="94" y="580"/>
                      <a:pt x="93" y="578"/>
                      <a:pt x="93" y="578"/>
                    </a:cubicBezTo>
                    <a:cubicBezTo>
                      <a:pt x="93" y="578"/>
                      <a:pt x="94" y="578"/>
                      <a:pt x="92" y="577"/>
                    </a:cubicBezTo>
                    <a:cubicBezTo>
                      <a:pt x="90" y="575"/>
                      <a:pt x="89" y="575"/>
                      <a:pt x="91" y="574"/>
                    </a:cubicBezTo>
                    <a:cubicBezTo>
                      <a:pt x="92" y="573"/>
                      <a:pt x="95" y="573"/>
                      <a:pt x="95" y="573"/>
                    </a:cubicBezTo>
                    <a:cubicBezTo>
                      <a:pt x="98" y="573"/>
                      <a:pt x="98" y="573"/>
                      <a:pt x="98" y="573"/>
                    </a:cubicBezTo>
                    <a:cubicBezTo>
                      <a:pt x="98" y="573"/>
                      <a:pt x="99" y="572"/>
                      <a:pt x="101" y="572"/>
                    </a:cubicBezTo>
                    <a:cubicBezTo>
                      <a:pt x="102" y="573"/>
                      <a:pt x="105" y="573"/>
                      <a:pt x="105" y="573"/>
                    </a:cubicBezTo>
                    <a:cubicBezTo>
                      <a:pt x="109" y="573"/>
                      <a:pt x="109" y="573"/>
                      <a:pt x="109" y="573"/>
                    </a:cubicBezTo>
                    <a:cubicBezTo>
                      <a:pt x="111" y="571"/>
                      <a:pt x="111" y="571"/>
                      <a:pt x="111" y="571"/>
                    </a:cubicBezTo>
                    <a:cubicBezTo>
                      <a:pt x="114" y="573"/>
                      <a:pt x="114" y="573"/>
                      <a:pt x="114" y="573"/>
                    </a:cubicBezTo>
                    <a:cubicBezTo>
                      <a:pt x="114" y="573"/>
                      <a:pt x="114" y="573"/>
                      <a:pt x="116" y="573"/>
                    </a:cubicBezTo>
                    <a:cubicBezTo>
                      <a:pt x="118" y="574"/>
                      <a:pt x="120" y="572"/>
                      <a:pt x="121" y="572"/>
                    </a:cubicBezTo>
                    <a:cubicBezTo>
                      <a:pt x="121" y="571"/>
                      <a:pt x="124" y="566"/>
                      <a:pt x="124" y="566"/>
                    </a:cubicBezTo>
                    <a:cubicBezTo>
                      <a:pt x="127" y="549"/>
                      <a:pt x="127" y="549"/>
                      <a:pt x="127" y="549"/>
                    </a:cubicBezTo>
                    <a:cubicBezTo>
                      <a:pt x="127" y="549"/>
                      <a:pt x="129" y="547"/>
                      <a:pt x="129" y="547"/>
                    </a:cubicBezTo>
                    <a:cubicBezTo>
                      <a:pt x="129" y="546"/>
                      <a:pt x="129" y="540"/>
                      <a:pt x="129" y="540"/>
                    </a:cubicBezTo>
                    <a:cubicBezTo>
                      <a:pt x="129" y="539"/>
                      <a:pt x="131" y="533"/>
                      <a:pt x="131" y="533"/>
                    </a:cubicBezTo>
                    <a:cubicBezTo>
                      <a:pt x="131" y="533"/>
                      <a:pt x="134" y="531"/>
                      <a:pt x="133" y="528"/>
                    </a:cubicBezTo>
                    <a:cubicBezTo>
                      <a:pt x="131" y="526"/>
                      <a:pt x="130" y="523"/>
                      <a:pt x="130" y="523"/>
                    </a:cubicBezTo>
                    <a:cubicBezTo>
                      <a:pt x="130" y="523"/>
                      <a:pt x="129" y="518"/>
                      <a:pt x="130" y="518"/>
                    </a:cubicBezTo>
                    <a:cubicBezTo>
                      <a:pt x="130" y="517"/>
                      <a:pt x="133" y="513"/>
                      <a:pt x="133" y="513"/>
                    </a:cubicBezTo>
                    <a:cubicBezTo>
                      <a:pt x="130" y="505"/>
                      <a:pt x="130" y="505"/>
                      <a:pt x="130" y="505"/>
                    </a:cubicBezTo>
                    <a:cubicBezTo>
                      <a:pt x="130" y="505"/>
                      <a:pt x="132" y="503"/>
                      <a:pt x="132" y="502"/>
                    </a:cubicBezTo>
                    <a:cubicBezTo>
                      <a:pt x="132" y="502"/>
                      <a:pt x="131" y="495"/>
                      <a:pt x="131" y="495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0" y="492"/>
                      <a:pt x="133" y="489"/>
                      <a:pt x="133" y="488"/>
                    </a:cubicBezTo>
                    <a:cubicBezTo>
                      <a:pt x="133" y="487"/>
                      <a:pt x="132" y="483"/>
                      <a:pt x="132" y="483"/>
                    </a:cubicBezTo>
                    <a:cubicBezTo>
                      <a:pt x="131" y="478"/>
                      <a:pt x="131" y="478"/>
                      <a:pt x="131" y="478"/>
                    </a:cubicBezTo>
                    <a:cubicBezTo>
                      <a:pt x="131" y="478"/>
                      <a:pt x="132" y="477"/>
                      <a:pt x="132" y="476"/>
                    </a:cubicBezTo>
                    <a:cubicBezTo>
                      <a:pt x="131" y="475"/>
                      <a:pt x="130" y="474"/>
                      <a:pt x="130" y="474"/>
                    </a:cubicBezTo>
                    <a:cubicBezTo>
                      <a:pt x="129" y="472"/>
                      <a:pt x="129" y="472"/>
                      <a:pt x="129" y="472"/>
                    </a:cubicBezTo>
                    <a:cubicBezTo>
                      <a:pt x="130" y="471"/>
                      <a:pt x="130" y="471"/>
                      <a:pt x="130" y="471"/>
                    </a:cubicBezTo>
                    <a:cubicBezTo>
                      <a:pt x="133" y="469"/>
                      <a:pt x="133" y="469"/>
                      <a:pt x="133" y="469"/>
                    </a:cubicBezTo>
                    <a:cubicBezTo>
                      <a:pt x="131" y="465"/>
                      <a:pt x="131" y="465"/>
                      <a:pt x="131" y="465"/>
                    </a:cubicBezTo>
                    <a:cubicBezTo>
                      <a:pt x="128" y="464"/>
                      <a:pt x="128" y="464"/>
                      <a:pt x="128" y="464"/>
                    </a:cubicBezTo>
                    <a:cubicBezTo>
                      <a:pt x="128" y="464"/>
                      <a:pt x="128" y="462"/>
                      <a:pt x="129" y="462"/>
                    </a:cubicBezTo>
                    <a:cubicBezTo>
                      <a:pt x="130" y="462"/>
                      <a:pt x="136" y="459"/>
                      <a:pt x="136" y="459"/>
                    </a:cubicBezTo>
                    <a:cubicBezTo>
                      <a:pt x="136" y="459"/>
                      <a:pt x="138" y="456"/>
                      <a:pt x="138" y="456"/>
                    </a:cubicBezTo>
                    <a:cubicBezTo>
                      <a:pt x="139" y="456"/>
                      <a:pt x="145" y="452"/>
                      <a:pt x="145" y="452"/>
                    </a:cubicBezTo>
                    <a:cubicBezTo>
                      <a:pt x="145" y="452"/>
                      <a:pt x="145" y="449"/>
                      <a:pt x="145" y="449"/>
                    </a:cubicBezTo>
                    <a:cubicBezTo>
                      <a:pt x="146" y="448"/>
                      <a:pt x="146" y="447"/>
                      <a:pt x="146" y="446"/>
                    </a:cubicBezTo>
                    <a:cubicBezTo>
                      <a:pt x="146" y="446"/>
                      <a:pt x="145" y="439"/>
                      <a:pt x="145" y="436"/>
                    </a:cubicBezTo>
                    <a:cubicBezTo>
                      <a:pt x="146" y="434"/>
                      <a:pt x="147" y="438"/>
                      <a:pt x="147" y="438"/>
                    </a:cubicBezTo>
                    <a:cubicBezTo>
                      <a:pt x="149" y="440"/>
                      <a:pt x="149" y="440"/>
                      <a:pt x="149" y="440"/>
                    </a:cubicBezTo>
                    <a:cubicBezTo>
                      <a:pt x="148" y="446"/>
                      <a:pt x="148" y="446"/>
                      <a:pt x="148" y="446"/>
                    </a:cubicBezTo>
                    <a:cubicBezTo>
                      <a:pt x="151" y="446"/>
                      <a:pt x="151" y="446"/>
                      <a:pt x="151" y="446"/>
                    </a:cubicBezTo>
                    <a:cubicBezTo>
                      <a:pt x="151" y="449"/>
                      <a:pt x="151" y="449"/>
                      <a:pt x="151" y="449"/>
                    </a:cubicBezTo>
                    <a:cubicBezTo>
                      <a:pt x="151" y="449"/>
                      <a:pt x="150" y="451"/>
                      <a:pt x="151" y="451"/>
                    </a:cubicBezTo>
                    <a:cubicBezTo>
                      <a:pt x="152" y="450"/>
                      <a:pt x="153" y="450"/>
                      <a:pt x="153" y="450"/>
                    </a:cubicBezTo>
                    <a:cubicBezTo>
                      <a:pt x="153" y="445"/>
                      <a:pt x="153" y="445"/>
                      <a:pt x="153" y="445"/>
                    </a:cubicBezTo>
                    <a:cubicBezTo>
                      <a:pt x="153" y="445"/>
                      <a:pt x="156" y="445"/>
                      <a:pt x="156" y="444"/>
                    </a:cubicBezTo>
                    <a:cubicBezTo>
                      <a:pt x="156" y="443"/>
                      <a:pt x="155" y="441"/>
                      <a:pt x="156" y="441"/>
                    </a:cubicBezTo>
                    <a:cubicBezTo>
                      <a:pt x="161" y="441"/>
                      <a:pt x="158" y="441"/>
                      <a:pt x="161" y="439"/>
                    </a:cubicBezTo>
                    <a:cubicBezTo>
                      <a:pt x="161" y="439"/>
                      <a:pt x="163" y="436"/>
                      <a:pt x="163" y="435"/>
                    </a:cubicBezTo>
                    <a:cubicBezTo>
                      <a:pt x="163" y="435"/>
                      <a:pt x="164" y="433"/>
                      <a:pt x="164" y="433"/>
                    </a:cubicBezTo>
                    <a:lnTo>
                      <a:pt x="162" y="432"/>
                    </a:ln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4" name="Freeform 8">
                <a:extLst>
                  <a:ext uri="{FF2B5EF4-FFF2-40B4-BE49-F238E27FC236}">
                    <a16:creationId xmlns:a16="http://schemas.microsoft.com/office/drawing/2014/main" id="{95483880-E370-4B61-217D-C3E06D2B5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4" y="1606"/>
                <a:ext cx="287" cy="219"/>
              </a:xfrm>
              <a:custGeom>
                <a:avLst/>
                <a:gdLst>
                  <a:gd name="T0" fmla="*/ 84 w 143"/>
                  <a:gd name="T1" fmla="*/ 108 h 109"/>
                  <a:gd name="T2" fmla="*/ 103 w 143"/>
                  <a:gd name="T3" fmla="*/ 104 h 109"/>
                  <a:gd name="T4" fmla="*/ 107 w 143"/>
                  <a:gd name="T5" fmla="*/ 97 h 109"/>
                  <a:gd name="T6" fmla="*/ 113 w 143"/>
                  <a:gd name="T7" fmla="*/ 93 h 109"/>
                  <a:gd name="T8" fmla="*/ 115 w 143"/>
                  <a:gd name="T9" fmla="*/ 90 h 109"/>
                  <a:gd name="T10" fmla="*/ 123 w 143"/>
                  <a:gd name="T11" fmla="*/ 85 h 109"/>
                  <a:gd name="T12" fmla="*/ 124 w 143"/>
                  <a:gd name="T13" fmla="*/ 72 h 109"/>
                  <a:gd name="T14" fmla="*/ 124 w 143"/>
                  <a:gd name="T15" fmla="*/ 59 h 109"/>
                  <a:gd name="T16" fmla="*/ 132 w 143"/>
                  <a:gd name="T17" fmla="*/ 47 h 109"/>
                  <a:gd name="T18" fmla="*/ 140 w 143"/>
                  <a:gd name="T19" fmla="*/ 41 h 109"/>
                  <a:gd name="T20" fmla="*/ 135 w 143"/>
                  <a:gd name="T21" fmla="*/ 39 h 109"/>
                  <a:gd name="T22" fmla="*/ 135 w 143"/>
                  <a:gd name="T23" fmla="*/ 23 h 109"/>
                  <a:gd name="T24" fmla="*/ 130 w 143"/>
                  <a:gd name="T25" fmla="*/ 22 h 109"/>
                  <a:gd name="T26" fmla="*/ 123 w 143"/>
                  <a:gd name="T27" fmla="*/ 17 h 109"/>
                  <a:gd name="T28" fmla="*/ 116 w 143"/>
                  <a:gd name="T29" fmla="*/ 11 h 109"/>
                  <a:gd name="T30" fmla="*/ 109 w 143"/>
                  <a:gd name="T31" fmla="*/ 8 h 109"/>
                  <a:gd name="T32" fmla="*/ 97 w 143"/>
                  <a:gd name="T33" fmla="*/ 10 h 109"/>
                  <a:gd name="T34" fmla="*/ 90 w 143"/>
                  <a:gd name="T35" fmla="*/ 4 h 109"/>
                  <a:gd name="T36" fmla="*/ 82 w 143"/>
                  <a:gd name="T37" fmla="*/ 7 h 109"/>
                  <a:gd name="T38" fmla="*/ 74 w 143"/>
                  <a:gd name="T39" fmla="*/ 11 h 109"/>
                  <a:gd name="T40" fmla="*/ 60 w 143"/>
                  <a:gd name="T41" fmla="*/ 10 h 109"/>
                  <a:gd name="T42" fmla="*/ 50 w 143"/>
                  <a:gd name="T43" fmla="*/ 11 h 109"/>
                  <a:gd name="T44" fmla="*/ 42 w 143"/>
                  <a:gd name="T45" fmla="*/ 11 h 109"/>
                  <a:gd name="T46" fmla="*/ 27 w 143"/>
                  <a:gd name="T47" fmla="*/ 15 h 109"/>
                  <a:gd name="T48" fmla="*/ 15 w 143"/>
                  <a:gd name="T49" fmla="*/ 21 h 109"/>
                  <a:gd name="T50" fmla="*/ 7 w 143"/>
                  <a:gd name="T51" fmla="*/ 26 h 109"/>
                  <a:gd name="T52" fmla="*/ 1 w 143"/>
                  <a:gd name="T53" fmla="*/ 34 h 109"/>
                  <a:gd name="T54" fmla="*/ 3 w 143"/>
                  <a:gd name="T55" fmla="*/ 43 h 109"/>
                  <a:gd name="T56" fmla="*/ 9 w 143"/>
                  <a:gd name="T57" fmla="*/ 55 h 109"/>
                  <a:gd name="T58" fmla="*/ 12 w 143"/>
                  <a:gd name="T59" fmla="*/ 64 h 109"/>
                  <a:gd name="T60" fmla="*/ 14 w 143"/>
                  <a:gd name="T61" fmla="*/ 64 h 109"/>
                  <a:gd name="T62" fmla="*/ 16 w 143"/>
                  <a:gd name="T63" fmla="*/ 65 h 109"/>
                  <a:gd name="T64" fmla="*/ 26 w 143"/>
                  <a:gd name="T65" fmla="*/ 70 h 109"/>
                  <a:gd name="T66" fmla="*/ 39 w 143"/>
                  <a:gd name="T67" fmla="*/ 68 h 109"/>
                  <a:gd name="T68" fmla="*/ 50 w 143"/>
                  <a:gd name="T69" fmla="*/ 70 h 109"/>
                  <a:gd name="T70" fmla="*/ 56 w 143"/>
                  <a:gd name="T71" fmla="*/ 76 h 109"/>
                  <a:gd name="T72" fmla="*/ 55 w 143"/>
                  <a:gd name="T73" fmla="*/ 83 h 109"/>
                  <a:gd name="T74" fmla="*/ 57 w 143"/>
                  <a:gd name="T75" fmla="*/ 95 h 109"/>
                  <a:gd name="T76" fmla="*/ 58 w 143"/>
                  <a:gd name="T77" fmla="*/ 95 h 109"/>
                  <a:gd name="T78" fmla="*/ 60 w 143"/>
                  <a:gd name="T79" fmla="*/ 93 h 109"/>
                  <a:gd name="T80" fmla="*/ 63 w 143"/>
                  <a:gd name="T81" fmla="*/ 94 h 109"/>
                  <a:gd name="T82" fmla="*/ 65 w 143"/>
                  <a:gd name="T83" fmla="*/ 97 h 109"/>
                  <a:gd name="T84" fmla="*/ 69 w 143"/>
                  <a:gd name="T85" fmla="*/ 97 h 109"/>
                  <a:gd name="T86" fmla="*/ 79 w 143"/>
                  <a:gd name="T87" fmla="*/ 10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3" h="109">
                    <a:moveTo>
                      <a:pt x="79" y="106"/>
                    </a:moveTo>
                    <a:cubicBezTo>
                      <a:pt x="80" y="109"/>
                      <a:pt x="80" y="109"/>
                      <a:pt x="80" y="109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93" y="104"/>
                      <a:pt x="93" y="104"/>
                      <a:pt x="93" y="104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103" y="104"/>
                      <a:pt x="103" y="104"/>
                      <a:pt x="103" y="104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7" y="96"/>
                      <a:pt x="108" y="93"/>
                      <a:pt x="111" y="93"/>
                    </a:cubicBezTo>
                    <a:cubicBezTo>
                      <a:pt x="112" y="93"/>
                      <a:pt x="112" y="93"/>
                      <a:pt x="113" y="93"/>
                    </a:cubicBezTo>
                    <a:cubicBezTo>
                      <a:pt x="114" y="93"/>
                      <a:pt x="114" y="93"/>
                      <a:pt x="114" y="93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5" y="90"/>
                      <a:pt x="115" y="90"/>
                      <a:pt x="115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5"/>
                      <a:pt x="123" y="85"/>
                      <a:pt x="123" y="85"/>
                    </a:cubicBezTo>
                    <a:cubicBezTo>
                      <a:pt x="123" y="85"/>
                      <a:pt x="123" y="85"/>
                      <a:pt x="123" y="85"/>
                    </a:cubicBezTo>
                    <a:cubicBezTo>
                      <a:pt x="123" y="84"/>
                      <a:pt x="122" y="83"/>
                      <a:pt x="123" y="82"/>
                    </a:cubicBezTo>
                    <a:cubicBezTo>
                      <a:pt x="124" y="76"/>
                      <a:pt x="124" y="76"/>
                      <a:pt x="124" y="76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23" y="65"/>
                      <a:pt x="123" y="65"/>
                      <a:pt x="123" y="65"/>
                    </a:cubicBez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6" y="55"/>
                      <a:pt x="126" y="55"/>
                      <a:pt x="126" y="55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47"/>
                      <a:pt x="132" y="47"/>
                      <a:pt x="132" y="47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41" y="43"/>
                      <a:pt x="141" y="43"/>
                      <a:pt x="141" y="43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3" y="40"/>
                      <a:pt x="143" y="40"/>
                      <a:pt x="143" y="40"/>
                    </a:cubicBezTo>
                    <a:cubicBezTo>
                      <a:pt x="139" y="41"/>
                      <a:pt x="139" y="41"/>
                      <a:pt x="139" y="41"/>
                    </a:cubicBezTo>
                    <a:cubicBezTo>
                      <a:pt x="135" y="39"/>
                      <a:pt x="135" y="39"/>
                      <a:pt x="135" y="39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6" y="29"/>
                      <a:pt x="136" y="29"/>
                      <a:pt x="136" y="29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5" y="23"/>
                      <a:pt x="135" y="22"/>
                      <a:pt x="135" y="22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27" y="21"/>
                      <a:pt x="127" y="21"/>
                      <a:pt x="127" y="21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12" y="11"/>
                      <a:pt x="112" y="11"/>
                      <a:pt x="112" y="11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9" y="8"/>
                      <a:pt x="109" y="8"/>
                      <a:pt x="109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0" y="4"/>
                      <a:pt x="90" y="4"/>
                      <a:pt x="90" y="4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5" y="2"/>
                      <a:pt x="85" y="2"/>
                    </a:cubicBezTo>
                    <a:cubicBezTo>
                      <a:pt x="84" y="2"/>
                      <a:pt x="82" y="7"/>
                      <a:pt x="82" y="7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8"/>
                      <a:pt x="74" y="11"/>
                      <a:pt x="74" y="11"/>
                    </a:cubicBezTo>
                    <a:cubicBezTo>
                      <a:pt x="73" y="12"/>
                      <a:pt x="70" y="10"/>
                      <a:pt x="70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0" y="10"/>
                      <a:pt x="60" y="10"/>
                    </a:cubicBezTo>
                    <a:cubicBezTo>
                      <a:pt x="59" y="9"/>
                      <a:pt x="59" y="11"/>
                      <a:pt x="59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49" y="15"/>
                      <a:pt x="48" y="16"/>
                    </a:cubicBezTo>
                    <a:cubicBezTo>
                      <a:pt x="47" y="16"/>
                      <a:pt x="45" y="13"/>
                      <a:pt x="44" y="12"/>
                    </a:cubicBezTo>
                    <a:cubicBezTo>
                      <a:pt x="44" y="12"/>
                      <a:pt x="42" y="11"/>
                      <a:pt x="42" y="11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3" y="14"/>
                      <a:pt x="32" y="14"/>
                    </a:cubicBezTo>
                    <a:cubicBezTo>
                      <a:pt x="32" y="14"/>
                      <a:pt x="27" y="15"/>
                      <a:pt x="27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3" y="33"/>
                      <a:pt x="1" y="34"/>
                    </a:cubicBezTo>
                    <a:cubicBezTo>
                      <a:pt x="0" y="34"/>
                      <a:pt x="2" y="35"/>
                      <a:pt x="2" y="35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5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1" y="71"/>
                      <a:pt x="53" y="73"/>
                      <a:pt x="54" y="74"/>
                    </a:cubicBezTo>
                    <a:cubicBezTo>
                      <a:pt x="55" y="75"/>
                      <a:pt x="56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8" y="95"/>
                      <a:pt x="58" y="95"/>
                      <a:pt x="58" y="95"/>
                    </a:cubicBezTo>
                    <a:cubicBezTo>
                      <a:pt x="59" y="94"/>
                      <a:pt x="59" y="94"/>
                      <a:pt x="60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62" y="93"/>
                      <a:pt x="63" y="94"/>
                      <a:pt x="63" y="94"/>
                    </a:cubicBezTo>
                    <a:cubicBezTo>
                      <a:pt x="64" y="95"/>
                      <a:pt x="64" y="95"/>
                      <a:pt x="64" y="95"/>
                    </a:cubicBezTo>
                    <a:cubicBezTo>
                      <a:pt x="64" y="95"/>
                      <a:pt x="64" y="95"/>
                      <a:pt x="64" y="95"/>
                    </a:cubicBezTo>
                    <a:cubicBezTo>
                      <a:pt x="64" y="96"/>
                      <a:pt x="64" y="96"/>
                      <a:pt x="65" y="97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6" y="97"/>
                      <a:pt x="67" y="97"/>
                      <a:pt x="69" y="97"/>
                    </a:cubicBezTo>
                    <a:cubicBezTo>
                      <a:pt x="72" y="97"/>
                      <a:pt x="74" y="97"/>
                      <a:pt x="75" y="99"/>
                    </a:cubicBezTo>
                    <a:cubicBezTo>
                      <a:pt x="75" y="100"/>
                      <a:pt x="75" y="101"/>
                      <a:pt x="76" y="103"/>
                    </a:cubicBezTo>
                    <a:lnTo>
                      <a:pt x="79" y="1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5" name="Freeform 9">
                <a:extLst>
                  <a:ext uri="{FF2B5EF4-FFF2-40B4-BE49-F238E27FC236}">
                    <a16:creationId xmlns:a16="http://schemas.microsoft.com/office/drawing/2014/main" id="{169206E7-89AB-1863-86FA-66AFA71EA3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6" y="2544"/>
                <a:ext cx="28" cy="4"/>
              </a:xfrm>
              <a:custGeom>
                <a:avLst/>
                <a:gdLst>
                  <a:gd name="T0" fmla="*/ 12 w 14"/>
                  <a:gd name="T1" fmla="*/ 2 h 2"/>
                  <a:gd name="T2" fmla="*/ 12 w 14"/>
                  <a:gd name="T3" fmla="*/ 2 h 2"/>
                  <a:gd name="T4" fmla="*/ 12 w 14"/>
                  <a:gd name="T5" fmla="*/ 2 h 2"/>
                  <a:gd name="T6" fmla="*/ 12 w 14"/>
                  <a:gd name="T7" fmla="*/ 2 h 2"/>
                  <a:gd name="T8" fmla="*/ 13 w 14"/>
                  <a:gd name="T9" fmla="*/ 2 h 2"/>
                  <a:gd name="T10" fmla="*/ 13 w 14"/>
                  <a:gd name="T11" fmla="*/ 2 h 2"/>
                  <a:gd name="T12" fmla="*/ 13 w 14"/>
                  <a:gd name="T13" fmla="*/ 1 h 2"/>
                  <a:gd name="T14" fmla="*/ 13 w 14"/>
                  <a:gd name="T15" fmla="*/ 1 h 2"/>
                  <a:gd name="T16" fmla="*/ 13 w 14"/>
                  <a:gd name="T17" fmla="*/ 1 h 2"/>
                  <a:gd name="T18" fmla="*/ 13 w 14"/>
                  <a:gd name="T19" fmla="*/ 1 h 2"/>
                  <a:gd name="T20" fmla="*/ 13 w 14"/>
                  <a:gd name="T21" fmla="*/ 1 h 2"/>
                  <a:gd name="T22" fmla="*/ 13 w 14"/>
                  <a:gd name="T23" fmla="*/ 1 h 2"/>
                  <a:gd name="T24" fmla="*/ 13 w 14"/>
                  <a:gd name="T25" fmla="*/ 1 h 2"/>
                  <a:gd name="T26" fmla="*/ 13 w 14"/>
                  <a:gd name="T27" fmla="*/ 1 h 2"/>
                  <a:gd name="T28" fmla="*/ 13 w 14"/>
                  <a:gd name="T29" fmla="*/ 1 h 2"/>
                  <a:gd name="T30" fmla="*/ 13 w 14"/>
                  <a:gd name="T31" fmla="*/ 1 h 2"/>
                  <a:gd name="T32" fmla="*/ 13 w 14"/>
                  <a:gd name="T33" fmla="*/ 1 h 2"/>
                  <a:gd name="T34" fmla="*/ 13 w 14"/>
                  <a:gd name="T35" fmla="*/ 1 h 2"/>
                  <a:gd name="T36" fmla="*/ 13 w 14"/>
                  <a:gd name="T37" fmla="*/ 1 h 2"/>
                  <a:gd name="T38" fmla="*/ 13 w 14"/>
                  <a:gd name="T39" fmla="*/ 1 h 2"/>
                  <a:gd name="T40" fmla="*/ 13 w 14"/>
                  <a:gd name="T41" fmla="*/ 1 h 2"/>
                  <a:gd name="T42" fmla="*/ 13 w 14"/>
                  <a:gd name="T43" fmla="*/ 1 h 2"/>
                  <a:gd name="T44" fmla="*/ 13 w 14"/>
                  <a:gd name="T45" fmla="*/ 1 h 2"/>
                  <a:gd name="T46" fmla="*/ 14 w 14"/>
                  <a:gd name="T47" fmla="*/ 1 h 2"/>
                  <a:gd name="T48" fmla="*/ 14 w 14"/>
                  <a:gd name="T49" fmla="*/ 1 h 2"/>
                  <a:gd name="T50" fmla="*/ 14 w 14"/>
                  <a:gd name="T51" fmla="*/ 1 h 2"/>
                  <a:gd name="T52" fmla="*/ 14 w 14"/>
                  <a:gd name="T53" fmla="*/ 1 h 2"/>
                  <a:gd name="T54" fmla="*/ 0 w 14"/>
                  <a:gd name="T55" fmla="*/ 0 h 2"/>
                  <a:gd name="T56" fmla="*/ 0 w 14"/>
                  <a:gd name="T57" fmla="*/ 1 h 2"/>
                  <a:gd name="T58" fmla="*/ 12 w 14"/>
                  <a:gd name="T5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" h="2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9" y="2"/>
                      <a:pt x="1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6" name="Freeform 10">
                <a:extLst>
                  <a:ext uri="{FF2B5EF4-FFF2-40B4-BE49-F238E27FC236}">
                    <a16:creationId xmlns:a16="http://schemas.microsoft.com/office/drawing/2014/main" id="{B4F0B48E-8FDB-6803-3DB8-915813EA8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8" y="2572"/>
                <a:ext cx="1280" cy="688"/>
              </a:xfrm>
              <a:custGeom>
                <a:avLst/>
                <a:gdLst>
                  <a:gd name="T0" fmla="*/ 608 w 638"/>
                  <a:gd name="T1" fmla="*/ 105 h 343"/>
                  <a:gd name="T2" fmla="*/ 576 w 638"/>
                  <a:gd name="T3" fmla="*/ 69 h 343"/>
                  <a:gd name="T4" fmla="*/ 578 w 638"/>
                  <a:gd name="T5" fmla="*/ 46 h 343"/>
                  <a:gd name="T6" fmla="*/ 553 w 638"/>
                  <a:gd name="T7" fmla="*/ 49 h 343"/>
                  <a:gd name="T8" fmla="*/ 544 w 638"/>
                  <a:gd name="T9" fmla="*/ 36 h 343"/>
                  <a:gd name="T10" fmla="*/ 541 w 638"/>
                  <a:gd name="T11" fmla="*/ 15 h 343"/>
                  <a:gd name="T12" fmla="*/ 523 w 638"/>
                  <a:gd name="T13" fmla="*/ 11 h 343"/>
                  <a:gd name="T14" fmla="*/ 501 w 638"/>
                  <a:gd name="T15" fmla="*/ 6 h 343"/>
                  <a:gd name="T16" fmla="*/ 465 w 638"/>
                  <a:gd name="T17" fmla="*/ 12 h 343"/>
                  <a:gd name="T18" fmla="*/ 448 w 638"/>
                  <a:gd name="T19" fmla="*/ 35 h 343"/>
                  <a:gd name="T20" fmla="*/ 426 w 638"/>
                  <a:gd name="T21" fmla="*/ 49 h 343"/>
                  <a:gd name="T22" fmla="*/ 401 w 638"/>
                  <a:gd name="T23" fmla="*/ 56 h 343"/>
                  <a:gd name="T24" fmla="*/ 378 w 638"/>
                  <a:gd name="T25" fmla="*/ 69 h 343"/>
                  <a:gd name="T26" fmla="*/ 355 w 638"/>
                  <a:gd name="T27" fmla="*/ 68 h 343"/>
                  <a:gd name="T28" fmla="*/ 330 w 638"/>
                  <a:gd name="T29" fmla="*/ 68 h 343"/>
                  <a:gd name="T30" fmla="*/ 304 w 638"/>
                  <a:gd name="T31" fmla="*/ 66 h 343"/>
                  <a:gd name="T32" fmla="*/ 274 w 638"/>
                  <a:gd name="T33" fmla="*/ 64 h 343"/>
                  <a:gd name="T34" fmla="*/ 240 w 638"/>
                  <a:gd name="T35" fmla="*/ 66 h 343"/>
                  <a:gd name="T36" fmla="*/ 178 w 638"/>
                  <a:gd name="T37" fmla="*/ 99 h 343"/>
                  <a:gd name="T38" fmla="*/ 162 w 638"/>
                  <a:gd name="T39" fmla="*/ 125 h 343"/>
                  <a:gd name="T40" fmla="*/ 107 w 638"/>
                  <a:gd name="T41" fmla="*/ 130 h 343"/>
                  <a:gd name="T42" fmla="*/ 64 w 638"/>
                  <a:gd name="T43" fmla="*/ 124 h 343"/>
                  <a:gd name="T44" fmla="*/ 45 w 638"/>
                  <a:gd name="T45" fmla="*/ 109 h 343"/>
                  <a:gd name="T46" fmla="*/ 18 w 638"/>
                  <a:gd name="T47" fmla="*/ 115 h 343"/>
                  <a:gd name="T48" fmla="*/ 1 w 638"/>
                  <a:gd name="T49" fmla="*/ 129 h 343"/>
                  <a:gd name="T50" fmla="*/ 8 w 638"/>
                  <a:gd name="T51" fmla="*/ 131 h 343"/>
                  <a:gd name="T52" fmla="*/ 19 w 638"/>
                  <a:gd name="T53" fmla="*/ 147 h 343"/>
                  <a:gd name="T54" fmla="*/ 10 w 638"/>
                  <a:gd name="T55" fmla="*/ 173 h 343"/>
                  <a:gd name="T56" fmla="*/ 8 w 638"/>
                  <a:gd name="T57" fmla="*/ 180 h 343"/>
                  <a:gd name="T58" fmla="*/ 18 w 638"/>
                  <a:gd name="T59" fmla="*/ 184 h 343"/>
                  <a:gd name="T60" fmla="*/ 11 w 638"/>
                  <a:gd name="T61" fmla="*/ 204 h 343"/>
                  <a:gd name="T62" fmla="*/ 24 w 638"/>
                  <a:gd name="T63" fmla="*/ 184 h 343"/>
                  <a:gd name="T64" fmla="*/ 54 w 638"/>
                  <a:gd name="T65" fmla="*/ 150 h 343"/>
                  <a:gd name="T66" fmla="*/ 103 w 638"/>
                  <a:gd name="T67" fmla="*/ 143 h 343"/>
                  <a:gd name="T68" fmla="*/ 107 w 638"/>
                  <a:gd name="T69" fmla="*/ 151 h 343"/>
                  <a:gd name="T70" fmla="*/ 104 w 638"/>
                  <a:gd name="T71" fmla="*/ 162 h 343"/>
                  <a:gd name="T72" fmla="*/ 73 w 638"/>
                  <a:gd name="T73" fmla="*/ 173 h 343"/>
                  <a:gd name="T74" fmla="*/ 60 w 638"/>
                  <a:gd name="T75" fmla="*/ 170 h 343"/>
                  <a:gd name="T76" fmla="*/ 46 w 638"/>
                  <a:gd name="T77" fmla="*/ 178 h 343"/>
                  <a:gd name="T78" fmla="*/ 27 w 638"/>
                  <a:gd name="T79" fmla="*/ 184 h 343"/>
                  <a:gd name="T80" fmla="*/ 15 w 638"/>
                  <a:gd name="T81" fmla="*/ 209 h 343"/>
                  <a:gd name="T82" fmla="*/ 23 w 638"/>
                  <a:gd name="T83" fmla="*/ 228 h 343"/>
                  <a:gd name="T84" fmla="*/ 38 w 638"/>
                  <a:gd name="T85" fmla="*/ 230 h 343"/>
                  <a:gd name="T86" fmla="*/ 48 w 638"/>
                  <a:gd name="T87" fmla="*/ 248 h 343"/>
                  <a:gd name="T88" fmla="*/ 46 w 638"/>
                  <a:gd name="T89" fmla="*/ 260 h 343"/>
                  <a:gd name="T90" fmla="*/ 46 w 638"/>
                  <a:gd name="T91" fmla="*/ 267 h 343"/>
                  <a:gd name="T92" fmla="*/ 39 w 638"/>
                  <a:gd name="T93" fmla="*/ 271 h 343"/>
                  <a:gd name="T94" fmla="*/ 46 w 638"/>
                  <a:gd name="T95" fmla="*/ 284 h 343"/>
                  <a:gd name="T96" fmla="*/ 71 w 638"/>
                  <a:gd name="T97" fmla="*/ 285 h 343"/>
                  <a:gd name="T98" fmla="*/ 69 w 638"/>
                  <a:gd name="T99" fmla="*/ 300 h 343"/>
                  <a:gd name="T100" fmla="*/ 80 w 638"/>
                  <a:gd name="T101" fmla="*/ 321 h 343"/>
                  <a:gd name="T102" fmla="*/ 103 w 638"/>
                  <a:gd name="T103" fmla="*/ 331 h 343"/>
                  <a:gd name="T104" fmla="*/ 142 w 638"/>
                  <a:gd name="T105" fmla="*/ 335 h 343"/>
                  <a:gd name="T106" fmla="*/ 209 w 638"/>
                  <a:gd name="T107" fmla="*/ 303 h 343"/>
                  <a:gd name="T108" fmla="*/ 300 w 638"/>
                  <a:gd name="T109" fmla="*/ 302 h 343"/>
                  <a:gd name="T110" fmla="*/ 352 w 638"/>
                  <a:gd name="T111" fmla="*/ 267 h 343"/>
                  <a:gd name="T112" fmla="*/ 379 w 638"/>
                  <a:gd name="T113" fmla="*/ 299 h 343"/>
                  <a:gd name="T114" fmla="*/ 400 w 638"/>
                  <a:gd name="T115" fmla="*/ 256 h 343"/>
                  <a:gd name="T116" fmla="*/ 504 w 638"/>
                  <a:gd name="T117" fmla="*/ 205 h 343"/>
                  <a:gd name="T118" fmla="*/ 562 w 638"/>
                  <a:gd name="T119" fmla="*/ 178 h 343"/>
                  <a:gd name="T120" fmla="*/ 619 w 638"/>
                  <a:gd name="T121" fmla="*/ 15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8" h="343">
                    <a:moveTo>
                      <a:pt x="636" y="140"/>
                    </a:moveTo>
                    <a:cubicBezTo>
                      <a:pt x="632" y="139"/>
                      <a:pt x="626" y="140"/>
                      <a:pt x="626" y="138"/>
                    </a:cubicBezTo>
                    <a:cubicBezTo>
                      <a:pt x="629" y="133"/>
                      <a:pt x="621" y="135"/>
                      <a:pt x="623" y="132"/>
                    </a:cubicBezTo>
                    <a:cubicBezTo>
                      <a:pt x="624" y="128"/>
                      <a:pt x="619" y="126"/>
                      <a:pt x="620" y="125"/>
                    </a:cubicBezTo>
                    <a:cubicBezTo>
                      <a:pt x="619" y="124"/>
                      <a:pt x="608" y="126"/>
                      <a:pt x="607" y="123"/>
                    </a:cubicBezTo>
                    <a:cubicBezTo>
                      <a:pt x="605" y="111"/>
                      <a:pt x="606" y="118"/>
                      <a:pt x="607" y="109"/>
                    </a:cubicBezTo>
                    <a:cubicBezTo>
                      <a:pt x="607" y="106"/>
                      <a:pt x="607" y="105"/>
                      <a:pt x="608" y="105"/>
                    </a:cubicBezTo>
                    <a:cubicBezTo>
                      <a:pt x="608" y="105"/>
                      <a:pt x="607" y="105"/>
                      <a:pt x="607" y="104"/>
                    </a:cubicBezTo>
                    <a:cubicBezTo>
                      <a:pt x="601" y="103"/>
                      <a:pt x="601" y="103"/>
                      <a:pt x="601" y="103"/>
                    </a:cubicBezTo>
                    <a:cubicBezTo>
                      <a:pt x="596" y="92"/>
                      <a:pt x="596" y="92"/>
                      <a:pt x="596" y="92"/>
                    </a:cubicBezTo>
                    <a:cubicBezTo>
                      <a:pt x="589" y="84"/>
                      <a:pt x="589" y="84"/>
                      <a:pt x="589" y="84"/>
                    </a:cubicBezTo>
                    <a:cubicBezTo>
                      <a:pt x="586" y="75"/>
                      <a:pt x="586" y="75"/>
                      <a:pt x="586" y="75"/>
                    </a:cubicBezTo>
                    <a:cubicBezTo>
                      <a:pt x="581" y="74"/>
                      <a:pt x="581" y="74"/>
                      <a:pt x="581" y="74"/>
                    </a:cubicBezTo>
                    <a:cubicBezTo>
                      <a:pt x="576" y="69"/>
                      <a:pt x="576" y="69"/>
                      <a:pt x="576" y="69"/>
                    </a:cubicBezTo>
                    <a:cubicBezTo>
                      <a:pt x="576" y="67"/>
                      <a:pt x="576" y="67"/>
                      <a:pt x="576" y="67"/>
                    </a:cubicBezTo>
                    <a:cubicBezTo>
                      <a:pt x="584" y="63"/>
                      <a:pt x="584" y="63"/>
                      <a:pt x="584" y="63"/>
                    </a:cubicBezTo>
                    <a:cubicBezTo>
                      <a:pt x="584" y="63"/>
                      <a:pt x="587" y="60"/>
                      <a:pt x="587" y="58"/>
                    </a:cubicBezTo>
                    <a:cubicBezTo>
                      <a:pt x="586" y="57"/>
                      <a:pt x="584" y="55"/>
                      <a:pt x="583" y="54"/>
                    </a:cubicBezTo>
                    <a:cubicBezTo>
                      <a:pt x="583" y="54"/>
                      <a:pt x="584" y="52"/>
                      <a:pt x="584" y="50"/>
                    </a:cubicBezTo>
                    <a:cubicBezTo>
                      <a:pt x="584" y="49"/>
                      <a:pt x="582" y="48"/>
                      <a:pt x="582" y="48"/>
                    </a:cubicBezTo>
                    <a:cubicBezTo>
                      <a:pt x="582" y="48"/>
                      <a:pt x="579" y="46"/>
                      <a:pt x="578" y="46"/>
                    </a:cubicBezTo>
                    <a:cubicBezTo>
                      <a:pt x="577" y="46"/>
                      <a:pt x="575" y="46"/>
                      <a:pt x="574" y="46"/>
                    </a:cubicBezTo>
                    <a:cubicBezTo>
                      <a:pt x="573" y="46"/>
                      <a:pt x="569" y="46"/>
                      <a:pt x="569" y="46"/>
                    </a:cubicBezTo>
                    <a:cubicBezTo>
                      <a:pt x="565" y="48"/>
                      <a:pt x="565" y="48"/>
                      <a:pt x="565" y="48"/>
                    </a:cubicBezTo>
                    <a:cubicBezTo>
                      <a:pt x="565" y="48"/>
                      <a:pt x="564" y="49"/>
                      <a:pt x="563" y="49"/>
                    </a:cubicBezTo>
                    <a:cubicBezTo>
                      <a:pt x="561" y="49"/>
                      <a:pt x="560" y="50"/>
                      <a:pt x="560" y="50"/>
                    </a:cubicBezTo>
                    <a:cubicBezTo>
                      <a:pt x="560" y="50"/>
                      <a:pt x="557" y="49"/>
                      <a:pt x="556" y="49"/>
                    </a:cubicBezTo>
                    <a:cubicBezTo>
                      <a:pt x="555" y="49"/>
                      <a:pt x="555" y="49"/>
                      <a:pt x="553" y="49"/>
                    </a:cubicBezTo>
                    <a:cubicBezTo>
                      <a:pt x="552" y="49"/>
                      <a:pt x="548" y="49"/>
                      <a:pt x="548" y="49"/>
                    </a:cubicBezTo>
                    <a:cubicBezTo>
                      <a:pt x="550" y="46"/>
                      <a:pt x="550" y="46"/>
                      <a:pt x="550" y="46"/>
                    </a:cubicBezTo>
                    <a:cubicBezTo>
                      <a:pt x="550" y="46"/>
                      <a:pt x="551" y="45"/>
                      <a:pt x="550" y="44"/>
                    </a:cubicBezTo>
                    <a:cubicBezTo>
                      <a:pt x="550" y="44"/>
                      <a:pt x="549" y="43"/>
                      <a:pt x="548" y="42"/>
                    </a:cubicBezTo>
                    <a:cubicBezTo>
                      <a:pt x="548" y="42"/>
                      <a:pt x="546" y="41"/>
                      <a:pt x="546" y="41"/>
                    </a:cubicBezTo>
                    <a:cubicBezTo>
                      <a:pt x="546" y="41"/>
                      <a:pt x="546" y="40"/>
                      <a:pt x="545" y="39"/>
                    </a:cubicBezTo>
                    <a:cubicBezTo>
                      <a:pt x="545" y="38"/>
                      <a:pt x="544" y="36"/>
                      <a:pt x="544" y="36"/>
                    </a:cubicBezTo>
                    <a:cubicBezTo>
                      <a:pt x="543" y="35"/>
                      <a:pt x="543" y="35"/>
                      <a:pt x="543" y="35"/>
                    </a:cubicBezTo>
                    <a:cubicBezTo>
                      <a:pt x="543" y="35"/>
                      <a:pt x="541" y="33"/>
                      <a:pt x="541" y="32"/>
                    </a:cubicBezTo>
                    <a:cubicBezTo>
                      <a:pt x="542" y="30"/>
                      <a:pt x="544" y="26"/>
                      <a:pt x="544" y="26"/>
                    </a:cubicBezTo>
                    <a:cubicBezTo>
                      <a:pt x="545" y="21"/>
                      <a:pt x="545" y="21"/>
                      <a:pt x="545" y="21"/>
                    </a:cubicBezTo>
                    <a:cubicBezTo>
                      <a:pt x="544" y="19"/>
                      <a:pt x="544" y="19"/>
                      <a:pt x="544" y="19"/>
                    </a:cubicBezTo>
                    <a:cubicBezTo>
                      <a:pt x="542" y="17"/>
                      <a:pt x="542" y="17"/>
                      <a:pt x="542" y="17"/>
                    </a:cubicBezTo>
                    <a:cubicBezTo>
                      <a:pt x="542" y="17"/>
                      <a:pt x="541" y="17"/>
                      <a:pt x="541" y="15"/>
                    </a:cubicBezTo>
                    <a:cubicBezTo>
                      <a:pt x="541" y="14"/>
                      <a:pt x="540" y="14"/>
                      <a:pt x="540" y="13"/>
                    </a:cubicBezTo>
                    <a:cubicBezTo>
                      <a:pt x="540" y="13"/>
                      <a:pt x="539" y="12"/>
                      <a:pt x="539" y="12"/>
                    </a:cubicBezTo>
                    <a:cubicBezTo>
                      <a:pt x="536" y="13"/>
                      <a:pt x="536" y="13"/>
                      <a:pt x="536" y="13"/>
                    </a:cubicBezTo>
                    <a:cubicBezTo>
                      <a:pt x="532" y="11"/>
                      <a:pt x="532" y="11"/>
                      <a:pt x="532" y="11"/>
                    </a:cubicBezTo>
                    <a:cubicBezTo>
                      <a:pt x="528" y="12"/>
                      <a:pt x="528" y="12"/>
                      <a:pt x="528" y="12"/>
                    </a:cubicBezTo>
                    <a:cubicBezTo>
                      <a:pt x="523" y="12"/>
                      <a:pt x="523" y="12"/>
                      <a:pt x="523" y="12"/>
                    </a:cubicBezTo>
                    <a:cubicBezTo>
                      <a:pt x="523" y="12"/>
                      <a:pt x="523" y="12"/>
                      <a:pt x="523" y="11"/>
                    </a:cubicBezTo>
                    <a:cubicBezTo>
                      <a:pt x="522" y="10"/>
                      <a:pt x="520" y="8"/>
                      <a:pt x="520" y="8"/>
                    </a:cubicBezTo>
                    <a:cubicBezTo>
                      <a:pt x="516" y="6"/>
                      <a:pt x="516" y="6"/>
                      <a:pt x="516" y="6"/>
                    </a:cubicBezTo>
                    <a:cubicBezTo>
                      <a:pt x="512" y="3"/>
                      <a:pt x="512" y="3"/>
                      <a:pt x="512" y="3"/>
                    </a:cubicBezTo>
                    <a:cubicBezTo>
                      <a:pt x="510" y="1"/>
                      <a:pt x="510" y="1"/>
                      <a:pt x="510" y="1"/>
                    </a:cubicBezTo>
                    <a:cubicBezTo>
                      <a:pt x="510" y="1"/>
                      <a:pt x="508" y="0"/>
                      <a:pt x="506" y="0"/>
                    </a:cubicBezTo>
                    <a:cubicBezTo>
                      <a:pt x="505" y="1"/>
                      <a:pt x="500" y="3"/>
                      <a:pt x="500" y="3"/>
                    </a:cubicBezTo>
                    <a:cubicBezTo>
                      <a:pt x="501" y="6"/>
                      <a:pt x="501" y="6"/>
                      <a:pt x="501" y="6"/>
                    </a:cubicBezTo>
                    <a:cubicBezTo>
                      <a:pt x="501" y="6"/>
                      <a:pt x="500" y="7"/>
                      <a:pt x="498" y="9"/>
                    </a:cubicBezTo>
                    <a:cubicBezTo>
                      <a:pt x="496" y="10"/>
                      <a:pt x="487" y="11"/>
                      <a:pt x="487" y="11"/>
                    </a:cubicBezTo>
                    <a:cubicBezTo>
                      <a:pt x="483" y="12"/>
                      <a:pt x="483" y="12"/>
                      <a:pt x="483" y="12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9" y="13"/>
                      <a:pt x="472" y="16"/>
                      <a:pt x="470" y="15"/>
                    </a:cubicBezTo>
                    <a:cubicBezTo>
                      <a:pt x="468" y="15"/>
                      <a:pt x="467" y="13"/>
                      <a:pt x="466" y="12"/>
                    </a:cubicBezTo>
                    <a:cubicBezTo>
                      <a:pt x="466" y="12"/>
                      <a:pt x="465" y="12"/>
                      <a:pt x="465" y="12"/>
                    </a:cubicBezTo>
                    <a:cubicBezTo>
                      <a:pt x="462" y="12"/>
                      <a:pt x="464" y="14"/>
                      <a:pt x="463" y="16"/>
                    </a:cubicBezTo>
                    <a:cubicBezTo>
                      <a:pt x="461" y="18"/>
                      <a:pt x="462" y="19"/>
                      <a:pt x="462" y="21"/>
                    </a:cubicBezTo>
                    <a:cubicBezTo>
                      <a:pt x="461" y="22"/>
                      <a:pt x="460" y="23"/>
                      <a:pt x="459" y="25"/>
                    </a:cubicBezTo>
                    <a:cubicBezTo>
                      <a:pt x="457" y="26"/>
                      <a:pt x="456" y="27"/>
                      <a:pt x="455" y="28"/>
                    </a:cubicBezTo>
                    <a:cubicBezTo>
                      <a:pt x="453" y="29"/>
                      <a:pt x="454" y="28"/>
                      <a:pt x="454" y="30"/>
                    </a:cubicBezTo>
                    <a:cubicBezTo>
                      <a:pt x="454" y="31"/>
                      <a:pt x="452" y="32"/>
                      <a:pt x="451" y="33"/>
                    </a:cubicBezTo>
                    <a:cubicBezTo>
                      <a:pt x="450" y="33"/>
                      <a:pt x="449" y="35"/>
                      <a:pt x="448" y="35"/>
                    </a:cubicBezTo>
                    <a:cubicBezTo>
                      <a:pt x="447" y="35"/>
                      <a:pt x="447" y="37"/>
                      <a:pt x="447" y="39"/>
                    </a:cubicBezTo>
                    <a:cubicBezTo>
                      <a:pt x="447" y="40"/>
                      <a:pt x="446" y="39"/>
                      <a:pt x="445" y="40"/>
                    </a:cubicBezTo>
                    <a:cubicBezTo>
                      <a:pt x="443" y="40"/>
                      <a:pt x="443" y="41"/>
                      <a:pt x="441" y="42"/>
                    </a:cubicBezTo>
                    <a:cubicBezTo>
                      <a:pt x="439" y="43"/>
                      <a:pt x="439" y="45"/>
                      <a:pt x="439" y="45"/>
                    </a:cubicBezTo>
                    <a:cubicBezTo>
                      <a:pt x="439" y="45"/>
                      <a:pt x="437" y="48"/>
                      <a:pt x="434" y="50"/>
                    </a:cubicBezTo>
                    <a:cubicBezTo>
                      <a:pt x="431" y="52"/>
                      <a:pt x="430" y="51"/>
                      <a:pt x="430" y="51"/>
                    </a:cubicBezTo>
                    <a:cubicBezTo>
                      <a:pt x="429" y="51"/>
                      <a:pt x="427" y="50"/>
                      <a:pt x="426" y="49"/>
                    </a:cubicBezTo>
                    <a:cubicBezTo>
                      <a:pt x="425" y="49"/>
                      <a:pt x="423" y="53"/>
                      <a:pt x="421" y="53"/>
                    </a:cubicBezTo>
                    <a:cubicBezTo>
                      <a:pt x="420" y="54"/>
                      <a:pt x="415" y="53"/>
                      <a:pt x="415" y="53"/>
                    </a:cubicBezTo>
                    <a:cubicBezTo>
                      <a:pt x="408" y="52"/>
                      <a:pt x="408" y="52"/>
                      <a:pt x="408" y="52"/>
                    </a:cubicBezTo>
                    <a:cubicBezTo>
                      <a:pt x="407" y="53"/>
                      <a:pt x="407" y="53"/>
                      <a:pt x="407" y="53"/>
                    </a:cubicBezTo>
                    <a:cubicBezTo>
                      <a:pt x="404" y="54"/>
                      <a:pt x="404" y="54"/>
                      <a:pt x="404" y="54"/>
                    </a:cubicBezTo>
                    <a:cubicBezTo>
                      <a:pt x="403" y="54"/>
                      <a:pt x="403" y="54"/>
                      <a:pt x="403" y="54"/>
                    </a:cubicBezTo>
                    <a:cubicBezTo>
                      <a:pt x="403" y="54"/>
                      <a:pt x="402" y="55"/>
                      <a:pt x="401" y="56"/>
                    </a:cubicBezTo>
                    <a:cubicBezTo>
                      <a:pt x="400" y="56"/>
                      <a:pt x="399" y="58"/>
                      <a:pt x="399" y="58"/>
                    </a:cubicBezTo>
                    <a:cubicBezTo>
                      <a:pt x="399" y="58"/>
                      <a:pt x="394" y="59"/>
                      <a:pt x="393" y="59"/>
                    </a:cubicBezTo>
                    <a:cubicBezTo>
                      <a:pt x="392" y="59"/>
                      <a:pt x="392" y="60"/>
                      <a:pt x="392" y="60"/>
                    </a:cubicBezTo>
                    <a:cubicBezTo>
                      <a:pt x="392" y="60"/>
                      <a:pt x="392" y="62"/>
                      <a:pt x="390" y="63"/>
                    </a:cubicBezTo>
                    <a:cubicBezTo>
                      <a:pt x="387" y="64"/>
                      <a:pt x="387" y="64"/>
                      <a:pt x="387" y="64"/>
                    </a:cubicBezTo>
                    <a:cubicBezTo>
                      <a:pt x="387" y="64"/>
                      <a:pt x="383" y="67"/>
                      <a:pt x="380" y="68"/>
                    </a:cubicBezTo>
                    <a:cubicBezTo>
                      <a:pt x="378" y="69"/>
                      <a:pt x="377" y="69"/>
                      <a:pt x="378" y="69"/>
                    </a:cubicBezTo>
                    <a:cubicBezTo>
                      <a:pt x="378" y="69"/>
                      <a:pt x="378" y="69"/>
                      <a:pt x="378" y="69"/>
                    </a:cubicBezTo>
                    <a:cubicBezTo>
                      <a:pt x="378" y="69"/>
                      <a:pt x="378" y="69"/>
                      <a:pt x="378" y="69"/>
                    </a:cubicBezTo>
                    <a:cubicBezTo>
                      <a:pt x="376" y="70"/>
                      <a:pt x="370" y="70"/>
                      <a:pt x="369" y="70"/>
                    </a:cubicBezTo>
                    <a:cubicBezTo>
                      <a:pt x="368" y="70"/>
                      <a:pt x="365" y="69"/>
                      <a:pt x="364" y="69"/>
                    </a:cubicBezTo>
                    <a:cubicBezTo>
                      <a:pt x="363" y="68"/>
                      <a:pt x="359" y="68"/>
                      <a:pt x="359" y="68"/>
                    </a:cubicBezTo>
                    <a:cubicBezTo>
                      <a:pt x="358" y="67"/>
                      <a:pt x="359" y="68"/>
                      <a:pt x="356" y="68"/>
                    </a:cubicBezTo>
                    <a:cubicBezTo>
                      <a:pt x="354" y="68"/>
                      <a:pt x="355" y="68"/>
                      <a:pt x="355" y="68"/>
                    </a:cubicBezTo>
                    <a:cubicBezTo>
                      <a:pt x="355" y="68"/>
                      <a:pt x="355" y="71"/>
                      <a:pt x="354" y="72"/>
                    </a:cubicBezTo>
                    <a:cubicBezTo>
                      <a:pt x="354" y="72"/>
                      <a:pt x="352" y="73"/>
                      <a:pt x="352" y="73"/>
                    </a:cubicBezTo>
                    <a:cubicBezTo>
                      <a:pt x="345" y="71"/>
                      <a:pt x="345" y="71"/>
                      <a:pt x="345" y="71"/>
                    </a:cubicBezTo>
                    <a:cubicBezTo>
                      <a:pt x="342" y="71"/>
                      <a:pt x="342" y="71"/>
                      <a:pt x="342" y="71"/>
                    </a:cubicBezTo>
                    <a:cubicBezTo>
                      <a:pt x="337" y="72"/>
                      <a:pt x="337" y="72"/>
                      <a:pt x="337" y="72"/>
                    </a:cubicBezTo>
                    <a:cubicBezTo>
                      <a:pt x="337" y="72"/>
                      <a:pt x="333" y="70"/>
                      <a:pt x="333" y="69"/>
                    </a:cubicBezTo>
                    <a:cubicBezTo>
                      <a:pt x="333" y="69"/>
                      <a:pt x="330" y="68"/>
                      <a:pt x="330" y="68"/>
                    </a:cubicBezTo>
                    <a:cubicBezTo>
                      <a:pt x="330" y="68"/>
                      <a:pt x="326" y="67"/>
                      <a:pt x="323" y="67"/>
                    </a:cubicBezTo>
                    <a:cubicBezTo>
                      <a:pt x="321" y="68"/>
                      <a:pt x="320" y="69"/>
                      <a:pt x="320" y="69"/>
                    </a:cubicBezTo>
                    <a:cubicBezTo>
                      <a:pt x="319" y="75"/>
                      <a:pt x="319" y="75"/>
                      <a:pt x="319" y="75"/>
                    </a:cubicBezTo>
                    <a:cubicBezTo>
                      <a:pt x="319" y="75"/>
                      <a:pt x="314" y="74"/>
                      <a:pt x="313" y="74"/>
                    </a:cubicBezTo>
                    <a:cubicBezTo>
                      <a:pt x="312" y="73"/>
                      <a:pt x="309" y="72"/>
                      <a:pt x="309" y="72"/>
                    </a:cubicBezTo>
                    <a:cubicBezTo>
                      <a:pt x="304" y="69"/>
                      <a:pt x="304" y="69"/>
                      <a:pt x="304" y="69"/>
                    </a:cubicBezTo>
                    <a:cubicBezTo>
                      <a:pt x="304" y="69"/>
                      <a:pt x="304" y="67"/>
                      <a:pt x="304" y="66"/>
                    </a:cubicBezTo>
                    <a:cubicBezTo>
                      <a:pt x="305" y="65"/>
                      <a:pt x="302" y="62"/>
                      <a:pt x="302" y="62"/>
                    </a:cubicBezTo>
                    <a:cubicBezTo>
                      <a:pt x="301" y="62"/>
                      <a:pt x="299" y="59"/>
                      <a:pt x="299" y="59"/>
                    </a:cubicBezTo>
                    <a:cubicBezTo>
                      <a:pt x="299" y="59"/>
                      <a:pt x="293" y="61"/>
                      <a:pt x="291" y="62"/>
                    </a:cubicBezTo>
                    <a:cubicBezTo>
                      <a:pt x="289" y="63"/>
                      <a:pt x="288" y="64"/>
                      <a:pt x="287" y="64"/>
                    </a:cubicBezTo>
                    <a:cubicBezTo>
                      <a:pt x="287" y="65"/>
                      <a:pt x="283" y="66"/>
                      <a:pt x="283" y="66"/>
                    </a:cubicBezTo>
                    <a:cubicBezTo>
                      <a:pt x="283" y="66"/>
                      <a:pt x="279" y="65"/>
                      <a:pt x="278" y="64"/>
                    </a:cubicBezTo>
                    <a:cubicBezTo>
                      <a:pt x="277" y="64"/>
                      <a:pt x="275" y="64"/>
                      <a:pt x="274" y="64"/>
                    </a:cubicBezTo>
                    <a:cubicBezTo>
                      <a:pt x="274" y="63"/>
                      <a:pt x="271" y="62"/>
                      <a:pt x="269" y="61"/>
                    </a:cubicBezTo>
                    <a:cubicBezTo>
                      <a:pt x="266" y="60"/>
                      <a:pt x="267" y="59"/>
                      <a:pt x="267" y="58"/>
                    </a:cubicBezTo>
                    <a:cubicBezTo>
                      <a:pt x="267" y="58"/>
                      <a:pt x="268" y="55"/>
                      <a:pt x="268" y="55"/>
                    </a:cubicBezTo>
                    <a:cubicBezTo>
                      <a:pt x="261" y="54"/>
                      <a:pt x="261" y="54"/>
                      <a:pt x="261" y="54"/>
                    </a:cubicBezTo>
                    <a:cubicBezTo>
                      <a:pt x="260" y="57"/>
                      <a:pt x="260" y="57"/>
                      <a:pt x="260" y="57"/>
                    </a:cubicBezTo>
                    <a:cubicBezTo>
                      <a:pt x="254" y="62"/>
                      <a:pt x="254" y="62"/>
                      <a:pt x="254" y="62"/>
                    </a:cubicBezTo>
                    <a:cubicBezTo>
                      <a:pt x="240" y="66"/>
                      <a:pt x="240" y="66"/>
                      <a:pt x="240" y="66"/>
                    </a:cubicBezTo>
                    <a:cubicBezTo>
                      <a:pt x="240" y="66"/>
                      <a:pt x="218" y="69"/>
                      <a:pt x="215" y="70"/>
                    </a:cubicBezTo>
                    <a:cubicBezTo>
                      <a:pt x="211" y="70"/>
                      <a:pt x="211" y="71"/>
                      <a:pt x="210" y="73"/>
                    </a:cubicBezTo>
                    <a:cubicBezTo>
                      <a:pt x="208" y="74"/>
                      <a:pt x="203" y="79"/>
                      <a:pt x="201" y="79"/>
                    </a:cubicBezTo>
                    <a:cubicBezTo>
                      <a:pt x="199" y="78"/>
                      <a:pt x="191" y="85"/>
                      <a:pt x="189" y="85"/>
                    </a:cubicBezTo>
                    <a:cubicBezTo>
                      <a:pt x="187" y="86"/>
                      <a:pt x="184" y="92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2" y="95"/>
                      <a:pt x="178" y="99"/>
                      <a:pt x="178" y="99"/>
                    </a:cubicBezTo>
                    <a:cubicBezTo>
                      <a:pt x="177" y="99"/>
                      <a:pt x="176" y="102"/>
                      <a:pt x="175" y="103"/>
                    </a:cubicBezTo>
                    <a:cubicBezTo>
                      <a:pt x="175" y="103"/>
                      <a:pt x="173" y="106"/>
                      <a:pt x="173" y="106"/>
                    </a:cubicBezTo>
                    <a:cubicBezTo>
                      <a:pt x="172" y="107"/>
                      <a:pt x="170" y="109"/>
                      <a:pt x="168" y="111"/>
                    </a:cubicBezTo>
                    <a:cubicBezTo>
                      <a:pt x="166" y="112"/>
                      <a:pt x="165" y="113"/>
                      <a:pt x="163" y="114"/>
                    </a:cubicBezTo>
                    <a:cubicBezTo>
                      <a:pt x="161" y="115"/>
                      <a:pt x="162" y="116"/>
                      <a:pt x="162" y="116"/>
                    </a:cubicBezTo>
                    <a:cubicBezTo>
                      <a:pt x="162" y="116"/>
                      <a:pt x="163" y="118"/>
                      <a:pt x="163" y="120"/>
                    </a:cubicBezTo>
                    <a:cubicBezTo>
                      <a:pt x="164" y="122"/>
                      <a:pt x="162" y="125"/>
                      <a:pt x="162" y="125"/>
                    </a:cubicBezTo>
                    <a:cubicBezTo>
                      <a:pt x="162" y="125"/>
                      <a:pt x="155" y="127"/>
                      <a:pt x="154" y="127"/>
                    </a:cubicBezTo>
                    <a:cubicBezTo>
                      <a:pt x="153" y="127"/>
                      <a:pt x="144" y="129"/>
                      <a:pt x="144" y="129"/>
                    </a:cubicBezTo>
                    <a:cubicBezTo>
                      <a:pt x="135" y="119"/>
                      <a:pt x="135" y="119"/>
                      <a:pt x="135" y="119"/>
                    </a:cubicBezTo>
                    <a:cubicBezTo>
                      <a:pt x="128" y="123"/>
                      <a:pt x="128" y="123"/>
                      <a:pt x="128" y="123"/>
                    </a:cubicBezTo>
                    <a:cubicBezTo>
                      <a:pt x="124" y="126"/>
                      <a:pt x="124" y="126"/>
                      <a:pt x="124" y="126"/>
                    </a:cubicBezTo>
                    <a:cubicBezTo>
                      <a:pt x="124" y="126"/>
                      <a:pt x="117" y="128"/>
                      <a:pt x="115" y="128"/>
                    </a:cubicBezTo>
                    <a:cubicBezTo>
                      <a:pt x="113" y="127"/>
                      <a:pt x="109" y="129"/>
                      <a:pt x="107" y="130"/>
                    </a:cubicBezTo>
                    <a:cubicBezTo>
                      <a:pt x="106" y="130"/>
                      <a:pt x="101" y="131"/>
                      <a:pt x="99" y="130"/>
                    </a:cubicBezTo>
                    <a:cubicBezTo>
                      <a:pt x="98" y="130"/>
                      <a:pt x="95" y="129"/>
                      <a:pt x="95" y="129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85" y="126"/>
                      <a:pt x="85" y="126"/>
                      <a:pt x="85" y="126"/>
                    </a:cubicBezTo>
                    <a:cubicBezTo>
                      <a:pt x="75" y="128"/>
                      <a:pt x="75" y="128"/>
                      <a:pt x="75" y="128"/>
                    </a:cubicBezTo>
                    <a:cubicBezTo>
                      <a:pt x="75" y="128"/>
                      <a:pt x="69" y="125"/>
                      <a:pt x="69" y="125"/>
                    </a:cubicBezTo>
                    <a:cubicBezTo>
                      <a:pt x="69" y="124"/>
                      <a:pt x="64" y="124"/>
                      <a:pt x="64" y="124"/>
                    </a:cubicBezTo>
                    <a:cubicBezTo>
                      <a:pt x="64" y="124"/>
                      <a:pt x="59" y="121"/>
                      <a:pt x="58" y="120"/>
                    </a:cubicBezTo>
                    <a:cubicBezTo>
                      <a:pt x="58" y="119"/>
                      <a:pt x="59" y="118"/>
                      <a:pt x="58" y="117"/>
                    </a:cubicBezTo>
                    <a:cubicBezTo>
                      <a:pt x="50" y="112"/>
                      <a:pt x="54" y="120"/>
                      <a:pt x="52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1" y="105"/>
                      <a:pt x="47" y="107"/>
                      <a:pt x="47" y="107"/>
                    </a:cubicBezTo>
                    <a:cubicBezTo>
                      <a:pt x="45" y="109"/>
                      <a:pt x="45" y="109"/>
                      <a:pt x="45" y="109"/>
                    </a:cubicBezTo>
                    <a:cubicBezTo>
                      <a:pt x="45" y="109"/>
                      <a:pt x="43" y="108"/>
                      <a:pt x="42" y="109"/>
                    </a:cubicBezTo>
                    <a:cubicBezTo>
                      <a:pt x="40" y="110"/>
                      <a:pt x="36" y="112"/>
                      <a:pt x="36" y="112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0" y="111"/>
                      <a:pt x="20" y="111"/>
                      <a:pt x="20" y="111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18" y="115"/>
                      <a:pt x="12" y="117"/>
                      <a:pt x="10" y="117"/>
                    </a:cubicBezTo>
                    <a:cubicBezTo>
                      <a:pt x="9" y="118"/>
                      <a:pt x="6" y="121"/>
                      <a:pt x="6" y="121"/>
                    </a:cubicBezTo>
                    <a:cubicBezTo>
                      <a:pt x="7" y="124"/>
                      <a:pt x="7" y="124"/>
                      <a:pt x="7" y="124"/>
                    </a:cubicBezTo>
                    <a:cubicBezTo>
                      <a:pt x="4" y="126"/>
                      <a:pt x="4" y="126"/>
                      <a:pt x="4" y="126"/>
                    </a:cubicBezTo>
                    <a:cubicBezTo>
                      <a:pt x="4" y="126"/>
                      <a:pt x="1" y="127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2" y="129"/>
                      <a:pt x="2" y="129"/>
                    </a:cubicBezTo>
                    <a:cubicBezTo>
                      <a:pt x="3" y="129"/>
                      <a:pt x="4" y="130"/>
                      <a:pt x="5" y="130"/>
                    </a:cubicBezTo>
                    <a:cubicBezTo>
                      <a:pt x="7" y="130"/>
                      <a:pt x="8" y="130"/>
                      <a:pt x="8" y="131"/>
                    </a:cubicBezTo>
                    <a:cubicBezTo>
                      <a:pt x="9" y="131"/>
                      <a:pt x="13" y="133"/>
                      <a:pt x="14" y="133"/>
                    </a:cubicBezTo>
                    <a:cubicBezTo>
                      <a:pt x="14" y="133"/>
                      <a:pt x="14" y="133"/>
                      <a:pt x="14" y="133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34"/>
                      <a:pt x="16" y="140"/>
                      <a:pt x="16" y="140"/>
                    </a:cubicBezTo>
                    <a:cubicBezTo>
                      <a:pt x="16" y="140"/>
                      <a:pt x="17" y="140"/>
                      <a:pt x="17" y="141"/>
                    </a:cubicBezTo>
                    <a:cubicBezTo>
                      <a:pt x="19" y="143"/>
                      <a:pt x="20" y="145"/>
                      <a:pt x="19" y="146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17" y="148"/>
                      <a:pt x="15" y="148"/>
                      <a:pt x="14" y="149"/>
                    </a:cubicBezTo>
                    <a:cubicBezTo>
                      <a:pt x="13" y="150"/>
                      <a:pt x="13" y="150"/>
                      <a:pt x="13" y="150"/>
                    </a:cubicBezTo>
                    <a:cubicBezTo>
                      <a:pt x="12" y="151"/>
                      <a:pt x="12" y="152"/>
                      <a:pt x="11" y="153"/>
                    </a:cubicBezTo>
                    <a:cubicBezTo>
                      <a:pt x="12" y="154"/>
                      <a:pt x="11" y="156"/>
                      <a:pt x="11" y="157"/>
                    </a:cubicBezTo>
                    <a:cubicBezTo>
                      <a:pt x="15" y="167"/>
                      <a:pt x="15" y="167"/>
                      <a:pt x="15" y="167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6" y="177"/>
                      <a:pt x="6" y="177"/>
                      <a:pt x="6" y="177"/>
                    </a:cubicBezTo>
                    <a:cubicBezTo>
                      <a:pt x="4" y="177"/>
                      <a:pt x="4" y="177"/>
                      <a:pt x="4" y="177"/>
                    </a:cubicBezTo>
                    <a:cubicBezTo>
                      <a:pt x="4" y="177"/>
                      <a:pt x="4" y="177"/>
                      <a:pt x="4" y="177"/>
                    </a:cubicBezTo>
                    <a:cubicBezTo>
                      <a:pt x="3" y="177"/>
                      <a:pt x="1" y="177"/>
                      <a:pt x="0" y="177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3" y="181"/>
                      <a:pt x="5" y="180"/>
                    </a:cubicBezTo>
                    <a:cubicBezTo>
                      <a:pt x="6" y="180"/>
                      <a:pt x="7" y="180"/>
                      <a:pt x="8" y="180"/>
                    </a:cubicBezTo>
                    <a:cubicBezTo>
                      <a:pt x="9" y="180"/>
                      <a:pt x="15" y="178"/>
                      <a:pt x="15" y="178"/>
                    </a:cubicBezTo>
                    <a:cubicBezTo>
                      <a:pt x="15" y="178"/>
                      <a:pt x="18" y="177"/>
                      <a:pt x="20" y="176"/>
                    </a:cubicBezTo>
                    <a:cubicBezTo>
                      <a:pt x="22" y="176"/>
                      <a:pt x="25" y="174"/>
                      <a:pt x="27" y="174"/>
                    </a:cubicBezTo>
                    <a:cubicBezTo>
                      <a:pt x="29" y="174"/>
                      <a:pt x="28" y="175"/>
                      <a:pt x="28" y="176"/>
                    </a:cubicBezTo>
                    <a:cubicBezTo>
                      <a:pt x="28" y="177"/>
                      <a:pt x="25" y="179"/>
                      <a:pt x="24" y="179"/>
                    </a:cubicBezTo>
                    <a:cubicBezTo>
                      <a:pt x="24" y="180"/>
                      <a:pt x="23" y="181"/>
                      <a:pt x="21" y="182"/>
                    </a:cubicBezTo>
                    <a:cubicBezTo>
                      <a:pt x="19" y="184"/>
                      <a:pt x="19" y="183"/>
                      <a:pt x="18" y="184"/>
                    </a:cubicBezTo>
                    <a:cubicBezTo>
                      <a:pt x="16" y="184"/>
                      <a:pt x="17" y="185"/>
                      <a:pt x="16" y="187"/>
                    </a:cubicBezTo>
                    <a:cubicBezTo>
                      <a:pt x="14" y="188"/>
                      <a:pt x="14" y="188"/>
                      <a:pt x="13" y="189"/>
                    </a:cubicBezTo>
                    <a:cubicBezTo>
                      <a:pt x="12" y="190"/>
                      <a:pt x="13" y="190"/>
                      <a:pt x="12" y="192"/>
                    </a:cubicBezTo>
                    <a:cubicBezTo>
                      <a:pt x="11" y="195"/>
                      <a:pt x="12" y="193"/>
                      <a:pt x="12" y="193"/>
                    </a:cubicBezTo>
                    <a:cubicBezTo>
                      <a:pt x="13" y="197"/>
                      <a:pt x="13" y="197"/>
                      <a:pt x="13" y="197"/>
                    </a:cubicBezTo>
                    <a:cubicBezTo>
                      <a:pt x="13" y="197"/>
                      <a:pt x="13" y="199"/>
                      <a:pt x="12" y="199"/>
                    </a:cubicBezTo>
                    <a:cubicBezTo>
                      <a:pt x="11" y="200"/>
                      <a:pt x="11" y="203"/>
                      <a:pt x="11" y="204"/>
                    </a:cubicBezTo>
                    <a:cubicBezTo>
                      <a:pt x="11" y="205"/>
                      <a:pt x="13" y="203"/>
                      <a:pt x="13" y="203"/>
                    </a:cubicBezTo>
                    <a:cubicBezTo>
                      <a:pt x="13" y="200"/>
                      <a:pt x="13" y="200"/>
                      <a:pt x="13" y="200"/>
                    </a:cubicBezTo>
                    <a:cubicBezTo>
                      <a:pt x="15" y="198"/>
                      <a:pt x="15" y="198"/>
                      <a:pt x="15" y="198"/>
                    </a:cubicBezTo>
                    <a:cubicBezTo>
                      <a:pt x="15" y="198"/>
                      <a:pt x="17" y="194"/>
                      <a:pt x="18" y="193"/>
                    </a:cubicBezTo>
                    <a:cubicBezTo>
                      <a:pt x="18" y="192"/>
                      <a:pt x="20" y="188"/>
                      <a:pt x="20" y="188"/>
                    </a:cubicBezTo>
                    <a:cubicBezTo>
                      <a:pt x="20" y="188"/>
                      <a:pt x="23" y="184"/>
                      <a:pt x="23" y="183"/>
                    </a:cubicBezTo>
                    <a:cubicBezTo>
                      <a:pt x="23" y="183"/>
                      <a:pt x="24" y="184"/>
                      <a:pt x="24" y="184"/>
                    </a:cubicBezTo>
                    <a:cubicBezTo>
                      <a:pt x="24" y="184"/>
                      <a:pt x="30" y="179"/>
                      <a:pt x="30" y="179"/>
                    </a:cubicBezTo>
                    <a:cubicBezTo>
                      <a:pt x="31" y="178"/>
                      <a:pt x="34" y="175"/>
                      <a:pt x="34" y="175"/>
                    </a:cubicBezTo>
                    <a:cubicBezTo>
                      <a:pt x="39" y="171"/>
                      <a:pt x="39" y="171"/>
                      <a:pt x="39" y="171"/>
                    </a:cubicBezTo>
                    <a:cubicBezTo>
                      <a:pt x="39" y="171"/>
                      <a:pt x="43" y="166"/>
                      <a:pt x="43" y="164"/>
                    </a:cubicBezTo>
                    <a:cubicBezTo>
                      <a:pt x="43" y="163"/>
                      <a:pt x="44" y="157"/>
                      <a:pt x="46" y="156"/>
                    </a:cubicBezTo>
                    <a:cubicBezTo>
                      <a:pt x="47" y="155"/>
                      <a:pt x="49" y="154"/>
                      <a:pt x="51" y="153"/>
                    </a:cubicBezTo>
                    <a:cubicBezTo>
                      <a:pt x="53" y="152"/>
                      <a:pt x="54" y="150"/>
                      <a:pt x="54" y="150"/>
                    </a:cubicBezTo>
                    <a:cubicBezTo>
                      <a:pt x="54" y="150"/>
                      <a:pt x="58" y="151"/>
                      <a:pt x="60" y="150"/>
                    </a:cubicBezTo>
                    <a:cubicBezTo>
                      <a:pt x="61" y="149"/>
                      <a:pt x="65" y="145"/>
                      <a:pt x="65" y="145"/>
                    </a:cubicBezTo>
                    <a:cubicBezTo>
                      <a:pt x="66" y="144"/>
                      <a:pt x="70" y="143"/>
                      <a:pt x="71" y="143"/>
                    </a:cubicBezTo>
                    <a:cubicBezTo>
                      <a:pt x="71" y="143"/>
                      <a:pt x="76" y="144"/>
                      <a:pt x="78" y="144"/>
                    </a:cubicBezTo>
                    <a:cubicBezTo>
                      <a:pt x="80" y="144"/>
                      <a:pt x="89" y="143"/>
                      <a:pt x="89" y="143"/>
                    </a:cubicBezTo>
                    <a:cubicBezTo>
                      <a:pt x="89" y="143"/>
                      <a:pt x="95" y="141"/>
                      <a:pt x="96" y="141"/>
                    </a:cubicBezTo>
                    <a:cubicBezTo>
                      <a:pt x="96" y="141"/>
                      <a:pt x="101" y="141"/>
                      <a:pt x="103" y="143"/>
                    </a:cubicBezTo>
                    <a:cubicBezTo>
                      <a:pt x="105" y="145"/>
                      <a:pt x="107" y="146"/>
                      <a:pt x="108" y="146"/>
                    </a:cubicBezTo>
                    <a:cubicBezTo>
                      <a:pt x="109" y="146"/>
                      <a:pt x="116" y="145"/>
                      <a:pt x="119" y="143"/>
                    </a:cubicBezTo>
                    <a:cubicBezTo>
                      <a:pt x="123" y="140"/>
                      <a:pt x="121" y="142"/>
                      <a:pt x="123" y="142"/>
                    </a:cubicBezTo>
                    <a:cubicBezTo>
                      <a:pt x="125" y="141"/>
                      <a:pt x="127" y="142"/>
                      <a:pt x="128" y="142"/>
                    </a:cubicBezTo>
                    <a:cubicBezTo>
                      <a:pt x="128" y="142"/>
                      <a:pt x="126" y="144"/>
                      <a:pt x="122" y="145"/>
                    </a:cubicBezTo>
                    <a:cubicBezTo>
                      <a:pt x="118" y="146"/>
                      <a:pt x="118" y="146"/>
                      <a:pt x="117" y="146"/>
                    </a:cubicBezTo>
                    <a:cubicBezTo>
                      <a:pt x="116" y="146"/>
                      <a:pt x="110" y="150"/>
                      <a:pt x="107" y="151"/>
                    </a:cubicBezTo>
                    <a:cubicBezTo>
                      <a:pt x="103" y="153"/>
                      <a:pt x="103" y="153"/>
                      <a:pt x="102" y="154"/>
                    </a:cubicBezTo>
                    <a:cubicBezTo>
                      <a:pt x="100" y="154"/>
                      <a:pt x="100" y="155"/>
                      <a:pt x="99" y="156"/>
                    </a:cubicBezTo>
                    <a:cubicBezTo>
                      <a:pt x="97" y="156"/>
                      <a:pt x="97" y="157"/>
                      <a:pt x="96" y="158"/>
                    </a:cubicBezTo>
                    <a:cubicBezTo>
                      <a:pt x="94" y="159"/>
                      <a:pt x="95" y="159"/>
                      <a:pt x="94" y="161"/>
                    </a:cubicBezTo>
                    <a:cubicBezTo>
                      <a:pt x="93" y="162"/>
                      <a:pt x="96" y="162"/>
                      <a:pt x="96" y="162"/>
                    </a:cubicBezTo>
                    <a:cubicBezTo>
                      <a:pt x="96" y="163"/>
                      <a:pt x="100" y="162"/>
                      <a:pt x="100" y="162"/>
                    </a:cubicBezTo>
                    <a:cubicBezTo>
                      <a:pt x="104" y="162"/>
                      <a:pt x="104" y="162"/>
                      <a:pt x="104" y="162"/>
                    </a:cubicBezTo>
                    <a:cubicBezTo>
                      <a:pt x="106" y="163"/>
                      <a:pt x="106" y="163"/>
                      <a:pt x="106" y="163"/>
                    </a:cubicBezTo>
                    <a:cubicBezTo>
                      <a:pt x="106" y="163"/>
                      <a:pt x="104" y="165"/>
                      <a:pt x="103" y="166"/>
                    </a:cubicBezTo>
                    <a:cubicBezTo>
                      <a:pt x="103" y="167"/>
                      <a:pt x="101" y="166"/>
                      <a:pt x="99" y="166"/>
                    </a:cubicBezTo>
                    <a:cubicBezTo>
                      <a:pt x="97" y="165"/>
                      <a:pt x="90" y="170"/>
                      <a:pt x="90" y="170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7" y="172"/>
                      <a:pt x="74" y="173"/>
                      <a:pt x="73" y="173"/>
                    </a:cubicBezTo>
                    <a:cubicBezTo>
                      <a:pt x="72" y="174"/>
                      <a:pt x="72" y="175"/>
                      <a:pt x="72" y="175"/>
                    </a:cubicBezTo>
                    <a:cubicBezTo>
                      <a:pt x="72" y="175"/>
                      <a:pt x="68" y="176"/>
                      <a:pt x="67" y="176"/>
                    </a:cubicBezTo>
                    <a:cubicBezTo>
                      <a:pt x="67" y="176"/>
                      <a:pt x="67" y="175"/>
                      <a:pt x="67" y="174"/>
                    </a:cubicBezTo>
                    <a:cubicBezTo>
                      <a:pt x="66" y="174"/>
                      <a:pt x="67" y="173"/>
                      <a:pt x="68" y="173"/>
                    </a:cubicBezTo>
                    <a:cubicBezTo>
                      <a:pt x="69" y="172"/>
                      <a:pt x="68" y="170"/>
                      <a:pt x="68" y="170"/>
                    </a:cubicBezTo>
                    <a:cubicBezTo>
                      <a:pt x="68" y="170"/>
                      <a:pt x="65" y="170"/>
                      <a:pt x="63" y="170"/>
                    </a:cubicBezTo>
                    <a:cubicBezTo>
                      <a:pt x="62" y="170"/>
                      <a:pt x="61" y="170"/>
                      <a:pt x="60" y="170"/>
                    </a:cubicBezTo>
                    <a:cubicBezTo>
                      <a:pt x="60" y="170"/>
                      <a:pt x="58" y="174"/>
                      <a:pt x="58" y="174"/>
                    </a:cubicBezTo>
                    <a:cubicBezTo>
                      <a:pt x="58" y="175"/>
                      <a:pt x="58" y="175"/>
                      <a:pt x="58" y="175"/>
                    </a:cubicBezTo>
                    <a:cubicBezTo>
                      <a:pt x="58" y="175"/>
                      <a:pt x="63" y="176"/>
                      <a:pt x="63" y="176"/>
                    </a:cubicBezTo>
                    <a:cubicBezTo>
                      <a:pt x="64" y="176"/>
                      <a:pt x="63" y="178"/>
                      <a:pt x="63" y="178"/>
                    </a:cubicBezTo>
                    <a:cubicBezTo>
                      <a:pt x="59" y="180"/>
                      <a:pt x="59" y="180"/>
                      <a:pt x="59" y="180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46" y="178"/>
                      <a:pt x="46" y="178"/>
                    </a:cubicBezTo>
                    <a:cubicBezTo>
                      <a:pt x="46" y="177"/>
                      <a:pt x="44" y="178"/>
                      <a:pt x="43" y="179"/>
                    </a:cubicBezTo>
                    <a:cubicBezTo>
                      <a:pt x="41" y="179"/>
                      <a:pt x="40" y="179"/>
                      <a:pt x="40" y="179"/>
                    </a:cubicBezTo>
                    <a:cubicBezTo>
                      <a:pt x="39" y="179"/>
                      <a:pt x="37" y="180"/>
                      <a:pt x="37" y="180"/>
                    </a:cubicBezTo>
                    <a:cubicBezTo>
                      <a:pt x="35" y="180"/>
                      <a:pt x="35" y="180"/>
                      <a:pt x="35" y="180"/>
                    </a:cubicBezTo>
                    <a:cubicBezTo>
                      <a:pt x="34" y="182"/>
                      <a:pt x="34" y="182"/>
                      <a:pt x="34" y="182"/>
                    </a:cubicBezTo>
                    <a:cubicBezTo>
                      <a:pt x="34" y="182"/>
                      <a:pt x="31" y="184"/>
                      <a:pt x="31" y="184"/>
                    </a:cubicBezTo>
                    <a:cubicBezTo>
                      <a:pt x="30" y="184"/>
                      <a:pt x="27" y="184"/>
                      <a:pt x="27" y="184"/>
                    </a:cubicBezTo>
                    <a:cubicBezTo>
                      <a:pt x="25" y="187"/>
                      <a:pt x="25" y="187"/>
                      <a:pt x="25" y="187"/>
                    </a:cubicBezTo>
                    <a:cubicBezTo>
                      <a:pt x="25" y="187"/>
                      <a:pt x="20" y="192"/>
                      <a:pt x="19" y="193"/>
                    </a:cubicBezTo>
                    <a:cubicBezTo>
                      <a:pt x="19" y="193"/>
                      <a:pt x="17" y="196"/>
                      <a:pt x="17" y="197"/>
                    </a:cubicBezTo>
                    <a:cubicBezTo>
                      <a:pt x="17" y="197"/>
                      <a:pt x="16" y="200"/>
                      <a:pt x="16" y="200"/>
                    </a:cubicBezTo>
                    <a:cubicBezTo>
                      <a:pt x="15" y="202"/>
                      <a:pt x="15" y="202"/>
                      <a:pt x="15" y="202"/>
                    </a:cubicBezTo>
                    <a:cubicBezTo>
                      <a:pt x="14" y="205"/>
                      <a:pt x="14" y="205"/>
                      <a:pt x="14" y="205"/>
                    </a:cubicBezTo>
                    <a:cubicBezTo>
                      <a:pt x="15" y="209"/>
                      <a:pt x="15" y="209"/>
                      <a:pt x="15" y="209"/>
                    </a:cubicBezTo>
                    <a:cubicBezTo>
                      <a:pt x="15" y="209"/>
                      <a:pt x="16" y="212"/>
                      <a:pt x="16" y="213"/>
                    </a:cubicBezTo>
                    <a:cubicBezTo>
                      <a:pt x="16" y="214"/>
                      <a:pt x="16" y="218"/>
                      <a:pt x="16" y="218"/>
                    </a:cubicBezTo>
                    <a:cubicBezTo>
                      <a:pt x="16" y="219"/>
                      <a:pt x="17" y="222"/>
                      <a:pt x="18" y="222"/>
                    </a:cubicBezTo>
                    <a:cubicBezTo>
                      <a:pt x="18" y="223"/>
                      <a:pt x="16" y="224"/>
                      <a:pt x="16" y="224"/>
                    </a:cubicBezTo>
                    <a:cubicBezTo>
                      <a:pt x="16" y="224"/>
                      <a:pt x="15" y="229"/>
                      <a:pt x="16" y="230"/>
                    </a:cubicBezTo>
                    <a:cubicBezTo>
                      <a:pt x="16" y="230"/>
                      <a:pt x="19" y="230"/>
                      <a:pt x="19" y="230"/>
                    </a:cubicBezTo>
                    <a:cubicBezTo>
                      <a:pt x="19" y="230"/>
                      <a:pt x="23" y="228"/>
                      <a:pt x="23" y="228"/>
                    </a:cubicBezTo>
                    <a:cubicBezTo>
                      <a:pt x="24" y="228"/>
                      <a:pt x="26" y="226"/>
                      <a:pt x="26" y="226"/>
                    </a:cubicBezTo>
                    <a:cubicBezTo>
                      <a:pt x="27" y="225"/>
                      <a:pt x="30" y="224"/>
                      <a:pt x="31" y="224"/>
                    </a:cubicBezTo>
                    <a:cubicBezTo>
                      <a:pt x="31" y="224"/>
                      <a:pt x="34" y="223"/>
                      <a:pt x="34" y="223"/>
                    </a:cubicBezTo>
                    <a:cubicBezTo>
                      <a:pt x="34" y="223"/>
                      <a:pt x="37" y="220"/>
                      <a:pt x="37" y="220"/>
                    </a:cubicBezTo>
                    <a:cubicBezTo>
                      <a:pt x="38" y="220"/>
                      <a:pt x="43" y="220"/>
                      <a:pt x="43" y="220"/>
                    </a:cubicBezTo>
                    <a:cubicBezTo>
                      <a:pt x="43" y="220"/>
                      <a:pt x="42" y="225"/>
                      <a:pt x="39" y="227"/>
                    </a:cubicBezTo>
                    <a:cubicBezTo>
                      <a:pt x="37" y="229"/>
                      <a:pt x="38" y="230"/>
                      <a:pt x="38" y="230"/>
                    </a:cubicBezTo>
                    <a:cubicBezTo>
                      <a:pt x="38" y="231"/>
                      <a:pt x="38" y="233"/>
                      <a:pt x="38" y="234"/>
                    </a:cubicBezTo>
                    <a:cubicBezTo>
                      <a:pt x="38" y="234"/>
                      <a:pt x="43" y="237"/>
                      <a:pt x="43" y="237"/>
                    </a:cubicBezTo>
                    <a:cubicBezTo>
                      <a:pt x="43" y="237"/>
                      <a:pt x="44" y="239"/>
                      <a:pt x="44" y="239"/>
                    </a:cubicBezTo>
                    <a:cubicBezTo>
                      <a:pt x="45" y="240"/>
                      <a:pt x="45" y="241"/>
                      <a:pt x="45" y="241"/>
                    </a:cubicBezTo>
                    <a:cubicBezTo>
                      <a:pt x="45" y="241"/>
                      <a:pt x="45" y="243"/>
                      <a:pt x="45" y="244"/>
                    </a:cubicBezTo>
                    <a:cubicBezTo>
                      <a:pt x="44" y="244"/>
                      <a:pt x="45" y="246"/>
                      <a:pt x="45" y="247"/>
                    </a:cubicBezTo>
                    <a:cubicBezTo>
                      <a:pt x="46" y="247"/>
                      <a:pt x="47" y="248"/>
                      <a:pt x="48" y="248"/>
                    </a:cubicBezTo>
                    <a:cubicBezTo>
                      <a:pt x="48" y="248"/>
                      <a:pt x="53" y="246"/>
                      <a:pt x="54" y="246"/>
                    </a:cubicBezTo>
                    <a:cubicBezTo>
                      <a:pt x="55" y="246"/>
                      <a:pt x="53" y="249"/>
                      <a:pt x="53" y="249"/>
                    </a:cubicBezTo>
                    <a:cubicBezTo>
                      <a:pt x="52" y="253"/>
                      <a:pt x="52" y="253"/>
                      <a:pt x="52" y="253"/>
                    </a:cubicBezTo>
                    <a:cubicBezTo>
                      <a:pt x="52" y="253"/>
                      <a:pt x="49" y="254"/>
                      <a:pt x="49" y="254"/>
                    </a:cubicBezTo>
                    <a:cubicBezTo>
                      <a:pt x="48" y="254"/>
                      <a:pt x="46" y="255"/>
                      <a:pt x="46" y="255"/>
                    </a:cubicBezTo>
                    <a:cubicBezTo>
                      <a:pt x="45" y="255"/>
                      <a:pt x="45" y="257"/>
                      <a:pt x="45" y="258"/>
                    </a:cubicBezTo>
                    <a:cubicBezTo>
                      <a:pt x="45" y="258"/>
                      <a:pt x="46" y="260"/>
                      <a:pt x="46" y="260"/>
                    </a:cubicBezTo>
                    <a:cubicBezTo>
                      <a:pt x="46" y="260"/>
                      <a:pt x="48" y="261"/>
                      <a:pt x="49" y="262"/>
                    </a:cubicBezTo>
                    <a:cubicBezTo>
                      <a:pt x="49" y="262"/>
                      <a:pt x="50" y="263"/>
                      <a:pt x="51" y="263"/>
                    </a:cubicBezTo>
                    <a:cubicBezTo>
                      <a:pt x="51" y="264"/>
                      <a:pt x="56" y="267"/>
                      <a:pt x="56" y="267"/>
                    </a:cubicBezTo>
                    <a:cubicBezTo>
                      <a:pt x="56" y="267"/>
                      <a:pt x="55" y="271"/>
                      <a:pt x="54" y="271"/>
                    </a:cubicBezTo>
                    <a:cubicBezTo>
                      <a:pt x="53" y="271"/>
                      <a:pt x="52" y="270"/>
                      <a:pt x="50" y="270"/>
                    </a:cubicBezTo>
                    <a:cubicBezTo>
                      <a:pt x="49" y="269"/>
                      <a:pt x="48" y="271"/>
                      <a:pt x="48" y="271"/>
                    </a:cubicBezTo>
                    <a:cubicBezTo>
                      <a:pt x="47" y="270"/>
                      <a:pt x="46" y="267"/>
                      <a:pt x="46" y="267"/>
                    </a:cubicBezTo>
                    <a:cubicBezTo>
                      <a:pt x="46" y="267"/>
                      <a:pt x="43" y="264"/>
                      <a:pt x="43" y="264"/>
                    </a:cubicBezTo>
                    <a:cubicBezTo>
                      <a:pt x="42" y="264"/>
                      <a:pt x="41" y="262"/>
                      <a:pt x="41" y="262"/>
                    </a:cubicBezTo>
                    <a:cubicBezTo>
                      <a:pt x="39" y="261"/>
                      <a:pt x="39" y="261"/>
                      <a:pt x="39" y="261"/>
                    </a:cubicBezTo>
                    <a:cubicBezTo>
                      <a:pt x="38" y="261"/>
                      <a:pt x="39" y="261"/>
                      <a:pt x="38" y="261"/>
                    </a:cubicBezTo>
                    <a:cubicBezTo>
                      <a:pt x="37" y="260"/>
                      <a:pt x="34" y="263"/>
                      <a:pt x="35" y="266"/>
                    </a:cubicBezTo>
                    <a:cubicBezTo>
                      <a:pt x="35" y="267"/>
                      <a:pt x="37" y="268"/>
                      <a:pt x="37" y="268"/>
                    </a:cubicBezTo>
                    <a:cubicBezTo>
                      <a:pt x="37" y="268"/>
                      <a:pt x="38" y="270"/>
                      <a:pt x="39" y="271"/>
                    </a:cubicBezTo>
                    <a:cubicBezTo>
                      <a:pt x="39" y="272"/>
                      <a:pt x="42" y="272"/>
                      <a:pt x="41" y="272"/>
                    </a:cubicBezTo>
                    <a:cubicBezTo>
                      <a:pt x="40" y="272"/>
                      <a:pt x="40" y="277"/>
                      <a:pt x="40" y="277"/>
                    </a:cubicBezTo>
                    <a:cubicBezTo>
                      <a:pt x="40" y="277"/>
                      <a:pt x="35" y="275"/>
                      <a:pt x="36" y="275"/>
                    </a:cubicBezTo>
                    <a:cubicBezTo>
                      <a:pt x="37" y="275"/>
                      <a:pt x="34" y="279"/>
                      <a:pt x="34" y="279"/>
                    </a:cubicBezTo>
                    <a:cubicBezTo>
                      <a:pt x="34" y="279"/>
                      <a:pt x="37" y="280"/>
                      <a:pt x="37" y="281"/>
                    </a:cubicBezTo>
                    <a:cubicBezTo>
                      <a:pt x="38" y="282"/>
                      <a:pt x="41" y="282"/>
                      <a:pt x="42" y="282"/>
                    </a:cubicBezTo>
                    <a:cubicBezTo>
                      <a:pt x="43" y="281"/>
                      <a:pt x="45" y="283"/>
                      <a:pt x="46" y="284"/>
                    </a:cubicBezTo>
                    <a:cubicBezTo>
                      <a:pt x="49" y="287"/>
                      <a:pt x="49" y="284"/>
                      <a:pt x="49" y="283"/>
                    </a:cubicBezTo>
                    <a:cubicBezTo>
                      <a:pt x="49" y="283"/>
                      <a:pt x="49" y="279"/>
                      <a:pt x="49" y="280"/>
                    </a:cubicBezTo>
                    <a:cubicBezTo>
                      <a:pt x="49" y="280"/>
                      <a:pt x="52" y="279"/>
                      <a:pt x="52" y="279"/>
                    </a:cubicBezTo>
                    <a:cubicBezTo>
                      <a:pt x="56" y="281"/>
                      <a:pt x="56" y="281"/>
                      <a:pt x="56" y="281"/>
                    </a:cubicBezTo>
                    <a:cubicBezTo>
                      <a:pt x="56" y="281"/>
                      <a:pt x="58" y="282"/>
                      <a:pt x="59" y="283"/>
                    </a:cubicBezTo>
                    <a:cubicBezTo>
                      <a:pt x="61" y="284"/>
                      <a:pt x="60" y="284"/>
                      <a:pt x="60" y="284"/>
                    </a:cubicBezTo>
                    <a:cubicBezTo>
                      <a:pt x="71" y="285"/>
                      <a:pt x="71" y="285"/>
                      <a:pt x="71" y="285"/>
                    </a:cubicBezTo>
                    <a:cubicBezTo>
                      <a:pt x="71" y="285"/>
                      <a:pt x="72" y="285"/>
                      <a:pt x="73" y="286"/>
                    </a:cubicBezTo>
                    <a:cubicBezTo>
                      <a:pt x="74" y="287"/>
                      <a:pt x="73" y="287"/>
                      <a:pt x="73" y="288"/>
                    </a:cubicBezTo>
                    <a:cubicBezTo>
                      <a:pt x="72" y="293"/>
                      <a:pt x="76" y="295"/>
                      <a:pt x="76" y="296"/>
                    </a:cubicBezTo>
                    <a:cubicBezTo>
                      <a:pt x="76" y="296"/>
                      <a:pt x="72" y="297"/>
                      <a:pt x="71" y="297"/>
                    </a:cubicBezTo>
                    <a:cubicBezTo>
                      <a:pt x="70" y="297"/>
                      <a:pt x="70" y="297"/>
                      <a:pt x="70" y="297"/>
                    </a:cubicBezTo>
                    <a:cubicBezTo>
                      <a:pt x="70" y="297"/>
                      <a:pt x="70" y="297"/>
                      <a:pt x="70" y="297"/>
                    </a:cubicBezTo>
                    <a:cubicBezTo>
                      <a:pt x="70" y="298"/>
                      <a:pt x="69" y="299"/>
                      <a:pt x="69" y="300"/>
                    </a:cubicBezTo>
                    <a:cubicBezTo>
                      <a:pt x="70" y="300"/>
                      <a:pt x="70" y="300"/>
                      <a:pt x="70" y="300"/>
                    </a:cubicBezTo>
                    <a:cubicBezTo>
                      <a:pt x="78" y="302"/>
                      <a:pt x="74" y="302"/>
                      <a:pt x="76" y="308"/>
                    </a:cubicBezTo>
                    <a:cubicBezTo>
                      <a:pt x="80" y="319"/>
                      <a:pt x="79" y="304"/>
                      <a:pt x="81" y="308"/>
                    </a:cubicBezTo>
                    <a:cubicBezTo>
                      <a:pt x="81" y="309"/>
                      <a:pt x="84" y="308"/>
                      <a:pt x="86" y="311"/>
                    </a:cubicBezTo>
                    <a:cubicBezTo>
                      <a:pt x="87" y="314"/>
                      <a:pt x="91" y="306"/>
                      <a:pt x="93" y="315"/>
                    </a:cubicBezTo>
                    <a:cubicBezTo>
                      <a:pt x="94" y="317"/>
                      <a:pt x="89" y="319"/>
                      <a:pt x="87" y="320"/>
                    </a:cubicBezTo>
                    <a:cubicBezTo>
                      <a:pt x="83" y="322"/>
                      <a:pt x="83" y="320"/>
                      <a:pt x="80" y="321"/>
                    </a:cubicBezTo>
                    <a:cubicBezTo>
                      <a:pt x="80" y="321"/>
                      <a:pt x="78" y="327"/>
                      <a:pt x="82" y="327"/>
                    </a:cubicBezTo>
                    <a:cubicBezTo>
                      <a:pt x="83" y="327"/>
                      <a:pt x="83" y="325"/>
                      <a:pt x="85" y="325"/>
                    </a:cubicBezTo>
                    <a:cubicBezTo>
                      <a:pt x="88" y="324"/>
                      <a:pt x="88" y="327"/>
                      <a:pt x="90" y="326"/>
                    </a:cubicBezTo>
                    <a:cubicBezTo>
                      <a:pt x="94" y="326"/>
                      <a:pt x="94" y="325"/>
                      <a:pt x="100" y="323"/>
                    </a:cubicBezTo>
                    <a:cubicBezTo>
                      <a:pt x="104" y="322"/>
                      <a:pt x="108" y="315"/>
                      <a:pt x="109" y="315"/>
                    </a:cubicBezTo>
                    <a:cubicBezTo>
                      <a:pt x="110" y="315"/>
                      <a:pt x="118" y="319"/>
                      <a:pt x="118" y="321"/>
                    </a:cubicBezTo>
                    <a:cubicBezTo>
                      <a:pt x="118" y="322"/>
                      <a:pt x="105" y="331"/>
                      <a:pt x="103" y="331"/>
                    </a:cubicBezTo>
                    <a:cubicBezTo>
                      <a:pt x="93" y="334"/>
                      <a:pt x="102" y="336"/>
                      <a:pt x="104" y="335"/>
                    </a:cubicBezTo>
                    <a:cubicBezTo>
                      <a:pt x="111" y="331"/>
                      <a:pt x="110" y="336"/>
                      <a:pt x="113" y="334"/>
                    </a:cubicBezTo>
                    <a:cubicBezTo>
                      <a:pt x="115" y="333"/>
                      <a:pt x="114" y="339"/>
                      <a:pt x="116" y="338"/>
                    </a:cubicBezTo>
                    <a:cubicBezTo>
                      <a:pt x="118" y="337"/>
                      <a:pt x="121" y="330"/>
                      <a:pt x="123" y="328"/>
                    </a:cubicBezTo>
                    <a:cubicBezTo>
                      <a:pt x="127" y="324"/>
                      <a:pt x="130" y="323"/>
                      <a:pt x="131" y="324"/>
                    </a:cubicBezTo>
                    <a:cubicBezTo>
                      <a:pt x="132" y="325"/>
                      <a:pt x="132" y="322"/>
                      <a:pt x="138" y="324"/>
                    </a:cubicBezTo>
                    <a:cubicBezTo>
                      <a:pt x="141" y="325"/>
                      <a:pt x="139" y="324"/>
                      <a:pt x="142" y="335"/>
                    </a:cubicBezTo>
                    <a:cubicBezTo>
                      <a:pt x="143" y="337"/>
                      <a:pt x="151" y="343"/>
                      <a:pt x="151" y="341"/>
                    </a:cubicBezTo>
                    <a:cubicBezTo>
                      <a:pt x="165" y="342"/>
                      <a:pt x="165" y="342"/>
                      <a:pt x="165" y="342"/>
                    </a:cubicBezTo>
                    <a:cubicBezTo>
                      <a:pt x="173" y="336"/>
                      <a:pt x="173" y="336"/>
                      <a:pt x="173" y="336"/>
                    </a:cubicBezTo>
                    <a:cubicBezTo>
                      <a:pt x="187" y="334"/>
                      <a:pt x="187" y="334"/>
                      <a:pt x="187" y="334"/>
                    </a:cubicBezTo>
                    <a:cubicBezTo>
                      <a:pt x="191" y="331"/>
                      <a:pt x="186" y="320"/>
                      <a:pt x="190" y="319"/>
                    </a:cubicBezTo>
                    <a:cubicBezTo>
                      <a:pt x="190" y="309"/>
                      <a:pt x="191" y="315"/>
                      <a:pt x="189" y="306"/>
                    </a:cubicBezTo>
                    <a:cubicBezTo>
                      <a:pt x="192" y="305"/>
                      <a:pt x="207" y="303"/>
                      <a:pt x="209" y="303"/>
                    </a:cubicBezTo>
                    <a:cubicBezTo>
                      <a:pt x="217" y="303"/>
                      <a:pt x="217" y="303"/>
                      <a:pt x="217" y="303"/>
                    </a:cubicBezTo>
                    <a:cubicBezTo>
                      <a:pt x="230" y="307"/>
                      <a:pt x="230" y="307"/>
                      <a:pt x="230" y="307"/>
                    </a:cubicBezTo>
                    <a:cubicBezTo>
                      <a:pt x="235" y="313"/>
                      <a:pt x="240" y="305"/>
                      <a:pt x="241" y="311"/>
                    </a:cubicBezTo>
                    <a:cubicBezTo>
                      <a:pt x="243" y="317"/>
                      <a:pt x="261" y="322"/>
                      <a:pt x="267" y="323"/>
                    </a:cubicBezTo>
                    <a:cubicBezTo>
                      <a:pt x="268" y="322"/>
                      <a:pt x="277" y="315"/>
                      <a:pt x="279" y="315"/>
                    </a:cubicBezTo>
                    <a:cubicBezTo>
                      <a:pt x="283" y="315"/>
                      <a:pt x="288" y="311"/>
                      <a:pt x="291" y="310"/>
                    </a:cubicBezTo>
                    <a:cubicBezTo>
                      <a:pt x="297" y="309"/>
                      <a:pt x="298" y="303"/>
                      <a:pt x="300" y="302"/>
                    </a:cubicBezTo>
                    <a:cubicBezTo>
                      <a:pt x="304" y="301"/>
                      <a:pt x="297" y="298"/>
                      <a:pt x="306" y="295"/>
                    </a:cubicBezTo>
                    <a:cubicBezTo>
                      <a:pt x="312" y="286"/>
                      <a:pt x="312" y="286"/>
                      <a:pt x="312" y="286"/>
                    </a:cubicBezTo>
                    <a:cubicBezTo>
                      <a:pt x="314" y="284"/>
                      <a:pt x="315" y="279"/>
                      <a:pt x="317" y="275"/>
                    </a:cubicBezTo>
                    <a:cubicBezTo>
                      <a:pt x="324" y="271"/>
                      <a:pt x="324" y="271"/>
                      <a:pt x="324" y="271"/>
                    </a:cubicBezTo>
                    <a:cubicBezTo>
                      <a:pt x="327" y="272"/>
                      <a:pt x="334" y="273"/>
                      <a:pt x="340" y="276"/>
                    </a:cubicBezTo>
                    <a:cubicBezTo>
                      <a:pt x="345" y="278"/>
                      <a:pt x="350" y="273"/>
                      <a:pt x="351" y="274"/>
                    </a:cubicBezTo>
                    <a:cubicBezTo>
                      <a:pt x="355" y="275"/>
                      <a:pt x="345" y="267"/>
                      <a:pt x="352" y="267"/>
                    </a:cubicBezTo>
                    <a:cubicBezTo>
                      <a:pt x="358" y="263"/>
                      <a:pt x="358" y="263"/>
                      <a:pt x="358" y="263"/>
                    </a:cubicBezTo>
                    <a:cubicBezTo>
                      <a:pt x="363" y="254"/>
                      <a:pt x="363" y="254"/>
                      <a:pt x="363" y="254"/>
                    </a:cubicBezTo>
                    <a:cubicBezTo>
                      <a:pt x="364" y="256"/>
                      <a:pt x="371" y="258"/>
                      <a:pt x="372" y="260"/>
                    </a:cubicBezTo>
                    <a:cubicBezTo>
                      <a:pt x="373" y="265"/>
                      <a:pt x="374" y="264"/>
                      <a:pt x="373" y="267"/>
                    </a:cubicBezTo>
                    <a:cubicBezTo>
                      <a:pt x="373" y="268"/>
                      <a:pt x="363" y="280"/>
                      <a:pt x="365" y="284"/>
                    </a:cubicBezTo>
                    <a:cubicBezTo>
                      <a:pt x="366" y="287"/>
                      <a:pt x="371" y="289"/>
                      <a:pt x="373" y="292"/>
                    </a:cubicBezTo>
                    <a:cubicBezTo>
                      <a:pt x="375" y="295"/>
                      <a:pt x="377" y="297"/>
                      <a:pt x="379" y="299"/>
                    </a:cubicBezTo>
                    <a:cubicBezTo>
                      <a:pt x="382" y="301"/>
                      <a:pt x="387" y="291"/>
                      <a:pt x="387" y="291"/>
                    </a:cubicBezTo>
                    <a:cubicBezTo>
                      <a:pt x="388" y="291"/>
                      <a:pt x="383" y="282"/>
                      <a:pt x="386" y="280"/>
                    </a:cubicBezTo>
                    <a:cubicBezTo>
                      <a:pt x="388" y="278"/>
                      <a:pt x="393" y="278"/>
                      <a:pt x="393" y="276"/>
                    </a:cubicBezTo>
                    <a:cubicBezTo>
                      <a:pt x="394" y="273"/>
                      <a:pt x="387" y="271"/>
                      <a:pt x="387" y="268"/>
                    </a:cubicBezTo>
                    <a:cubicBezTo>
                      <a:pt x="386" y="265"/>
                      <a:pt x="388" y="264"/>
                      <a:pt x="386" y="261"/>
                    </a:cubicBezTo>
                    <a:cubicBezTo>
                      <a:pt x="382" y="256"/>
                      <a:pt x="386" y="251"/>
                      <a:pt x="393" y="251"/>
                    </a:cubicBezTo>
                    <a:cubicBezTo>
                      <a:pt x="400" y="256"/>
                      <a:pt x="400" y="256"/>
                      <a:pt x="400" y="256"/>
                    </a:cubicBezTo>
                    <a:cubicBezTo>
                      <a:pt x="405" y="256"/>
                      <a:pt x="410" y="254"/>
                      <a:pt x="414" y="251"/>
                    </a:cubicBezTo>
                    <a:cubicBezTo>
                      <a:pt x="425" y="242"/>
                      <a:pt x="425" y="242"/>
                      <a:pt x="425" y="242"/>
                    </a:cubicBezTo>
                    <a:cubicBezTo>
                      <a:pt x="425" y="242"/>
                      <a:pt x="433" y="233"/>
                      <a:pt x="435" y="233"/>
                    </a:cubicBezTo>
                    <a:cubicBezTo>
                      <a:pt x="438" y="232"/>
                      <a:pt x="443" y="231"/>
                      <a:pt x="443" y="231"/>
                    </a:cubicBezTo>
                    <a:cubicBezTo>
                      <a:pt x="453" y="236"/>
                      <a:pt x="453" y="236"/>
                      <a:pt x="453" y="236"/>
                    </a:cubicBezTo>
                    <a:cubicBezTo>
                      <a:pt x="466" y="233"/>
                      <a:pt x="480" y="230"/>
                      <a:pt x="489" y="221"/>
                    </a:cubicBezTo>
                    <a:cubicBezTo>
                      <a:pt x="502" y="209"/>
                      <a:pt x="490" y="209"/>
                      <a:pt x="504" y="205"/>
                    </a:cubicBezTo>
                    <a:cubicBezTo>
                      <a:pt x="512" y="197"/>
                      <a:pt x="512" y="197"/>
                      <a:pt x="512" y="197"/>
                    </a:cubicBezTo>
                    <a:cubicBezTo>
                      <a:pt x="530" y="192"/>
                      <a:pt x="530" y="192"/>
                      <a:pt x="530" y="192"/>
                    </a:cubicBezTo>
                    <a:cubicBezTo>
                      <a:pt x="538" y="187"/>
                      <a:pt x="538" y="187"/>
                      <a:pt x="538" y="187"/>
                    </a:cubicBezTo>
                    <a:cubicBezTo>
                      <a:pt x="550" y="182"/>
                      <a:pt x="550" y="182"/>
                      <a:pt x="550" y="182"/>
                    </a:cubicBezTo>
                    <a:cubicBezTo>
                      <a:pt x="554" y="173"/>
                      <a:pt x="554" y="173"/>
                      <a:pt x="554" y="173"/>
                    </a:cubicBezTo>
                    <a:cubicBezTo>
                      <a:pt x="559" y="174"/>
                      <a:pt x="559" y="174"/>
                      <a:pt x="559" y="174"/>
                    </a:cubicBezTo>
                    <a:cubicBezTo>
                      <a:pt x="560" y="174"/>
                      <a:pt x="556" y="177"/>
                      <a:pt x="562" y="178"/>
                    </a:cubicBezTo>
                    <a:cubicBezTo>
                      <a:pt x="564" y="178"/>
                      <a:pt x="565" y="176"/>
                      <a:pt x="567" y="175"/>
                    </a:cubicBezTo>
                    <a:cubicBezTo>
                      <a:pt x="571" y="173"/>
                      <a:pt x="570" y="163"/>
                      <a:pt x="571" y="163"/>
                    </a:cubicBezTo>
                    <a:cubicBezTo>
                      <a:pt x="579" y="164"/>
                      <a:pt x="573" y="163"/>
                      <a:pt x="580" y="162"/>
                    </a:cubicBezTo>
                    <a:cubicBezTo>
                      <a:pt x="583" y="155"/>
                      <a:pt x="586" y="162"/>
                      <a:pt x="592" y="159"/>
                    </a:cubicBezTo>
                    <a:cubicBezTo>
                      <a:pt x="608" y="157"/>
                      <a:pt x="608" y="157"/>
                      <a:pt x="608" y="157"/>
                    </a:cubicBezTo>
                    <a:cubicBezTo>
                      <a:pt x="611" y="151"/>
                      <a:pt x="611" y="151"/>
                      <a:pt x="611" y="151"/>
                    </a:cubicBezTo>
                    <a:cubicBezTo>
                      <a:pt x="619" y="150"/>
                      <a:pt x="619" y="150"/>
                      <a:pt x="619" y="150"/>
                    </a:cubicBezTo>
                    <a:cubicBezTo>
                      <a:pt x="620" y="157"/>
                      <a:pt x="620" y="157"/>
                      <a:pt x="620" y="157"/>
                    </a:cubicBezTo>
                    <a:cubicBezTo>
                      <a:pt x="626" y="160"/>
                      <a:pt x="626" y="160"/>
                      <a:pt x="626" y="160"/>
                    </a:cubicBezTo>
                    <a:cubicBezTo>
                      <a:pt x="627" y="159"/>
                      <a:pt x="628" y="158"/>
                      <a:pt x="629" y="156"/>
                    </a:cubicBezTo>
                    <a:cubicBezTo>
                      <a:pt x="629" y="155"/>
                      <a:pt x="626" y="153"/>
                      <a:pt x="631" y="149"/>
                    </a:cubicBezTo>
                    <a:cubicBezTo>
                      <a:pt x="635" y="146"/>
                      <a:pt x="635" y="148"/>
                      <a:pt x="637" y="145"/>
                    </a:cubicBezTo>
                    <a:cubicBezTo>
                      <a:pt x="638" y="145"/>
                      <a:pt x="638" y="141"/>
                      <a:pt x="636" y="14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7" name="Freeform 11">
                <a:extLst>
                  <a:ext uri="{FF2B5EF4-FFF2-40B4-BE49-F238E27FC236}">
                    <a16:creationId xmlns:a16="http://schemas.microsoft.com/office/drawing/2014/main" id="{30E3FD9C-F642-016E-DD70-84370351E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8" y="2538"/>
                <a:ext cx="293" cy="315"/>
              </a:xfrm>
              <a:custGeom>
                <a:avLst/>
                <a:gdLst>
                  <a:gd name="T0" fmla="*/ 135 w 146"/>
                  <a:gd name="T1" fmla="*/ 101 h 157"/>
                  <a:gd name="T2" fmla="*/ 121 w 146"/>
                  <a:gd name="T3" fmla="*/ 88 h 157"/>
                  <a:gd name="T4" fmla="*/ 125 w 146"/>
                  <a:gd name="T5" fmla="*/ 73 h 157"/>
                  <a:gd name="T6" fmla="*/ 124 w 146"/>
                  <a:gd name="T7" fmla="*/ 63 h 157"/>
                  <a:gd name="T8" fmla="*/ 120 w 146"/>
                  <a:gd name="T9" fmla="*/ 54 h 157"/>
                  <a:gd name="T10" fmla="*/ 124 w 146"/>
                  <a:gd name="T11" fmla="*/ 50 h 157"/>
                  <a:gd name="T12" fmla="*/ 111 w 146"/>
                  <a:gd name="T13" fmla="*/ 51 h 157"/>
                  <a:gd name="T14" fmla="*/ 102 w 146"/>
                  <a:gd name="T15" fmla="*/ 55 h 157"/>
                  <a:gd name="T16" fmla="*/ 91 w 146"/>
                  <a:gd name="T17" fmla="*/ 54 h 157"/>
                  <a:gd name="T18" fmla="*/ 81 w 146"/>
                  <a:gd name="T19" fmla="*/ 46 h 157"/>
                  <a:gd name="T20" fmla="*/ 79 w 146"/>
                  <a:gd name="T21" fmla="*/ 40 h 157"/>
                  <a:gd name="T22" fmla="*/ 81 w 146"/>
                  <a:gd name="T23" fmla="*/ 32 h 157"/>
                  <a:gd name="T24" fmla="*/ 71 w 146"/>
                  <a:gd name="T25" fmla="*/ 30 h 157"/>
                  <a:gd name="T26" fmla="*/ 59 w 146"/>
                  <a:gd name="T27" fmla="*/ 24 h 157"/>
                  <a:gd name="T28" fmla="*/ 57 w 146"/>
                  <a:gd name="T29" fmla="*/ 14 h 157"/>
                  <a:gd name="T30" fmla="*/ 47 w 146"/>
                  <a:gd name="T31" fmla="*/ 5 h 157"/>
                  <a:gd name="T32" fmla="*/ 38 w 146"/>
                  <a:gd name="T33" fmla="*/ 1 h 157"/>
                  <a:gd name="T34" fmla="*/ 27 w 146"/>
                  <a:gd name="T35" fmla="*/ 1 h 157"/>
                  <a:gd name="T36" fmla="*/ 18 w 146"/>
                  <a:gd name="T37" fmla="*/ 3 h 157"/>
                  <a:gd name="T38" fmla="*/ 8 w 146"/>
                  <a:gd name="T39" fmla="*/ 11 h 157"/>
                  <a:gd name="T40" fmla="*/ 4 w 146"/>
                  <a:gd name="T41" fmla="*/ 12 h 157"/>
                  <a:gd name="T42" fmla="*/ 3 w 146"/>
                  <a:gd name="T43" fmla="*/ 25 h 157"/>
                  <a:gd name="T44" fmla="*/ 7 w 146"/>
                  <a:gd name="T45" fmla="*/ 33 h 157"/>
                  <a:gd name="T46" fmla="*/ 9 w 146"/>
                  <a:gd name="T47" fmla="*/ 37 h 157"/>
                  <a:gd name="T48" fmla="*/ 14 w 146"/>
                  <a:gd name="T49" fmla="*/ 39 h 157"/>
                  <a:gd name="T50" fmla="*/ 21 w 146"/>
                  <a:gd name="T51" fmla="*/ 41 h 157"/>
                  <a:gd name="T52" fmla="*/ 12 w 146"/>
                  <a:gd name="T53" fmla="*/ 47 h 157"/>
                  <a:gd name="T54" fmla="*/ 12 w 146"/>
                  <a:gd name="T55" fmla="*/ 53 h 157"/>
                  <a:gd name="T56" fmla="*/ 18 w 146"/>
                  <a:gd name="T57" fmla="*/ 69 h 157"/>
                  <a:gd name="T58" fmla="*/ 16 w 146"/>
                  <a:gd name="T59" fmla="*/ 75 h 157"/>
                  <a:gd name="T60" fmla="*/ 23 w 146"/>
                  <a:gd name="T61" fmla="*/ 82 h 157"/>
                  <a:gd name="T62" fmla="*/ 30 w 146"/>
                  <a:gd name="T63" fmla="*/ 88 h 157"/>
                  <a:gd name="T64" fmla="*/ 33 w 146"/>
                  <a:gd name="T65" fmla="*/ 94 h 157"/>
                  <a:gd name="T66" fmla="*/ 30 w 146"/>
                  <a:gd name="T67" fmla="*/ 102 h 157"/>
                  <a:gd name="T68" fmla="*/ 31 w 146"/>
                  <a:gd name="T69" fmla="*/ 114 h 157"/>
                  <a:gd name="T70" fmla="*/ 26 w 146"/>
                  <a:gd name="T71" fmla="*/ 115 h 157"/>
                  <a:gd name="T72" fmla="*/ 29 w 146"/>
                  <a:gd name="T73" fmla="*/ 118 h 157"/>
                  <a:gd name="T74" fmla="*/ 32 w 146"/>
                  <a:gd name="T75" fmla="*/ 120 h 157"/>
                  <a:gd name="T76" fmla="*/ 37 w 146"/>
                  <a:gd name="T77" fmla="*/ 124 h 157"/>
                  <a:gd name="T78" fmla="*/ 43 w 146"/>
                  <a:gd name="T79" fmla="*/ 126 h 157"/>
                  <a:gd name="T80" fmla="*/ 48 w 146"/>
                  <a:gd name="T81" fmla="*/ 126 h 157"/>
                  <a:gd name="T82" fmla="*/ 53 w 146"/>
                  <a:gd name="T83" fmla="*/ 128 h 157"/>
                  <a:gd name="T84" fmla="*/ 60 w 146"/>
                  <a:gd name="T85" fmla="*/ 132 h 157"/>
                  <a:gd name="T86" fmla="*/ 68 w 146"/>
                  <a:gd name="T87" fmla="*/ 138 h 157"/>
                  <a:gd name="T88" fmla="*/ 73 w 146"/>
                  <a:gd name="T89" fmla="*/ 126 h 157"/>
                  <a:gd name="T90" fmla="*/ 76 w 146"/>
                  <a:gd name="T91" fmla="*/ 118 h 157"/>
                  <a:gd name="T92" fmla="*/ 90 w 146"/>
                  <a:gd name="T93" fmla="*/ 126 h 157"/>
                  <a:gd name="T94" fmla="*/ 104 w 146"/>
                  <a:gd name="T95" fmla="*/ 136 h 157"/>
                  <a:gd name="T96" fmla="*/ 112 w 146"/>
                  <a:gd name="T97" fmla="*/ 140 h 157"/>
                  <a:gd name="T98" fmla="*/ 109 w 146"/>
                  <a:gd name="T99" fmla="*/ 150 h 157"/>
                  <a:gd name="T100" fmla="*/ 109 w 146"/>
                  <a:gd name="T101" fmla="*/ 156 h 157"/>
                  <a:gd name="T102" fmla="*/ 113 w 146"/>
                  <a:gd name="T103" fmla="*/ 156 h 157"/>
                  <a:gd name="T104" fmla="*/ 124 w 146"/>
                  <a:gd name="T105" fmla="*/ 151 h 157"/>
                  <a:gd name="T106" fmla="*/ 134 w 146"/>
                  <a:gd name="T107" fmla="*/ 148 h 157"/>
                  <a:gd name="T108" fmla="*/ 133 w 146"/>
                  <a:gd name="T109" fmla="*/ 131 h 157"/>
                  <a:gd name="T110" fmla="*/ 140 w 146"/>
                  <a:gd name="T111" fmla="*/ 12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6" h="157">
                    <a:moveTo>
                      <a:pt x="146" y="107"/>
                    </a:moveTo>
                    <a:cubicBezTo>
                      <a:pt x="143" y="107"/>
                      <a:pt x="143" y="107"/>
                      <a:pt x="143" y="107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39" y="105"/>
                      <a:pt x="137" y="102"/>
                      <a:pt x="136" y="101"/>
                    </a:cubicBezTo>
                    <a:cubicBezTo>
                      <a:pt x="136" y="101"/>
                      <a:pt x="136" y="101"/>
                      <a:pt x="135" y="101"/>
                    </a:cubicBezTo>
                    <a:cubicBezTo>
                      <a:pt x="134" y="100"/>
                      <a:pt x="132" y="100"/>
                      <a:pt x="132" y="99"/>
                    </a:cubicBezTo>
                    <a:cubicBezTo>
                      <a:pt x="131" y="99"/>
                      <a:pt x="129" y="98"/>
                      <a:pt x="128" y="98"/>
                    </a:cubicBezTo>
                    <a:cubicBezTo>
                      <a:pt x="128" y="98"/>
                      <a:pt x="125" y="94"/>
                      <a:pt x="125" y="93"/>
                    </a:cubicBezTo>
                    <a:cubicBezTo>
                      <a:pt x="124" y="91"/>
                      <a:pt x="123" y="91"/>
                      <a:pt x="123" y="91"/>
                    </a:cubicBezTo>
                    <a:cubicBezTo>
                      <a:pt x="123" y="91"/>
                      <a:pt x="122" y="89"/>
                      <a:pt x="121" y="88"/>
                    </a:cubicBezTo>
                    <a:cubicBezTo>
                      <a:pt x="121" y="87"/>
                      <a:pt x="120" y="85"/>
                      <a:pt x="120" y="85"/>
                    </a:cubicBezTo>
                    <a:cubicBezTo>
                      <a:pt x="120" y="85"/>
                      <a:pt x="121" y="83"/>
                      <a:pt x="121" y="82"/>
                    </a:cubicBezTo>
                    <a:cubicBezTo>
                      <a:pt x="120" y="81"/>
                      <a:pt x="120" y="77"/>
                      <a:pt x="120" y="77"/>
                    </a:cubicBezTo>
                    <a:cubicBezTo>
                      <a:pt x="122" y="74"/>
                      <a:pt x="122" y="74"/>
                      <a:pt x="122" y="74"/>
                    </a:cubicBezTo>
                    <a:cubicBezTo>
                      <a:pt x="122" y="74"/>
                      <a:pt x="124" y="73"/>
                      <a:pt x="125" y="73"/>
                    </a:cubicBezTo>
                    <a:cubicBezTo>
                      <a:pt x="126" y="72"/>
                      <a:pt x="126" y="72"/>
                      <a:pt x="125" y="71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5" y="62"/>
                      <a:pt x="125" y="62"/>
                      <a:pt x="125" y="62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4" y="63"/>
                      <a:pt x="124" y="63"/>
                      <a:pt x="124" y="63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1" y="61"/>
                      <a:pt x="121" y="60"/>
                    </a:cubicBezTo>
                    <a:cubicBezTo>
                      <a:pt x="121" y="60"/>
                      <a:pt x="119" y="59"/>
                      <a:pt x="118" y="58"/>
                    </a:cubicBezTo>
                    <a:cubicBezTo>
                      <a:pt x="116" y="56"/>
                      <a:pt x="116" y="56"/>
                      <a:pt x="116" y="56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0" y="54"/>
                      <a:pt x="120" y="52"/>
                      <a:pt x="120" y="52"/>
                    </a:cubicBezTo>
                    <a:cubicBezTo>
                      <a:pt x="121" y="51"/>
                      <a:pt x="122" y="52"/>
                      <a:pt x="122" y="52"/>
                    </a:cubicBezTo>
                    <a:cubicBezTo>
                      <a:pt x="123" y="52"/>
                      <a:pt x="124" y="53"/>
                      <a:pt x="124" y="53"/>
                    </a:cubicBezTo>
                    <a:cubicBezTo>
                      <a:pt x="125" y="53"/>
                      <a:pt x="126" y="52"/>
                      <a:pt x="126" y="51"/>
                    </a:cubicBezTo>
                    <a:cubicBezTo>
                      <a:pt x="126" y="51"/>
                      <a:pt x="125" y="51"/>
                      <a:pt x="124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18" y="48"/>
                      <a:pt x="116" y="47"/>
                    </a:cubicBezTo>
                    <a:cubicBezTo>
                      <a:pt x="116" y="47"/>
                      <a:pt x="115" y="47"/>
                      <a:pt x="115" y="47"/>
                    </a:cubicBezTo>
                    <a:cubicBezTo>
                      <a:pt x="114" y="48"/>
                      <a:pt x="112" y="49"/>
                      <a:pt x="112" y="49"/>
                    </a:cubicBezTo>
                    <a:cubicBezTo>
                      <a:pt x="112" y="50"/>
                      <a:pt x="111" y="50"/>
                      <a:pt x="111" y="51"/>
                    </a:cubicBezTo>
                    <a:cubicBezTo>
                      <a:pt x="111" y="52"/>
                      <a:pt x="110" y="52"/>
                      <a:pt x="110" y="53"/>
                    </a:cubicBezTo>
                    <a:cubicBezTo>
                      <a:pt x="109" y="54"/>
                      <a:pt x="108" y="56"/>
                      <a:pt x="108" y="56"/>
                    </a:cubicBezTo>
                    <a:cubicBezTo>
                      <a:pt x="108" y="56"/>
                      <a:pt x="107" y="57"/>
                      <a:pt x="107" y="57"/>
                    </a:cubicBezTo>
                    <a:cubicBezTo>
                      <a:pt x="107" y="57"/>
                      <a:pt x="107" y="58"/>
                      <a:pt x="107" y="58"/>
                    </a:cubicBezTo>
                    <a:cubicBezTo>
                      <a:pt x="106" y="58"/>
                      <a:pt x="103" y="57"/>
                      <a:pt x="102" y="55"/>
                    </a:cubicBezTo>
                    <a:cubicBezTo>
                      <a:pt x="102" y="53"/>
                      <a:pt x="101" y="53"/>
                      <a:pt x="101" y="53"/>
                    </a:cubicBezTo>
                    <a:cubicBezTo>
                      <a:pt x="101" y="53"/>
                      <a:pt x="97" y="53"/>
                      <a:pt x="96" y="53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3"/>
                      <a:pt x="94" y="53"/>
                      <a:pt x="94" y="53"/>
                    </a:cubicBezTo>
                    <a:cubicBezTo>
                      <a:pt x="93" y="53"/>
                      <a:pt x="92" y="53"/>
                      <a:pt x="91" y="54"/>
                    </a:cubicBezTo>
                    <a:cubicBezTo>
                      <a:pt x="90" y="54"/>
                      <a:pt x="89" y="53"/>
                      <a:pt x="89" y="51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7" y="50"/>
                      <a:pt x="86" y="49"/>
                      <a:pt x="85" y="49"/>
                    </a:cubicBezTo>
                    <a:cubicBezTo>
                      <a:pt x="84" y="49"/>
                      <a:pt x="83" y="50"/>
                      <a:pt x="82" y="49"/>
                    </a:cubicBezTo>
                    <a:cubicBezTo>
                      <a:pt x="81" y="48"/>
                      <a:pt x="81" y="46"/>
                      <a:pt x="81" y="46"/>
                    </a:cubicBezTo>
                    <a:cubicBezTo>
                      <a:pt x="82" y="46"/>
                      <a:pt x="84" y="46"/>
                      <a:pt x="84" y="45"/>
                    </a:cubicBezTo>
                    <a:cubicBezTo>
                      <a:pt x="85" y="45"/>
                      <a:pt x="86" y="44"/>
                      <a:pt x="87" y="43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1"/>
                      <a:pt x="81" y="41"/>
                      <a:pt x="79" y="40"/>
                    </a:cubicBezTo>
                    <a:cubicBezTo>
                      <a:pt x="79" y="40"/>
                      <a:pt x="78" y="40"/>
                      <a:pt x="78" y="39"/>
                    </a:cubicBezTo>
                    <a:cubicBezTo>
                      <a:pt x="78" y="39"/>
                      <a:pt x="79" y="38"/>
                      <a:pt x="80" y="38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0" y="31"/>
                      <a:pt x="78" y="31"/>
                    </a:cubicBezTo>
                    <a:cubicBezTo>
                      <a:pt x="77" y="31"/>
                      <a:pt x="77" y="31"/>
                      <a:pt x="76" y="31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5" y="31"/>
                      <a:pt x="74" y="31"/>
                      <a:pt x="72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9" y="29"/>
                      <a:pt x="68" y="28"/>
                      <a:pt x="67" y="28"/>
                    </a:cubicBezTo>
                    <a:cubicBezTo>
                      <a:pt x="67" y="28"/>
                      <a:pt x="66" y="28"/>
                      <a:pt x="65" y="27"/>
                    </a:cubicBezTo>
                    <a:cubicBezTo>
                      <a:pt x="63" y="26"/>
                      <a:pt x="62" y="26"/>
                      <a:pt x="61" y="26"/>
                    </a:cubicBezTo>
                    <a:cubicBezTo>
                      <a:pt x="61" y="26"/>
                      <a:pt x="59" y="25"/>
                      <a:pt x="59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2"/>
                      <a:pt x="58" y="22"/>
                    </a:cubicBezTo>
                    <a:cubicBezTo>
                      <a:pt x="58" y="21"/>
                      <a:pt x="57" y="20"/>
                      <a:pt x="57" y="20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4"/>
                      <a:pt x="57" y="14"/>
                    </a:cubicBezTo>
                    <a:cubicBezTo>
                      <a:pt x="57" y="13"/>
                      <a:pt x="56" y="12"/>
                      <a:pt x="56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4" y="11"/>
                      <a:pt x="53" y="11"/>
                      <a:pt x="53" y="10"/>
                    </a:cubicBezTo>
                    <a:cubicBezTo>
                      <a:pt x="53" y="10"/>
                      <a:pt x="52" y="10"/>
                      <a:pt x="52" y="10"/>
                    </a:cubicBezTo>
                    <a:cubicBezTo>
                      <a:pt x="51" y="9"/>
                      <a:pt x="47" y="6"/>
                      <a:pt x="47" y="5"/>
                    </a:cubicBezTo>
                    <a:cubicBezTo>
                      <a:pt x="47" y="5"/>
                      <a:pt x="45" y="4"/>
                      <a:pt x="44" y="4"/>
                    </a:cubicBezTo>
                    <a:cubicBezTo>
                      <a:pt x="44" y="4"/>
                      <a:pt x="43" y="4"/>
                      <a:pt x="42" y="3"/>
                    </a:cubicBezTo>
                    <a:cubicBezTo>
                      <a:pt x="42" y="3"/>
                      <a:pt x="41" y="3"/>
                      <a:pt x="41" y="3"/>
                    </a:cubicBezTo>
                    <a:cubicBezTo>
                      <a:pt x="40" y="3"/>
                      <a:pt x="39" y="2"/>
                      <a:pt x="39" y="2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8" y="4"/>
                      <a:pt x="16" y="5"/>
                      <a:pt x="16" y="5"/>
                    </a:cubicBezTo>
                    <a:cubicBezTo>
                      <a:pt x="16" y="5"/>
                      <a:pt x="14" y="6"/>
                      <a:pt x="14" y="7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1"/>
                      <a:pt x="9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6"/>
                      <a:pt x="3" y="26"/>
                      <a:pt x="3" y="27"/>
                    </a:cubicBezTo>
                    <a:cubicBezTo>
                      <a:pt x="3" y="27"/>
                      <a:pt x="3" y="27"/>
                      <a:pt x="4" y="27"/>
                    </a:cubicBezTo>
                    <a:cubicBezTo>
                      <a:pt x="5" y="27"/>
                      <a:pt x="7" y="27"/>
                      <a:pt x="8" y="29"/>
                    </a:cubicBezTo>
                    <a:cubicBezTo>
                      <a:pt x="8" y="30"/>
                      <a:pt x="8" y="31"/>
                      <a:pt x="7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5"/>
                      <a:pt x="7" y="35"/>
                      <a:pt x="8" y="37"/>
                    </a:cubicBezTo>
                    <a:cubicBezTo>
                      <a:pt x="8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0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3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5" y="39"/>
                      <a:pt x="15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8" y="38"/>
                      <a:pt x="19" y="40"/>
                      <a:pt x="20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4"/>
                      <a:pt x="17" y="46"/>
                      <a:pt x="15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4" y="47"/>
                      <a:pt x="14" y="47"/>
                      <a:pt x="13" y="47"/>
                    </a:cubicBezTo>
                    <a:cubicBezTo>
                      <a:pt x="13" y="47"/>
                      <a:pt x="13" y="47"/>
                      <a:pt x="12" y="47"/>
                    </a:cubicBezTo>
                    <a:cubicBezTo>
                      <a:pt x="12" y="47"/>
                      <a:pt x="11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9"/>
                      <a:pt x="12" y="51"/>
                      <a:pt x="12" y="51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8" y="70"/>
                      <a:pt x="18" y="71"/>
                    </a:cubicBezTo>
                    <a:cubicBezTo>
                      <a:pt x="18" y="71"/>
                      <a:pt x="18" y="72"/>
                      <a:pt x="17" y="73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7" y="76"/>
                      <a:pt x="17" y="79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1" y="81"/>
                      <a:pt x="22" y="81"/>
                      <a:pt x="23" y="82"/>
                    </a:cubicBezTo>
                    <a:cubicBezTo>
                      <a:pt x="25" y="83"/>
                      <a:pt x="25" y="84"/>
                      <a:pt x="25" y="84"/>
                    </a:cubicBezTo>
                    <a:cubicBezTo>
                      <a:pt x="25" y="85"/>
                      <a:pt x="25" y="85"/>
                      <a:pt x="26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5"/>
                      <a:pt x="30" y="87"/>
                      <a:pt x="30" y="88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30" y="88"/>
                      <a:pt x="30" y="88"/>
                      <a:pt x="31" y="88"/>
                    </a:cubicBezTo>
                    <a:cubicBezTo>
                      <a:pt x="32" y="89"/>
                      <a:pt x="33" y="89"/>
                      <a:pt x="34" y="90"/>
                    </a:cubicBezTo>
                    <a:cubicBezTo>
                      <a:pt x="34" y="91"/>
                      <a:pt x="34" y="92"/>
                      <a:pt x="34" y="93"/>
                    </a:cubicBezTo>
                    <a:cubicBezTo>
                      <a:pt x="34" y="94"/>
                      <a:pt x="33" y="94"/>
                      <a:pt x="33" y="94"/>
                    </a:cubicBezTo>
                    <a:cubicBezTo>
                      <a:pt x="32" y="95"/>
                      <a:pt x="32" y="96"/>
                      <a:pt x="30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9"/>
                      <a:pt x="28" y="100"/>
                      <a:pt x="29" y="100"/>
                    </a:cubicBezTo>
                    <a:cubicBezTo>
                      <a:pt x="29" y="101"/>
                      <a:pt x="30" y="102"/>
                      <a:pt x="30" y="102"/>
                    </a:cubicBez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6"/>
                      <a:pt x="33" y="106"/>
                      <a:pt x="33" y="106"/>
                    </a:cubicBezTo>
                    <a:cubicBezTo>
                      <a:pt x="34" y="107"/>
                      <a:pt x="34" y="108"/>
                      <a:pt x="34" y="111"/>
                    </a:cubicBezTo>
                    <a:cubicBezTo>
                      <a:pt x="34" y="114"/>
                      <a:pt x="32" y="114"/>
                      <a:pt x="31" y="114"/>
                    </a:cubicBezTo>
                    <a:cubicBezTo>
                      <a:pt x="31" y="114"/>
                      <a:pt x="31" y="114"/>
                      <a:pt x="31" y="114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28" y="114"/>
                      <a:pt x="28" y="114"/>
                      <a:pt x="27" y="11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6" y="115"/>
                      <a:pt x="26" y="115"/>
                      <a:pt x="26" y="115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8" y="117"/>
                      <a:pt x="28" y="117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0" y="118"/>
                      <a:pt x="31" y="119"/>
                      <a:pt x="31" y="119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120"/>
                      <a:pt x="33" y="120"/>
                      <a:pt x="33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5" y="120"/>
                      <a:pt x="35" y="122"/>
                      <a:pt x="35" y="123"/>
                    </a:cubicBezTo>
                    <a:cubicBezTo>
                      <a:pt x="35" y="123"/>
                      <a:pt x="36" y="123"/>
                      <a:pt x="36" y="123"/>
                    </a:cubicBezTo>
                    <a:cubicBezTo>
                      <a:pt x="36" y="123"/>
                      <a:pt x="37" y="123"/>
                      <a:pt x="37" y="124"/>
                    </a:cubicBezTo>
                    <a:cubicBezTo>
                      <a:pt x="39" y="125"/>
                      <a:pt x="39" y="125"/>
                      <a:pt x="39" y="125"/>
                    </a:cubicBezTo>
                    <a:cubicBezTo>
                      <a:pt x="39" y="125"/>
                      <a:pt x="39" y="126"/>
                      <a:pt x="39" y="126"/>
                    </a:cubicBezTo>
                    <a:cubicBezTo>
                      <a:pt x="40" y="125"/>
                      <a:pt x="40" y="125"/>
                      <a:pt x="41" y="125"/>
                    </a:cubicBezTo>
                    <a:cubicBezTo>
                      <a:pt x="42" y="125"/>
                      <a:pt x="42" y="125"/>
                      <a:pt x="42" y="125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6" y="126"/>
                      <a:pt x="47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9" y="126"/>
                      <a:pt x="49" y="126"/>
                      <a:pt x="50" y="126"/>
                    </a:cubicBezTo>
                    <a:cubicBezTo>
                      <a:pt x="50" y="126"/>
                      <a:pt x="50" y="126"/>
                      <a:pt x="50" y="126"/>
                    </a:cubicBezTo>
                    <a:cubicBezTo>
                      <a:pt x="51" y="128"/>
                      <a:pt x="51" y="128"/>
                      <a:pt x="51" y="128"/>
                    </a:cubicBezTo>
                    <a:cubicBezTo>
                      <a:pt x="51" y="128"/>
                      <a:pt x="53" y="128"/>
                      <a:pt x="53" y="128"/>
                    </a:cubicBezTo>
                    <a:cubicBezTo>
                      <a:pt x="53" y="128"/>
                      <a:pt x="54" y="129"/>
                      <a:pt x="56" y="131"/>
                    </a:cubicBezTo>
                    <a:cubicBezTo>
                      <a:pt x="57" y="131"/>
                      <a:pt x="57" y="131"/>
                      <a:pt x="57" y="131"/>
                    </a:cubicBezTo>
                    <a:cubicBezTo>
                      <a:pt x="57" y="131"/>
                      <a:pt x="57" y="131"/>
                      <a:pt x="57" y="131"/>
                    </a:cubicBezTo>
                    <a:cubicBezTo>
                      <a:pt x="58" y="131"/>
                      <a:pt x="58" y="131"/>
                      <a:pt x="58" y="131"/>
                    </a:cubicBezTo>
                    <a:cubicBezTo>
                      <a:pt x="59" y="131"/>
                      <a:pt x="60" y="132"/>
                      <a:pt x="60" y="132"/>
                    </a:cubicBezTo>
                    <a:cubicBezTo>
                      <a:pt x="62" y="132"/>
                      <a:pt x="63" y="133"/>
                      <a:pt x="63" y="134"/>
                    </a:cubicBezTo>
                    <a:cubicBezTo>
                      <a:pt x="64" y="134"/>
                      <a:pt x="64" y="135"/>
                      <a:pt x="65" y="135"/>
                    </a:cubicBezTo>
                    <a:cubicBezTo>
                      <a:pt x="66" y="136"/>
                      <a:pt x="67" y="137"/>
                      <a:pt x="67" y="137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9" y="137"/>
                      <a:pt x="69" y="137"/>
                      <a:pt x="69" y="137"/>
                    </a:cubicBezTo>
                    <a:cubicBezTo>
                      <a:pt x="67" y="134"/>
                      <a:pt x="67" y="134"/>
                      <a:pt x="67" y="134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3" y="126"/>
                      <a:pt x="73" y="126"/>
                      <a:pt x="73" y="126"/>
                    </a:cubicBezTo>
                    <a:cubicBezTo>
                      <a:pt x="73" y="126"/>
                      <a:pt x="73" y="126"/>
                      <a:pt x="73" y="126"/>
                    </a:cubicBezTo>
                    <a:cubicBezTo>
                      <a:pt x="73" y="126"/>
                      <a:pt x="72" y="125"/>
                      <a:pt x="71" y="124"/>
                    </a:cubicBezTo>
                    <a:cubicBezTo>
                      <a:pt x="70" y="123"/>
                      <a:pt x="70" y="122"/>
                      <a:pt x="71" y="122"/>
                    </a:cubicBezTo>
                    <a:cubicBezTo>
                      <a:pt x="71" y="121"/>
                      <a:pt x="72" y="121"/>
                      <a:pt x="72" y="121"/>
                    </a:cubicBezTo>
                    <a:cubicBezTo>
                      <a:pt x="73" y="120"/>
                      <a:pt x="73" y="120"/>
                      <a:pt x="74" y="120"/>
                    </a:cubicBezTo>
                    <a:cubicBezTo>
                      <a:pt x="75" y="119"/>
                      <a:pt x="76" y="119"/>
                      <a:pt x="76" y="118"/>
                    </a:cubicBezTo>
                    <a:cubicBezTo>
                      <a:pt x="78" y="117"/>
                      <a:pt x="79" y="119"/>
                      <a:pt x="79" y="119"/>
                    </a:cubicBezTo>
                    <a:cubicBezTo>
                      <a:pt x="79" y="119"/>
                      <a:pt x="79" y="122"/>
                      <a:pt x="81" y="122"/>
                    </a:cubicBezTo>
                    <a:cubicBezTo>
                      <a:pt x="82" y="123"/>
                      <a:pt x="83" y="123"/>
                      <a:pt x="83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0" y="126"/>
                      <a:pt x="90" y="126"/>
                      <a:pt x="90" y="126"/>
                    </a:cubicBezTo>
                    <a:cubicBezTo>
                      <a:pt x="90" y="126"/>
                      <a:pt x="91" y="127"/>
                      <a:pt x="91" y="127"/>
                    </a:cubicBezTo>
                    <a:cubicBezTo>
                      <a:pt x="92" y="128"/>
                      <a:pt x="93" y="130"/>
                      <a:pt x="93" y="131"/>
                    </a:cubicBezTo>
                    <a:cubicBezTo>
                      <a:pt x="99" y="133"/>
                      <a:pt x="99" y="133"/>
                      <a:pt x="99" y="133"/>
                    </a:cubicBezTo>
                    <a:cubicBezTo>
                      <a:pt x="100" y="136"/>
                      <a:pt x="100" y="136"/>
                      <a:pt x="100" y="136"/>
                    </a:cubicBezTo>
                    <a:cubicBezTo>
                      <a:pt x="100" y="136"/>
                      <a:pt x="103" y="136"/>
                      <a:pt x="104" y="136"/>
                    </a:cubicBezTo>
                    <a:cubicBezTo>
                      <a:pt x="106" y="137"/>
                      <a:pt x="107" y="138"/>
                      <a:pt x="107" y="138"/>
                    </a:cubicBezTo>
                    <a:cubicBezTo>
                      <a:pt x="107" y="138"/>
                      <a:pt x="107" y="138"/>
                      <a:pt x="107" y="138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13" y="138"/>
                      <a:pt x="113" y="138"/>
                      <a:pt x="113" y="138"/>
                    </a:cubicBezTo>
                    <a:cubicBezTo>
                      <a:pt x="113" y="139"/>
                      <a:pt x="113" y="139"/>
                      <a:pt x="112" y="140"/>
                    </a:cubicBezTo>
                    <a:cubicBezTo>
                      <a:pt x="111" y="140"/>
                      <a:pt x="111" y="142"/>
                      <a:pt x="112" y="143"/>
                    </a:cubicBezTo>
                    <a:cubicBezTo>
                      <a:pt x="112" y="144"/>
                      <a:pt x="112" y="145"/>
                      <a:pt x="111" y="146"/>
                    </a:cubicBezTo>
                    <a:cubicBezTo>
                      <a:pt x="111" y="147"/>
                      <a:pt x="110" y="147"/>
                      <a:pt x="109" y="147"/>
                    </a:cubicBezTo>
                    <a:cubicBezTo>
                      <a:pt x="108" y="147"/>
                      <a:pt x="109" y="148"/>
                      <a:pt x="109" y="149"/>
                    </a:cubicBezTo>
                    <a:cubicBezTo>
                      <a:pt x="109" y="149"/>
                      <a:pt x="109" y="150"/>
                      <a:pt x="109" y="150"/>
                    </a:cubicBezTo>
                    <a:cubicBezTo>
                      <a:pt x="110" y="151"/>
                      <a:pt x="110" y="151"/>
                      <a:pt x="109" y="152"/>
                    </a:cubicBezTo>
                    <a:cubicBezTo>
                      <a:pt x="108" y="153"/>
                      <a:pt x="107" y="154"/>
                      <a:pt x="107" y="154"/>
                    </a:cubicBezTo>
                    <a:cubicBezTo>
                      <a:pt x="107" y="154"/>
                      <a:pt x="107" y="154"/>
                      <a:pt x="107" y="154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09" y="156"/>
                      <a:pt x="111" y="156"/>
                      <a:pt x="112" y="156"/>
                    </a:cubicBezTo>
                    <a:cubicBezTo>
                      <a:pt x="112" y="157"/>
                      <a:pt x="112" y="157"/>
                      <a:pt x="112" y="157"/>
                    </a:cubicBezTo>
                    <a:cubicBezTo>
                      <a:pt x="112" y="157"/>
                      <a:pt x="112" y="157"/>
                      <a:pt x="112" y="157"/>
                    </a:cubicBezTo>
                    <a:cubicBezTo>
                      <a:pt x="112" y="156"/>
                      <a:pt x="112" y="156"/>
                      <a:pt x="112" y="156"/>
                    </a:cubicBezTo>
                    <a:cubicBezTo>
                      <a:pt x="112" y="156"/>
                      <a:pt x="113" y="156"/>
                      <a:pt x="113" y="156"/>
                    </a:cubicBezTo>
                    <a:cubicBezTo>
                      <a:pt x="113" y="155"/>
                      <a:pt x="115" y="153"/>
                      <a:pt x="115" y="153"/>
                    </a:cubicBezTo>
                    <a:cubicBezTo>
                      <a:pt x="117" y="153"/>
                      <a:pt x="117" y="153"/>
                      <a:pt x="117" y="153"/>
                    </a:cubicBezTo>
                    <a:cubicBezTo>
                      <a:pt x="119" y="151"/>
                      <a:pt x="119" y="151"/>
                      <a:pt x="119" y="151"/>
                    </a:cubicBezTo>
                    <a:cubicBezTo>
                      <a:pt x="119" y="151"/>
                      <a:pt x="121" y="151"/>
                      <a:pt x="121" y="151"/>
                    </a:cubicBezTo>
                    <a:cubicBezTo>
                      <a:pt x="122" y="151"/>
                      <a:pt x="123" y="151"/>
                      <a:pt x="124" y="151"/>
                    </a:cubicBezTo>
                    <a:cubicBezTo>
                      <a:pt x="125" y="151"/>
                      <a:pt x="125" y="150"/>
                      <a:pt x="125" y="150"/>
                    </a:cubicBezTo>
                    <a:cubicBezTo>
                      <a:pt x="125" y="150"/>
                      <a:pt x="127" y="149"/>
                      <a:pt x="129" y="148"/>
                    </a:cubicBezTo>
                    <a:cubicBezTo>
                      <a:pt x="130" y="148"/>
                      <a:pt x="131" y="148"/>
                      <a:pt x="131" y="148"/>
                    </a:cubicBezTo>
                    <a:cubicBezTo>
                      <a:pt x="131" y="148"/>
                      <a:pt x="132" y="148"/>
                      <a:pt x="133" y="148"/>
                    </a:cubicBezTo>
                    <a:cubicBezTo>
                      <a:pt x="133" y="148"/>
                      <a:pt x="134" y="148"/>
                      <a:pt x="134" y="148"/>
                    </a:cubicBezTo>
                    <a:cubicBezTo>
                      <a:pt x="135" y="148"/>
                      <a:pt x="135" y="147"/>
                      <a:pt x="135" y="147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37" y="142"/>
                      <a:pt x="136" y="140"/>
                      <a:pt x="136" y="140"/>
                    </a:cubicBezTo>
                    <a:cubicBezTo>
                      <a:pt x="136" y="140"/>
                      <a:pt x="135" y="139"/>
                      <a:pt x="133" y="139"/>
                    </a:cubicBezTo>
                    <a:cubicBezTo>
                      <a:pt x="133" y="131"/>
                      <a:pt x="133" y="131"/>
                      <a:pt x="133" y="131"/>
                    </a:cubicBezTo>
                    <a:cubicBezTo>
                      <a:pt x="131" y="128"/>
                      <a:pt x="131" y="128"/>
                      <a:pt x="131" y="128"/>
                    </a:cubicBezTo>
                    <a:cubicBezTo>
                      <a:pt x="131" y="127"/>
                      <a:pt x="133" y="126"/>
                      <a:pt x="133" y="126"/>
                    </a:cubicBezTo>
                    <a:cubicBezTo>
                      <a:pt x="133" y="125"/>
                      <a:pt x="134" y="124"/>
                      <a:pt x="135" y="124"/>
                    </a:cubicBezTo>
                    <a:cubicBezTo>
                      <a:pt x="138" y="124"/>
                      <a:pt x="138" y="124"/>
                      <a:pt x="138" y="124"/>
                    </a:cubicBezTo>
                    <a:cubicBezTo>
                      <a:pt x="139" y="123"/>
                      <a:pt x="140" y="123"/>
                      <a:pt x="140" y="122"/>
                    </a:cubicBezTo>
                    <a:cubicBezTo>
                      <a:pt x="140" y="122"/>
                      <a:pt x="140" y="120"/>
                      <a:pt x="140" y="119"/>
                    </a:cubicBezTo>
                    <a:cubicBezTo>
                      <a:pt x="140" y="118"/>
                      <a:pt x="141" y="116"/>
                      <a:pt x="142" y="115"/>
                    </a:cubicBezTo>
                    <a:cubicBezTo>
                      <a:pt x="142" y="115"/>
                      <a:pt x="144" y="113"/>
                      <a:pt x="145" y="112"/>
                    </a:cubicBezTo>
                    <a:cubicBezTo>
                      <a:pt x="145" y="111"/>
                      <a:pt x="146" y="108"/>
                      <a:pt x="146" y="10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8" name="Freeform 12">
                <a:extLst>
                  <a:ext uri="{FF2B5EF4-FFF2-40B4-BE49-F238E27FC236}">
                    <a16:creationId xmlns:a16="http://schemas.microsoft.com/office/drawing/2014/main" id="{2D4E9992-52D5-E395-1B16-35BB5374D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" y="2831"/>
                <a:ext cx="16" cy="8"/>
              </a:xfrm>
              <a:custGeom>
                <a:avLst/>
                <a:gdLst>
                  <a:gd name="T0" fmla="*/ 7 w 8"/>
                  <a:gd name="T1" fmla="*/ 0 h 4"/>
                  <a:gd name="T2" fmla="*/ 5 w 8"/>
                  <a:gd name="T3" fmla="*/ 0 h 4"/>
                  <a:gd name="T4" fmla="*/ 4 w 8"/>
                  <a:gd name="T5" fmla="*/ 0 h 4"/>
                  <a:gd name="T6" fmla="*/ 1 w 8"/>
                  <a:gd name="T7" fmla="*/ 1 h 4"/>
                  <a:gd name="T8" fmla="*/ 1 w 8"/>
                  <a:gd name="T9" fmla="*/ 2 h 4"/>
                  <a:gd name="T10" fmla="*/ 3 w 8"/>
                  <a:gd name="T11" fmla="*/ 3 h 4"/>
                  <a:gd name="T12" fmla="*/ 4 w 8"/>
                  <a:gd name="T13" fmla="*/ 4 h 4"/>
                  <a:gd name="T14" fmla="*/ 7 w 8"/>
                  <a:gd name="T15" fmla="*/ 2 h 4"/>
                  <a:gd name="T16" fmla="*/ 8 w 8"/>
                  <a:gd name="T17" fmla="*/ 1 h 4"/>
                  <a:gd name="T18" fmla="*/ 7 w 8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7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6" y="3"/>
                      <a:pt x="7" y="2"/>
                    </a:cubicBezTo>
                    <a:cubicBezTo>
                      <a:pt x="7" y="1"/>
                      <a:pt x="7" y="2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9" name="Freeform 13">
                <a:extLst>
                  <a:ext uri="{FF2B5EF4-FFF2-40B4-BE49-F238E27FC236}">
                    <a16:creationId xmlns:a16="http://schemas.microsoft.com/office/drawing/2014/main" id="{234A4E68-C2D5-72F1-56D2-CD288336C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3" y="2670"/>
                <a:ext cx="20" cy="52"/>
              </a:xfrm>
              <a:custGeom>
                <a:avLst/>
                <a:gdLst>
                  <a:gd name="T0" fmla="*/ 7 w 10"/>
                  <a:gd name="T1" fmla="*/ 22 h 26"/>
                  <a:gd name="T2" fmla="*/ 5 w 10"/>
                  <a:gd name="T3" fmla="*/ 19 h 26"/>
                  <a:gd name="T4" fmla="*/ 4 w 10"/>
                  <a:gd name="T5" fmla="*/ 16 h 26"/>
                  <a:gd name="T6" fmla="*/ 6 w 10"/>
                  <a:gd name="T7" fmla="*/ 18 h 26"/>
                  <a:gd name="T8" fmla="*/ 8 w 10"/>
                  <a:gd name="T9" fmla="*/ 17 h 26"/>
                  <a:gd name="T10" fmla="*/ 6 w 10"/>
                  <a:gd name="T11" fmla="*/ 13 h 26"/>
                  <a:gd name="T12" fmla="*/ 5 w 10"/>
                  <a:gd name="T13" fmla="*/ 11 h 26"/>
                  <a:gd name="T14" fmla="*/ 5 w 10"/>
                  <a:gd name="T15" fmla="*/ 9 h 26"/>
                  <a:gd name="T16" fmla="*/ 4 w 10"/>
                  <a:gd name="T17" fmla="*/ 7 h 26"/>
                  <a:gd name="T18" fmla="*/ 4 w 10"/>
                  <a:gd name="T19" fmla="*/ 5 h 26"/>
                  <a:gd name="T20" fmla="*/ 4 w 10"/>
                  <a:gd name="T21" fmla="*/ 3 h 26"/>
                  <a:gd name="T22" fmla="*/ 7 w 10"/>
                  <a:gd name="T23" fmla="*/ 3 h 26"/>
                  <a:gd name="T24" fmla="*/ 5 w 10"/>
                  <a:gd name="T25" fmla="*/ 2 h 26"/>
                  <a:gd name="T26" fmla="*/ 3 w 10"/>
                  <a:gd name="T27" fmla="*/ 2 h 26"/>
                  <a:gd name="T28" fmla="*/ 2 w 10"/>
                  <a:gd name="T29" fmla="*/ 0 h 26"/>
                  <a:gd name="T30" fmla="*/ 1 w 10"/>
                  <a:gd name="T31" fmla="*/ 1 h 26"/>
                  <a:gd name="T32" fmla="*/ 1 w 10"/>
                  <a:gd name="T33" fmla="*/ 3 h 26"/>
                  <a:gd name="T34" fmla="*/ 2 w 10"/>
                  <a:gd name="T35" fmla="*/ 6 h 26"/>
                  <a:gd name="T36" fmla="*/ 0 w 10"/>
                  <a:gd name="T37" fmla="*/ 5 h 26"/>
                  <a:gd name="T38" fmla="*/ 1 w 10"/>
                  <a:gd name="T39" fmla="*/ 7 h 26"/>
                  <a:gd name="T40" fmla="*/ 1 w 10"/>
                  <a:gd name="T41" fmla="*/ 10 h 26"/>
                  <a:gd name="T42" fmla="*/ 2 w 10"/>
                  <a:gd name="T43" fmla="*/ 12 h 26"/>
                  <a:gd name="T44" fmla="*/ 4 w 10"/>
                  <a:gd name="T45" fmla="*/ 13 h 26"/>
                  <a:gd name="T46" fmla="*/ 2 w 10"/>
                  <a:gd name="T47" fmla="*/ 14 h 26"/>
                  <a:gd name="T48" fmla="*/ 2 w 10"/>
                  <a:gd name="T49" fmla="*/ 17 h 26"/>
                  <a:gd name="T50" fmla="*/ 3 w 10"/>
                  <a:gd name="T51" fmla="*/ 18 h 26"/>
                  <a:gd name="T52" fmla="*/ 3 w 10"/>
                  <a:gd name="T53" fmla="*/ 19 h 26"/>
                  <a:gd name="T54" fmla="*/ 4 w 10"/>
                  <a:gd name="T55" fmla="*/ 20 h 26"/>
                  <a:gd name="T56" fmla="*/ 5 w 10"/>
                  <a:gd name="T57" fmla="*/ 21 h 26"/>
                  <a:gd name="T58" fmla="*/ 8 w 10"/>
                  <a:gd name="T59" fmla="*/ 24 h 26"/>
                  <a:gd name="T60" fmla="*/ 9 w 10"/>
                  <a:gd name="T61" fmla="*/ 25 h 26"/>
                  <a:gd name="T62" fmla="*/ 8 w 10"/>
                  <a:gd name="T63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" h="26">
                    <a:moveTo>
                      <a:pt x="8" y="23"/>
                    </a:moveTo>
                    <a:cubicBezTo>
                      <a:pt x="8" y="22"/>
                      <a:pt x="7" y="22"/>
                      <a:pt x="7" y="22"/>
                    </a:cubicBezTo>
                    <a:cubicBezTo>
                      <a:pt x="7" y="22"/>
                      <a:pt x="6" y="21"/>
                      <a:pt x="5" y="20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4" y="18"/>
                      <a:pt x="4" y="18"/>
                    </a:cubicBezTo>
                    <a:cubicBezTo>
                      <a:pt x="4" y="18"/>
                      <a:pt x="4" y="17"/>
                      <a:pt x="4" y="16"/>
                    </a:cubicBezTo>
                    <a:cubicBezTo>
                      <a:pt x="5" y="16"/>
                      <a:pt x="5" y="17"/>
                      <a:pt x="5" y="17"/>
                    </a:cubicBezTo>
                    <a:cubicBezTo>
                      <a:pt x="5" y="17"/>
                      <a:pt x="6" y="18"/>
                      <a:pt x="6" y="18"/>
                    </a:cubicBezTo>
                    <a:cubicBezTo>
                      <a:pt x="7" y="19"/>
                      <a:pt x="7" y="18"/>
                      <a:pt x="7" y="18"/>
                    </a:cubicBezTo>
                    <a:cubicBezTo>
                      <a:pt x="7" y="18"/>
                      <a:pt x="8" y="17"/>
                      <a:pt x="8" y="17"/>
                    </a:cubicBezTo>
                    <a:cubicBezTo>
                      <a:pt x="8" y="16"/>
                      <a:pt x="7" y="15"/>
                      <a:pt x="6" y="15"/>
                    </a:cubicBezTo>
                    <a:cubicBezTo>
                      <a:pt x="6" y="15"/>
                      <a:pt x="6" y="13"/>
                      <a:pt x="6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5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6" y="4"/>
                      <a:pt x="7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4"/>
                      <a:pt x="2" y="5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2" y="12"/>
                      <a:pt x="3" y="13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3" y="17"/>
                      <a:pt x="3" y="17"/>
                      <a:pt x="3" y="18"/>
                    </a:cubicBezTo>
                    <a:cubicBezTo>
                      <a:pt x="3" y="18"/>
                      <a:pt x="4" y="19"/>
                      <a:pt x="4" y="19"/>
                    </a:cubicBezTo>
                    <a:cubicBezTo>
                      <a:pt x="4" y="19"/>
                      <a:pt x="3" y="19"/>
                      <a:pt x="3" y="19"/>
                    </a:cubicBezTo>
                    <a:cubicBezTo>
                      <a:pt x="2" y="19"/>
                      <a:pt x="2" y="20"/>
                      <a:pt x="2" y="20"/>
                    </a:cubicBezTo>
                    <a:cubicBezTo>
                      <a:pt x="2" y="20"/>
                      <a:pt x="4" y="20"/>
                      <a:pt x="4" y="20"/>
                    </a:cubicBezTo>
                    <a:cubicBezTo>
                      <a:pt x="4" y="20"/>
                      <a:pt x="5" y="20"/>
                      <a:pt x="5" y="20"/>
                    </a:cubicBezTo>
                    <a:cubicBezTo>
                      <a:pt x="5" y="20"/>
                      <a:pt x="5" y="21"/>
                      <a:pt x="5" y="21"/>
                    </a:cubicBezTo>
                    <a:cubicBezTo>
                      <a:pt x="5" y="21"/>
                      <a:pt x="6" y="22"/>
                      <a:pt x="7" y="22"/>
                    </a:cubicBezTo>
                    <a:cubicBezTo>
                      <a:pt x="7" y="22"/>
                      <a:pt x="7" y="24"/>
                      <a:pt x="8" y="24"/>
                    </a:cubicBezTo>
                    <a:cubicBezTo>
                      <a:pt x="8" y="25"/>
                      <a:pt x="8" y="25"/>
                      <a:pt x="9" y="25"/>
                    </a:cubicBezTo>
                    <a:cubicBezTo>
                      <a:pt x="9" y="26"/>
                      <a:pt x="9" y="25"/>
                      <a:pt x="9" y="25"/>
                    </a:cubicBezTo>
                    <a:cubicBezTo>
                      <a:pt x="10" y="25"/>
                      <a:pt x="9" y="24"/>
                      <a:pt x="9" y="24"/>
                    </a:cubicBezTo>
                    <a:cubicBezTo>
                      <a:pt x="9" y="23"/>
                      <a:pt x="9" y="23"/>
                      <a:pt x="8" y="2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0" name="Freeform 14">
                <a:extLst>
                  <a:ext uri="{FF2B5EF4-FFF2-40B4-BE49-F238E27FC236}">
                    <a16:creationId xmlns:a16="http://schemas.microsoft.com/office/drawing/2014/main" id="{377C28DD-B2C7-900E-6D7F-A370AFA73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" y="2839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1" name="Freeform 15">
                <a:extLst>
                  <a:ext uri="{FF2B5EF4-FFF2-40B4-BE49-F238E27FC236}">
                    <a16:creationId xmlns:a16="http://schemas.microsoft.com/office/drawing/2014/main" id="{F1BED041-470A-6ADC-C2CA-05E83D1F0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0" y="2797"/>
                <a:ext cx="44" cy="12"/>
              </a:xfrm>
              <a:custGeom>
                <a:avLst/>
                <a:gdLst>
                  <a:gd name="T0" fmla="*/ 6 w 22"/>
                  <a:gd name="T1" fmla="*/ 3 h 6"/>
                  <a:gd name="T2" fmla="*/ 4 w 22"/>
                  <a:gd name="T3" fmla="*/ 2 h 6"/>
                  <a:gd name="T4" fmla="*/ 2 w 22"/>
                  <a:gd name="T5" fmla="*/ 0 h 6"/>
                  <a:gd name="T6" fmla="*/ 0 w 22"/>
                  <a:gd name="T7" fmla="*/ 1 h 6"/>
                  <a:gd name="T8" fmla="*/ 1 w 22"/>
                  <a:gd name="T9" fmla="*/ 2 h 6"/>
                  <a:gd name="T10" fmla="*/ 3 w 22"/>
                  <a:gd name="T11" fmla="*/ 2 h 6"/>
                  <a:gd name="T12" fmla="*/ 6 w 22"/>
                  <a:gd name="T13" fmla="*/ 4 h 6"/>
                  <a:gd name="T14" fmla="*/ 8 w 22"/>
                  <a:gd name="T15" fmla="*/ 5 h 6"/>
                  <a:gd name="T16" fmla="*/ 11 w 22"/>
                  <a:gd name="T17" fmla="*/ 5 h 6"/>
                  <a:gd name="T18" fmla="*/ 12 w 22"/>
                  <a:gd name="T19" fmla="*/ 6 h 6"/>
                  <a:gd name="T20" fmla="*/ 16 w 22"/>
                  <a:gd name="T21" fmla="*/ 5 h 6"/>
                  <a:gd name="T22" fmla="*/ 18 w 22"/>
                  <a:gd name="T23" fmla="*/ 5 h 6"/>
                  <a:gd name="T24" fmla="*/ 21 w 22"/>
                  <a:gd name="T25" fmla="*/ 4 h 6"/>
                  <a:gd name="T26" fmla="*/ 21 w 22"/>
                  <a:gd name="T27" fmla="*/ 2 h 6"/>
                  <a:gd name="T28" fmla="*/ 19 w 22"/>
                  <a:gd name="T29" fmla="*/ 1 h 6"/>
                  <a:gd name="T30" fmla="*/ 17 w 22"/>
                  <a:gd name="T31" fmla="*/ 1 h 6"/>
                  <a:gd name="T32" fmla="*/ 14 w 22"/>
                  <a:gd name="T33" fmla="*/ 1 h 6"/>
                  <a:gd name="T34" fmla="*/ 11 w 22"/>
                  <a:gd name="T35" fmla="*/ 0 h 6"/>
                  <a:gd name="T36" fmla="*/ 9 w 22"/>
                  <a:gd name="T37" fmla="*/ 0 h 6"/>
                  <a:gd name="T38" fmla="*/ 7 w 22"/>
                  <a:gd name="T39" fmla="*/ 0 h 6"/>
                  <a:gd name="T40" fmla="*/ 8 w 22"/>
                  <a:gd name="T41" fmla="*/ 1 h 6"/>
                  <a:gd name="T42" fmla="*/ 7 w 22"/>
                  <a:gd name="T43" fmla="*/ 3 h 6"/>
                  <a:gd name="T44" fmla="*/ 6 w 22"/>
                  <a:gd name="T4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" h="6">
                    <a:moveTo>
                      <a:pt x="6" y="3"/>
                    </a:moveTo>
                    <a:cubicBezTo>
                      <a:pt x="6" y="3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3"/>
                      <a:pt x="6" y="4"/>
                      <a:pt x="6" y="4"/>
                    </a:cubicBezTo>
                    <a:cubicBezTo>
                      <a:pt x="6" y="4"/>
                      <a:pt x="7" y="4"/>
                      <a:pt x="8" y="5"/>
                    </a:cubicBezTo>
                    <a:cubicBezTo>
                      <a:pt x="8" y="5"/>
                      <a:pt x="9" y="5"/>
                      <a:pt x="11" y="5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4" y="6"/>
                      <a:pt x="16" y="5"/>
                    </a:cubicBezTo>
                    <a:cubicBezTo>
                      <a:pt x="18" y="5"/>
                      <a:pt x="17" y="5"/>
                      <a:pt x="18" y="5"/>
                    </a:cubicBezTo>
                    <a:cubicBezTo>
                      <a:pt x="20" y="5"/>
                      <a:pt x="19" y="5"/>
                      <a:pt x="21" y="4"/>
                    </a:cubicBezTo>
                    <a:cubicBezTo>
                      <a:pt x="22" y="3"/>
                      <a:pt x="21" y="3"/>
                      <a:pt x="21" y="2"/>
                    </a:cubicBezTo>
                    <a:cubicBezTo>
                      <a:pt x="21" y="2"/>
                      <a:pt x="20" y="1"/>
                      <a:pt x="19" y="1"/>
                    </a:cubicBezTo>
                    <a:cubicBezTo>
                      <a:pt x="19" y="1"/>
                      <a:pt x="18" y="1"/>
                      <a:pt x="17" y="1"/>
                    </a:cubicBezTo>
                    <a:cubicBezTo>
                      <a:pt x="16" y="1"/>
                      <a:pt x="16" y="0"/>
                      <a:pt x="14" y="1"/>
                    </a:cubicBezTo>
                    <a:cubicBezTo>
                      <a:pt x="11" y="1"/>
                      <a:pt x="12" y="1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2"/>
                      <a:pt x="7" y="3"/>
                      <a:pt x="7" y="3"/>
                    </a:cubicBezTo>
                    <a:cubicBezTo>
                      <a:pt x="7" y="4"/>
                      <a:pt x="6" y="3"/>
                      <a:pt x="6" y="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2" name="Freeform 16">
                <a:extLst>
                  <a:ext uri="{FF2B5EF4-FFF2-40B4-BE49-F238E27FC236}">
                    <a16:creationId xmlns:a16="http://schemas.microsoft.com/office/drawing/2014/main" id="{CB76D83C-1AA5-DA4E-0438-91EAC544D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2658"/>
                <a:ext cx="8" cy="12"/>
              </a:xfrm>
              <a:custGeom>
                <a:avLst/>
                <a:gdLst>
                  <a:gd name="T0" fmla="*/ 2 w 4"/>
                  <a:gd name="T1" fmla="*/ 1 h 6"/>
                  <a:gd name="T2" fmla="*/ 1 w 4"/>
                  <a:gd name="T3" fmla="*/ 1 h 6"/>
                  <a:gd name="T4" fmla="*/ 1 w 4"/>
                  <a:gd name="T5" fmla="*/ 2 h 6"/>
                  <a:gd name="T6" fmla="*/ 1 w 4"/>
                  <a:gd name="T7" fmla="*/ 4 h 6"/>
                  <a:gd name="T8" fmla="*/ 1 w 4"/>
                  <a:gd name="T9" fmla="*/ 5 h 6"/>
                  <a:gd name="T10" fmla="*/ 2 w 4"/>
                  <a:gd name="T11" fmla="*/ 6 h 6"/>
                  <a:gd name="T12" fmla="*/ 4 w 4"/>
                  <a:gd name="T13" fmla="*/ 6 h 6"/>
                  <a:gd name="T14" fmla="*/ 3 w 4"/>
                  <a:gd name="T15" fmla="*/ 5 h 6"/>
                  <a:gd name="T16" fmla="*/ 3 w 4"/>
                  <a:gd name="T17" fmla="*/ 4 h 6"/>
                  <a:gd name="T18" fmla="*/ 3 w 4"/>
                  <a:gd name="T19" fmla="*/ 3 h 6"/>
                  <a:gd name="T20" fmla="*/ 2 w 4"/>
                  <a:gd name="T2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2" y="6"/>
                      <a:pt x="2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3" name="Freeform 17">
                <a:extLst>
                  <a:ext uri="{FF2B5EF4-FFF2-40B4-BE49-F238E27FC236}">
                    <a16:creationId xmlns:a16="http://schemas.microsoft.com/office/drawing/2014/main" id="{378BABF4-D025-7EA4-00BE-7AC74DA93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2700"/>
                <a:ext cx="4" cy="8"/>
              </a:xfrm>
              <a:custGeom>
                <a:avLst/>
                <a:gdLst>
                  <a:gd name="T0" fmla="*/ 2 w 2"/>
                  <a:gd name="T1" fmla="*/ 0 h 4"/>
                  <a:gd name="T2" fmla="*/ 1 w 2"/>
                  <a:gd name="T3" fmla="*/ 1 h 4"/>
                  <a:gd name="T4" fmla="*/ 1 w 2"/>
                  <a:gd name="T5" fmla="*/ 2 h 4"/>
                  <a:gd name="T6" fmla="*/ 0 w 2"/>
                  <a:gd name="T7" fmla="*/ 3 h 4"/>
                  <a:gd name="T8" fmla="*/ 1 w 2"/>
                  <a:gd name="T9" fmla="*/ 4 h 4"/>
                  <a:gd name="T10" fmla="*/ 2 w 2"/>
                  <a:gd name="T11" fmla="*/ 3 h 4"/>
                  <a:gd name="T12" fmla="*/ 2 w 2"/>
                  <a:gd name="T13" fmla="*/ 1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3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4" name="Freeform 18">
                <a:extLst>
                  <a:ext uri="{FF2B5EF4-FFF2-40B4-BE49-F238E27FC236}">
                    <a16:creationId xmlns:a16="http://schemas.microsoft.com/office/drawing/2014/main" id="{BC585D7B-0881-F7CF-071B-5C308F99D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3" y="2714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5" name="Freeform 19">
                <a:extLst>
                  <a:ext uri="{FF2B5EF4-FFF2-40B4-BE49-F238E27FC236}">
                    <a16:creationId xmlns:a16="http://schemas.microsoft.com/office/drawing/2014/main" id="{3DEE2675-1224-0B0A-1A7C-7B717E393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3" y="27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6" name="Freeform 20">
                <a:extLst>
                  <a:ext uri="{FF2B5EF4-FFF2-40B4-BE49-F238E27FC236}">
                    <a16:creationId xmlns:a16="http://schemas.microsoft.com/office/drawing/2014/main" id="{F744A82E-7642-C569-9C84-A6135F7EF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2" y="2811"/>
                <a:ext cx="54" cy="12"/>
              </a:xfrm>
              <a:custGeom>
                <a:avLst/>
                <a:gdLst>
                  <a:gd name="T0" fmla="*/ 9 w 27"/>
                  <a:gd name="T1" fmla="*/ 5 h 6"/>
                  <a:gd name="T2" fmla="*/ 11 w 27"/>
                  <a:gd name="T3" fmla="*/ 6 h 6"/>
                  <a:gd name="T4" fmla="*/ 11 w 27"/>
                  <a:gd name="T5" fmla="*/ 5 h 6"/>
                  <a:gd name="T6" fmla="*/ 11 w 27"/>
                  <a:gd name="T7" fmla="*/ 4 h 6"/>
                  <a:gd name="T8" fmla="*/ 14 w 27"/>
                  <a:gd name="T9" fmla="*/ 3 h 6"/>
                  <a:gd name="T10" fmla="*/ 16 w 27"/>
                  <a:gd name="T11" fmla="*/ 3 h 6"/>
                  <a:gd name="T12" fmla="*/ 18 w 27"/>
                  <a:gd name="T13" fmla="*/ 3 h 6"/>
                  <a:gd name="T14" fmla="*/ 20 w 27"/>
                  <a:gd name="T15" fmla="*/ 3 h 6"/>
                  <a:gd name="T16" fmla="*/ 21 w 27"/>
                  <a:gd name="T17" fmla="*/ 4 h 6"/>
                  <a:gd name="T18" fmla="*/ 23 w 27"/>
                  <a:gd name="T19" fmla="*/ 3 h 6"/>
                  <a:gd name="T20" fmla="*/ 24 w 27"/>
                  <a:gd name="T21" fmla="*/ 4 h 6"/>
                  <a:gd name="T22" fmla="*/ 25 w 27"/>
                  <a:gd name="T23" fmla="*/ 5 h 6"/>
                  <a:gd name="T24" fmla="*/ 27 w 27"/>
                  <a:gd name="T25" fmla="*/ 4 h 6"/>
                  <a:gd name="T26" fmla="*/ 27 w 27"/>
                  <a:gd name="T27" fmla="*/ 3 h 6"/>
                  <a:gd name="T28" fmla="*/ 27 w 27"/>
                  <a:gd name="T29" fmla="*/ 1 h 6"/>
                  <a:gd name="T30" fmla="*/ 25 w 27"/>
                  <a:gd name="T31" fmla="*/ 1 h 6"/>
                  <a:gd name="T32" fmla="*/ 24 w 27"/>
                  <a:gd name="T33" fmla="*/ 2 h 6"/>
                  <a:gd name="T34" fmla="*/ 23 w 27"/>
                  <a:gd name="T35" fmla="*/ 2 h 6"/>
                  <a:gd name="T36" fmla="*/ 22 w 27"/>
                  <a:gd name="T37" fmla="*/ 3 h 6"/>
                  <a:gd name="T38" fmla="*/ 21 w 27"/>
                  <a:gd name="T39" fmla="*/ 2 h 6"/>
                  <a:gd name="T40" fmla="*/ 19 w 27"/>
                  <a:gd name="T41" fmla="*/ 2 h 6"/>
                  <a:gd name="T42" fmla="*/ 18 w 27"/>
                  <a:gd name="T43" fmla="*/ 2 h 6"/>
                  <a:gd name="T44" fmla="*/ 13 w 27"/>
                  <a:gd name="T45" fmla="*/ 1 h 6"/>
                  <a:gd name="T46" fmla="*/ 11 w 27"/>
                  <a:gd name="T47" fmla="*/ 2 h 6"/>
                  <a:gd name="T48" fmla="*/ 10 w 27"/>
                  <a:gd name="T49" fmla="*/ 1 h 6"/>
                  <a:gd name="T50" fmla="*/ 9 w 27"/>
                  <a:gd name="T51" fmla="*/ 0 h 6"/>
                  <a:gd name="T52" fmla="*/ 7 w 27"/>
                  <a:gd name="T53" fmla="*/ 1 h 6"/>
                  <a:gd name="T54" fmla="*/ 6 w 27"/>
                  <a:gd name="T55" fmla="*/ 0 h 6"/>
                  <a:gd name="T56" fmla="*/ 5 w 27"/>
                  <a:gd name="T57" fmla="*/ 1 h 6"/>
                  <a:gd name="T58" fmla="*/ 4 w 27"/>
                  <a:gd name="T59" fmla="*/ 2 h 6"/>
                  <a:gd name="T60" fmla="*/ 3 w 27"/>
                  <a:gd name="T61" fmla="*/ 2 h 6"/>
                  <a:gd name="T62" fmla="*/ 2 w 27"/>
                  <a:gd name="T63" fmla="*/ 1 h 6"/>
                  <a:gd name="T64" fmla="*/ 1 w 27"/>
                  <a:gd name="T65" fmla="*/ 2 h 6"/>
                  <a:gd name="T66" fmla="*/ 0 w 27"/>
                  <a:gd name="T67" fmla="*/ 4 h 6"/>
                  <a:gd name="T68" fmla="*/ 2 w 27"/>
                  <a:gd name="T69" fmla="*/ 4 h 6"/>
                  <a:gd name="T70" fmla="*/ 3 w 27"/>
                  <a:gd name="T71" fmla="*/ 3 h 6"/>
                  <a:gd name="T72" fmla="*/ 6 w 27"/>
                  <a:gd name="T73" fmla="*/ 4 h 6"/>
                  <a:gd name="T74" fmla="*/ 8 w 27"/>
                  <a:gd name="T75" fmla="*/ 4 h 6"/>
                  <a:gd name="T76" fmla="*/ 9 w 27"/>
                  <a:gd name="T7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" h="6">
                    <a:moveTo>
                      <a:pt x="9" y="5"/>
                    </a:moveTo>
                    <a:cubicBezTo>
                      <a:pt x="10" y="6"/>
                      <a:pt x="10" y="6"/>
                      <a:pt x="11" y="6"/>
                    </a:cubicBezTo>
                    <a:cubicBezTo>
                      <a:pt x="12" y="6"/>
                      <a:pt x="11" y="5"/>
                      <a:pt x="11" y="5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11" y="4"/>
                      <a:pt x="13" y="4"/>
                      <a:pt x="14" y="3"/>
                    </a:cubicBezTo>
                    <a:cubicBezTo>
                      <a:pt x="14" y="3"/>
                      <a:pt x="15" y="3"/>
                      <a:pt x="16" y="3"/>
                    </a:cubicBezTo>
                    <a:cubicBezTo>
                      <a:pt x="17" y="3"/>
                      <a:pt x="17" y="3"/>
                      <a:pt x="18" y="3"/>
                    </a:cubicBezTo>
                    <a:cubicBezTo>
                      <a:pt x="18" y="3"/>
                      <a:pt x="20" y="3"/>
                      <a:pt x="20" y="3"/>
                    </a:cubicBezTo>
                    <a:cubicBezTo>
                      <a:pt x="20" y="3"/>
                      <a:pt x="20" y="4"/>
                      <a:pt x="21" y="4"/>
                    </a:cubicBezTo>
                    <a:cubicBezTo>
                      <a:pt x="21" y="4"/>
                      <a:pt x="23" y="3"/>
                      <a:pt x="23" y="3"/>
                    </a:cubicBezTo>
                    <a:cubicBezTo>
                      <a:pt x="23" y="3"/>
                      <a:pt x="24" y="4"/>
                      <a:pt x="24" y="4"/>
                    </a:cubicBezTo>
                    <a:cubicBezTo>
                      <a:pt x="24" y="4"/>
                      <a:pt x="25" y="5"/>
                      <a:pt x="25" y="5"/>
                    </a:cubicBezTo>
                    <a:cubicBezTo>
                      <a:pt x="25" y="5"/>
                      <a:pt x="27" y="4"/>
                      <a:pt x="27" y="4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3" y="3"/>
                      <a:pt x="23" y="2"/>
                      <a:pt x="23" y="2"/>
                    </a:cubicBezTo>
                    <a:cubicBezTo>
                      <a:pt x="23" y="2"/>
                      <a:pt x="23" y="3"/>
                      <a:pt x="22" y="3"/>
                    </a:cubicBezTo>
                    <a:cubicBezTo>
                      <a:pt x="21" y="3"/>
                      <a:pt x="22" y="3"/>
                      <a:pt x="21" y="2"/>
                    </a:cubicBezTo>
                    <a:cubicBezTo>
                      <a:pt x="21" y="2"/>
                      <a:pt x="20" y="2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5" y="1"/>
                      <a:pt x="13" y="1"/>
                    </a:cubicBezTo>
                    <a:cubicBezTo>
                      <a:pt x="12" y="1"/>
                      <a:pt x="12" y="2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4"/>
                      <a:pt x="0" y="4"/>
                    </a:cubicBezTo>
                    <a:cubicBezTo>
                      <a:pt x="0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4" y="3"/>
                      <a:pt x="6" y="4"/>
                      <a:pt x="6" y="4"/>
                    </a:cubicBezTo>
                    <a:cubicBezTo>
                      <a:pt x="6" y="4"/>
                      <a:pt x="7" y="4"/>
                      <a:pt x="8" y="4"/>
                    </a:cubicBezTo>
                    <a:cubicBezTo>
                      <a:pt x="10" y="4"/>
                      <a:pt x="9" y="4"/>
                      <a:pt x="9" y="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7" name="Freeform 21">
                <a:extLst>
                  <a:ext uri="{FF2B5EF4-FFF2-40B4-BE49-F238E27FC236}">
                    <a16:creationId xmlns:a16="http://schemas.microsoft.com/office/drawing/2014/main" id="{A8D4BC15-A3FC-662C-40B1-D1BFAA27F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" y="2722"/>
                <a:ext cx="4" cy="6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2 h 3"/>
                  <a:gd name="T10" fmla="*/ 1 w 2"/>
                  <a:gd name="T11" fmla="*/ 3 h 3"/>
                  <a:gd name="T12" fmla="*/ 1 w 2"/>
                  <a:gd name="T13" fmla="*/ 2 h 3"/>
                  <a:gd name="T14" fmla="*/ 1 w 2"/>
                  <a:gd name="T15" fmla="*/ 1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8" name="Freeform 22">
                <a:extLst>
                  <a:ext uri="{FF2B5EF4-FFF2-40B4-BE49-F238E27FC236}">
                    <a16:creationId xmlns:a16="http://schemas.microsoft.com/office/drawing/2014/main" id="{AADA7C1B-3CBA-BC85-8DDE-CDBD2F20A4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5" y="2720"/>
                <a:ext cx="2" cy="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0 h 4"/>
                  <a:gd name="T4" fmla="*/ 0 w 1"/>
                  <a:gd name="T5" fmla="*/ 1 h 4"/>
                  <a:gd name="T6" fmla="*/ 0 w 1"/>
                  <a:gd name="T7" fmla="*/ 2 h 4"/>
                  <a:gd name="T8" fmla="*/ 0 w 1"/>
                  <a:gd name="T9" fmla="*/ 3 h 4"/>
                  <a:gd name="T10" fmla="*/ 1 w 1"/>
                  <a:gd name="T11" fmla="*/ 4 h 4"/>
                  <a:gd name="T12" fmla="*/ 1 w 1"/>
                  <a:gd name="T13" fmla="*/ 3 h 4"/>
                  <a:gd name="T14" fmla="*/ 1 w 1"/>
                  <a:gd name="T15" fmla="*/ 2 h 4"/>
                  <a:gd name="T16" fmla="*/ 1 w 1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9" name="Freeform 23">
                <a:extLst>
                  <a:ext uri="{FF2B5EF4-FFF2-40B4-BE49-F238E27FC236}">
                    <a16:creationId xmlns:a16="http://schemas.microsoft.com/office/drawing/2014/main" id="{1EF65D0D-CCD9-D564-789B-A31869257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" y="2676"/>
                <a:ext cx="6" cy="6"/>
              </a:xfrm>
              <a:custGeom>
                <a:avLst/>
                <a:gdLst>
                  <a:gd name="T0" fmla="*/ 1 w 3"/>
                  <a:gd name="T1" fmla="*/ 2 h 3"/>
                  <a:gd name="T2" fmla="*/ 2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1 w 3"/>
                  <a:gd name="T11" fmla="*/ 1 h 3"/>
                  <a:gd name="T12" fmla="*/ 1 w 3"/>
                  <a:gd name="T13" fmla="*/ 0 h 3"/>
                  <a:gd name="T14" fmla="*/ 0 w 3"/>
                  <a:gd name="T15" fmla="*/ 0 h 3"/>
                  <a:gd name="T16" fmla="*/ 0 w 3"/>
                  <a:gd name="T17" fmla="*/ 1 h 3"/>
                  <a:gd name="T18" fmla="*/ 1 w 3"/>
                  <a:gd name="T1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0" name="Freeform 24">
                <a:extLst>
                  <a:ext uri="{FF2B5EF4-FFF2-40B4-BE49-F238E27FC236}">
                    <a16:creationId xmlns:a16="http://schemas.microsoft.com/office/drawing/2014/main" id="{0A1DA315-024B-72DA-B2BF-D22027C3C9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9" y="2714"/>
                <a:ext cx="8" cy="8"/>
              </a:xfrm>
              <a:custGeom>
                <a:avLst/>
                <a:gdLst>
                  <a:gd name="T0" fmla="*/ 2 w 4"/>
                  <a:gd name="T1" fmla="*/ 4 h 4"/>
                  <a:gd name="T2" fmla="*/ 3 w 4"/>
                  <a:gd name="T3" fmla="*/ 4 h 4"/>
                  <a:gd name="T4" fmla="*/ 3 w 4"/>
                  <a:gd name="T5" fmla="*/ 2 h 4"/>
                  <a:gd name="T6" fmla="*/ 1 w 4"/>
                  <a:gd name="T7" fmla="*/ 2 h 4"/>
                  <a:gd name="T8" fmla="*/ 1 w 4"/>
                  <a:gd name="T9" fmla="*/ 1 h 4"/>
                  <a:gd name="T10" fmla="*/ 0 w 4"/>
                  <a:gd name="T11" fmla="*/ 1 h 4"/>
                  <a:gd name="T12" fmla="*/ 1 w 4"/>
                  <a:gd name="T13" fmla="*/ 2 h 4"/>
                  <a:gd name="T14" fmla="*/ 2 w 4"/>
                  <a:gd name="T15" fmla="*/ 3 h 4"/>
                  <a:gd name="T16" fmla="*/ 2 w 4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3" y="3"/>
                      <a:pt x="3" y="2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1" name="Freeform 25">
                <a:extLst>
                  <a:ext uri="{FF2B5EF4-FFF2-40B4-BE49-F238E27FC236}">
                    <a16:creationId xmlns:a16="http://schemas.microsoft.com/office/drawing/2014/main" id="{544893AE-3121-A6F4-37E2-1BF92866A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2833"/>
                <a:ext cx="50" cy="34"/>
              </a:xfrm>
              <a:custGeom>
                <a:avLst/>
                <a:gdLst>
                  <a:gd name="T0" fmla="*/ 23 w 25"/>
                  <a:gd name="T1" fmla="*/ 12 h 17"/>
                  <a:gd name="T2" fmla="*/ 19 w 25"/>
                  <a:gd name="T3" fmla="*/ 10 h 17"/>
                  <a:gd name="T4" fmla="*/ 13 w 25"/>
                  <a:gd name="T5" fmla="*/ 8 h 17"/>
                  <a:gd name="T6" fmla="*/ 10 w 25"/>
                  <a:gd name="T7" fmla="*/ 6 h 17"/>
                  <a:gd name="T8" fmla="*/ 8 w 25"/>
                  <a:gd name="T9" fmla="*/ 4 h 17"/>
                  <a:gd name="T10" fmla="*/ 7 w 25"/>
                  <a:gd name="T11" fmla="*/ 3 h 17"/>
                  <a:gd name="T12" fmla="*/ 5 w 25"/>
                  <a:gd name="T13" fmla="*/ 1 h 17"/>
                  <a:gd name="T14" fmla="*/ 3 w 25"/>
                  <a:gd name="T15" fmla="*/ 0 h 17"/>
                  <a:gd name="T16" fmla="*/ 3 w 25"/>
                  <a:gd name="T17" fmla="*/ 0 h 17"/>
                  <a:gd name="T18" fmla="*/ 1 w 25"/>
                  <a:gd name="T19" fmla="*/ 0 h 17"/>
                  <a:gd name="T20" fmla="*/ 0 w 25"/>
                  <a:gd name="T21" fmla="*/ 1 h 17"/>
                  <a:gd name="T22" fmla="*/ 0 w 25"/>
                  <a:gd name="T23" fmla="*/ 2 h 17"/>
                  <a:gd name="T24" fmla="*/ 2 w 25"/>
                  <a:gd name="T25" fmla="*/ 1 h 17"/>
                  <a:gd name="T26" fmla="*/ 3 w 25"/>
                  <a:gd name="T27" fmla="*/ 2 h 17"/>
                  <a:gd name="T28" fmla="*/ 4 w 25"/>
                  <a:gd name="T29" fmla="*/ 2 h 17"/>
                  <a:gd name="T30" fmla="*/ 5 w 25"/>
                  <a:gd name="T31" fmla="*/ 4 h 17"/>
                  <a:gd name="T32" fmla="*/ 9 w 25"/>
                  <a:gd name="T33" fmla="*/ 5 h 17"/>
                  <a:gd name="T34" fmla="*/ 10 w 25"/>
                  <a:gd name="T35" fmla="*/ 7 h 17"/>
                  <a:gd name="T36" fmla="*/ 14 w 25"/>
                  <a:gd name="T37" fmla="*/ 9 h 17"/>
                  <a:gd name="T38" fmla="*/ 16 w 25"/>
                  <a:gd name="T39" fmla="*/ 11 h 17"/>
                  <a:gd name="T40" fmla="*/ 18 w 25"/>
                  <a:gd name="T41" fmla="*/ 12 h 17"/>
                  <a:gd name="T42" fmla="*/ 21 w 25"/>
                  <a:gd name="T43" fmla="*/ 14 h 17"/>
                  <a:gd name="T44" fmla="*/ 23 w 25"/>
                  <a:gd name="T45" fmla="*/ 16 h 17"/>
                  <a:gd name="T46" fmla="*/ 25 w 25"/>
                  <a:gd name="T47" fmla="*/ 16 h 17"/>
                  <a:gd name="T48" fmla="*/ 23 w 25"/>
                  <a:gd name="T49" fmla="*/ 13 h 17"/>
                  <a:gd name="T50" fmla="*/ 23 w 25"/>
                  <a:gd name="T51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" h="17">
                    <a:moveTo>
                      <a:pt x="23" y="12"/>
                    </a:moveTo>
                    <a:cubicBezTo>
                      <a:pt x="21" y="12"/>
                      <a:pt x="19" y="10"/>
                      <a:pt x="19" y="10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4" y="2"/>
                      <a:pt x="3" y="1"/>
                      <a:pt x="4" y="2"/>
                    </a:cubicBezTo>
                    <a:cubicBezTo>
                      <a:pt x="4" y="3"/>
                      <a:pt x="2" y="3"/>
                      <a:pt x="5" y="4"/>
                    </a:cubicBezTo>
                    <a:cubicBezTo>
                      <a:pt x="8" y="5"/>
                      <a:pt x="7" y="5"/>
                      <a:pt x="9" y="5"/>
                    </a:cubicBezTo>
                    <a:cubicBezTo>
                      <a:pt x="10" y="6"/>
                      <a:pt x="10" y="5"/>
                      <a:pt x="10" y="7"/>
                    </a:cubicBezTo>
                    <a:cubicBezTo>
                      <a:pt x="11" y="9"/>
                      <a:pt x="11" y="8"/>
                      <a:pt x="14" y="9"/>
                    </a:cubicBezTo>
                    <a:cubicBezTo>
                      <a:pt x="16" y="9"/>
                      <a:pt x="16" y="10"/>
                      <a:pt x="16" y="11"/>
                    </a:cubicBezTo>
                    <a:cubicBezTo>
                      <a:pt x="17" y="11"/>
                      <a:pt x="17" y="12"/>
                      <a:pt x="18" y="12"/>
                    </a:cubicBezTo>
                    <a:cubicBezTo>
                      <a:pt x="18" y="13"/>
                      <a:pt x="20" y="13"/>
                      <a:pt x="21" y="14"/>
                    </a:cubicBezTo>
                    <a:cubicBezTo>
                      <a:pt x="22" y="14"/>
                      <a:pt x="23" y="16"/>
                      <a:pt x="23" y="16"/>
                    </a:cubicBezTo>
                    <a:cubicBezTo>
                      <a:pt x="23" y="16"/>
                      <a:pt x="25" y="17"/>
                      <a:pt x="25" y="16"/>
                    </a:cubicBezTo>
                    <a:cubicBezTo>
                      <a:pt x="25" y="16"/>
                      <a:pt x="23" y="14"/>
                      <a:pt x="23" y="13"/>
                    </a:cubicBezTo>
                    <a:cubicBezTo>
                      <a:pt x="23" y="13"/>
                      <a:pt x="23" y="13"/>
                      <a:pt x="23" y="1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2" name="Freeform 26">
                <a:extLst>
                  <a:ext uri="{FF2B5EF4-FFF2-40B4-BE49-F238E27FC236}">
                    <a16:creationId xmlns:a16="http://schemas.microsoft.com/office/drawing/2014/main" id="{E72DDF47-6A3C-97A3-0CBA-7D4E1E40B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6" y="2841"/>
                <a:ext cx="28" cy="8"/>
              </a:xfrm>
              <a:custGeom>
                <a:avLst/>
                <a:gdLst>
                  <a:gd name="T0" fmla="*/ 12 w 14"/>
                  <a:gd name="T1" fmla="*/ 2 h 4"/>
                  <a:gd name="T2" fmla="*/ 10 w 14"/>
                  <a:gd name="T3" fmla="*/ 1 h 4"/>
                  <a:gd name="T4" fmla="*/ 9 w 14"/>
                  <a:gd name="T5" fmla="*/ 1 h 4"/>
                  <a:gd name="T6" fmla="*/ 6 w 14"/>
                  <a:gd name="T7" fmla="*/ 1 h 4"/>
                  <a:gd name="T8" fmla="*/ 1 w 14"/>
                  <a:gd name="T9" fmla="*/ 0 h 4"/>
                  <a:gd name="T10" fmla="*/ 0 w 14"/>
                  <a:gd name="T11" fmla="*/ 0 h 4"/>
                  <a:gd name="T12" fmla="*/ 0 w 14"/>
                  <a:gd name="T13" fmla="*/ 1 h 4"/>
                  <a:gd name="T14" fmla="*/ 1 w 14"/>
                  <a:gd name="T15" fmla="*/ 2 h 4"/>
                  <a:gd name="T16" fmla="*/ 4 w 14"/>
                  <a:gd name="T17" fmla="*/ 2 h 4"/>
                  <a:gd name="T18" fmla="*/ 6 w 14"/>
                  <a:gd name="T19" fmla="*/ 3 h 4"/>
                  <a:gd name="T20" fmla="*/ 8 w 14"/>
                  <a:gd name="T21" fmla="*/ 3 h 4"/>
                  <a:gd name="T22" fmla="*/ 9 w 14"/>
                  <a:gd name="T23" fmla="*/ 3 h 4"/>
                  <a:gd name="T24" fmla="*/ 11 w 14"/>
                  <a:gd name="T25" fmla="*/ 3 h 4"/>
                  <a:gd name="T26" fmla="*/ 12 w 14"/>
                  <a:gd name="T27" fmla="*/ 4 h 4"/>
                  <a:gd name="T28" fmla="*/ 13 w 14"/>
                  <a:gd name="T29" fmla="*/ 3 h 4"/>
                  <a:gd name="T30" fmla="*/ 13 w 14"/>
                  <a:gd name="T31" fmla="*/ 2 h 4"/>
                  <a:gd name="T32" fmla="*/ 12 w 14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4">
                    <a:moveTo>
                      <a:pt x="12" y="2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2"/>
                      <a:pt x="6" y="2"/>
                      <a:pt x="6" y="3"/>
                    </a:cubicBezTo>
                    <a:cubicBezTo>
                      <a:pt x="6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3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4" y="3"/>
                      <a:pt x="13" y="3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3" name="Freeform 27">
                <a:extLst>
                  <a:ext uri="{FF2B5EF4-FFF2-40B4-BE49-F238E27FC236}">
                    <a16:creationId xmlns:a16="http://schemas.microsoft.com/office/drawing/2014/main" id="{72D6CA9F-060A-ABC7-83E7-B176BE558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5" y="2682"/>
                <a:ext cx="12" cy="14"/>
              </a:xfrm>
              <a:custGeom>
                <a:avLst/>
                <a:gdLst>
                  <a:gd name="T0" fmla="*/ 1 w 6"/>
                  <a:gd name="T1" fmla="*/ 2 h 7"/>
                  <a:gd name="T2" fmla="*/ 0 w 6"/>
                  <a:gd name="T3" fmla="*/ 3 h 7"/>
                  <a:gd name="T4" fmla="*/ 0 w 6"/>
                  <a:gd name="T5" fmla="*/ 4 h 7"/>
                  <a:gd name="T6" fmla="*/ 2 w 6"/>
                  <a:gd name="T7" fmla="*/ 5 h 7"/>
                  <a:gd name="T8" fmla="*/ 3 w 6"/>
                  <a:gd name="T9" fmla="*/ 6 h 7"/>
                  <a:gd name="T10" fmla="*/ 5 w 6"/>
                  <a:gd name="T11" fmla="*/ 7 h 7"/>
                  <a:gd name="T12" fmla="*/ 5 w 6"/>
                  <a:gd name="T13" fmla="*/ 7 h 7"/>
                  <a:gd name="T14" fmla="*/ 6 w 6"/>
                  <a:gd name="T15" fmla="*/ 6 h 7"/>
                  <a:gd name="T16" fmla="*/ 5 w 6"/>
                  <a:gd name="T17" fmla="*/ 5 h 7"/>
                  <a:gd name="T18" fmla="*/ 4 w 6"/>
                  <a:gd name="T19" fmla="*/ 4 h 7"/>
                  <a:gd name="T20" fmla="*/ 3 w 6"/>
                  <a:gd name="T21" fmla="*/ 4 h 7"/>
                  <a:gd name="T22" fmla="*/ 3 w 6"/>
                  <a:gd name="T23" fmla="*/ 2 h 7"/>
                  <a:gd name="T24" fmla="*/ 5 w 6"/>
                  <a:gd name="T25" fmla="*/ 2 h 7"/>
                  <a:gd name="T26" fmla="*/ 3 w 6"/>
                  <a:gd name="T27" fmla="*/ 0 h 7"/>
                  <a:gd name="T28" fmla="*/ 2 w 6"/>
                  <a:gd name="T29" fmla="*/ 0 h 7"/>
                  <a:gd name="T30" fmla="*/ 2 w 6"/>
                  <a:gd name="T31" fmla="*/ 1 h 7"/>
                  <a:gd name="T32" fmla="*/ 2 w 6"/>
                  <a:gd name="T33" fmla="*/ 2 h 7"/>
                  <a:gd name="T34" fmla="*/ 1 w 6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1" y="2"/>
                      <a:pt x="1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6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3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5" y="2"/>
                      <a:pt x="5" y="2"/>
                    </a:cubicBezTo>
                    <a:cubicBezTo>
                      <a:pt x="5" y="2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4" name="Freeform 28">
                <a:extLst>
                  <a:ext uri="{FF2B5EF4-FFF2-40B4-BE49-F238E27FC236}">
                    <a16:creationId xmlns:a16="http://schemas.microsoft.com/office/drawing/2014/main" id="{4C95073A-B032-AFF4-578A-75E47CD68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2" y="2845"/>
                <a:ext cx="10" cy="8"/>
              </a:xfrm>
              <a:custGeom>
                <a:avLst/>
                <a:gdLst>
                  <a:gd name="T0" fmla="*/ 0 w 5"/>
                  <a:gd name="T1" fmla="*/ 1 h 4"/>
                  <a:gd name="T2" fmla="*/ 0 w 5"/>
                  <a:gd name="T3" fmla="*/ 3 h 4"/>
                  <a:gd name="T4" fmla="*/ 3 w 5"/>
                  <a:gd name="T5" fmla="*/ 4 h 4"/>
                  <a:gd name="T6" fmla="*/ 4 w 5"/>
                  <a:gd name="T7" fmla="*/ 2 h 4"/>
                  <a:gd name="T8" fmla="*/ 5 w 5"/>
                  <a:gd name="T9" fmla="*/ 1 h 4"/>
                  <a:gd name="T10" fmla="*/ 3 w 5"/>
                  <a:gd name="T11" fmla="*/ 0 h 4"/>
                  <a:gd name="T12" fmla="*/ 0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2"/>
                      <a:pt x="4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5" name="Freeform 29">
                <a:extLst>
                  <a:ext uri="{FF2B5EF4-FFF2-40B4-BE49-F238E27FC236}">
                    <a16:creationId xmlns:a16="http://schemas.microsoft.com/office/drawing/2014/main" id="{E20EC3A9-6DF4-8791-6C06-2A33ADAAD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1" y="2532"/>
                <a:ext cx="363" cy="317"/>
              </a:xfrm>
              <a:custGeom>
                <a:avLst/>
                <a:gdLst>
                  <a:gd name="T0" fmla="*/ 166 w 181"/>
                  <a:gd name="T1" fmla="*/ 36 h 158"/>
                  <a:gd name="T2" fmla="*/ 163 w 181"/>
                  <a:gd name="T3" fmla="*/ 26 h 158"/>
                  <a:gd name="T4" fmla="*/ 141 w 181"/>
                  <a:gd name="T5" fmla="*/ 28 h 158"/>
                  <a:gd name="T6" fmla="*/ 122 w 181"/>
                  <a:gd name="T7" fmla="*/ 25 h 158"/>
                  <a:gd name="T8" fmla="*/ 90 w 181"/>
                  <a:gd name="T9" fmla="*/ 4 h 158"/>
                  <a:gd name="T10" fmla="*/ 81 w 181"/>
                  <a:gd name="T11" fmla="*/ 7 h 158"/>
                  <a:gd name="T12" fmla="*/ 69 w 181"/>
                  <a:gd name="T13" fmla="*/ 14 h 158"/>
                  <a:gd name="T14" fmla="*/ 66 w 181"/>
                  <a:gd name="T15" fmla="*/ 19 h 158"/>
                  <a:gd name="T16" fmla="*/ 64 w 181"/>
                  <a:gd name="T17" fmla="*/ 33 h 158"/>
                  <a:gd name="T18" fmla="*/ 59 w 181"/>
                  <a:gd name="T19" fmla="*/ 39 h 158"/>
                  <a:gd name="T20" fmla="*/ 58 w 181"/>
                  <a:gd name="T21" fmla="*/ 48 h 158"/>
                  <a:gd name="T22" fmla="*/ 49 w 181"/>
                  <a:gd name="T23" fmla="*/ 51 h 158"/>
                  <a:gd name="T24" fmla="*/ 37 w 181"/>
                  <a:gd name="T25" fmla="*/ 49 h 158"/>
                  <a:gd name="T26" fmla="*/ 26 w 181"/>
                  <a:gd name="T27" fmla="*/ 52 h 158"/>
                  <a:gd name="T28" fmla="*/ 16 w 181"/>
                  <a:gd name="T29" fmla="*/ 53 h 158"/>
                  <a:gd name="T30" fmla="*/ 8 w 181"/>
                  <a:gd name="T31" fmla="*/ 54 h 158"/>
                  <a:gd name="T32" fmla="*/ 2 w 181"/>
                  <a:gd name="T33" fmla="*/ 59 h 158"/>
                  <a:gd name="T34" fmla="*/ 7 w 181"/>
                  <a:gd name="T35" fmla="*/ 71 h 158"/>
                  <a:gd name="T36" fmla="*/ 16 w 181"/>
                  <a:gd name="T37" fmla="*/ 80 h 158"/>
                  <a:gd name="T38" fmla="*/ 21 w 181"/>
                  <a:gd name="T39" fmla="*/ 69 h 158"/>
                  <a:gd name="T40" fmla="*/ 31 w 181"/>
                  <a:gd name="T41" fmla="*/ 64 h 158"/>
                  <a:gd name="T42" fmla="*/ 39 w 181"/>
                  <a:gd name="T43" fmla="*/ 72 h 158"/>
                  <a:gd name="T44" fmla="*/ 41 w 181"/>
                  <a:gd name="T45" fmla="*/ 67 h 158"/>
                  <a:gd name="T46" fmla="*/ 57 w 181"/>
                  <a:gd name="T47" fmla="*/ 95 h 158"/>
                  <a:gd name="T48" fmla="*/ 49 w 181"/>
                  <a:gd name="T49" fmla="*/ 89 h 158"/>
                  <a:gd name="T50" fmla="*/ 45 w 181"/>
                  <a:gd name="T51" fmla="*/ 89 h 158"/>
                  <a:gd name="T52" fmla="*/ 54 w 181"/>
                  <a:gd name="T53" fmla="*/ 98 h 158"/>
                  <a:gd name="T54" fmla="*/ 55 w 181"/>
                  <a:gd name="T55" fmla="*/ 99 h 158"/>
                  <a:gd name="T56" fmla="*/ 61 w 181"/>
                  <a:gd name="T57" fmla="*/ 111 h 158"/>
                  <a:gd name="T58" fmla="*/ 64 w 181"/>
                  <a:gd name="T59" fmla="*/ 115 h 158"/>
                  <a:gd name="T60" fmla="*/ 53 w 181"/>
                  <a:gd name="T61" fmla="*/ 110 h 158"/>
                  <a:gd name="T62" fmla="*/ 48 w 181"/>
                  <a:gd name="T63" fmla="*/ 104 h 158"/>
                  <a:gd name="T64" fmla="*/ 40 w 181"/>
                  <a:gd name="T65" fmla="*/ 101 h 158"/>
                  <a:gd name="T66" fmla="*/ 52 w 181"/>
                  <a:gd name="T67" fmla="*/ 110 h 158"/>
                  <a:gd name="T68" fmla="*/ 59 w 181"/>
                  <a:gd name="T69" fmla="*/ 118 h 158"/>
                  <a:gd name="T70" fmla="*/ 67 w 181"/>
                  <a:gd name="T71" fmla="*/ 124 h 158"/>
                  <a:gd name="T72" fmla="*/ 58 w 181"/>
                  <a:gd name="T73" fmla="*/ 115 h 158"/>
                  <a:gd name="T74" fmla="*/ 70 w 181"/>
                  <a:gd name="T75" fmla="*/ 117 h 158"/>
                  <a:gd name="T76" fmla="*/ 70 w 181"/>
                  <a:gd name="T77" fmla="*/ 123 h 158"/>
                  <a:gd name="T78" fmla="*/ 76 w 181"/>
                  <a:gd name="T79" fmla="*/ 122 h 158"/>
                  <a:gd name="T80" fmla="*/ 84 w 181"/>
                  <a:gd name="T81" fmla="*/ 131 h 158"/>
                  <a:gd name="T82" fmla="*/ 99 w 181"/>
                  <a:gd name="T83" fmla="*/ 129 h 158"/>
                  <a:gd name="T84" fmla="*/ 123 w 181"/>
                  <a:gd name="T85" fmla="*/ 140 h 158"/>
                  <a:gd name="T86" fmla="*/ 124 w 181"/>
                  <a:gd name="T87" fmla="*/ 146 h 158"/>
                  <a:gd name="T88" fmla="*/ 105 w 181"/>
                  <a:gd name="T89" fmla="*/ 149 h 158"/>
                  <a:gd name="T90" fmla="*/ 122 w 181"/>
                  <a:gd name="T91" fmla="*/ 147 h 158"/>
                  <a:gd name="T92" fmla="*/ 143 w 181"/>
                  <a:gd name="T93" fmla="*/ 157 h 158"/>
                  <a:gd name="T94" fmla="*/ 139 w 181"/>
                  <a:gd name="T95" fmla="*/ 152 h 158"/>
                  <a:gd name="T96" fmla="*/ 135 w 181"/>
                  <a:gd name="T97" fmla="*/ 148 h 158"/>
                  <a:gd name="T98" fmla="*/ 124 w 181"/>
                  <a:gd name="T99" fmla="*/ 134 h 158"/>
                  <a:gd name="T100" fmla="*/ 111 w 181"/>
                  <a:gd name="T101" fmla="*/ 120 h 158"/>
                  <a:gd name="T102" fmla="*/ 97 w 181"/>
                  <a:gd name="T103" fmla="*/ 108 h 158"/>
                  <a:gd name="T104" fmla="*/ 85 w 181"/>
                  <a:gd name="T105" fmla="*/ 93 h 158"/>
                  <a:gd name="T106" fmla="*/ 75 w 181"/>
                  <a:gd name="T107" fmla="*/ 78 h 158"/>
                  <a:gd name="T108" fmla="*/ 69 w 181"/>
                  <a:gd name="T109" fmla="*/ 66 h 158"/>
                  <a:gd name="T110" fmla="*/ 80 w 181"/>
                  <a:gd name="T111" fmla="*/ 60 h 158"/>
                  <a:gd name="T112" fmla="*/ 94 w 181"/>
                  <a:gd name="T113" fmla="*/ 55 h 158"/>
                  <a:gd name="T114" fmla="*/ 112 w 181"/>
                  <a:gd name="T115" fmla="*/ 55 h 158"/>
                  <a:gd name="T116" fmla="*/ 132 w 181"/>
                  <a:gd name="T117" fmla="*/ 56 h 158"/>
                  <a:gd name="T118" fmla="*/ 144 w 181"/>
                  <a:gd name="T119" fmla="*/ 53 h 158"/>
                  <a:gd name="T120" fmla="*/ 158 w 181"/>
                  <a:gd name="T121" fmla="*/ 53 h 158"/>
                  <a:gd name="T122" fmla="*/ 175 w 181"/>
                  <a:gd name="T123" fmla="*/ 58 h 158"/>
                  <a:gd name="T124" fmla="*/ 170 w 181"/>
                  <a:gd name="T125" fmla="*/ 5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1" h="158">
                    <a:moveTo>
                      <a:pt x="179" y="44"/>
                    </a:moveTo>
                    <a:cubicBezTo>
                      <a:pt x="178" y="44"/>
                      <a:pt x="179" y="45"/>
                      <a:pt x="177" y="44"/>
                    </a:cubicBezTo>
                    <a:cubicBezTo>
                      <a:pt x="174" y="44"/>
                      <a:pt x="173" y="43"/>
                      <a:pt x="173" y="43"/>
                    </a:cubicBezTo>
                    <a:cubicBezTo>
                      <a:pt x="173" y="43"/>
                      <a:pt x="173" y="42"/>
                      <a:pt x="172" y="43"/>
                    </a:cubicBezTo>
                    <a:cubicBezTo>
                      <a:pt x="171" y="43"/>
                      <a:pt x="171" y="43"/>
                      <a:pt x="170" y="42"/>
                    </a:cubicBezTo>
                    <a:cubicBezTo>
                      <a:pt x="169" y="41"/>
                      <a:pt x="167" y="39"/>
                      <a:pt x="167" y="39"/>
                    </a:cubicBezTo>
                    <a:cubicBezTo>
                      <a:pt x="167" y="39"/>
                      <a:pt x="166" y="40"/>
                      <a:pt x="166" y="39"/>
                    </a:cubicBezTo>
                    <a:cubicBezTo>
                      <a:pt x="166" y="38"/>
                      <a:pt x="166" y="37"/>
                      <a:pt x="167" y="37"/>
                    </a:cubicBezTo>
                    <a:cubicBezTo>
                      <a:pt x="166" y="36"/>
                      <a:pt x="166" y="36"/>
                      <a:pt x="166" y="36"/>
                    </a:cubicBezTo>
                    <a:cubicBezTo>
                      <a:pt x="166" y="35"/>
                      <a:pt x="166" y="35"/>
                      <a:pt x="166" y="35"/>
                    </a:cubicBezTo>
                    <a:cubicBezTo>
                      <a:pt x="166" y="35"/>
                      <a:pt x="167" y="35"/>
                      <a:pt x="167" y="35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9" y="33"/>
                      <a:pt x="168" y="31"/>
                      <a:pt x="165" y="32"/>
                    </a:cubicBezTo>
                    <a:cubicBezTo>
                      <a:pt x="165" y="32"/>
                      <a:pt x="164" y="33"/>
                      <a:pt x="164" y="33"/>
                    </a:cubicBezTo>
                    <a:cubicBezTo>
                      <a:pt x="163" y="33"/>
                      <a:pt x="162" y="32"/>
                      <a:pt x="162" y="31"/>
                    </a:cubicBezTo>
                    <a:cubicBezTo>
                      <a:pt x="162" y="31"/>
                      <a:pt x="161" y="30"/>
                      <a:pt x="162" y="30"/>
                    </a:cubicBezTo>
                    <a:cubicBezTo>
                      <a:pt x="163" y="30"/>
                      <a:pt x="164" y="28"/>
                      <a:pt x="164" y="28"/>
                    </a:cubicBezTo>
                    <a:cubicBezTo>
                      <a:pt x="163" y="26"/>
                      <a:pt x="163" y="26"/>
                      <a:pt x="163" y="26"/>
                    </a:cubicBezTo>
                    <a:cubicBezTo>
                      <a:pt x="163" y="21"/>
                      <a:pt x="163" y="21"/>
                      <a:pt x="163" y="21"/>
                    </a:cubicBezTo>
                    <a:cubicBezTo>
                      <a:pt x="161" y="20"/>
                      <a:pt x="161" y="20"/>
                      <a:pt x="161" y="20"/>
                    </a:cubicBezTo>
                    <a:cubicBezTo>
                      <a:pt x="160" y="21"/>
                      <a:pt x="160" y="21"/>
                      <a:pt x="160" y="21"/>
                    </a:cubicBezTo>
                    <a:cubicBezTo>
                      <a:pt x="159" y="21"/>
                      <a:pt x="159" y="21"/>
                      <a:pt x="159" y="21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7" y="24"/>
                      <a:pt x="156" y="24"/>
                      <a:pt x="156" y="25"/>
                    </a:cubicBezTo>
                    <a:cubicBezTo>
                      <a:pt x="155" y="26"/>
                      <a:pt x="154" y="26"/>
                      <a:pt x="150" y="26"/>
                    </a:cubicBezTo>
                    <a:cubicBezTo>
                      <a:pt x="141" y="28"/>
                      <a:pt x="141" y="28"/>
                      <a:pt x="141" y="28"/>
                    </a:cubicBezTo>
                    <a:cubicBezTo>
                      <a:pt x="141" y="28"/>
                      <a:pt x="139" y="28"/>
                      <a:pt x="138" y="28"/>
                    </a:cubicBezTo>
                    <a:cubicBezTo>
                      <a:pt x="138" y="28"/>
                      <a:pt x="138" y="28"/>
                      <a:pt x="138" y="28"/>
                    </a:cubicBezTo>
                    <a:cubicBezTo>
                      <a:pt x="136" y="28"/>
                      <a:pt x="134" y="28"/>
                      <a:pt x="134" y="28"/>
                    </a:cubicBezTo>
                    <a:cubicBezTo>
                      <a:pt x="131" y="29"/>
                      <a:pt x="131" y="29"/>
                      <a:pt x="131" y="29"/>
                    </a:cubicBezTo>
                    <a:cubicBezTo>
                      <a:pt x="131" y="29"/>
                      <a:pt x="131" y="29"/>
                      <a:pt x="131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24" y="27"/>
                      <a:pt x="124" y="27"/>
                      <a:pt x="124" y="27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0" y="4"/>
                      <a:pt x="90" y="4"/>
                      <a:pt x="90" y="4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1"/>
                      <a:pt x="83" y="1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4" y="3"/>
                      <a:pt x="84" y="4"/>
                      <a:pt x="83" y="6"/>
                    </a:cubicBezTo>
                    <a:cubicBezTo>
                      <a:pt x="83" y="7"/>
                      <a:pt x="81" y="7"/>
                      <a:pt x="81" y="7"/>
                    </a:cubicBezTo>
                    <a:cubicBezTo>
                      <a:pt x="80" y="7"/>
                      <a:pt x="80" y="7"/>
                      <a:pt x="78" y="7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6" y="15"/>
                      <a:pt x="66" y="15"/>
                    </a:cubicBezTo>
                    <a:cubicBezTo>
                      <a:pt x="65" y="15"/>
                      <a:pt x="65" y="15"/>
                      <a:pt x="64" y="15"/>
                    </a:cubicBezTo>
                    <a:cubicBezTo>
                      <a:pt x="64" y="15"/>
                      <a:pt x="64" y="15"/>
                      <a:pt x="64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3" y="16"/>
                      <a:pt x="63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4" y="17"/>
                      <a:pt x="65" y="18"/>
                      <a:pt x="65" y="18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7" y="21"/>
                      <a:pt x="67" y="22"/>
                      <a:pt x="67" y="23"/>
                    </a:cubicBezTo>
                    <a:cubicBezTo>
                      <a:pt x="67" y="23"/>
                      <a:pt x="67" y="23"/>
                      <a:pt x="67" y="24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8" y="28"/>
                      <a:pt x="68" y="30"/>
                      <a:pt x="67" y="31"/>
                    </a:cubicBezTo>
                    <a:cubicBezTo>
                      <a:pt x="65" y="33"/>
                      <a:pt x="65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2" y="33"/>
                      <a:pt x="61" y="33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7" y="36"/>
                      <a:pt x="58" y="36"/>
                      <a:pt x="58" y="36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40"/>
                      <a:pt x="58" y="41"/>
                      <a:pt x="57" y="41"/>
                    </a:cubicBezTo>
                    <a:cubicBezTo>
                      <a:pt x="57" y="42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7" y="43"/>
                      <a:pt x="57" y="43"/>
                    </a:cubicBezTo>
                    <a:cubicBezTo>
                      <a:pt x="57" y="43"/>
                      <a:pt x="58" y="44"/>
                      <a:pt x="58" y="44"/>
                    </a:cubicBezTo>
                    <a:cubicBezTo>
                      <a:pt x="59" y="45"/>
                      <a:pt x="59" y="46"/>
                      <a:pt x="59" y="47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8" y="49"/>
                      <a:pt x="56" y="50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4" y="50"/>
                      <a:pt x="54" y="50"/>
                    </a:cubicBezTo>
                    <a:cubicBezTo>
                      <a:pt x="54" y="50"/>
                      <a:pt x="54" y="51"/>
                      <a:pt x="54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1" y="51"/>
                      <a:pt x="51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49" y="51"/>
                      <a:pt x="49" y="51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49"/>
                      <a:pt x="46" y="49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4" y="50"/>
                      <a:pt x="44" y="50"/>
                      <a:pt x="43" y="50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9" y="51"/>
                      <a:pt x="38" y="50"/>
                      <a:pt x="37" y="49"/>
                    </a:cubicBezTo>
                    <a:cubicBezTo>
                      <a:pt x="37" y="49"/>
                      <a:pt x="36" y="49"/>
                      <a:pt x="36" y="48"/>
                    </a:cubicBezTo>
                    <a:cubicBezTo>
                      <a:pt x="36" y="48"/>
                      <a:pt x="35" y="48"/>
                      <a:pt x="35" y="48"/>
                    </a:cubicBezTo>
                    <a:cubicBezTo>
                      <a:pt x="34" y="48"/>
                      <a:pt x="33" y="48"/>
                      <a:pt x="33" y="46"/>
                    </a:cubicBezTo>
                    <a:cubicBezTo>
                      <a:pt x="33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7"/>
                      <a:pt x="31" y="48"/>
                      <a:pt x="30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52"/>
                      <a:pt x="21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5" y="54"/>
                      <a:pt x="15" y="54"/>
                    </a:cubicBezTo>
                    <a:cubicBezTo>
                      <a:pt x="15" y="54"/>
                      <a:pt x="14" y="54"/>
                      <a:pt x="14" y="54"/>
                    </a:cubicBezTo>
                    <a:cubicBezTo>
                      <a:pt x="14" y="54"/>
                      <a:pt x="14" y="55"/>
                      <a:pt x="14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5"/>
                      <a:pt x="9" y="55"/>
                      <a:pt x="9" y="55"/>
                    </a:cubicBezTo>
                    <a:cubicBezTo>
                      <a:pt x="9" y="55"/>
                      <a:pt x="8" y="54"/>
                      <a:pt x="8" y="54"/>
                    </a:cubicBezTo>
                    <a:cubicBezTo>
                      <a:pt x="7" y="54"/>
                      <a:pt x="6" y="54"/>
                      <a:pt x="6" y="54"/>
                    </a:cubicBezTo>
                    <a:cubicBezTo>
                      <a:pt x="5" y="54"/>
                      <a:pt x="5" y="54"/>
                      <a:pt x="4" y="54"/>
                    </a:cubicBezTo>
                    <a:cubicBezTo>
                      <a:pt x="3" y="54"/>
                      <a:pt x="2" y="54"/>
                      <a:pt x="2" y="54"/>
                    </a:cubicBezTo>
                    <a:cubicBezTo>
                      <a:pt x="1" y="54"/>
                      <a:pt x="1" y="53"/>
                      <a:pt x="0" y="53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1" y="56"/>
                      <a:pt x="1" y="57"/>
                    </a:cubicBezTo>
                    <a:cubicBezTo>
                      <a:pt x="1" y="57"/>
                      <a:pt x="2" y="57"/>
                      <a:pt x="2" y="58"/>
                    </a:cubicBezTo>
                    <a:cubicBezTo>
                      <a:pt x="2" y="58"/>
                      <a:pt x="2" y="59"/>
                      <a:pt x="2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5"/>
                      <a:pt x="4" y="65"/>
                    </a:cubicBezTo>
                    <a:cubicBezTo>
                      <a:pt x="4" y="65"/>
                      <a:pt x="4" y="66"/>
                      <a:pt x="4" y="66"/>
                    </a:cubicBezTo>
                    <a:cubicBezTo>
                      <a:pt x="4" y="67"/>
                      <a:pt x="5" y="68"/>
                      <a:pt x="5" y="68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7" y="71"/>
                      <a:pt x="7" y="71"/>
                    </a:cubicBezTo>
                    <a:cubicBezTo>
                      <a:pt x="7" y="71"/>
                      <a:pt x="8" y="72"/>
                      <a:pt x="8" y="72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4" y="80"/>
                      <a:pt x="15" y="81"/>
                      <a:pt x="16" y="80"/>
                    </a:cubicBezTo>
                    <a:cubicBezTo>
                      <a:pt x="16" y="80"/>
                      <a:pt x="16" y="81"/>
                      <a:pt x="17" y="79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8" y="76"/>
                    </a:cubicBezTo>
                    <a:cubicBezTo>
                      <a:pt x="19" y="75"/>
                      <a:pt x="19" y="75"/>
                      <a:pt x="19" y="74"/>
                    </a:cubicBezTo>
                    <a:cubicBezTo>
                      <a:pt x="19" y="73"/>
                      <a:pt x="17" y="72"/>
                      <a:pt x="17" y="72"/>
                    </a:cubicBezTo>
                    <a:cubicBezTo>
                      <a:pt x="17" y="72"/>
                      <a:pt x="20" y="72"/>
                      <a:pt x="20" y="72"/>
                    </a:cubicBezTo>
                    <a:cubicBezTo>
                      <a:pt x="20" y="73"/>
                      <a:pt x="20" y="74"/>
                      <a:pt x="21" y="73"/>
                    </a:cubicBezTo>
                    <a:cubicBezTo>
                      <a:pt x="22" y="71"/>
                      <a:pt x="22" y="72"/>
                      <a:pt x="21" y="71"/>
                    </a:cubicBezTo>
                    <a:cubicBezTo>
                      <a:pt x="21" y="70"/>
                      <a:pt x="21" y="70"/>
                      <a:pt x="21" y="69"/>
                    </a:cubicBezTo>
                    <a:cubicBezTo>
                      <a:pt x="21" y="69"/>
                      <a:pt x="22" y="69"/>
                      <a:pt x="22" y="68"/>
                    </a:cubicBezTo>
                    <a:cubicBezTo>
                      <a:pt x="22" y="66"/>
                      <a:pt x="22" y="66"/>
                      <a:pt x="22" y="65"/>
                    </a:cubicBezTo>
                    <a:cubicBezTo>
                      <a:pt x="23" y="64"/>
                      <a:pt x="23" y="64"/>
                      <a:pt x="23" y="63"/>
                    </a:cubicBezTo>
                    <a:cubicBezTo>
                      <a:pt x="23" y="62"/>
                      <a:pt x="23" y="62"/>
                      <a:pt x="24" y="60"/>
                    </a:cubicBezTo>
                    <a:cubicBezTo>
                      <a:pt x="24" y="57"/>
                      <a:pt x="25" y="57"/>
                      <a:pt x="25" y="57"/>
                    </a:cubicBezTo>
                    <a:cubicBezTo>
                      <a:pt x="25" y="57"/>
                      <a:pt x="31" y="59"/>
                      <a:pt x="31" y="59"/>
                    </a:cubicBezTo>
                    <a:cubicBezTo>
                      <a:pt x="31" y="59"/>
                      <a:pt x="32" y="60"/>
                      <a:pt x="32" y="60"/>
                    </a:cubicBezTo>
                    <a:cubicBezTo>
                      <a:pt x="32" y="61"/>
                      <a:pt x="32" y="62"/>
                      <a:pt x="32" y="62"/>
                    </a:cubicBezTo>
                    <a:cubicBezTo>
                      <a:pt x="32" y="63"/>
                      <a:pt x="31" y="64"/>
                      <a:pt x="31" y="64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5"/>
                      <a:pt x="30" y="65"/>
                      <a:pt x="30" y="66"/>
                    </a:cubicBezTo>
                    <a:cubicBezTo>
                      <a:pt x="29" y="67"/>
                      <a:pt x="29" y="68"/>
                      <a:pt x="30" y="69"/>
                    </a:cubicBezTo>
                    <a:cubicBezTo>
                      <a:pt x="31" y="69"/>
                      <a:pt x="31" y="70"/>
                      <a:pt x="32" y="70"/>
                    </a:cubicBezTo>
                    <a:cubicBezTo>
                      <a:pt x="32" y="70"/>
                      <a:pt x="33" y="69"/>
                      <a:pt x="33" y="69"/>
                    </a:cubicBezTo>
                    <a:cubicBezTo>
                      <a:pt x="34" y="69"/>
                      <a:pt x="35" y="69"/>
                      <a:pt x="35" y="69"/>
                    </a:cubicBezTo>
                    <a:cubicBezTo>
                      <a:pt x="35" y="70"/>
                      <a:pt x="35" y="71"/>
                      <a:pt x="35" y="71"/>
                    </a:cubicBezTo>
                    <a:cubicBezTo>
                      <a:pt x="36" y="72"/>
                      <a:pt x="37" y="72"/>
                      <a:pt x="37" y="72"/>
                    </a:cubicBezTo>
                    <a:cubicBezTo>
                      <a:pt x="38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40" y="71"/>
                    </a:cubicBezTo>
                    <a:cubicBezTo>
                      <a:pt x="41" y="71"/>
                      <a:pt x="42" y="74"/>
                      <a:pt x="41" y="71"/>
                    </a:cubicBezTo>
                    <a:cubicBezTo>
                      <a:pt x="39" y="68"/>
                      <a:pt x="39" y="68"/>
                      <a:pt x="38" y="68"/>
                    </a:cubicBezTo>
                    <a:cubicBezTo>
                      <a:pt x="38" y="67"/>
                      <a:pt x="37" y="67"/>
                      <a:pt x="37" y="67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7" y="67"/>
                      <a:pt x="36" y="66"/>
                      <a:pt x="36" y="65"/>
                    </a:cubicBezTo>
                    <a:cubicBezTo>
                      <a:pt x="37" y="64"/>
                      <a:pt x="37" y="64"/>
                      <a:pt x="38" y="64"/>
                    </a:cubicBezTo>
                    <a:cubicBezTo>
                      <a:pt x="38" y="64"/>
                      <a:pt x="39" y="64"/>
                      <a:pt x="40" y="65"/>
                    </a:cubicBezTo>
                    <a:cubicBezTo>
                      <a:pt x="41" y="66"/>
                      <a:pt x="41" y="66"/>
                      <a:pt x="41" y="67"/>
                    </a:cubicBezTo>
                    <a:cubicBezTo>
                      <a:pt x="42" y="68"/>
                      <a:pt x="43" y="69"/>
                      <a:pt x="43" y="70"/>
                    </a:cubicBezTo>
                    <a:cubicBezTo>
                      <a:pt x="44" y="70"/>
                      <a:pt x="44" y="70"/>
                      <a:pt x="44" y="71"/>
                    </a:cubicBezTo>
                    <a:cubicBezTo>
                      <a:pt x="44" y="73"/>
                      <a:pt x="44" y="75"/>
                      <a:pt x="44" y="75"/>
                    </a:cubicBezTo>
                    <a:cubicBezTo>
                      <a:pt x="44" y="76"/>
                      <a:pt x="44" y="79"/>
                      <a:pt x="44" y="79"/>
                    </a:cubicBezTo>
                    <a:cubicBezTo>
                      <a:pt x="44" y="79"/>
                      <a:pt x="44" y="80"/>
                      <a:pt x="44" y="81"/>
                    </a:cubicBezTo>
                    <a:cubicBezTo>
                      <a:pt x="44" y="82"/>
                      <a:pt x="48" y="87"/>
                      <a:pt x="48" y="87"/>
                    </a:cubicBezTo>
                    <a:cubicBezTo>
                      <a:pt x="48" y="87"/>
                      <a:pt x="50" y="90"/>
                      <a:pt x="50" y="90"/>
                    </a:cubicBezTo>
                    <a:cubicBezTo>
                      <a:pt x="51" y="90"/>
                      <a:pt x="51" y="92"/>
                      <a:pt x="52" y="93"/>
                    </a:cubicBezTo>
                    <a:cubicBezTo>
                      <a:pt x="54" y="93"/>
                      <a:pt x="57" y="95"/>
                      <a:pt x="57" y="95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5" y="100"/>
                      <a:pt x="65" y="100"/>
                    </a:cubicBezTo>
                    <a:cubicBezTo>
                      <a:pt x="65" y="100"/>
                      <a:pt x="69" y="100"/>
                      <a:pt x="66" y="100"/>
                    </a:cubicBezTo>
                    <a:cubicBezTo>
                      <a:pt x="64" y="100"/>
                      <a:pt x="60" y="98"/>
                      <a:pt x="60" y="98"/>
                    </a:cubicBezTo>
                    <a:cubicBezTo>
                      <a:pt x="60" y="98"/>
                      <a:pt x="60" y="97"/>
                      <a:pt x="59" y="97"/>
                    </a:cubicBezTo>
                    <a:cubicBezTo>
                      <a:pt x="59" y="97"/>
                      <a:pt x="55" y="96"/>
                      <a:pt x="55" y="96"/>
                    </a:cubicBezTo>
                    <a:cubicBezTo>
                      <a:pt x="54" y="95"/>
                      <a:pt x="54" y="95"/>
                      <a:pt x="53" y="94"/>
                    </a:cubicBezTo>
                    <a:cubicBezTo>
                      <a:pt x="52" y="93"/>
                      <a:pt x="51" y="91"/>
                      <a:pt x="51" y="91"/>
                    </a:cubicBezTo>
                    <a:cubicBezTo>
                      <a:pt x="51" y="91"/>
                      <a:pt x="50" y="90"/>
                      <a:pt x="49" y="89"/>
                    </a:cubicBezTo>
                    <a:cubicBezTo>
                      <a:pt x="48" y="88"/>
                      <a:pt x="49" y="88"/>
                      <a:pt x="48" y="88"/>
                    </a:cubicBezTo>
                    <a:cubicBezTo>
                      <a:pt x="47" y="87"/>
                      <a:pt x="48" y="88"/>
                      <a:pt x="47" y="87"/>
                    </a:cubicBezTo>
                    <a:cubicBezTo>
                      <a:pt x="45" y="86"/>
                      <a:pt x="45" y="85"/>
                      <a:pt x="44" y="85"/>
                    </a:cubicBezTo>
                    <a:cubicBezTo>
                      <a:pt x="44" y="85"/>
                      <a:pt x="42" y="85"/>
                      <a:pt x="42" y="84"/>
                    </a:cubicBezTo>
                    <a:cubicBezTo>
                      <a:pt x="41" y="84"/>
                      <a:pt x="40" y="83"/>
                      <a:pt x="40" y="83"/>
                    </a:cubicBezTo>
                    <a:cubicBezTo>
                      <a:pt x="40" y="83"/>
                      <a:pt x="40" y="84"/>
                      <a:pt x="41" y="85"/>
                    </a:cubicBezTo>
                    <a:cubicBezTo>
                      <a:pt x="42" y="85"/>
                      <a:pt x="44" y="87"/>
                      <a:pt x="44" y="87"/>
                    </a:cubicBezTo>
                    <a:cubicBezTo>
                      <a:pt x="44" y="87"/>
                      <a:pt x="45" y="87"/>
                      <a:pt x="45" y="87"/>
                    </a:cubicBezTo>
                    <a:cubicBezTo>
                      <a:pt x="45" y="87"/>
                      <a:pt x="45" y="89"/>
                      <a:pt x="45" y="89"/>
                    </a:cubicBezTo>
                    <a:cubicBezTo>
                      <a:pt x="45" y="89"/>
                      <a:pt x="43" y="88"/>
                      <a:pt x="45" y="89"/>
                    </a:cubicBezTo>
                    <a:cubicBezTo>
                      <a:pt x="47" y="90"/>
                      <a:pt x="48" y="90"/>
                      <a:pt x="48" y="90"/>
                    </a:cubicBezTo>
                    <a:cubicBezTo>
                      <a:pt x="48" y="90"/>
                      <a:pt x="46" y="91"/>
                      <a:pt x="46" y="91"/>
                    </a:cubicBezTo>
                    <a:cubicBezTo>
                      <a:pt x="46" y="91"/>
                      <a:pt x="47" y="94"/>
                      <a:pt x="48" y="94"/>
                    </a:cubicBezTo>
                    <a:cubicBezTo>
                      <a:pt x="48" y="94"/>
                      <a:pt x="49" y="94"/>
                      <a:pt x="50" y="94"/>
                    </a:cubicBezTo>
                    <a:cubicBezTo>
                      <a:pt x="50" y="94"/>
                      <a:pt x="51" y="94"/>
                      <a:pt x="52" y="94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96"/>
                      <a:pt x="52" y="98"/>
                      <a:pt x="52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2" y="98"/>
                      <a:pt x="51" y="98"/>
                    </a:cubicBezTo>
                    <a:cubicBezTo>
                      <a:pt x="51" y="97"/>
                      <a:pt x="50" y="97"/>
                      <a:pt x="50" y="97"/>
                    </a:cubicBezTo>
                    <a:cubicBezTo>
                      <a:pt x="49" y="98"/>
                      <a:pt x="49" y="98"/>
                      <a:pt x="49" y="99"/>
                    </a:cubicBezTo>
                    <a:cubicBezTo>
                      <a:pt x="50" y="99"/>
                      <a:pt x="51" y="100"/>
                      <a:pt x="51" y="100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2" y="99"/>
                      <a:pt x="52" y="99"/>
                      <a:pt x="53" y="99"/>
                    </a:cubicBezTo>
                    <a:cubicBezTo>
                      <a:pt x="53" y="99"/>
                      <a:pt x="54" y="99"/>
                      <a:pt x="54" y="99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5" y="98"/>
                      <a:pt x="55" y="98"/>
                      <a:pt x="55" y="99"/>
                    </a:cubicBezTo>
                    <a:cubicBezTo>
                      <a:pt x="55" y="99"/>
                      <a:pt x="55" y="99"/>
                      <a:pt x="55" y="100"/>
                    </a:cubicBezTo>
                    <a:cubicBezTo>
                      <a:pt x="54" y="101"/>
                      <a:pt x="54" y="100"/>
                      <a:pt x="54" y="101"/>
                    </a:cubicBezTo>
                    <a:cubicBezTo>
                      <a:pt x="54" y="101"/>
                      <a:pt x="53" y="101"/>
                      <a:pt x="54" y="102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3"/>
                      <a:pt x="54" y="103"/>
                      <a:pt x="55" y="104"/>
                    </a:cubicBezTo>
                    <a:cubicBezTo>
                      <a:pt x="55" y="105"/>
                      <a:pt x="55" y="105"/>
                      <a:pt x="56" y="106"/>
                    </a:cubicBezTo>
                    <a:cubicBezTo>
                      <a:pt x="56" y="106"/>
                      <a:pt x="58" y="108"/>
                      <a:pt x="58" y="108"/>
                    </a:cubicBezTo>
                    <a:cubicBezTo>
                      <a:pt x="58" y="108"/>
                      <a:pt x="60" y="110"/>
                      <a:pt x="60" y="110"/>
                    </a:cubicBezTo>
                    <a:cubicBezTo>
                      <a:pt x="60" y="110"/>
                      <a:pt x="61" y="111"/>
                      <a:pt x="61" y="111"/>
                    </a:cubicBezTo>
                    <a:cubicBezTo>
                      <a:pt x="61" y="111"/>
                      <a:pt x="61" y="112"/>
                      <a:pt x="61" y="111"/>
                    </a:cubicBezTo>
                    <a:cubicBezTo>
                      <a:pt x="60" y="110"/>
                      <a:pt x="58" y="109"/>
                      <a:pt x="58" y="109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11"/>
                      <a:pt x="59" y="112"/>
                      <a:pt x="59" y="112"/>
                    </a:cubicBezTo>
                    <a:cubicBezTo>
                      <a:pt x="60" y="112"/>
                      <a:pt x="60" y="113"/>
                      <a:pt x="60" y="113"/>
                    </a:cubicBezTo>
                    <a:cubicBezTo>
                      <a:pt x="61" y="113"/>
                      <a:pt x="62" y="113"/>
                      <a:pt x="62" y="114"/>
                    </a:cubicBezTo>
                    <a:cubicBezTo>
                      <a:pt x="63" y="114"/>
                      <a:pt x="63" y="113"/>
                      <a:pt x="63" y="113"/>
                    </a:cubicBezTo>
                    <a:cubicBezTo>
                      <a:pt x="63" y="113"/>
                      <a:pt x="63" y="113"/>
                      <a:pt x="64" y="113"/>
                    </a:cubicBezTo>
                    <a:cubicBezTo>
                      <a:pt x="64" y="113"/>
                      <a:pt x="64" y="114"/>
                      <a:pt x="64" y="115"/>
                    </a:cubicBezTo>
                    <a:cubicBezTo>
                      <a:pt x="64" y="115"/>
                      <a:pt x="63" y="116"/>
                      <a:pt x="63" y="115"/>
                    </a:cubicBezTo>
                    <a:cubicBezTo>
                      <a:pt x="62" y="115"/>
                      <a:pt x="61" y="114"/>
                      <a:pt x="61" y="114"/>
                    </a:cubicBezTo>
                    <a:cubicBezTo>
                      <a:pt x="60" y="114"/>
                      <a:pt x="60" y="114"/>
                      <a:pt x="59" y="114"/>
                    </a:cubicBezTo>
                    <a:cubicBezTo>
                      <a:pt x="58" y="114"/>
                      <a:pt x="57" y="113"/>
                      <a:pt x="57" y="114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5"/>
                      <a:pt x="56" y="113"/>
                      <a:pt x="55" y="112"/>
                    </a:cubicBezTo>
                    <a:cubicBezTo>
                      <a:pt x="54" y="112"/>
                      <a:pt x="53" y="111"/>
                      <a:pt x="53" y="111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2" y="110"/>
                      <a:pt x="53" y="110"/>
                      <a:pt x="53" y="110"/>
                    </a:cubicBezTo>
                    <a:cubicBezTo>
                      <a:pt x="54" y="111"/>
                      <a:pt x="53" y="111"/>
                      <a:pt x="54" y="111"/>
                    </a:cubicBezTo>
                    <a:cubicBezTo>
                      <a:pt x="55" y="111"/>
                      <a:pt x="53" y="109"/>
                      <a:pt x="55" y="109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57" y="109"/>
                      <a:pt x="58" y="108"/>
                      <a:pt x="56" y="108"/>
                    </a:cubicBezTo>
                    <a:cubicBezTo>
                      <a:pt x="55" y="107"/>
                      <a:pt x="55" y="107"/>
                      <a:pt x="54" y="107"/>
                    </a:cubicBezTo>
                    <a:cubicBezTo>
                      <a:pt x="54" y="107"/>
                      <a:pt x="54" y="107"/>
                      <a:pt x="54" y="106"/>
                    </a:cubicBezTo>
                    <a:cubicBezTo>
                      <a:pt x="53" y="105"/>
                      <a:pt x="53" y="104"/>
                      <a:pt x="52" y="104"/>
                    </a:cubicBezTo>
                    <a:cubicBezTo>
                      <a:pt x="52" y="104"/>
                      <a:pt x="50" y="104"/>
                      <a:pt x="50" y="104"/>
                    </a:cubicBezTo>
                    <a:cubicBezTo>
                      <a:pt x="50" y="104"/>
                      <a:pt x="49" y="104"/>
                      <a:pt x="48" y="104"/>
                    </a:cubicBezTo>
                    <a:cubicBezTo>
                      <a:pt x="47" y="103"/>
                      <a:pt x="46" y="102"/>
                      <a:pt x="46" y="102"/>
                    </a:cubicBezTo>
                    <a:cubicBezTo>
                      <a:pt x="45" y="102"/>
                      <a:pt x="43" y="101"/>
                      <a:pt x="43" y="100"/>
                    </a:cubicBezTo>
                    <a:cubicBezTo>
                      <a:pt x="43" y="100"/>
                      <a:pt x="42" y="99"/>
                      <a:pt x="41" y="99"/>
                    </a:cubicBezTo>
                    <a:cubicBezTo>
                      <a:pt x="40" y="99"/>
                      <a:pt x="40" y="100"/>
                      <a:pt x="39" y="100"/>
                    </a:cubicBezTo>
                    <a:cubicBezTo>
                      <a:pt x="39" y="99"/>
                      <a:pt x="38" y="98"/>
                      <a:pt x="38" y="98"/>
                    </a:cubicBezTo>
                    <a:cubicBezTo>
                      <a:pt x="37" y="98"/>
                      <a:pt x="37" y="97"/>
                      <a:pt x="37" y="97"/>
                    </a:cubicBezTo>
                    <a:cubicBezTo>
                      <a:pt x="37" y="98"/>
                      <a:pt x="36" y="98"/>
                      <a:pt x="38" y="99"/>
                    </a:cubicBezTo>
                    <a:cubicBezTo>
                      <a:pt x="39" y="99"/>
                      <a:pt x="40" y="100"/>
                      <a:pt x="40" y="100"/>
                    </a:cubicBezTo>
                    <a:cubicBezTo>
                      <a:pt x="40" y="100"/>
                      <a:pt x="40" y="100"/>
                      <a:pt x="40" y="101"/>
                    </a:cubicBezTo>
                    <a:cubicBezTo>
                      <a:pt x="40" y="101"/>
                      <a:pt x="41" y="101"/>
                      <a:pt x="41" y="101"/>
                    </a:cubicBezTo>
                    <a:cubicBezTo>
                      <a:pt x="42" y="101"/>
                      <a:pt x="43" y="101"/>
                      <a:pt x="43" y="102"/>
                    </a:cubicBezTo>
                    <a:cubicBezTo>
                      <a:pt x="43" y="102"/>
                      <a:pt x="45" y="102"/>
                      <a:pt x="45" y="103"/>
                    </a:cubicBezTo>
                    <a:cubicBezTo>
                      <a:pt x="45" y="104"/>
                      <a:pt x="46" y="104"/>
                      <a:pt x="45" y="104"/>
                    </a:cubicBezTo>
                    <a:cubicBezTo>
                      <a:pt x="45" y="104"/>
                      <a:pt x="44" y="105"/>
                      <a:pt x="45" y="105"/>
                    </a:cubicBezTo>
                    <a:cubicBezTo>
                      <a:pt x="45" y="106"/>
                      <a:pt x="46" y="106"/>
                      <a:pt x="46" y="106"/>
                    </a:cubicBezTo>
                    <a:cubicBezTo>
                      <a:pt x="47" y="106"/>
                      <a:pt x="47" y="106"/>
                      <a:pt x="48" y="107"/>
                    </a:cubicBezTo>
                    <a:cubicBezTo>
                      <a:pt x="50" y="107"/>
                      <a:pt x="50" y="108"/>
                      <a:pt x="50" y="109"/>
                    </a:cubicBezTo>
                    <a:cubicBezTo>
                      <a:pt x="50" y="109"/>
                      <a:pt x="52" y="110"/>
                      <a:pt x="52" y="110"/>
                    </a:cubicBezTo>
                    <a:cubicBezTo>
                      <a:pt x="52" y="110"/>
                      <a:pt x="51" y="110"/>
                      <a:pt x="51" y="111"/>
                    </a:cubicBezTo>
                    <a:cubicBezTo>
                      <a:pt x="51" y="111"/>
                      <a:pt x="51" y="111"/>
                      <a:pt x="52" y="112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53" y="112"/>
                      <a:pt x="53" y="113"/>
                      <a:pt x="53" y="113"/>
                    </a:cubicBezTo>
                    <a:cubicBezTo>
                      <a:pt x="53" y="114"/>
                      <a:pt x="52" y="114"/>
                      <a:pt x="54" y="115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6"/>
                      <a:pt x="55" y="116"/>
                      <a:pt x="56" y="117"/>
                    </a:cubicBezTo>
                    <a:cubicBezTo>
                      <a:pt x="57" y="118"/>
                      <a:pt x="59" y="118"/>
                      <a:pt x="59" y="118"/>
                    </a:cubicBezTo>
                    <a:cubicBezTo>
                      <a:pt x="60" y="117"/>
                      <a:pt x="60" y="117"/>
                      <a:pt x="60" y="117"/>
                    </a:cubicBezTo>
                    <a:cubicBezTo>
                      <a:pt x="60" y="117"/>
                      <a:pt x="61" y="118"/>
                      <a:pt x="61" y="118"/>
                    </a:cubicBezTo>
                    <a:cubicBezTo>
                      <a:pt x="60" y="119"/>
                      <a:pt x="60" y="119"/>
                      <a:pt x="60" y="119"/>
                    </a:cubicBezTo>
                    <a:cubicBezTo>
                      <a:pt x="60" y="119"/>
                      <a:pt x="60" y="120"/>
                      <a:pt x="60" y="120"/>
                    </a:cubicBezTo>
                    <a:cubicBezTo>
                      <a:pt x="61" y="121"/>
                      <a:pt x="62" y="121"/>
                      <a:pt x="62" y="121"/>
                    </a:cubicBezTo>
                    <a:cubicBezTo>
                      <a:pt x="62" y="121"/>
                      <a:pt x="63" y="121"/>
                      <a:pt x="63" y="122"/>
                    </a:cubicBezTo>
                    <a:cubicBezTo>
                      <a:pt x="63" y="122"/>
                      <a:pt x="63" y="123"/>
                      <a:pt x="64" y="123"/>
                    </a:cubicBezTo>
                    <a:cubicBezTo>
                      <a:pt x="64" y="123"/>
                      <a:pt x="65" y="123"/>
                      <a:pt x="65" y="123"/>
                    </a:cubicBezTo>
                    <a:cubicBezTo>
                      <a:pt x="66" y="124"/>
                      <a:pt x="66" y="124"/>
                      <a:pt x="67" y="124"/>
                    </a:cubicBezTo>
                    <a:cubicBezTo>
                      <a:pt x="67" y="123"/>
                      <a:pt x="67" y="123"/>
                      <a:pt x="67" y="122"/>
                    </a:cubicBezTo>
                    <a:cubicBezTo>
                      <a:pt x="66" y="122"/>
                      <a:pt x="65" y="121"/>
                      <a:pt x="64" y="121"/>
                    </a:cubicBezTo>
                    <a:cubicBezTo>
                      <a:pt x="64" y="121"/>
                      <a:pt x="63" y="121"/>
                      <a:pt x="63" y="121"/>
                    </a:cubicBezTo>
                    <a:cubicBezTo>
                      <a:pt x="63" y="120"/>
                      <a:pt x="63" y="121"/>
                      <a:pt x="63" y="120"/>
                    </a:cubicBezTo>
                    <a:cubicBezTo>
                      <a:pt x="63" y="119"/>
                      <a:pt x="62" y="118"/>
                      <a:pt x="62" y="118"/>
                    </a:cubicBezTo>
                    <a:cubicBezTo>
                      <a:pt x="62" y="118"/>
                      <a:pt x="62" y="117"/>
                      <a:pt x="62" y="117"/>
                    </a:cubicBezTo>
                    <a:cubicBezTo>
                      <a:pt x="61" y="117"/>
                      <a:pt x="61" y="117"/>
                      <a:pt x="60" y="116"/>
                    </a:cubicBezTo>
                    <a:cubicBezTo>
                      <a:pt x="60" y="116"/>
                      <a:pt x="60" y="116"/>
                      <a:pt x="59" y="116"/>
                    </a:cubicBezTo>
                    <a:cubicBezTo>
                      <a:pt x="59" y="116"/>
                      <a:pt x="58" y="116"/>
                      <a:pt x="58" y="115"/>
                    </a:cubicBezTo>
                    <a:cubicBezTo>
                      <a:pt x="58" y="115"/>
                      <a:pt x="58" y="115"/>
                      <a:pt x="59" y="115"/>
                    </a:cubicBezTo>
                    <a:cubicBezTo>
                      <a:pt x="59" y="115"/>
                      <a:pt x="60" y="115"/>
                      <a:pt x="60" y="115"/>
                    </a:cubicBezTo>
                    <a:cubicBezTo>
                      <a:pt x="61" y="115"/>
                      <a:pt x="61" y="115"/>
                      <a:pt x="62" y="115"/>
                    </a:cubicBezTo>
                    <a:cubicBezTo>
                      <a:pt x="63" y="116"/>
                      <a:pt x="62" y="116"/>
                      <a:pt x="63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6" y="115"/>
                      <a:pt x="66" y="115"/>
                      <a:pt x="66" y="115"/>
                    </a:cubicBezTo>
                    <a:cubicBezTo>
                      <a:pt x="66" y="115"/>
                      <a:pt x="66" y="115"/>
                      <a:pt x="66" y="115"/>
                    </a:cubicBezTo>
                    <a:cubicBezTo>
                      <a:pt x="67" y="116"/>
                      <a:pt x="66" y="116"/>
                      <a:pt x="68" y="116"/>
                    </a:cubicBezTo>
                    <a:cubicBezTo>
                      <a:pt x="70" y="116"/>
                      <a:pt x="70" y="116"/>
                      <a:pt x="70" y="117"/>
                    </a:cubicBezTo>
                    <a:cubicBezTo>
                      <a:pt x="70" y="117"/>
                      <a:pt x="70" y="118"/>
                      <a:pt x="70" y="118"/>
                    </a:cubicBezTo>
                    <a:cubicBezTo>
                      <a:pt x="70" y="118"/>
                      <a:pt x="70" y="119"/>
                      <a:pt x="70" y="119"/>
                    </a:cubicBezTo>
                    <a:cubicBezTo>
                      <a:pt x="71" y="119"/>
                      <a:pt x="72" y="119"/>
                      <a:pt x="72" y="119"/>
                    </a:cubicBezTo>
                    <a:cubicBezTo>
                      <a:pt x="72" y="119"/>
                      <a:pt x="74" y="119"/>
                      <a:pt x="74" y="120"/>
                    </a:cubicBezTo>
                    <a:cubicBezTo>
                      <a:pt x="74" y="120"/>
                      <a:pt x="72" y="121"/>
                      <a:pt x="72" y="121"/>
                    </a:cubicBezTo>
                    <a:cubicBezTo>
                      <a:pt x="72" y="121"/>
                      <a:pt x="71" y="121"/>
                      <a:pt x="71" y="121"/>
                    </a:cubicBezTo>
                    <a:cubicBezTo>
                      <a:pt x="71" y="122"/>
                      <a:pt x="70" y="123"/>
                      <a:pt x="71" y="123"/>
                    </a:cubicBezTo>
                    <a:cubicBezTo>
                      <a:pt x="71" y="123"/>
                      <a:pt x="71" y="123"/>
                      <a:pt x="70" y="123"/>
                    </a:cubicBezTo>
                    <a:cubicBezTo>
                      <a:pt x="70" y="123"/>
                      <a:pt x="69" y="122"/>
                      <a:pt x="70" y="123"/>
                    </a:cubicBezTo>
                    <a:cubicBezTo>
                      <a:pt x="70" y="125"/>
                      <a:pt x="71" y="125"/>
                      <a:pt x="71" y="125"/>
                    </a:cubicBezTo>
                    <a:cubicBezTo>
                      <a:pt x="72" y="125"/>
                      <a:pt x="73" y="125"/>
                      <a:pt x="74" y="125"/>
                    </a:cubicBezTo>
                    <a:cubicBezTo>
                      <a:pt x="74" y="125"/>
                      <a:pt x="74" y="125"/>
                      <a:pt x="74" y="125"/>
                    </a:cubicBezTo>
                    <a:cubicBezTo>
                      <a:pt x="73" y="125"/>
                      <a:pt x="73" y="124"/>
                      <a:pt x="73" y="124"/>
                    </a:cubicBezTo>
                    <a:cubicBezTo>
                      <a:pt x="73" y="124"/>
                      <a:pt x="72" y="124"/>
                      <a:pt x="72" y="124"/>
                    </a:cubicBezTo>
                    <a:cubicBezTo>
                      <a:pt x="72" y="124"/>
                      <a:pt x="73" y="124"/>
                      <a:pt x="73" y="123"/>
                    </a:cubicBezTo>
                    <a:cubicBezTo>
                      <a:pt x="73" y="123"/>
                      <a:pt x="74" y="122"/>
                      <a:pt x="74" y="122"/>
                    </a:cubicBezTo>
                    <a:cubicBezTo>
                      <a:pt x="74" y="122"/>
                      <a:pt x="75" y="120"/>
                      <a:pt x="75" y="121"/>
                    </a:cubicBezTo>
                    <a:cubicBezTo>
                      <a:pt x="76" y="122"/>
                      <a:pt x="75" y="122"/>
                      <a:pt x="76" y="122"/>
                    </a:cubicBezTo>
                    <a:cubicBezTo>
                      <a:pt x="77" y="122"/>
                      <a:pt x="79" y="120"/>
                      <a:pt x="79" y="120"/>
                    </a:cubicBezTo>
                    <a:cubicBezTo>
                      <a:pt x="79" y="120"/>
                      <a:pt x="80" y="120"/>
                      <a:pt x="79" y="121"/>
                    </a:cubicBezTo>
                    <a:cubicBezTo>
                      <a:pt x="79" y="121"/>
                      <a:pt x="78" y="122"/>
                      <a:pt x="78" y="123"/>
                    </a:cubicBezTo>
                    <a:cubicBezTo>
                      <a:pt x="79" y="124"/>
                      <a:pt x="79" y="123"/>
                      <a:pt x="79" y="124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80" y="126"/>
                      <a:pt x="80" y="126"/>
                      <a:pt x="80" y="126"/>
                    </a:cubicBezTo>
                    <a:cubicBezTo>
                      <a:pt x="80" y="127"/>
                      <a:pt x="81" y="128"/>
                      <a:pt x="81" y="128"/>
                    </a:cubicBezTo>
                    <a:cubicBezTo>
                      <a:pt x="81" y="129"/>
                      <a:pt x="81" y="129"/>
                      <a:pt x="81" y="130"/>
                    </a:cubicBezTo>
                    <a:cubicBezTo>
                      <a:pt x="82" y="130"/>
                      <a:pt x="84" y="131"/>
                      <a:pt x="84" y="131"/>
                    </a:cubicBezTo>
                    <a:cubicBezTo>
                      <a:pt x="84" y="130"/>
                      <a:pt x="84" y="130"/>
                      <a:pt x="84" y="130"/>
                    </a:cubicBezTo>
                    <a:cubicBezTo>
                      <a:pt x="84" y="130"/>
                      <a:pt x="84" y="131"/>
                      <a:pt x="85" y="130"/>
                    </a:cubicBezTo>
                    <a:cubicBezTo>
                      <a:pt x="85" y="129"/>
                      <a:pt x="86" y="129"/>
                      <a:pt x="86" y="129"/>
                    </a:cubicBezTo>
                    <a:cubicBezTo>
                      <a:pt x="87" y="129"/>
                      <a:pt x="86" y="129"/>
                      <a:pt x="88" y="129"/>
                    </a:cubicBezTo>
                    <a:cubicBezTo>
                      <a:pt x="89" y="129"/>
                      <a:pt x="90" y="130"/>
                      <a:pt x="90" y="129"/>
                    </a:cubicBezTo>
                    <a:cubicBezTo>
                      <a:pt x="91" y="129"/>
                      <a:pt x="90" y="129"/>
                      <a:pt x="92" y="129"/>
                    </a:cubicBezTo>
                    <a:cubicBezTo>
                      <a:pt x="93" y="129"/>
                      <a:pt x="95" y="128"/>
                      <a:pt x="95" y="127"/>
                    </a:cubicBezTo>
                    <a:cubicBezTo>
                      <a:pt x="95" y="127"/>
                      <a:pt x="98" y="128"/>
                      <a:pt x="98" y="128"/>
                    </a:cubicBezTo>
                    <a:cubicBezTo>
                      <a:pt x="99" y="129"/>
                      <a:pt x="99" y="129"/>
                      <a:pt x="99" y="129"/>
                    </a:cubicBezTo>
                    <a:cubicBezTo>
                      <a:pt x="99" y="129"/>
                      <a:pt x="100" y="129"/>
                      <a:pt x="100" y="129"/>
                    </a:cubicBezTo>
                    <a:cubicBezTo>
                      <a:pt x="101" y="129"/>
                      <a:pt x="102" y="129"/>
                      <a:pt x="102" y="129"/>
                    </a:cubicBezTo>
                    <a:cubicBezTo>
                      <a:pt x="102" y="129"/>
                      <a:pt x="106" y="130"/>
                      <a:pt x="106" y="130"/>
                    </a:cubicBezTo>
                    <a:cubicBezTo>
                      <a:pt x="108" y="131"/>
                      <a:pt x="108" y="131"/>
                      <a:pt x="108" y="131"/>
                    </a:cubicBezTo>
                    <a:cubicBezTo>
                      <a:pt x="110" y="132"/>
                      <a:pt x="110" y="132"/>
                      <a:pt x="110" y="132"/>
                    </a:cubicBezTo>
                    <a:cubicBezTo>
                      <a:pt x="114" y="134"/>
                      <a:pt x="114" y="134"/>
                      <a:pt x="114" y="134"/>
                    </a:cubicBezTo>
                    <a:cubicBezTo>
                      <a:pt x="117" y="138"/>
                      <a:pt x="117" y="138"/>
                      <a:pt x="117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2"/>
                      <a:pt x="127" y="144"/>
                      <a:pt x="127" y="144"/>
                    </a:cubicBezTo>
                    <a:cubicBezTo>
                      <a:pt x="128" y="144"/>
                      <a:pt x="130" y="146"/>
                      <a:pt x="130" y="146"/>
                    </a:cubicBezTo>
                    <a:cubicBezTo>
                      <a:pt x="133" y="147"/>
                      <a:pt x="133" y="147"/>
                      <a:pt x="133" y="147"/>
                    </a:cubicBezTo>
                    <a:cubicBezTo>
                      <a:pt x="133" y="147"/>
                      <a:pt x="134" y="149"/>
                      <a:pt x="134" y="149"/>
                    </a:cubicBezTo>
                    <a:cubicBezTo>
                      <a:pt x="133" y="149"/>
                      <a:pt x="132" y="149"/>
                      <a:pt x="132" y="149"/>
                    </a:cubicBezTo>
                    <a:cubicBezTo>
                      <a:pt x="131" y="149"/>
                      <a:pt x="128" y="148"/>
                      <a:pt x="128" y="14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4" y="146"/>
                      <a:pt x="124" y="146"/>
                      <a:pt x="124" y="146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19" y="146"/>
                      <a:pt x="119" y="146"/>
                      <a:pt x="119" y="146"/>
                    </a:cubicBezTo>
                    <a:cubicBezTo>
                      <a:pt x="117" y="145"/>
                      <a:pt x="117" y="145"/>
                      <a:pt x="117" y="145"/>
                    </a:cubicBezTo>
                    <a:cubicBezTo>
                      <a:pt x="117" y="145"/>
                      <a:pt x="116" y="146"/>
                      <a:pt x="116" y="146"/>
                    </a:cubicBezTo>
                    <a:cubicBezTo>
                      <a:pt x="116" y="146"/>
                      <a:pt x="116" y="147"/>
                      <a:pt x="116" y="147"/>
                    </a:cubicBezTo>
                    <a:cubicBezTo>
                      <a:pt x="115" y="148"/>
                      <a:pt x="115" y="148"/>
                      <a:pt x="115" y="148"/>
                    </a:cubicBezTo>
                    <a:cubicBezTo>
                      <a:pt x="111" y="149"/>
                      <a:pt x="111" y="149"/>
                      <a:pt x="111" y="149"/>
                    </a:cubicBezTo>
                    <a:cubicBezTo>
                      <a:pt x="108" y="149"/>
                      <a:pt x="108" y="149"/>
                      <a:pt x="108" y="149"/>
                    </a:cubicBezTo>
                    <a:cubicBezTo>
                      <a:pt x="105" y="149"/>
                      <a:pt x="105" y="149"/>
                      <a:pt x="105" y="149"/>
                    </a:cubicBezTo>
                    <a:cubicBezTo>
                      <a:pt x="105" y="151"/>
                      <a:pt x="105" y="151"/>
                      <a:pt x="105" y="151"/>
                    </a:cubicBezTo>
                    <a:cubicBezTo>
                      <a:pt x="105" y="151"/>
                      <a:pt x="102" y="151"/>
                      <a:pt x="105" y="152"/>
                    </a:cubicBezTo>
                    <a:cubicBezTo>
                      <a:pt x="108" y="152"/>
                      <a:pt x="110" y="152"/>
                      <a:pt x="110" y="151"/>
                    </a:cubicBezTo>
                    <a:cubicBezTo>
                      <a:pt x="111" y="151"/>
                      <a:pt x="111" y="150"/>
                      <a:pt x="111" y="150"/>
                    </a:cubicBezTo>
                    <a:cubicBezTo>
                      <a:pt x="112" y="150"/>
                      <a:pt x="114" y="150"/>
                      <a:pt x="115" y="150"/>
                    </a:cubicBezTo>
                    <a:cubicBezTo>
                      <a:pt x="115" y="150"/>
                      <a:pt x="116" y="150"/>
                      <a:pt x="117" y="150"/>
                    </a:cubicBezTo>
                    <a:cubicBezTo>
                      <a:pt x="119" y="150"/>
                      <a:pt x="119" y="149"/>
                      <a:pt x="120" y="150"/>
                    </a:cubicBezTo>
                    <a:cubicBezTo>
                      <a:pt x="121" y="150"/>
                      <a:pt x="121" y="148"/>
                      <a:pt x="121" y="148"/>
                    </a:cubicBezTo>
                    <a:cubicBezTo>
                      <a:pt x="121" y="148"/>
                      <a:pt x="120" y="147"/>
                      <a:pt x="122" y="147"/>
                    </a:cubicBezTo>
                    <a:cubicBezTo>
                      <a:pt x="123" y="148"/>
                      <a:pt x="123" y="148"/>
                      <a:pt x="123" y="148"/>
                    </a:cubicBezTo>
                    <a:cubicBezTo>
                      <a:pt x="124" y="148"/>
                      <a:pt x="125" y="149"/>
                      <a:pt x="126" y="149"/>
                    </a:cubicBezTo>
                    <a:cubicBezTo>
                      <a:pt x="126" y="149"/>
                      <a:pt x="129" y="149"/>
                      <a:pt x="129" y="149"/>
                    </a:cubicBezTo>
                    <a:cubicBezTo>
                      <a:pt x="129" y="149"/>
                      <a:pt x="130" y="152"/>
                      <a:pt x="130" y="152"/>
                    </a:cubicBezTo>
                    <a:cubicBezTo>
                      <a:pt x="131" y="152"/>
                      <a:pt x="133" y="152"/>
                      <a:pt x="134" y="152"/>
                    </a:cubicBezTo>
                    <a:cubicBezTo>
                      <a:pt x="135" y="152"/>
                      <a:pt x="137" y="152"/>
                      <a:pt x="137" y="152"/>
                    </a:cubicBezTo>
                    <a:cubicBezTo>
                      <a:pt x="138" y="153"/>
                      <a:pt x="139" y="153"/>
                      <a:pt x="139" y="153"/>
                    </a:cubicBezTo>
                    <a:cubicBezTo>
                      <a:pt x="139" y="153"/>
                      <a:pt x="140" y="154"/>
                      <a:pt x="140" y="155"/>
                    </a:cubicBezTo>
                    <a:cubicBezTo>
                      <a:pt x="141" y="155"/>
                      <a:pt x="143" y="157"/>
                      <a:pt x="143" y="157"/>
                    </a:cubicBezTo>
                    <a:cubicBezTo>
                      <a:pt x="143" y="157"/>
                      <a:pt x="147" y="158"/>
                      <a:pt x="147" y="158"/>
                    </a:cubicBezTo>
                    <a:cubicBezTo>
                      <a:pt x="148" y="158"/>
                      <a:pt x="148" y="158"/>
                      <a:pt x="148" y="157"/>
                    </a:cubicBezTo>
                    <a:cubicBezTo>
                      <a:pt x="148" y="157"/>
                      <a:pt x="148" y="156"/>
                      <a:pt x="148" y="156"/>
                    </a:cubicBezTo>
                    <a:cubicBezTo>
                      <a:pt x="147" y="155"/>
                      <a:pt x="144" y="154"/>
                      <a:pt x="144" y="154"/>
                    </a:cubicBezTo>
                    <a:cubicBezTo>
                      <a:pt x="144" y="154"/>
                      <a:pt x="142" y="154"/>
                      <a:pt x="142" y="153"/>
                    </a:cubicBezTo>
                    <a:cubicBezTo>
                      <a:pt x="141" y="150"/>
                      <a:pt x="142" y="153"/>
                      <a:pt x="140" y="152"/>
                    </a:cubicBezTo>
                    <a:cubicBezTo>
                      <a:pt x="140" y="152"/>
                      <a:pt x="140" y="152"/>
                      <a:pt x="140" y="152"/>
                    </a:cubicBezTo>
                    <a:cubicBezTo>
                      <a:pt x="139" y="152"/>
                      <a:pt x="139" y="152"/>
                      <a:pt x="139" y="152"/>
                    </a:cubicBezTo>
                    <a:cubicBezTo>
                      <a:pt x="139" y="153"/>
                      <a:pt x="139" y="152"/>
                      <a:pt x="139" y="152"/>
                    </a:cubicBezTo>
                    <a:cubicBezTo>
                      <a:pt x="138" y="151"/>
                      <a:pt x="138" y="151"/>
                      <a:pt x="138" y="151"/>
                    </a:cubicBezTo>
                    <a:cubicBezTo>
                      <a:pt x="138" y="150"/>
                      <a:pt x="138" y="150"/>
                      <a:pt x="138" y="150"/>
                    </a:cubicBezTo>
                    <a:cubicBezTo>
                      <a:pt x="138" y="150"/>
                      <a:pt x="136" y="149"/>
                      <a:pt x="137" y="148"/>
                    </a:cubicBezTo>
                    <a:cubicBezTo>
                      <a:pt x="138" y="148"/>
                      <a:pt x="137" y="152"/>
                      <a:pt x="140" y="147"/>
                    </a:cubicBezTo>
                    <a:cubicBezTo>
                      <a:pt x="140" y="147"/>
                      <a:pt x="140" y="146"/>
                      <a:pt x="140" y="146"/>
                    </a:cubicBezTo>
                    <a:cubicBezTo>
                      <a:pt x="139" y="146"/>
                      <a:pt x="139" y="146"/>
                      <a:pt x="139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7" y="146"/>
                      <a:pt x="136" y="147"/>
                      <a:pt x="136" y="148"/>
                    </a:cubicBezTo>
                    <a:cubicBezTo>
                      <a:pt x="135" y="149"/>
                      <a:pt x="135" y="148"/>
                      <a:pt x="135" y="148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136" y="146"/>
                      <a:pt x="136" y="146"/>
                      <a:pt x="136" y="146"/>
                    </a:cubicBezTo>
                    <a:cubicBezTo>
                      <a:pt x="136" y="146"/>
                      <a:pt x="136" y="144"/>
                      <a:pt x="136" y="143"/>
                    </a:cubicBezTo>
                    <a:cubicBezTo>
                      <a:pt x="136" y="143"/>
                      <a:pt x="136" y="143"/>
                      <a:pt x="136" y="143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2" y="140"/>
                      <a:pt x="132" y="140"/>
                      <a:pt x="132" y="140"/>
                    </a:cubicBezTo>
                    <a:cubicBezTo>
                      <a:pt x="130" y="138"/>
                      <a:pt x="130" y="138"/>
                      <a:pt x="130" y="138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4" y="134"/>
                      <a:pt x="124" y="134"/>
                      <a:pt x="124" y="134"/>
                    </a:cubicBezTo>
                    <a:cubicBezTo>
                      <a:pt x="123" y="132"/>
                      <a:pt x="123" y="132"/>
                      <a:pt x="123" y="132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2" y="128"/>
                      <a:pt x="122" y="128"/>
                      <a:pt x="122" y="128"/>
                    </a:cubicBezTo>
                    <a:cubicBezTo>
                      <a:pt x="122" y="128"/>
                      <a:pt x="122" y="128"/>
                      <a:pt x="122" y="128"/>
                    </a:cubicBezTo>
                    <a:cubicBezTo>
                      <a:pt x="122" y="128"/>
                      <a:pt x="119" y="127"/>
                      <a:pt x="118" y="126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4" y="123"/>
                      <a:pt x="114" y="123"/>
                      <a:pt x="114" y="123"/>
                    </a:cubicBezTo>
                    <a:cubicBezTo>
                      <a:pt x="113" y="122"/>
                      <a:pt x="113" y="122"/>
                      <a:pt x="113" y="122"/>
                    </a:cubicBezTo>
                    <a:cubicBezTo>
                      <a:pt x="111" y="120"/>
                      <a:pt x="111" y="120"/>
                      <a:pt x="111" y="120"/>
                    </a:cubicBezTo>
                    <a:cubicBezTo>
                      <a:pt x="111" y="119"/>
                      <a:pt x="111" y="119"/>
                      <a:pt x="111" y="119"/>
                    </a:cubicBezTo>
                    <a:cubicBezTo>
                      <a:pt x="106" y="118"/>
                      <a:pt x="106" y="118"/>
                      <a:pt x="106" y="118"/>
                    </a:cubicBezTo>
                    <a:cubicBezTo>
                      <a:pt x="105" y="116"/>
                      <a:pt x="105" y="116"/>
                      <a:pt x="105" y="116"/>
                    </a:cubicBezTo>
                    <a:cubicBezTo>
                      <a:pt x="104" y="116"/>
                      <a:pt x="104" y="116"/>
                      <a:pt x="104" y="116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1" y="113"/>
                      <a:pt x="101" y="113"/>
                      <a:pt x="101" y="113"/>
                    </a:cubicBezTo>
                    <a:cubicBezTo>
                      <a:pt x="100" y="112"/>
                      <a:pt x="100" y="112"/>
                      <a:pt x="100" y="112"/>
                    </a:cubicBezTo>
                    <a:cubicBezTo>
                      <a:pt x="99" y="111"/>
                      <a:pt x="99" y="111"/>
                      <a:pt x="99" y="111"/>
                    </a:cubicBezTo>
                    <a:cubicBezTo>
                      <a:pt x="97" y="108"/>
                      <a:pt x="97" y="108"/>
                      <a:pt x="97" y="10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93" y="105"/>
                      <a:pt x="93" y="105"/>
                      <a:pt x="93" y="105"/>
                    </a:cubicBezTo>
                    <a:cubicBezTo>
                      <a:pt x="92" y="105"/>
                      <a:pt x="92" y="105"/>
                      <a:pt x="92" y="105"/>
                    </a:cubicBezTo>
                    <a:cubicBezTo>
                      <a:pt x="91" y="102"/>
                      <a:pt x="91" y="102"/>
                      <a:pt x="91" y="102"/>
                    </a:cubicBezTo>
                    <a:cubicBezTo>
                      <a:pt x="88" y="99"/>
                      <a:pt x="88" y="99"/>
                      <a:pt x="88" y="99"/>
                    </a:cubicBezTo>
                    <a:cubicBezTo>
                      <a:pt x="87" y="98"/>
                      <a:pt x="87" y="98"/>
                      <a:pt x="87" y="98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3"/>
                      <a:pt x="85" y="93"/>
                      <a:pt x="85" y="93"/>
                    </a:cubicBezTo>
                    <a:cubicBezTo>
                      <a:pt x="84" y="92"/>
                      <a:pt x="83" y="91"/>
                      <a:pt x="83" y="91"/>
                    </a:cubicBezTo>
                    <a:cubicBezTo>
                      <a:pt x="84" y="90"/>
                      <a:pt x="83" y="89"/>
                      <a:pt x="83" y="87"/>
                    </a:cubicBezTo>
                    <a:cubicBezTo>
                      <a:pt x="83" y="87"/>
                      <a:pt x="83" y="86"/>
                      <a:pt x="82" y="86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5"/>
                      <a:pt x="79" y="83"/>
                      <a:pt x="79" y="82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6" y="79"/>
                      <a:pt x="75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9"/>
                      <a:pt x="72" y="79"/>
                      <a:pt x="72" y="79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69" y="77"/>
                      <a:pt x="69" y="75"/>
                      <a:pt x="70" y="74"/>
                    </a:cubicBezTo>
                    <a:cubicBezTo>
                      <a:pt x="72" y="72"/>
                      <a:pt x="70" y="72"/>
                      <a:pt x="70" y="72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3"/>
                      <a:pt x="69" y="59"/>
                      <a:pt x="70" y="59"/>
                    </a:cubicBezTo>
                    <a:cubicBezTo>
                      <a:pt x="70" y="59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1" y="57"/>
                      <a:pt x="74" y="56"/>
                      <a:pt x="74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5" y="64"/>
                      <a:pt x="86" y="64"/>
                      <a:pt x="87" y="63"/>
                    </a:cubicBezTo>
                    <a:cubicBezTo>
                      <a:pt x="87" y="62"/>
                      <a:pt x="87" y="61"/>
                      <a:pt x="87" y="61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9" y="54"/>
                      <a:pt x="100" y="54"/>
                    </a:cubicBezTo>
                    <a:cubicBezTo>
                      <a:pt x="100" y="54"/>
                      <a:pt x="100" y="54"/>
                      <a:pt x="101" y="54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7" y="52"/>
                      <a:pt x="107" y="52"/>
                      <a:pt x="107" y="52"/>
                    </a:cubicBezTo>
                    <a:cubicBezTo>
                      <a:pt x="109" y="54"/>
                      <a:pt x="109" y="54"/>
                      <a:pt x="109" y="54"/>
                    </a:cubicBezTo>
                    <a:cubicBezTo>
                      <a:pt x="112" y="55"/>
                      <a:pt x="112" y="55"/>
                      <a:pt x="112" y="55"/>
                    </a:cubicBezTo>
                    <a:cubicBezTo>
                      <a:pt x="112" y="55"/>
                      <a:pt x="112" y="55"/>
                      <a:pt x="112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24" y="54"/>
                      <a:pt x="124" y="54"/>
                      <a:pt x="124" y="54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30" y="55"/>
                      <a:pt x="130" y="55"/>
                      <a:pt x="130" y="5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5"/>
                      <a:pt x="135" y="55"/>
                      <a:pt x="135" y="55"/>
                    </a:cubicBezTo>
                    <a:cubicBezTo>
                      <a:pt x="136" y="53"/>
                      <a:pt x="136" y="53"/>
                      <a:pt x="136" y="53"/>
                    </a:cubicBezTo>
                    <a:cubicBezTo>
                      <a:pt x="137" y="55"/>
                      <a:pt x="137" y="55"/>
                      <a:pt x="137" y="55"/>
                    </a:cubicBezTo>
                    <a:cubicBezTo>
                      <a:pt x="138" y="54"/>
                      <a:pt x="139" y="54"/>
                      <a:pt x="139" y="54"/>
                    </a:cubicBezTo>
                    <a:cubicBezTo>
                      <a:pt x="140" y="52"/>
                      <a:pt x="140" y="52"/>
                      <a:pt x="140" y="52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41" y="53"/>
                      <a:pt x="142" y="53"/>
                      <a:pt x="142" y="53"/>
                    </a:cubicBezTo>
                    <a:cubicBezTo>
                      <a:pt x="143" y="53"/>
                      <a:pt x="144" y="53"/>
                      <a:pt x="144" y="53"/>
                    </a:cubicBezTo>
                    <a:cubicBezTo>
                      <a:pt x="144" y="53"/>
                      <a:pt x="144" y="53"/>
                      <a:pt x="145" y="53"/>
                    </a:cubicBezTo>
                    <a:cubicBezTo>
                      <a:pt x="145" y="53"/>
                      <a:pt x="146" y="52"/>
                      <a:pt x="146" y="52"/>
                    </a:cubicBezTo>
                    <a:cubicBezTo>
                      <a:pt x="148" y="52"/>
                      <a:pt x="149" y="52"/>
                      <a:pt x="149" y="52"/>
                    </a:cubicBezTo>
                    <a:cubicBezTo>
                      <a:pt x="149" y="52"/>
                      <a:pt x="150" y="53"/>
                      <a:pt x="151" y="54"/>
                    </a:cubicBezTo>
                    <a:cubicBezTo>
                      <a:pt x="151" y="54"/>
                      <a:pt x="151" y="54"/>
                      <a:pt x="151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3"/>
                      <a:pt x="153" y="53"/>
                      <a:pt x="154" y="53"/>
                    </a:cubicBezTo>
                    <a:cubicBezTo>
                      <a:pt x="156" y="53"/>
                      <a:pt x="157" y="53"/>
                      <a:pt x="158" y="53"/>
                    </a:cubicBezTo>
                    <a:cubicBezTo>
                      <a:pt x="159" y="53"/>
                      <a:pt x="160" y="55"/>
                      <a:pt x="160" y="55"/>
                    </a:cubicBezTo>
                    <a:cubicBezTo>
                      <a:pt x="162" y="57"/>
                      <a:pt x="162" y="57"/>
                      <a:pt x="162" y="57"/>
                    </a:cubicBezTo>
                    <a:cubicBezTo>
                      <a:pt x="162" y="57"/>
                      <a:pt x="163" y="59"/>
                      <a:pt x="163" y="60"/>
                    </a:cubicBezTo>
                    <a:cubicBezTo>
                      <a:pt x="164" y="60"/>
                      <a:pt x="164" y="61"/>
                      <a:pt x="164" y="61"/>
                    </a:cubicBezTo>
                    <a:cubicBezTo>
                      <a:pt x="164" y="61"/>
                      <a:pt x="171" y="63"/>
                      <a:pt x="171" y="63"/>
                    </a:cubicBezTo>
                    <a:cubicBezTo>
                      <a:pt x="171" y="63"/>
                      <a:pt x="172" y="63"/>
                      <a:pt x="172" y="63"/>
                    </a:cubicBezTo>
                    <a:cubicBezTo>
                      <a:pt x="172" y="62"/>
                      <a:pt x="172" y="61"/>
                      <a:pt x="173" y="61"/>
                    </a:cubicBezTo>
                    <a:cubicBezTo>
                      <a:pt x="173" y="60"/>
                      <a:pt x="175" y="62"/>
                      <a:pt x="175" y="60"/>
                    </a:cubicBezTo>
                    <a:cubicBezTo>
                      <a:pt x="175" y="59"/>
                      <a:pt x="175" y="59"/>
                      <a:pt x="175" y="58"/>
                    </a:cubicBezTo>
                    <a:cubicBezTo>
                      <a:pt x="175" y="58"/>
                      <a:pt x="175" y="58"/>
                      <a:pt x="175" y="58"/>
                    </a:cubicBezTo>
                    <a:cubicBezTo>
                      <a:pt x="175" y="58"/>
                      <a:pt x="175" y="58"/>
                      <a:pt x="175" y="58"/>
                    </a:cubicBezTo>
                    <a:cubicBezTo>
                      <a:pt x="175" y="58"/>
                      <a:pt x="174" y="60"/>
                      <a:pt x="174" y="60"/>
                    </a:cubicBezTo>
                    <a:cubicBezTo>
                      <a:pt x="173" y="60"/>
                      <a:pt x="173" y="60"/>
                      <a:pt x="172" y="60"/>
                    </a:cubicBezTo>
                    <a:cubicBezTo>
                      <a:pt x="171" y="60"/>
                      <a:pt x="171" y="59"/>
                      <a:pt x="171" y="59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73" y="54"/>
                      <a:pt x="173" y="54"/>
                      <a:pt x="173" y="54"/>
                    </a:cubicBezTo>
                    <a:cubicBezTo>
                      <a:pt x="173" y="54"/>
                      <a:pt x="172" y="53"/>
                      <a:pt x="171" y="52"/>
                    </a:cubicBezTo>
                    <a:cubicBezTo>
                      <a:pt x="171" y="51"/>
                      <a:pt x="170" y="50"/>
                      <a:pt x="170" y="50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173" y="47"/>
                      <a:pt x="173" y="47"/>
                      <a:pt x="173" y="47"/>
                    </a:cubicBezTo>
                    <a:cubicBezTo>
                      <a:pt x="173" y="47"/>
                      <a:pt x="174" y="48"/>
                      <a:pt x="176" y="48"/>
                    </a:cubicBezTo>
                    <a:cubicBezTo>
                      <a:pt x="177" y="48"/>
                      <a:pt x="176" y="48"/>
                      <a:pt x="178" y="48"/>
                    </a:cubicBezTo>
                    <a:cubicBezTo>
                      <a:pt x="179" y="47"/>
                      <a:pt x="181" y="45"/>
                      <a:pt x="181" y="45"/>
                    </a:cubicBezTo>
                    <a:cubicBezTo>
                      <a:pt x="181" y="45"/>
                      <a:pt x="180" y="43"/>
                      <a:pt x="179" y="44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6" name="Freeform 30">
                <a:extLst>
                  <a:ext uri="{FF2B5EF4-FFF2-40B4-BE49-F238E27FC236}">
                    <a16:creationId xmlns:a16="http://schemas.microsoft.com/office/drawing/2014/main" id="{26A28217-0A95-0CC8-8371-025D11EFF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9" y="1795"/>
                <a:ext cx="566" cy="476"/>
              </a:xfrm>
              <a:custGeom>
                <a:avLst/>
                <a:gdLst>
                  <a:gd name="T0" fmla="*/ 263 w 282"/>
                  <a:gd name="T1" fmla="*/ 130 h 237"/>
                  <a:gd name="T2" fmla="*/ 255 w 282"/>
                  <a:gd name="T3" fmla="*/ 112 h 237"/>
                  <a:gd name="T4" fmla="*/ 242 w 282"/>
                  <a:gd name="T5" fmla="*/ 90 h 237"/>
                  <a:gd name="T6" fmla="*/ 256 w 282"/>
                  <a:gd name="T7" fmla="*/ 63 h 237"/>
                  <a:gd name="T8" fmla="*/ 235 w 282"/>
                  <a:gd name="T9" fmla="*/ 20 h 237"/>
                  <a:gd name="T10" fmla="*/ 216 w 282"/>
                  <a:gd name="T11" fmla="*/ 3 h 237"/>
                  <a:gd name="T12" fmla="*/ 155 w 282"/>
                  <a:gd name="T13" fmla="*/ 13 h 237"/>
                  <a:gd name="T14" fmla="*/ 118 w 282"/>
                  <a:gd name="T15" fmla="*/ 20 h 237"/>
                  <a:gd name="T16" fmla="*/ 103 w 282"/>
                  <a:gd name="T17" fmla="*/ 6 h 237"/>
                  <a:gd name="T18" fmla="*/ 76 w 282"/>
                  <a:gd name="T19" fmla="*/ 8 h 237"/>
                  <a:gd name="T20" fmla="*/ 53 w 282"/>
                  <a:gd name="T21" fmla="*/ 23 h 237"/>
                  <a:gd name="T22" fmla="*/ 36 w 282"/>
                  <a:gd name="T23" fmla="*/ 37 h 237"/>
                  <a:gd name="T24" fmla="*/ 1 w 282"/>
                  <a:gd name="T25" fmla="*/ 52 h 237"/>
                  <a:gd name="T26" fmla="*/ 4 w 282"/>
                  <a:gd name="T27" fmla="*/ 59 h 237"/>
                  <a:gd name="T28" fmla="*/ 9 w 282"/>
                  <a:gd name="T29" fmla="*/ 82 h 237"/>
                  <a:gd name="T30" fmla="*/ 15 w 282"/>
                  <a:gd name="T31" fmla="*/ 105 h 237"/>
                  <a:gd name="T32" fmla="*/ 21 w 282"/>
                  <a:gd name="T33" fmla="*/ 131 h 237"/>
                  <a:gd name="T34" fmla="*/ 25 w 282"/>
                  <a:gd name="T35" fmla="*/ 147 h 237"/>
                  <a:gd name="T36" fmla="*/ 30 w 282"/>
                  <a:gd name="T37" fmla="*/ 156 h 237"/>
                  <a:gd name="T38" fmla="*/ 35 w 282"/>
                  <a:gd name="T39" fmla="*/ 166 h 237"/>
                  <a:gd name="T40" fmla="*/ 36 w 282"/>
                  <a:gd name="T41" fmla="*/ 174 h 237"/>
                  <a:gd name="T42" fmla="*/ 42 w 282"/>
                  <a:gd name="T43" fmla="*/ 180 h 237"/>
                  <a:gd name="T44" fmla="*/ 52 w 282"/>
                  <a:gd name="T45" fmla="*/ 184 h 237"/>
                  <a:gd name="T46" fmla="*/ 61 w 282"/>
                  <a:gd name="T47" fmla="*/ 185 h 237"/>
                  <a:gd name="T48" fmla="*/ 73 w 282"/>
                  <a:gd name="T49" fmla="*/ 192 h 237"/>
                  <a:gd name="T50" fmla="*/ 80 w 282"/>
                  <a:gd name="T51" fmla="*/ 207 h 237"/>
                  <a:gd name="T52" fmla="*/ 84 w 282"/>
                  <a:gd name="T53" fmla="*/ 195 h 237"/>
                  <a:gd name="T54" fmla="*/ 95 w 282"/>
                  <a:gd name="T55" fmla="*/ 194 h 237"/>
                  <a:gd name="T56" fmla="*/ 108 w 282"/>
                  <a:gd name="T57" fmla="*/ 195 h 237"/>
                  <a:gd name="T58" fmla="*/ 112 w 282"/>
                  <a:gd name="T59" fmla="*/ 207 h 237"/>
                  <a:gd name="T60" fmla="*/ 125 w 282"/>
                  <a:gd name="T61" fmla="*/ 209 h 237"/>
                  <a:gd name="T62" fmla="*/ 145 w 282"/>
                  <a:gd name="T63" fmla="*/ 222 h 237"/>
                  <a:gd name="T64" fmla="*/ 148 w 282"/>
                  <a:gd name="T65" fmla="*/ 233 h 237"/>
                  <a:gd name="T66" fmla="*/ 158 w 282"/>
                  <a:gd name="T67" fmla="*/ 224 h 237"/>
                  <a:gd name="T68" fmla="*/ 169 w 282"/>
                  <a:gd name="T69" fmla="*/ 230 h 237"/>
                  <a:gd name="T70" fmla="*/ 171 w 282"/>
                  <a:gd name="T71" fmla="*/ 237 h 237"/>
                  <a:gd name="T72" fmla="*/ 178 w 282"/>
                  <a:gd name="T73" fmla="*/ 235 h 237"/>
                  <a:gd name="T74" fmla="*/ 181 w 282"/>
                  <a:gd name="T75" fmla="*/ 233 h 237"/>
                  <a:gd name="T76" fmla="*/ 185 w 282"/>
                  <a:gd name="T77" fmla="*/ 229 h 237"/>
                  <a:gd name="T78" fmla="*/ 190 w 282"/>
                  <a:gd name="T79" fmla="*/ 225 h 237"/>
                  <a:gd name="T80" fmla="*/ 194 w 282"/>
                  <a:gd name="T81" fmla="*/ 224 h 237"/>
                  <a:gd name="T82" fmla="*/ 200 w 282"/>
                  <a:gd name="T83" fmla="*/ 227 h 237"/>
                  <a:gd name="T84" fmla="*/ 205 w 282"/>
                  <a:gd name="T85" fmla="*/ 225 h 237"/>
                  <a:gd name="T86" fmla="*/ 210 w 282"/>
                  <a:gd name="T87" fmla="*/ 221 h 237"/>
                  <a:gd name="T88" fmla="*/ 216 w 282"/>
                  <a:gd name="T89" fmla="*/ 220 h 237"/>
                  <a:gd name="T90" fmla="*/ 225 w 282"/>
                  <a:gd name="T91" fmla="*/ 220 h 237"/>
                  <a:gd name="T92" fmla="*/ 232 w 282"/>
                  <a:gd name="T93" fmla="*/ 220 h 237"/>
                  <a:gd name="T94" fmla="*/ 237 w 282"/>
                  <a:gd name="T95" fmla="*/ 226 h 237"/>
                  <a:gd name="T96" fmla="*/ 243 w 282"/>
                  <a:gd name="T97" fmla="*/ 227 h 237"/>
                  <a:gd name="T98" fmla="*/ 251 w 282"/>
                  <a:gd name="T99" fmla="*/ 229 h 237"/>
                  <a:gd name="T100" fmla="*/ 260 w 282"/>
                  <a:gd name="T101" fmla="*/ 229 h 237"/>
                  <a:gd name="T102" fmla="*/ 255 w 282"/>
                  <a:gd name="T103" fmla="*/ 220 h 237"/>
                  <a:gd name="T104" fmla="*/ 263 w 282"/>
                  <a:gd name="T105" fmla="*/ 189 h 237"/>
                  <a:gd name="T106" fmla="*/ 278 w 282"/>
                  <a:gd name="T107" fmla="*/ 167 h 237"/>
                  <a:gd name="T108" fmla="*/ 277 w 282"/>
                  <a:gd name="T109" fmla="*/ 14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237">
                    <a:moveTo>
                      <a:pt x="279" y="146"/>
                    </a:moveTo>
                    <a:cubicBezTo>
                      <a:pt x="278" y="145"/>
                      <a:pt x="278" y="142"/>
                      <a:pt x="276" y="142"/>
                    </a:cubicBezTo>
                    <a:cubicBezTo>
                      <a:pt x="274" y="141"/>
                      <a:pt x="272" y="140"/>
                      <a:pt x="271" y="140"/>
                    </a:cubicBezTo>
                    <a:cubicBezTo>
                      <a:pt x="269" y="139"/>
                      <a:pt x="270" y="136"/>
                      <a:pt x="270" y="136"/>
                    </a:cubicBezTo>
                    <a:cubicBezTo>
                      <a:pt x="270" y="136"/>
                      <a:pt x="266" y="134"/>
                      <a:pt x="265" y="132"/>
                    </a:cubicBezTo>
                    <a:cubicBezTo>
                      <a:pt x="265" y="131"/>
                      <a:pt x="265" y="130"/>
                      <a:pt x="263" y="130"/>
                    </a:cubicBezTo>
                    <a:cubicBezTo>
                      <a:pt x="262" y="130"/>
                      <a:pt x="261" y="127"/>
                      <a:pt x="261" y="127"/>
                    </a:cubicBezTo>
                    <a:cubicBezTo>
                      <a:pt x="262" y="124"/>
                      <a:pt x="262" y="124"/>
                      <a:pt x="262" y="124"/>
                    </a:cubicBezTo>
                    <a:cubicBezTo>
                      <a:pt x="260" y="120"/>
                      <a:pt x="260" y="120"/>
                      <a:pt x="260" y="120"/>
                    </a:cubicBezTo>
                    <a:cubicBezTo>
                      <a:pt x="260" y="120"/>
                      <a:pt x="260" y="120"/>
                      <a:pt x="260" y="119"/>
                    </a:cubicBezTo>
                    <a:cubicBezTo>
                      <a:pt x="259" y="119"/>
                      <a:pt x="258" y="117"/>
                      <a:pt x="257" y="116"/>
                    </a:cubicBezTo>
                    <a:cubicBezTo>
                      <a:pt x="256" y="115"/>
                      <a:pt x="255" y="112"/>
                      <a:pt x="255" y="112"/>
                    </a:cubicBezTo>
                    <a:cubicBezTo>
                      <a:pt x="255" y="112"/>
                      <a:pt x="256" y="107"/>
                      <a:pt x="256" y="106"/>
                    </a:cubicBezTo>
                    <a:cubicBezTo>
                      <a:pt x="256" y="106"/>
                      <a:pt x="255" y="100"/>
                      <a:pt x="255" y="100"/>
                    </a:cubicBezTo>
                    <a:cubicBezTo>
                      <a:pt x="255" y="96"/>
                      <a:pt x="255" y="96"/>
                      <a:pt x="255" y="96"/>
                    </a:cubicBezTo>
                    <a:cubicBezTo>
                      <a:pt x="250" y="93"/>
                      <a:pt x="250" y="93"/>
                      <a:pt x="250" y="93"/>
                    </a:cubicBezTo>
                    <a:cubicBezTo>
                      <a:pt x="250" y="93"/>
                      <a:pt x="245" y="92"/>
                      <a:pt x="243" y="92"/>
                    </a:cubicBezTo>
                    <a:cubicBezTo>
                      <a:pt x="242" y="92"/>
                      <a:pt x="242" y="90"/>
                      <a:pt x="242" y="90"/>
                    </a:cubicBezTo>
                    <a:cubicBezTo>
                      <a:pt x="242" y="88"/>
                      <a:pt x="242" y="88"/>
                      <a:pt x="242" y="88"/>
                    </a:cubicBezTo>
                    <a:cubicBezTo>
                      <a:pt x="245" y="80"/>
                      <a:pt x="245" y="80"/>
                      <a:pt x="245" y="80"/>
                    </a:cubicBezTo>
                    <a:cubicBezTo>
                      <a:pt x="249" y="75"/>
                      <a:pt x="249" y="75"/>
                      <a:pt x="249" y="75"/>
                    </a:cubicBezTo>
                    <a:cubicBezTo>
                      <a:pt x="252" y="73"/>
                      <a:pt x="252" y="73"/>
                      <a:pt x="252" y="73"/>
                    </a:cubicBezTo>
                    <a:cubicBezTo>
                      <a:pt x="252" y="73"/>
                      <a:pt x="256" y="68"/>
                      <a:pt x="256" y="67"/>
                    </a:cubicBezTo>
                    <a:cubicBezTo>
                      <a:pt x="257" y="67"/>
                      <a:pt x="256" y="64"/>
                      <a:pt x="256" y="63"/>
                    </a:cubicBezTo>
                    <a:cubicBezTo>
                      <a:pt x="255" y="62"/>
                      <a:pt x="255" y="60"/>
                      <a:pt x="255" y="59"/>
                    </a:cubicBezTo>
                    <a:cubicBezTo>
                      <a:pt x="255" y="58"/>
                      <a:pt x="253" y="55"/>
                      <a:pt x="253" y="55"/>
                    </a:cubicBezTo>
                    <a:cubicBezTo>
                      <a:pt x="252" y="49"/>
                      <a:pt x="252" y="49"/>
                      <a:pt x="252" y="49"/>
                    </a:cubicBezTo>
                    <a:cubicBezTo>
                      <a:pt x="246" y="40"/>
                      <a:pt x="246" y="40"/>
                      <a:pt x="246" y="40"/>
                    </a:cubicBezTo>
                    <a:cubicBezTo>
                      <a:pt x="241" y="31"/>
                      <a:pt x="241" y="31"/>
                      <a:pt x="241" y="31"/>
                    </a:cubicBezTo>
                    <a:cubicBezTo>
                      <a:pt x="241" y="31"/>
                      <a:pt x="236" y="22"/>
                      <a:pt x="235" y="20"/>
                    </a:cubicBezTo>
                    <a:cubicBezTo>
                      <a:pt x="235" y="17"/>
                      <a:pt x="234" y="13"/>
                      <a:pt x="234" y="13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11"/>
                      <a:pt x="230" y="7"/>
                      <a:pt x="230" y="6"/>
                    </a:cubicBezTo>
                    <a:cubicBezTo>
                      <a:pt x="229" y="5"/>
                      <a:pt x="220" y="5"/>
                      <a:pt x="220" y="5"/>
                    </a:cubicBezTo>
                    <a:cubicBezTo>
                      <a:pt x="220" y="5"/>
                      <a:pt x="219" y="3"/>
                      <a:pt x="219" y="2"/>
                    </a:cubicBezTo>
                    <a:cubicBezTo>
                      <a:pt x="218" y="0"/>
                      <a:pt x="216" y="3"/>
                      <a:pt x="216" y="3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02" y="9"/>
                      <a:pt x="202" y="9"/>
                      <a:pt x="202" y="9"/>
                    </a:cubicBezTo>
                    <a:cubicBezTo>
                      <a:pt x="202" y="9"/>
                      <a:pt x="187" y="10"/>
                      <a:pt x="186" y="10"/>
                    </a:cubicBezTo>
                    <a:cubicBezTo>
                      <a:pt x="184" y="10"/>
                      <a:pt x="174" y="11"/>
                      <a:pt x="174" y="11"/>
                    </a:cubicBezTo>
                    <a:cubicBezTo>
                      <a:pt x="173" y="11"/>
                      <a:pt x="167" y="12"/>
                      <a:pt x="166" y="12"/>
                    </a:cubicBezTo>
                    <a:cubicBezTo>
                      <a:pt x="164" y="13"/>
                      <a:pt x="157" y="13"/>
                      <a:pt x="155" y="13"/>
                    </a:cubicBezTo>
                    <a:cubicBezTo>
                      <a:pt x="154" y="13"/>
                      <a:pt x="150" y="13"/>
                      <a:pt x="150" y="13"/>
                    </a:cubicBezTo>
                    <a:cubicBezTo>
                      <a:pt x="150" y="13"/>
                      <a:pt x="142" y="15"/>
                      <a:pt x="139" y="15"/>
                    </a:cubicBezTo>
                    <a:cubicBezTo>
                      <a:pt x="137" y="15"/>
                      <a:pt x="133" y="13"/>
                      <a:pt x="133" y="13"/>
                    </a:cubicBezTo>
                    <a:cubicBezTo>
                      <a:pt x="133" y="13"/>
                      <a:pt x="126" y="19"/>
                      <a:pt x="124" y="19"/>
                    </a:cubicBezTo>
                    <a:cubicBezTo>
                      <a:pt x="124" y="19"/>
                      <a:pt x="122" y="20"/>
                      <a:pt x="121" y="20"/>
                    </a:cubicBezTo>
                    <a:cubicBezTo>
                      <a:pt x="120" y="20"/>
                      <a:pt x="118" y="20"/>
                      <a:pt x="118" y="20"/>
                    </a:cubicBezTo>
                    <a:cubicBezTo>
                      <a:pt x="118" y="20"/>
                      <a:pt x="115" y="21"/>
                      <a:pt x="112" y="20"/>
                    </a:cubicBezTo>
                    <a:cubicBezTo>
                      <a:pt x="109" y="18"/>
                      <a:pt x="110" y="18"/>
                      <a:pt x="110" y="18"/>
                    </a:cubicBezTo>
                    <a:cubicBezTo>
                      <a:pt x="110" y="18"/>
                      <a:pt x="108" y="16"/>
                      <a:pt x="107" y="15"/>
                    </a:cubicBezTo>
                    <a:cubicBezTo>
                      <a:pt x="106" y="14"/>
                      <a:pt x="105" y="13"/>
                      <a:pt x="105" y="12"/>
                    </a:cubicBezTo>
                    <a:cubicBezTo>
                      <a:pt x="105" y="12"/>
                      <a:pt x="107" y="10"/>
                      <a:pt x="107" y="10"/>
                    </a:cubicBezTo>
                    <a:cubicBezTo>
                      <a:pt x="107" y="10"/>
                      <a:pt x="103" y="7"/>
                      <a:pt x="103" y="6"/>
                    </a:cubicBezTo>
                    <a:cubicBezTo>
                      <a:pt x="102" y="5"/>
                      <a:pt x="103" y="5"/>
                      <a:pt x="103" y="4"/>
                    </a:cubicBezTo>
                    <a:cubicBezTo>
                      <a:pt x="104" y="3"/>
                      <a:pt x="102" y="2"/>
                      <a:pt x="102" y="2"/>
                    </a:cubicBezTo>
                    <a:cubicBezTo>
                      <a:pt x="102" y="2"/>
                      <a:pt x="97" y="3"/>
                      <a:pt x="97" y="2"/>
                    </a:cubicBezTo>
                    <a:cubicBezTo>
                      <a:pt x="96" y="2"/>
                      <a:pt x="92" y="3"/>
                      <a:pt x="91" y="3"/>
                    </a:cubicBezTo>
                    <a:cubicBezTo>
                      <a:pt x="91" y="2"/>
                      <a:pt x="85" y="5"/>
                      <a:pt x="85" y="5"/>
                    </a:cubicBezTo>
                    <a:cubicBezTo>
                      <a:pt x="85" y="5"/>
                      <a:pt x="77" y="8"/>
                      <a:pt x="76" y="8"/>
                    </a:cubicBezTo>
                    <a:cubicBezTo>
                      <a:pt x="75" y="8"/>
                      <a:pt x="75" y="9"/>
                      <a:pt x="75" y="9"/>
                    </a:cubicBezTo>
                    <a:cubicBezTo>
                      <a:pt x="74" y="9"/>
                      <a:pt x="72" y="10"/>
                      <a:pt x="71" y="10"/>
                    </a:cubicBezTo>
                    <a:cubicBezTo>
                      <a:pt x="71" y="11"/>
                      <a:pt x="69" y="14"/>
                      <a:pt x="69" y="14"/>
                    </a:cubicBezTo>
                    <a:cubicBezTo>
                      <a:pt x="69" y="15"/>
                      <a:pt x="62" y="18"/>
                      <a:pt x="61" y="18"/>
                    </a:cubicBezTo>
                    <a:cubicBezTo>
                      <a:pt x="60" y="19"/>
                      <a:pt x="56" y="20"/>
                      <a:pt x="55" y="20"/>
                    </a:cubicBezTo>
                    <a:cubicBezTo>
                      <a:pt x="55" y="21"/>
                      <a:pt x="54" y="22"/>
                      <a:pt x="53" y="23"/>
                    </a:cubicBezTo>
                    <a:cubicBezTo>
                      <a:pt x="53" y="24"/>
                      <a:pt x="52" y="25"/>
                      <a:pt x="51" y="26"/>
                    </a:cubicBezTo>
                    <a:cubicBezTo>
                      <a:pt x="51" y="27"/>
                      <a:pt x="50" y="29"/>
                      <a:pt x="50" y="30"/>
                    </a:cubicBezTo>
                    <a:cubicBezTo>
                      <a:pt x="49" y="31"/>
                      <a:pt x="48" y="33"/>
                      <a:pt x="48" y="33"/>
                    </a:cubicBezTo>
                    <a:cubicBezTo>
                      <a:pt x="48" y="33"/>
                      <a:pt x="45" y="33"/>
                      <a:pt x="43" y="33"/>
                    </a:cubicBezTo>
                    <a:cubicBezTo>
                      <a:pt x="42" y="33"/>
                      <a:pt x="42" y="34"/>
                      <a:pt x="41" y="34"/>
                    </a:cubicBezTo>
                    <a:cubicBezTo>
                      <a:pt x="40" y="34"/>
                      <a:pt x="36" y="37"/>
                      <a:pt x="36" y="37"/>
                    </a:cubicBezTo>
                    <a:cubicBezTo>
                      <a:pt x="36" y="37"/>
                      <a:pt x="20" y="42"/>
                      <a:pt x="19" y="43"/>
                    </a:cubicBezTo>
                    <a:cubicBezTo>
                      <a:pt x="18" y="44"/>
                      <a:pt x="18" y="44"/>
                      <a:pt x="16" y="46"/>
                    </a:cubicBezTo>
                    <a:cubicBezTo>
                      <a:pt x="13" y="47"/>
                      <a:pt x="11" y="47"/>
                      <a:pt x="10" y="47"/>
                    </a:cubicBezTo>
                    <a:cubicBezTo>
                      <a:pt x="9" y="48"/>
                      <a:pt x="9" y="48"/>
                      <a:pt x="8" y="49"/>
                    </a:cubicBezTo>
                    <a:cubicBezTo>
                      <a:pt x="7" y="50"/>
                      <a:pt x="6" y="51"/>
                      <a:pt x="4" y="51"/>
                    </a:cubicBezTo>
                    <a:cubicBezTo>
                      <a:pt x="3" y="51"/>
                      <a:pt x="2" y="52"/>
                      <a:pt x="1" y="52"/>
                    </a:cubicBezTo>
                    <a:cubicBezTo>
                      <a:pt x="1" y="52"/>
                      <a:pt x="0" y="52"/>
                      <a:pt x="0" y="53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1" y="55"/>
                      <a:pt x="1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3" y="58"/>
                      <a:pt x="4" y="58"/>
                      <a:pt x="4" y="59"/>
                    </a:cubicBezTo>
                    <a:cubicBezTo>
                      <a:pt x="4" y="59"/>
                      <a:pt x="4" y="60"/>
                      <a:pt x="4" y="60"/>
                    </a:cubicBezTo>
                    <a:cubicBezTo>
                      <a:pt x="4" y="60"/>
                      <a:pt x="4" y="61"/>
                      <a:pt x="5" y="62"/>
                    </a:cubicBezTo>
                    <a:cubicBezTo>
                      <a:pt x="5" y="63"/>
                      <a:pt x="5" y="64"/>
                      <a:pt x="5" y="64"/>
                    </a:cubicBezTo>
                    <a:cubicBezTo>
                      <a:pt x="5" y="65"/>
                      <a:pt x="6" y="67"/>
                      <a:pt x="7" y="69"/>
                    </a:cubicBezTo>
                    <a:cubicBezTo>
                      <a:pt x="9" y="72"/>
                      <a:pt x="9" y="74"/>
                      <a:pt x="9" y="75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5" y="98"/>
                      <a:pt x="6" y="99"/>
                      <a:pt x="8" y="101"/>
                    </a:cubicBezTo>
                    <a:cubicBezTo>
                      <a:pt x="8" y="102"/>
                      <a:pt x="11" y="103"/>
                      <a:pt x="12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8" y="106"/>
                      <a:pt x="19" y="110"/>
                      <a:pt x="18" y="112"/>
                    </a:cubicBezTo>
                    <a:cubicBezTo>
                      <a:pt x="18" y="113"/>
                      <a:pt x="18" y="113"/>
                      <a:pt x="18" y="113"/>
                    </a:cubicBezTo>
                    <a:cubicBezTo>
                      <a:pt x="16" y="118"/>
                      <a:pt x="16" y="118"/>
                      <a:pt x="16" y="118"/>
                    </a:cubicBezTo>
                    <a:cubicBezTo>
                      <a:pt x="17" y="118"/>
                      <a:pt x="17" y="118"/>
                      <a:pt x="17" y="119"/>
                    </a:cubicBezTo>
                    <a:cubicBezTo>
                      <a:pt x="19" y="119"/>
                      <a:pt x="20" y="121"/>
                      <a:pt x="20" y="125"/>
                    </a:cubicBezTo>
                    <a:cubicBezTo>
                      <a:pt x="21" y="128"/>
                      <a:pt x="21" y="130"/>
                      <a:pt x="21" y="131"/>
                    </a:cubicBezTo>
                    <a:cubicBezTo>
                      <a:pt x="23" y="135"/>
                      <a:pt x="23" y="135"/>
                      <a:pt x="23" y="135"/>
                    </a:cubicBezTo>
                    <a:cubicBezTo>
                      <a:pt x="23" y="135"/>
                      <a:pt x="23" y="135"/>
                      <a:pt x="23" y="135"/>
                    </a:cubicBezTo>
                    <a:cubicBezTo>
                      <a:pt x="23" y="136"/>
                      <a:pt x="21" y="140"/>
                      <a:pt x="21" y="140"/>
                    </a:cubicBezTo>
                    <a:cubicBezTo>
                      <a:pt x="21" y="141"/>
                      <a:pt x="21" y="141"/>
                      <a:pt x="20" y="142"/>
                    </a:cubicBezTo>
                    <a:cubicBezTo>
                      <a:pt x="21" y="143"/>
                      <a:pt x="21" y="143"/>
                      <a:pt x="21" y="143"/>
                    </a:cubicBezTo>
                    <a:cubicBezTo>
                      <a:pt x="25" y="147"/>
                      <a:pt x="25" y="147"/>
                      <a:pt x="25" y="147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4" y="153"/>
                      <a:pt x="24" y="153"/>
                      <a:pt x="24" y="153"/>
                    </a:cubicBezTo>
                    <a:cubicBezTo>
                      <a:pt x="25" y="153"/>
                      <a:pt x="25" y="153"/>
                      <a:pt x="26" y="153"/>
                    </a:cubicBezTo>
                    <a:cubicBezTo>
                      <a:pt x="27" y="154"/>
                      <a:pt x="28" y="155"/>
                      <a:pt x="29" y="155"/>
                    </a:cubicBezTo>
                    <a:cubicBezTo>
                      <a:pt x="29" y="155"/>
                      <a:pt x="29" y="155"/>
                      <a:pt x="29" y="155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30" y="156"/>
                      <a:pt x="30" y="157"/>
                      <a:pt x="30" y="158"/>
                    </a:cubicBezTo>
                    <a:cubicBezTo>
                      <a:pt x="30" y="158"/>
                      <a:pt x="30" y="158"/>
                      <a:pt x="30" y="159"/>
                    </a:cubicBezTo>
                    <a:cubicBezTo>
                      <a:pt x="30" y="159"/>
                      <a:pt x="32" y="161"/>
                      <a:pt x="32" y="161"/>
                    </a:cubicBezTo>
                    <a:cubicBezTo>
                      <a:pt x="32" y="162"/>
                      <a:pt x="34" y="164"/>
                      <a:pt x="35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5" y="166"/>
                      <a:pt x="35" y="166"/>
                      <a:pt x="35" y="166"/>
                    </a:cubicBezTo>
                    <a:cubicBezTo>
                      <a:pt x="35" y="167"/>
                      <a:pt x="35" y="169"/>
                      <a:pt x="32" y="171"/>
                    </a:cubicBezTo>
                    <a:cubicBezTo>
                      <a:pt x="32" y="172"/>
                      <a:pt x="32" y="172"/>
                      <a:pt x="32" y="172"/>
                    </a:cubicBezTo>
                    <a:cubicBezTo>
                      <a:pt x="32" y="172"/>
                      <a:pt x="32" y="173"/>
                      <a:pt x="32" y="173"/>
                    </a:cubicBezTo>
                    <a:cubicBezTo>
                      <a:pt x="32" y="173"/>
                      <a:pt x="32" y="173"/>
                      <a:pt x="32" y="173"/>
                    </a:cubicBezTo>
                    <a:cubicBezTo>
                      <a:pt x="33" y="173"/>
                      <a:pt x="33" y="173"/>
                      <a:pt x="33" y="173"/>
                    </a:cubicBezTo>
                    <a:cubicBezTo>
                      <a:pt x="34" y="173"/>
                      <a:pt x="35" y="174"/>
                      <a:pt x="36" y="174"/>
                    </a:cubicBezTo>
                    <a:cubicBezTo>
                      <a:pt x="36" y="174"/>
                      <a:pt x="36" y="174"/>
                      <a:pt x="36" y="174"/>
                    </a:cubicBezTo>
                    <a:cubicBezTo>
                      <a:pt x="36" y="174"/>
                      <a:pt x="36" y="174"/>
                      <a:pt x="36" y="174"/>
                    </a:cubicBezTo>
                    <a:cubicBezTo>
                      <a:pt x="37" y="175"/>
                      <a:pt x="37" y="175"/>
                      <a:pt x="38" y="175"/>
                    </a:cubicBezTo>
                    <a:cubicBezTo>
                      <a:pt x="39" y="175"/>
                      <a:pt x="40" y="176"/>
                      <a:pt x="40" y="176"/>
                    </a:cubicBezTo>
                    <a:cubicBezTo>
                      <a:pt x="41" y="177"/>
                      <a:pt x="41" y="178"/>
                      <a:pt x="41" y="179"/>
                    </a:cubicBezTo>
                    <a:cubicBezTo>
                      <a:pt x="41" y="179"/>
                      <a:pt x="42" y="180"/>
                      <a:pt x="42" y="180"/>
                    </a:cubicBezTo>
                    <a:cubicBezTo>
                      <a:pt x="43" y="181"/>
                      <a:pt x="44" y="182"/>
                      <a:pt x="44" y="182"/>
                    </a:cubicBezTo>
                    <a:cubicBezTo>
                      <a:pt x="47" y="181"/>
                      <a:pt x="47" y="181"/>
                      <a:pt x="47" y="181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49" y="182"/>
                      <a:pt x="50" y="183"/>
                      <a:pt x="51" y="184"/>
                    </a:cubicBezTo>
                    <a:cubicBezTo>
                      <a:pt x="51" y="184"/>
                      <a:pt x="51" y="184"/>
                      <a:pt x="51" y="184"/>
                    </a:cubicBezTo>
                    <a:cubicBezTo>
                      <a:pt x="51" y="184"/>
                      <a:pt x="52" y="184"/>
                      <a:pt x="52" y="184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6" y="185"/>
                      <a:pt x="56" y="185"/>
                      <a:pt x="56" y="185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8" y="185"/>
                      <a:pt x="59" y="185"/>
                      <a:pt x="59" y="185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1" y="185"/>
                      <a:pt x="61" y="185"/>
                      <a:pt x="61" y="185"/>
                    </a:cubicBezTo>
                    <a:cubicBezTo>
                      <a:pt x="61" y="185"/>
                      <a:pt x="62" y="186"/>
                      <a:pt x="62" y="188"/>
                    </a:cubicBezTo>
                    <a:cubicBezTo>
                      <a:pt x="63" y="188"/>
                      <a:pt x="63" y="188"/>
                      <a:pt x="63" y="188"/>
                    </a:cubicBezTo>
                    <a:cubicBezTo>
                      <a:pt x="68" y="186"/>
                      <a:pt x="68" y="186"/>
                      <a:pt x="68" y="186"/>
                    </a:cubicBezTo>
                    <a:cubicBezTo>
                      <a:pt x="69" y="186"/>
                      <a:pt x="69" y="186"/>
                      <a:pt x="69" y="186"/>
                    </a:cubicBezTo>
                    <a:cubicBezTo>
                      <a:pt x="70" y="186"/>
                      <a:pt x="71" y="186"/>
                      <a:pt x="72" y="187"/>
                    </a:cubicBezTo>
                    <a:cubicBezTo>
                      <a:pt x="73" y="188"/>
                      <a:pt x="73" y="190"/>
                      <a:pt x="73" y="192"/>
                    </a:cubicBezTo>
                    <a:cubicBezTo>
                      <a:pt x="73" y="194"/>
                      <a:pt x="72" y="196"/>
                      <a:pt x="71" y="197"/>
                    </a:cubicBezTo>
                    <a:cubicBezTo>
                      <a:pt x="70" y="197"/>
                      <a:pt x="70" y="197"/>
                      <a:pt x="70" y="197"/>
                    </a:cubicBezTo>
                    <a:cubicBezTo>
                      <a:pt x="72" y="198"/>
                      <a:pt x="73" y="199"/>
                      <a:pt x="73" y="201"/>
                    </a:cubicBezTo>
                    <a:cubicBezTo>
                      <a:pt x="75" y="201"/>
                      <a:pt x="75" y="201"/>
                      <a:pt x="75" y="201"/>
                    </a:cubicBezTo>
                    <a:cubicBezTo>
                      <a:pt x="76" y="202"/>
                      <a:pt x="77" y="203"/>
                      <a:pt x="77" y="203"/>
                    </a:cubicBezTo>
                    <a:cubicBezTo>
                      <a:pt x="79" y="204"/>
                      <a:pt x="80" y="206"/>
                      <a:pt x="80" y="207"/>
                    </a:cubicBezTo>
                    <a:cubicBezTo>
                      <a:pt x="80" y="209"/>
                      <a:pt x="80" y="209"/>
                      <a:pt x="80" y="209"/>
                    </a:cubicBezTo>
                    <a:cubicBezTo>
                      <a:pt x="81" y="208"/>
                      <a:pt x="81" y="208"/>
                      <a:pt x="82" y="208"/>
                    </a:cubicBezTo>
                    <a:cubicBezTo>
                      <a:pt x="83" y="204"/>
                      <a:pt x="83" y="204"/>
                      <a:pt x="83" y="204"/>
                    </a:cubicBezTo>
                    <a:cubicBezTo>
                      <a:pt x="87" y="202"/>
                      <a:pt x="87" y="202"/>
                      <a:pt x="87" y="202"/>
                    </a:cubicBezTo>
                    <a:cubicBezTo>
                      <a:pt x="84" y="196"/>
                      <a:pt x="84" y="196"/>
                      <a:pt x="84" y="196"/>
                    </a:cubicBezTo>
                    <a:cubicBezTo>
                      <a:pt x="84" y="195"/>
                      <a:pt x="84" y="195"/>
                      <a:pt x="84" y="195"/>
                    </a:cubicBezTo>
                    <a:cubicBezTo>
                      <a:pt x="85" y="194"/>
                      <a:pt x="86" y="194"/>
                      <a:pt x="87" y="194"/>
                    </a:cubicBezTo>
                    <a:cubicBezTo>
                      <a:pt x="87" y="194"/>
                      <a:pt x="88" y="194"/>
                      <a:pt x="89" y="194"/>
                    </a:cubicBezTo>
                    <a:cubicBezTo>
                      <a:pt x="89" y="194"/>
                      <a:pt x="90" y="194"/>
                      <a:pt x="90" y="194"/>
                    </a:cubicBezTo>
                    <a:cubicBezTo>
                      <a:pt x="90" y="194"/>
                      <a:pt x="90" y="194"/>
                      <a:pt x="90" y="194"/>
                    </a:cubicBezTo>
                    <a:cubicBezTo>
                      <a:pt x="92" y="194"/>
                      <a:pt x="94" y="194"/>
                      <a:pt x="94" y="194"/>
                    </a:cubicBezTo>
                    <a:cubicBezTo>
                      <a:pt x="95" y="194"/>
                      <a:pt x="95" y="194"/>
                      <a:pt x="95" y="194"/>
                    </a:cubicBezTo>
                    <a:cubicBezTo>
                      <a:pt x="103" y="198"/>
                      <a:pt x="103" y="198"/>
                      <a:pt x="103" y="198"/>
                    </a:cubicBezTo>
                    <a:cubicBezTo>
                      <a:pt x="103" y="198"/>
                      <a:pt x="103" y="198"/>
                      <a:pt x="103" y="198"/>
                    </a:cubicBezTo>
                    <a:cubicBezTo>
                      <a:pt x="104" y="198"/>
                      <a:pt x="105" y="198"/>
                      <a:pt x="106" y="197"/>
                    </a:cubicBezTo>
                    <a:cubicBezTo>
                      <a:pt x="106" y="196"/>
                      <a:pt x="106" y="196"/>
                      <a:pt x="106" y="196"/>
                    </a:cubicBezTo>
                    <a:cubicBezTo>
                      <a:pt x="107" y="195"/>
                      <a:pt x="107" y="195"/>
                      <a:pt x="107" y="195"/>
                    </a:cubicBezTo>
                    <a:cubicBezTo>
                      <a:pt x="108" y="195"/>
                      <a:pt x="108" y="195"/>
                      <a:pt x="108" y="195"/>
                    </a:cubicBezTo>
                    <a:cubicBezTo>
                      <a:pt x="108" y="195"/>
                      <a:pt x="108" y="195"/>
                      <a:pt x="108" y="195"/>
                    </a:cubicBezTo>
                    <a:cubicBezTo>
                      <a:pt x="110" y="195"/>
                      <a:pt x="111" y="197"/>
                      <a:pt x="112" y="199"/>
                    </a:cubicBezTo>
                    <a:cubicBezTo>
                      <a:pt x="113" y="200"/>
                      <a:pt x="113" y="201"/>
                      <a:pt x="113" y="202"/>
                    </a:cubicBezTo>
                    <a:cubicBezTo>
                      <a:pt x="113" y="203"/>
                      <a:pt x="112" y="204"/>
                      <a:pt x="111" y="204"/>
                    </a:cubicBezTo>
                    <a:cubicBezTo>
                      <a:pt x="111" y="204"/>
                      <a:pt x="111" y="204"/>
                      <a:pt x="110" y="205"/>
                    </a:cubicBezTo>
                    <a:cubicBezTo>
                      <a:pt x="112" y="205"/>
                      <a:pt x="112" y="206"/>
                      <a:pt x="112" y="207"/>
                    </a:cubicBezTo>
                    <a:cubicBezTo>
                      <a:pt x="112" y="207"/>
                      <a:pt x="113" y="207"/>
                      <a:pt x="113" y="208"/>
                    </a:cubicBezTo>
                    <a:cubicBezTo>
                      <a:pt x="113" y="208"/>
                      <a:pt x="114" y="208"/>
                      <a:pt x="116" y="209"/>
                    </a:cubicBezTo>
                    <a:cubicBezTo>
                      <a:pt x="117" y="209"/>
                      <a:pt x="117" y="209"/>
                      <a:pt x="117" y="209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20" y="206"/>
                      <a:pt x="120" y="206"/>
                      <a:pt x="120" y="206"/>
                    </a:cubicBezTo>
                    <a:cubicBezTo>
                      <a:pt x="121" y="206"/>
                      <a:pt x="124" y="208"/>
                      <a:pt x="125" y="209"/>
                    </a:cubicBezTo>
                    <a:cubicBezTo>
                      <a:pt x="125" y="209"/>
                      <a:pt x="127" y="210"/>
                      <a:pt x="129" y="210"/>
                    </a:cubicBezTo>
                    <a:cubicBezTo>
                      <a:pt x="136" y="208"/>
                      <a:pt x="136" y="208"/>
                      <a:pt x="136" y="208"/>
                    </a:cubicBezTo>
                    <a:cubicBezTo>
                      <a:pt x="138" y="216"/>
                      <a:pt x="138" y="216"/>
                      <a:pt x="138" y="216"/>
                    </a:cubicBezTo>
                    <a:cubicBezTo>
                      <a:pt x="139" y="216"/>
                      <a:pt x="140" y="217"/>
                      <a:pt x="141" y="219"/>
                    </a:cubicBezTo>
                    <a:cubicBezTo>
                      <a:pt x="141" y="219"/>
                      <a:pt x="141" y="219"/>
                      <a:pt x="141" y="219"/>
                    </a:cubicBezTo>
                    <a:cubicBezTo>
                      <a:pt x="142" y="219"/>
                      <a:pt x="145" y="220"/>
                      <a:pt x="145" y="222"/>
                    </a:cubicBezTo>
                    <a:cubicBezTo>
                      <a:pt x="145" y="223"/>
                      <a:pt x="145" y="223"/>
                      <a:pt x="146" y="224"/>
                    </a:cubicBezTo>
                    <a:cubicBezTo>
                      <a:pt x="146" y="224"/>
                      <a:pt x="146" y="224"/>
                      <a:pt x="146" y="224"/>
                    </a:cubicBezTo>
                    <a:cubicBezTo>
                      <a:pt x="148" y="229"/>
                      <a:pt x="148" y="229"/>
                      <a:pt x="148" y="229"/>
                    </a:cubicBezTo>
                    <a:cubicBezTo>
                      <a:pt x="147" y="230"/>
                      <a:pt x="147" y="230"/>
                      <a:pt x="147" y="230"/>
                    </a:cubicBezTo>
                    <a:cubicBezTo>
                      <a:pt x="147" y="230"/>
                      <a:pt x="147" y="230"/>
                      <a:pt x="147" y="231"/>
                    </a:cubicBezTo>
                    <a:cubicBezTo>
                      <a:pt x="147" y="231"/>
                      <a:pt x="148" y="233"/>
                      <a:pt x="148" y="233"/>
                    </a:cubicBezTo>
                    <a:cubicBezTo>
                      <a:pt x="148" y="233"/>
                      <a:pt x="150" y="233"/>
                      <a:pt x="151" y="232"/>
                    </a:cubicBezTo>
                    <a:cubicBezTo>
                      <a:pt x="151" y="231"/>
                      <a:pt x="153" y="230"/>
                      <a:pt x="153" y="230"/>
                    </a:cubicBezTo>
                    <a:cubicBezTo>
                      <a:pt x="153" y="230"/>
                      <a:pt x="155" y="232"/>
                      <a:pt x="155" y="231"/>
                    </a:cubicBezTo>
                    <a:cubicBezTo>
                      <a:pt x="155" y="230"/>
                      <a:pt x="155" y="227"/>
                      <a:pt x="155" y="227"/>
                    </a:cubicBezTo>
                    <a:cubicBezTo>
                      <a:pt x="157" y="225"/>
                      <a:pt x="157" y="225"/>
                      <a:pt x="157" y="225"/>
                    </a:cubicBezTo>
                    <a:cubicBezTo>
                      <a:pt x="157" y="225"/>
                      <a:pt x="158" y="225"/>
                      <a:pt x="158" y="224"/>
                    </a:cubicBezTo>
                    <a:cubicBezTo>
                      <a:pt x="158" y="223"/>
                      <a:pt x="159" y="221"/>
                      <a:pt x="159" y="221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64" y="226"/>
                      <a:pt x="164" y="226"/>
                      <a:pt x="164" y="226"/>
                    </a:cubicBezTo>
                    <a:cubicBezTo>
                      <a:pt x="166" y="228"/>
                      <a:pt x="166" y="228"/>
                      <a:pt x="166" y="228"/>
                    </a:cubicBezTo>
                    <a:cubicBezTo>
                      <a:pt x="167" y="229"/>
                      <a:pt x="167" y="229"/>
                      <a:pt x="167" y="229"/>
                    </a:cubicBezTo>
                    <a:cubicBezTo>
                      <a:pt x="169" y="230"/>
                      <a:pt x="169" y="230"/>
                      <a:pt x="169" y="230"/>
                    </a:cubicBezTo>
                    <a:cubicBezTo>
                      <a:pt x="171" y="229"/>
                      <a:pt x="171" y="229"/>
                      <a:pt x="171" y="229"/>
                    </a:cubicBezTo>
                    <a:cubicBezTo>
                      <a:pt x="171" y="231"/>
                      <a:pt x="171" y="231"/>
                      <a:pt x="171" y="231"/>
                    </a:cubicBezTo>
                    <a:cubicBezTo>
                      <a:pt x="172" y="232"/>
                      <a:pt x="172" y="232"/>
                      <a:pt x="172" y="232"/>
                    </a:cubicBezTo>
                    <a:cubicBezTo>
                      <a:pt x="173" y="235"/>
                      <a:pt x="173" y="235"/>
                      <a:pt x="173" y="235"/>
                    </a:cubicBezTo>
                    <a:cubicBezTo>
                      <a:pt x="172" y="236"/>
                      <a:pt x="172" y="236"/>
                      <a:pt x="172" y="236"/>
                    </a:cubicBezTo>
                    <a:cubicBezTo>
                      <a:pt x="171" y="237"/>
                      <a:pt x="171" y="237"/>
                      <a:pt x="171" y="237"/>
                    </a:cubicBezTo>
                    <a:cubicBezTo>
                      <a:pt x="172" y="237"/>
                      <a:pt x="172" y="237"/>
                      <a:pt x="172" y="237"/>
                    </a:cubicBezTo>
                    <a:cubicBezTo>
                      <a:pt x="172" y="237"/>
                      <a:pt x="173" y="237"/>
                      <a:pt x="173" y="237"/>
                    </a:cubicBezTo>
                    <a:cubicBezTo>
                      <a:pt x="174" y="237"/>
                      <a:pt x="175" y="237"/>
                      <a:pt x="175" y="237"/>
                    </a:cubicBezTo>
                    <a:cubicBezTo>
                      <a:pt x="175" y="236"/>
                      <a:pt x="176" y="236"/>
                      <a:pt x="176" y="236"/>
                    </a:cubicBezTo>
                    <a:cubicBezTo>
                      <a:pt x="176" y="236"/>
                      <a:pt x="177" y="235"/>
                      <a:pt x="177" y="235"/>
                    </a:cubicBezTo>
                    <a:cubicBezTo>
                      <a:pt x="177" y="235"/>
                      <a:pt x="178" y="235"/>
                      <a:pt x="178" y="235"/>
                    </a:cubicBezTo>
                    <a:cubicBezTo>
                      <a:pt x="178" y="236"/>
                      <a:pt x="179" y="237"/>
                      <a:pt x="179" y="237"/>
                    </a:cubicBezTo>
                    <a:cubicBezTo>
                      <a:pt x="179" y="237"/>
                      <a:pt x="179" y="236"/>
                      <a:pt x="180" y="237"/>
                    </a:cubicBezTo>
                    <a:cubicBezTo>
                      <a:pt x="180" y="237"/>
                      <a:pt x="180" y="237"/>
                      <a:pt x="180" y="237"/>
                    </a:cubicBezTo>
                    <a:cubicBezTo>
                      <a:pt x="180" y="237"/>
                      <a:pt x="181" y="237"/>
                      <a:pt x="181" y="236"/>
                    </a:cubicBezTo>
                    <a:cubicBezTo>
                      <a:pt x="180" y="235"/>
                      <a:pt x="180" y="234"/>
                      <a:pt x="180" y="234"/>
                    </a:cubicBezTo>
                    <a:cubicBezTo>
                      <a:pt x="180" y="234"/>
                      <a:pt x="180" y="233"/>
                      <a:pt x="181" y="233"/>
                    </a:cubicBezTo>
                    <a:cubicBezTo>
                      <a:pt x="181" y="232"/>
                      <a:pt x="181" y="232"/>
                      <a:pt x="181" y="231"/>
                    </a:cubicBezTo>
                    <a:cubicBezTo>
                      <a:pt x="181" y="231"/>
                      <a:pt x="181" y="231"/>
                      <a:pt x="181" y="231"/>
                    </a:cubicBezTo>
                    <a:cubicBezTo>
                      <a:pt x="182" y="231"/>
                      <a:pt x="183" y="230"/>
                      <a:pt x="183" y="230"/>
                    </a:cubicBezTo>
                    <a:cubicBezTo>
                      <a:pt x="183" y="230"/>
                      <a:pt x="183" y="230"/>
                      <a:pt x="183" y="229"/>
                    </a:cubicBezTo>
                    <a:cubicBezTo>
                      <a:pt x="183" y="229"/>
                      <a:pt x="184" y="229"/>
                      <a:pt x="184" y="229"/>
                    </a:cubicBezTo>
                    <a:cubicBezTo>
                      <a:pt x="185" y="229"/>
                      <a:pt x="184" y="229"/>
                      <a:pt x="185" y="229"/>
                    </a:cubicBezTo>
                    <a:cubicBezTo>
                      <a:pt x="186" y="228"/>
                      <a:pt x="186" y="228"/>
                      <a:pt x="185" y="228"/>
                    </a:cubicBezTo>
                    <a:cubicBezTo>
                      <a:pt x="185" y="227"/>
                      <a:pt x="185" y="227"/>
                      <a:pt x="185" y="227"/>
                    </a:cubicBezTo>
                    <a:cubicBezTo>
                      <a:pt x="186" y="227"/>
                      <a:pt x="185" y="227"/>
                      <a:pt x="187" y="227"/>
                    </a:cubicBezTo>
                    <a:cubicBezTo>
                      <a:pt x="188" y="227"/>
                      <a:pt x="189" y="227"/>
                      <a:pt x="189" y="226"/>
                    </a:cubicBezTo>
                    <a:cubicBezTo>
                      <a:pt x="189" y="226"/>
                      <a:pt x="189" y="225"/>
                      <a:pt x="189" y="225"/>
                    </a:cubicBezTo>
                    <a:cubicBezTo>
                      <a:pt x="190" y="225"/>
                      <a:pt x="190" y="225"/>
                      <a:pt x="190" y="225"/>
                    </a:cubicBezTo>
                    <a:cubicBezTo>
                      <a:pt x="190" y="225"/>
                      <a:pt x="190" y="225"/>
                      <a:pt x="190" y="225"/>
                    </a:cubicBezTo>
                    <a:cubicBezTo>
                      <a:pt x="190" y="225"/>
                      <a:pt x="191" y="226"/>
                      <a:pt x="191" y="226"/>
                    </a:cubicBezTo>
                    <a:cubicBezTo>
                      <a:pt x="192" y="226"/>
                      <a:pt x="192" y="226"/>
                      <a:pt x="192" y="226"/>
                    </a:cubicBezTo>
                    <a:cubicBezTo>
                      <a:pt x="193" y="226"/>
                      <a:pt x="193" y="225"/>
                      <a:pt x="193" y="225"/>
                    </a:cubicBezTo>
                    <a:cubicBezTo>
                      <a:pt x="193" y="225"/>
                      <a:pt x="193" y="225"/>
                      <a:pt x="193" y="225"/>
                    </a:cubicBezTo>
                    <a:cubicBezTo>
                      <a:pt x="193" y="225"/>
                      <a:pt x="193" y="224"/>
                      <a:pt x="194" y="224"/>
                    </a:cubicBezTo>
                    <a:cubicBezTo>
                      <a:pt x="195" y="224"/>
                      <a:pt x="194" y="225"/>
                      <a:pt x="195" y="224"/>
                    </a:cubicBezTo>
                    <a:cubicBezTo>
                      <a:pt x="195" y="224"/>
                      <a:pt x="196" y="223"/>
                      <a:pt x="196" y="223"/>
                    </a:cubicBezTo>
                    <a:cubicBezTo>
                      <a:pt x="196" y="223"/>
                      <a:pt x="196" y="224"/>
                      <a:pt x="197" y="224"/>
                    </a:cubicBezTo>
                    <a:cubicBezTo>
                      <a:pt x="198" y="225"/>
                      <a:pt x="198" y="225"/>
                      <a:pt x="199" y="226"/>
                    </a:cubicBezTo>
                    <a:cubicBezTo>
                      <a:pt x="199" y="226"/>
                      <a:pt x="199" y="226"/>
                      <a:pt x="199" y="226"/>
                    </a:cubicBezTo>
                    <a:cubicBezTo>
                      <a:pt x="199" y="226"/>
                      <a:pt x="200" y="227"/>
                      <a:pt x="200" y="227"/>
                    </a:cubicBezTo>
                    <a:cubicBezTo>
                      <a:pt x="201" y="227"/>
                      <a:pt x="201" y="227"/>
                      <a:pt x="201" y="227"/>
                    </a:cubicBezTo>
                    <a:cubicBezTo>
                      <a:pt x="202" y="227"/>
                      <a:pt x="202" y="227"/>
                      <a:pt x="202" y="227"/>
                    </a:cubicBezTo>
                    <a:cubicBezTo>
                      <a:pt x="202" y="227"/>
                      <a:pt x="201" y="227"/>
                      <a:pt x="202" y="227"/>
                    </a:cubicBezTo>
                    <a:cubicBezTo>
                      <a:pt x="203" y="228"/>
                      <a:pt x="204" y="228"/>
                      <a:pt x="204" y="228"/>
                    </a:cubicBezTo>
                    <a:cubicBezTo>
                      <a:pt x="204" y="228"/>
                      <a:pt x="204" y="227"/>
                      <a:pt x="204" y="226"/>
                    </a:cubicBezTo>
                    <a:cubicBezTo>
                      <a:pt x="205" y="226"/>
                      <a:pt x="205" y="225"/>
                      <a:pt x="205" y="225"/>
                    </a:cubicBezTo>
                    <a:cubicBezTo>
                      <a:pt x="206" y="225"/>
                      <a:pt x="208" y="224"/>
                      <a:pt x="208" y="224"/>
                    </a:cubicBezTo>
                    <a:cubicBezTo>
                      <a:pt x="208" y="224"/>
                      <a:pt x="207" y="223"/>
                      <a:pt x="206" y="222"/>
                    </a:cubicBezTo>
                    <a:cubicBezTo>
                      <a:pt x="206" y="222"/>
                      <a:pt x="205" y="221"/>
                      <a:pt x="207" y="221"/>
                    </a:cubicBezTo>
                    <a:cubicBezTo>
                      <a:pt x="208" y="221"/>
                      <a:pt x="209" y="221"/>
                      <a:pt x="209" y="221"/>
                    </a:cubicBezTo>
                    <a:cubicBezTo>
                      <a:pt x="210" y="222"/>
                      <a:pt x="210" y="222"/>
                      <a:pt x="210" y="222"/>
                    </a:cubicBezTo>
                    <a:cubicBezTo>
                      <a:pt x="210" y="221"/>
                      <a:pt x="210" y="221"/>
                      <a:pt x="210" y="221"/>
                    </a:cubicBezTo>
                    <a:cubicBezTo>
                      <a:pt x="211" y="220"/>
                      <a:pt x="211" y="220"/>
                      <a:pt x="211" y="220"/>
                    </a:cubicBezTo>
                    <a:cubicBezTo>
                      <a:pt x="211" y="220"/>
                      <a:pt x="211" y="219"/>
                      <a:pt x="212" y="219"/>
                    </a:cubicBezTo>
                    <a:cubicBezTo>
                      <a:pt x="212" y="219"/>
                      <a:pt x="213" y="219"/>
                      <a:pt x="213" y="219"/>
                    </a:cubicBezTo>
                    <a:cubicBezTo>
                      <a:pt x="213" y="219"/>
                      <a:pt x="214" y="220"/>
                      <a:pt x="214" y="220"/>
                    </a:cubicBezTo>
                    <a:cubicBezTo>
                      <a:pt x="214" y="220"/>
                      <a:pt x="215" y="220"/>
                      <a:pt x="215" y="220"/>
                    </a:cubicBezTo>
                    <a:cubicBezTo>
                      <a:pt x="215" y="220"/>
                      <a:pt x="216" y="220"/>
                      <a:pt x="216" y="220"/>
                    </a:cubicBezTo>
                    <a:cubicBezTo>
                      <a:pt x="216" y="220"/>
                      <a:pt x="218" y="220"/>
                      <a:pt x="218" y="220"/>
                    </a:cubicBezTo>
                    <a:cubicBezTo>
                      <a:pt x="218" y="220"/>
                      <a:pt x="218" y="219"/>
                      <a:pt x="218" y="219"/>
                    </a:cubicBezTo>
                    <a:cubicBezTo>
                      <a:pt x="218" y="219"/>
                      <a:pt x="221" y="219"/>
                      <a:pt x="221" y="219"/>
                    </a:cubicBezTo>
                    <a:cubicBezTo>
                      <a:pt x="221" y="219"/>
                      <a:pt x="222" y="219"/>
                      <a:pt x="222" y="219"/>
                    </a:cubicBezTo>
                    <a:cubicBezTo>
                      <a:pt x="223" y="219"/>
                      <a:pt x="224" y="219"/>
                      <a:pt x="224" y="219"/>
                    </a:cubicBezTo>
                    <a:cubicBezTo>
                      <a:pt x="224" y="219"/>
                      <a:pt x="225" y="220"/>
                      <a:pt x="225" y="220"/>
                    </a:cubicBezTo>
                    <a:cubicBezTo>
                      <a:pt x="226" y="220"/>
                      <a:pt x="227" y="220"/>
                      <a:pt x="227" y="220"/>
                    </a:cubicBezTo>
                    <a:cubicBezTo>
                      <a:pt x="227" y="220"/>
                      <a:pt x="227" y="219"/>
                      <a:pt x="227" y="219"/>
                    </a:cubicBezTo>
                    <a:cubicBezTo>
                      <a:pt x="228" y="219"/>
                      <a:pt x="228" y="219"/>
                      <a:pt x="228" y="219"/>
                    </a:cubicBezTo>
                    <a:cubicBezTo>
                      <a:pt x="230" y="220"/>
                      <a:pt x="230" y="220"/>
                      <a:pt x="230" y="220"/>
                    </a:cubicBezTo>
                    <a:cubicBezTo>
                      <a:pt x="230" y="220"/>
                      <a:pt x="231" y="220"/>
                      <a:pt x="231" y="220"/>
                    </a:cubicBezTo>
                    <a:cubicBezTo>
                      <a:pt x="231" y="220"/>
                      <a:pt x="232" y="220"/>
                      <a:pt x="232" y="220"/>
                    </a:cubicBezTo>
                    <a:cubicBezTo>
                      <a:pt x="232" y="220"/>
                      <a:pt x="232" y="221"/>
                      <a:pt x="232" y="221"/>
                    </a:cubicBezTo>
                    <a:cubicBezTo>
                      <a:pt x="233" y="222"/>
                      <a:pt x="233" y="222"/>
                      <a:pt x="233" y="223"/>
                    </a:cubicBezTo>
                    <a:cubicBezTo>
                      <a:pt x="234" y="223"/>
                      <a:pt x="234" y="223"/>
                      <a:pt x="234" y="223"/>
                    </a:cubicBezTo>
                    <a:cubicBezTo>
                      <a:pt x="234" y="224"/>
                      <a:pt x="234" y="224"/>
                      <a:pt x="234" y="225"/>
                    </a:cubicBezTo>
                    <a:cubicBezTo>
                      <a:pt x="234" y="225"/>
                      <a:pt x="234" y="225"/>
                      <a:pt x="235" y="225"/>
                    </a:cubicBezTo>
                    <a:cubicBezTo>
                      <a:pt x="235" y="226"/>
                      <a:pt x="237" y="226"/>
                      <a:pt x="237" y="226"/>
                    </a:cubicBezTo>
                    <a:cubicBezTo>
                      <a:pt x="237" y="226"/>
                      <a:pt x="238" y="226"/>
                      <a:pt x="238" y="226"/>
                    </a:cubicBezTo>
                    <a:cubicBezTo>
                      <a:pt x="239" y="226"/>
                      <a:pt x="240" y="226"/>
                      <a:pt x="240" y="226"/>
                    </a:cubicBezTo>
                    <a:cubicBezTo>
                      <a:pt x="240" y="226"/>
                      <a:pt x="241" y="226"/>
                      <a:pt x="241" y="226"/>
                    </a:cubicBezTo>
                    <a:cubicBezTo>
                      <a:pt x="241" y="226"/>
                      <a:pt x="241" y="227"/>
                      <a:pt x="241" y="227"/>
                    </a:cubicBezTo>
                    <a:cubicBezTo>
                      <a:pt x="243" y="227"/>
                      <a:pt x="243" y="227"/>
                      <a:pt x="243" y="227"/>
                    </a:cubicBezTo>
                    <a:cubicBezTo>
                      <a:pt x="243" y="227"/>
                      <a:pt x="243" y="227"/>
                      <a:pt x="243" y="227"/>
                    </a:cubicBezTo>
                    <a:cubicBezTo>
                      <a:pt x="243" y="227"/>
                      <a:pt x="244" y="227"/>
                      <a:pt x="244" y="227"/>
                    </a:cubicBezTo>
                    <a:cubicBezTo>
                      <a:pt x="244" y="227"/>
                      <a:pt x="245" y="227"/>
                      <a:pt x="245" y="227"/>
                    </a:cubicBezTo>
                    <a:cubicBezTo>
                      <a:pt x="245" y="228"/>
                      <a:pt x="246" y="228"/>
                      <a:pt x="246" y="228"/>
                    </a:cubicBezTo>
                    <a:cubicBezTo>
                      <a:pt x="246" y="228"/>
                      <a:pt x="247" y="228"/>
                      <a:pt x="248" y="228"/>
                    </a:cubicBezTo>
                    <a:cubicBezTo>
                      <a:pt x="248" y="228"/>
                      <a:pt x="250" y="228"/>
                      <a:pt x="250" y="228"/>
                    </a:cubicBezTo>
                    <a:cubicBezTo>
                      <a:pt x="250" y="228"/>
                      <a:pt x="251" y="229"/>
                      <a:pt x="251" y="229"/>
                    </a:cubicBezTo>
                    <a:cubicBezTo>
                      <a:pt x="251" y="229"/>
                      <a:pt x="251" y="230"/>
                      <a:pt x="251" y="230"/>
                    </a:cubicBezTo>
                    <a:cubicBezTo>
                      <a:pt x="251" y="230"/>
                      <a:pt x="251" y="230"/>
                      <a:pt x="252" y="230"/>
                    </a:cubicBezTo>
                    <a:cubicBezTo>
                      <a:pt x="252" y="230"/>
                      <a:pt x="252" y="229"/>
                      <a:pt x="253" y="229"/>
                    </a:cubicBezTo>
                    <a:cubicBezTo>
                      <a:pt x="254" y="229"/>
                      <a:pt x="256" y="230"/>
                      <a:pt x="257" y="230"/>
                    </a:cubicBezTo>
                    <a:cubicBezTo>
                      <a:pt x="258" y="231"/>
                      <a:pt x="258" y="230"/>
                      <a:pt x="259" y="230"/>
                    </a:cubicBezTo>
                    <a:cubicBezTo>
                      <a:pt x="260" y="230"/>
                      <a:pt x="260" y="229"/>
                      <a:pt x="260" y="229"/>
                    </a:cubicBezTo>
                    <a:cubicBezTo>
                      <a:pt x="260" y="229"/>
                      <a:pt x="260" y="228"/>
                      <a:pt x="260" y="227"/>
                    </a:cubicBezTo>
                    <a:cubicBezTo>
                      <a:pt x="260" y="227"/>
                      <a:pt x="258" y="226"/>
                      <a:pt x="258" y="226"/>
                    </a:cubicBezTo>
                    <a:cubicBezTo>
                      <a:pt x="258" y="226"/>
                      <a:pt x="257" y="225"/>
                      <a:pt x="256" y="225"/>
                    </a:cubicBezTo>
                    <a:cubicBezTo>
                      <a:pt x="256" y="225"/>
                      <a:pt x="255" y="222"/>
                      <a:pt x="255" y="222"/>
                    </a:cubicBezTo>
                    <a:cubicBezTo>
                      <a:pt x="256" y="220"/>
                      <a:pt x="256" y="220"/>
                      <a:pt x="256" y="220"/>
                    </a:cubicBezTo>
                    <a:cubicBezTo>
                      <a:pt x="256" y="220"/>
                      <a:pt x="256" y="220"/>
                      <a:pt x="255" y="220"/>
                    </a:cubicBezTo>
                    <a:cubicBezTo>
                      <a:pt x="254" y="219"/>
                      <a:pt x="254" y="217"/>
                      <a:pt x="254" y="217"/>
                    </a:cubicBezTo>
                    <a:cubicBezTo>
                      <a:pt x="254" y="214"/>
                      <a:pt x="254" y="214"/>
                      <a:pt x="254" y="214"/>
                    </a:cubicBezTo>
                    <a:cubicBezTo>
                      <a:pt x="251" y="210"/>
                      <a:pt x="251" y="210"/>
                      <a:pt x="251" y="210"/>
                    </a:cubicBezTo>
                    <a:cubicBezTo>
                      <a:pt x="251" y="210"/>
                      <a:pt x="251" y="207"/>
                      <a:pt x="251" y="207"/>
                    </a:cubicBezTo>
                    <a:cubicBezTo>
                      <a:pt x="252" y="206"/>
                      <a:pt x="255" y="199"/>
                      <a:pt x="255" y="199"/>
                    </a:cubicBezTo>
                    <a:cubicBezTo>
                      <a:pt x="263" y="189"/>
                      <a:pt x="263" y="189"/>
                      <a:pt x="263" y="189"/>
                    </a:cubicBezTo>
                    <a:cubicBezTo>
                      <a:pt x="263" y="189"/>
                      <a:pt x="263" y="188"/>
                      <a:pt x="265" y="184"/>
                    </a:cubicBezTo>
                    <a:cubicBezTo>
                      <a:pt x="266" y="179"/>
                      <a:pt x="266" y="181"/>
                      <a:pt x="267" y="180"/>
                    </a:cubicBezTo>
                    <a:cubicBezTo>
                      <a:pt x="267" y="178"/>
                      <a:pt x="269" y="177"/>
                      <a:pt x="270" y="176"/>
                    </a:cubicBezTo>
                    <a:cubicBezTo>
                      <a:pt x="271" y="176"/>
                      <a:pt x="272" y="173"/>
                      <a:pt x="273" y="170"/>
                    </a:cubicBezTo>
                    <a:cubicBezTo>
                      <a:pt x="274" y="168"/>
                      <a:pt x="275" y="170"/>
                      <a:pt x="276" y="170"/>
                    </a:cubicBezTo>
                    <a:cubicBezTo>
                      <a:pt x="277" y="169"/>
                      <a:pt x="277" y="167"/>
                      <a:pt x="278" y="167"/>
                    </a:cubicBezTo>
                    <a:cubicBezTo>
                      <a:pt x="280" y="167"/>
                      <a:pt x="280" y="165"/>
                      <a:pt x="281" y="164"/>
                    </a:cubicBezTo>
                    <a:cubicBezTo>
                      <a:pt x="281" y="163"/>
                      <a:pt x="281" y="161"/>
                      <a:pt x="281" y="161"/>
                    </a:cubicBezTo>
                    <a:cubicBezTo>
                      <a:pt x="281" y="156"/>
                      <a:pt x="281" y="156"/>
                      <a:pt x="281" y="156"/>
                    </a:cubicBezTo>
                    <a:cubicBezTo>
                      <a:pt x="278" y="152"/>
                      <a:pt x="278" y="152"/>
                      <a:pt x="278" y="152"/>
                    </a:cubicBezTo>
                    <a:cubicBezTo>
                      <a:pt x="278" y="152"/>
                      <a:pt x="277" y="152"/>
                      <a:pt x="277" y="151"/>
                    </a:cubicBezTo>
                    <a:cubicBezTo>
                      <a:pt x="277" y="150"/>
                      <a:pt x="277" y="149"/>
                      <a:pt x="277" y="149"/>
                    </a:cubicBezTo>
                    <a:cubicBezTo>
                      <a:pt x="277" y="149"/>
                      <a:pt x="280" y="149"/>
                      <a:pt x="281" y="149"/>
                    </a:cubicBezTo>
                    <a:cubicBezTo>
                      <a:pt x="282" y="148"/>
                      <a:pt x="281" y="147"/>
                      <a:pt x="279" y="146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847" name="Freeform 31">
                <a:extLst>
                  <a:ext uri="{FF2B5EF4-FFF2-40B4-BE49-F238E27FC236}">
                    <a16:creationId xmlns:a16="http://schemas.microsoft.com/office/drawing/2014/main" id="{04E1DF9F-B6F4-4ABD-F90B-7689C237D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7" y="2148"/>
                <a:ext cx="373" cy="207"/>
              </a:xfrm>
              <a:custGeom>
                <a:avLst/>
                <a:gdLst>
                  <a:gd name="T0" fmla="*/ 180 w 186"/>
                  <a:gd name="T1" fmla="*/ 44 h 103"/>
                  <a:gd name="T2" fmla="*/ 164 w 186"/>
                  <a:gd name="T3" fmla="*/ 35 h 103"/>
                  <a:gd name="T4" fmla="*/ 152 w 186"/>
                  <a:gd name="T5" fmla="*/ 33 h 103"/>
                  <a:gd name="T6" fmla="*/ 151 w 186"/>
                  <a:gd name="T7" fmla="*/ 24 h 103"/>
                  <a:gd name="T8" fmla="*/ 135 w 186"/>
                  <a:gd name="T9" fmla="*/ 21 h 103"/>
                  <a:gd name="T10" fmla="*/ 131 w 186"/>
                  <a:gd name="T11" fmla="*/ 28 h 103"/>
                  <a:gd name="T12" fmla="*/ 119 w 186"/>
                  <a:gd name="T13" fmla="*/ 31 h 103"/>
                  <a:gd name="T14" fmla="*/ 111 w 186"/>
                  <a:gd name="T15" fmla="*/ 23 h 103"/>
                  <a:gd name="T16" fmla="*/ 112 w 186"/>
                  <a:gd name="T17" fmla="*/ 16 h 103"/>
                  <a:gd name="T18" fmla="*/ 102 w 186"/>
                  <a:gd name="T19" fmla="*/ 14 h 103"/>
                  <a:gd name="T20" fmla="*/ 95 w 186"/>
                  <a:gd name="T21" fmla="*/ 10 h 103"/>
                  <a:gd name="T22" fmla="*/ 85 w 186"/>
                  <a:gd name="T23" fmla="*/ 9 h 103"/>
                  <a:gd name="T24" fmla="*/ 79 w 186"/>
                  <a:gd name="T25" fmla="*/ 1 h 103"/>
                  <a:gd name="T26" fmla="*/ 73 w 186"/>
                  <a:gd name="T27" fmla="*/ 0 h 103"/>
                  <a:gd name="T28" fmla="*/ 69 w 186"/>
                  <a:gd name="T29" fmla="*/ 7 h 103"/>
                  <a:gd name="T30" fmla="*/ 59 w 186"/>
                  <a:gd name="T31" fmla="*/ 6 h 103"/>
                  <a:gd name="T32" fmla="*/ 54 w 186"/>
                  <a:gd name="T33" fmla="*/ 1 h 103"/>
                  <a:gd name="T34" fmla="*/ 54 w 186"/>
                  <a:gd name="T35" fmla="*/ 8 h 103"/>
                  <a:gd name="T36" fmla="*/ 34 w 186"/>
                  <a:gd name="T37" fmla="*/ 18 h 103"/>
                  <a:gd name="T38" fmla="*/ 21 w 186"/>
                  <a:gd name="T39" fmla="*/ 26 h 103"/>
                  <a:gd name="T40" fmla="*/ 13 w 186"/>
                  <a:gd name="T41" fmla="*/ 31 h 103"/>
                  <a:gd name="T42" fmla="*/ 6 w 186"/>
                  <a:gd name="T43" fmla="*/ 33 h 103"/>
                  <a:gd name="T44" fmla="*/ 4 w 186"/>
                  <a:gd name="T45" fmla="*/ 44 h 103"/>
                  <a:gd name="T46" fmla="*/ 6 w 186"/>
                  <a:gd name="T47" fmla="*/ 57 h 103"/>
                  <a:gd name="T48" fmla="*/ 11 w 186"/>
                  <a:gd name="T49" fmla="*/ 68 h 103"/>
                  <a:gd name="T50" fmla="*/ 16 w 186"/>
                  <a:gd name="T51" fmla="*/ 73 h 103"/>
                  <a:gd name="T52" fmla="*/ 26 w 186"/>
                  <a:gd name="T53" fmla="*/ 77 h 103"/>
                  <a:gd name="T54" fmla="*/ 30 w 186"/>
                  <a:gd name="T55" fmla="*/ 82 h 103"/>
                  <a:gd name="T56" fmla="*/ 34 w 186"/>
                  <a:gd name="T57" fmla="*/ 88 h 103"/>
                  <a:gd name="T58" fmla="*/ 40 w 186"/>
                  <a:gd name="T59" fmla="*/ 89 h 103"/>
                  <a:gd name="T60" fmla="*/ 45 w 186"/>
                  <a:gd name="T61" fmla="*/ 94 h 103"/>
                  <a:gd name="T62" fmla="*/ 51 w 186"/>
                  <a:gd name="T63" fmla="*/ 98 h 103"/>
                  <a:gd name="T64" fmla="*/ 57 w 186"/>
                  <a:gd name="T65" fmla="*/ 102 h 103"/>
                  <a:gd name="T66" fmla="*/ 68 w 186"/>
                  <a:gd name="T67" fmla="*/ 102 h 103"/>
                  <a:gd name="T68" fmla="*/ 71 w 186"/>
                  <a:gd name="T69" fmla="*/ 97 h 103"/>
                  <a:gd name="T70" fmla="*/ 76 w 186"/>
                  <a:gd name="T71" fmla="*/ 92 h 103"/>
                  <a:gd name="T72" fmla="*/ 79 w 186"/>
                  <a:gd name="T73" fmla="*/ 82 h 103"/>
                  <a:gd name="T74" fmla="*/ 89 w 186"/>
                  <a:gd name="T75" fmla="*/ 84 h 103"/>
                  <a:gd name="T76" fmla="*/ 100 w 186"/>
                  <a:gd name="T77" fmla="*/ 86 h 103"/>
                  <a:gd name="T78" fmla="*/ 118 w 186"/>
                  <a:gd name="T79" fmla="*/ 91 h 103"/>
                  <a:gd name="T80" fmla="*/ 126 w 186"/>
                  <a:gd name="T81" fmla="*/ 89 h 103"/>
                  <a:gd name="T82" fmla="*/ 135 w 186"/>
                  <a:gd name="T83" fmla="*/ 89 h 103"/>
                  <a:gd name="T84" fmla="*/ 139 w 186"/>
                  <a:gd name="T85" fmla="*/ 91 h 103"/>
                  <a:gd name="T86" fmla="*/ 142 w 186"/>
                  <a:gd name="T87" fmla="*/ 86 h 103"/>
                  <a:gd name="T88" fmla="*/ 148 w 186"/>
                  <a:gd name="T89" fmla="*/ 88 h 103"/>
                  <a:gd name="T90" fmla="*/ 152 w 186"/>
                  <a:gd name="T91" fmla="*/ 88 h 103"/>
                  <a:gd name="T92" fmla="*/ 158 w 186"/>
                  <a:gd name="T93" fmla="*/ 84 h 103"/>
                  <a:gd name="T94" fmla="*/ 162 w 186"/>
                  <a:gd name="T95" fmla="*/ 78 h 103"/>
                  <a:gd name="T96" fmla="*/ 167 w 186"/>
                  <a:gd name="T97" fmla="*/ 66 h 103"/>
                  <a:gd name="T98" fmla="*/ 174 w 186"/>
                  <a:gd name="T99" fmla="*/ 58 h 103"/>
                  <a:gd name="T100" fmla="*/ 181 w 186"/>
                  <a:gd name="T101" fmla="*/ 5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6" h="103">
                    <a:moveTo>
                      <a:pt x="185" y="49"/>
                    </a:moveTo>
                    <a:cubicBezTo>
                      <a:pt x="185" y="49"/>
                      <a:pt x="184" y="48"/>
                      <a:pt x="184" y="47"/>
                    </a:cubicBezTo>
                    <a:cubicBezTo>
                      <a:pt x="183" y="46"/>
                      <a:pt x="181" y="44"/>
                      <a:pt x="181" y="44"/>
                    </a:cubicBezTo>
                    <a:cubicBezTo>
                      <a:pt x="181" y="44"/>
                      <a:pt x="181" y="46"/>
                      <a:pt x="180" y="44"/>
                    </a:cubicBezTo>
                    <a:cubicBezTo>
                      <a:pt x="178" y="42"/>
                      <a:pt x="177" y="42"/>
                      <a:pt x="177" y="42"/>
                    </a:cubicBezTo>
                    <a:cubicBezTo>
                      <a:pt x="175" y="35"/>
                      <a:pt x="175" y="35"/>
                      <a:pt x="175" y="35"/>
                    </a:cubicBezTo>
                    <a:cubicBezTo>
                      <a:pt x="169" y="37"/>
                      <a:pt x="169" y="37"/>
                      <a:pt x="169" y="37"/>
                    </a:cubicBezTo>
                    <a:cubicBezTo>
                      <a:pt x="169" y="37"/>
                      <a:pt x="165" y="35"/>
                      <a:pt x="164" y="35"/>
                    </a:cubicBezTo>
                    <a:cubicBezTo>
                      <a:pt x="163" y="34"/>
                      <a:pt x="161" y="32"/>
                      <a:pt x="161" y="32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5"/>
                      <a:pt x="153" y="34"/>
                      <a:pt x="152" y="33"/>
                    </a:cubicBezTo>
                    <a:cubicBezTo>
                      <a:pt x="151" y="32"/>
                      <a:pt x="151" y="31"/>
                      <a:pt x="150" y="31"/>
                    </a:cubicBezTo>
                    <a:cubicBezTo>
                      <a:pt x="149" y="31"/>
                      <a:pt x="148" y="30"/>
                      <a:pt x="148" y="30"/>
                    </a:cubicBezTo>
                    <a:cubicBezTo>
                      <a:pt x="148" y="30"/>
                      <a:pt x="150" y="27"/>
                      <a:pt x="150" y="26"/>
                    </a:cubicBezTo>
                    <a:cubicBezTo>
                      <a:pt x="151" y="26"/>
                      <a:pt x="153" y="26"/>
                      <a:pt x="151" y="24"/>
                    </a:cubicBezTo>
                    <a:cubicBezTo>
                      <a:pt x="150" y="22"/>
                      <a:pt x="149" y="21"/>
                      <a:pt x="149" y="21"/>
                    </a:cubicBezTo>
                    <a:cubicBezTo>
                      <a:pt x="149" y="21"/>
                      <a:pt x="149" y="23"/>
                      <a:pt x="148" y="23"/>
                    </a:cubicBezTo>
                    <a:cubicBezTo>
                      <a:pt x="146" y="24"/>
                      <a:pt x="143" y="25"/>
                      <a:pt x="143" y="25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5" y="21"/>
                      <a:pt x="132" y="20"/>
                      <a:pt x="132" y="20"/>
                    </a:cubicBezTo>
                    <a:cubicBezTo>
                      <a:pt x="131" y="20"/>
                      <a:pt x="127" y="20"/>
                      <a:pt x="127" y="20"/>
                    </a:cubicBezTo>
                    <a:cubicBezTo>
                      <a:pt x="129" y="23"/>
                      <a:pt x="129" y="23"/>
                      <a:pt x="129" y="23"/>
                    </a:cubicBezTo>
                    <a:cubicBezTo>
                      <a:pt x="131" y="28"/>
                      <a:pt x="131" y="28"/>
                      <a:pt x="131" y="28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5" y="33"/>
                      <a:pt x="120" y="36"/>
                      <a:pt x="120" y="35"/>
                    </a:cubicBezTo>
                    <a:cubicBezTo>
                      <a:pt x="120" y="35"/>
                      <a:pt x="119" y="31"/>
                      <a:pt x="119" y="31"/>
                    </a:cubicBezTo>
                    <a:cubicBezTo>
                      <a:pt x="119" y="31"/>
                      <a:pt x="118" y="29"/>
                      <a:pt x="117" y="29"/>
                    </a:cubicBezTo>
                    <a:cubicBezTo>
                      <a:pt x="116" y="28"/>
                      <a:pt x="114" y="27"/>
                      <a:pt x="114" y="27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2" y="26"/>
                      <a:pt x="111" y="23"/>
                      <a:pt x="111" y="23"/>
                    </a:cubicBezTo>
                    <a:cubicBezTo>
                      <a:pt x="110" y="23"/>
                      <a:pt x="109" y="23"/>
                      <a:pt x="109" y="23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10" y="19"/>
                      <a:pt x="111" y="19"/>
                      <a:pt x="112" y="16"/>
                    </a:cubicBezTo>
                    <a:cubicBezTo>
                      <a:pt x="112" y="12"/>
                      <a:pt x="110" y="12"/>
                      <a:pt x="110" y="12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02" y="14"/>
                      <a:pt x="100" y="12"/>
                      <a:pt x="100" y="12"/>
                    </a:cubicBezTo>
                    <a:cubicBezTo>
                      <a:pt x="100" y="12"/>
                      <a:pt x="102" y="10"/>
                      <a:pt x="99" y="12"/>
                    </a:cubicBezTo>
                    <a:cubicBezTo>
                      <a:pt x="97" y="14"/>
                      <a:pt x="96" y="11"/>
                      <a:pt x="96" y="11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5" y="10"/>
                      <a:pt x="95" y="10"/>
                      <a:pt x="94" y="10"/>
                    </a:cubicBezTo>
                    <a:cubicBezTo>
                      <a:pt x="93" y="11"/>
                      <a:pt x="90" y="11"/>
                      <a:pt x="90" y="10"/>
                    </a:cubicBezTo>
                    <a:cubicBezTo>
                      <a:pt x="90" y="9"/>
                      <a:pt x="88" y="7"/>
                      <a:pt x="88" y="7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4" y="9"/>
                      <a:pt x="84" y="8"/>
                    </a:cubicBezTo>
                    <a:cubicBezTo>
                      <a:pt x="83" y="8"/>
                      <a:pt x="84" y="7"/>
                      <a:pt x="82" y="6"/>
                    </a:cubicBezTo>
                    <a:cubicBezTo>
                      <a:pt x="80" y="5"/>
                      <a:pt x="80" y="3"/>
                      <a:pt x="80" y="3"/>
                    </a:cubicBezTo>
                    <a:cubicBezTo>
                      <a:pt x="80" y="3"/>
                      <a:pt x="80" y="1"/>
                      <a:pt x="79" y="1"/>
                    </a:cubicBezTo>
                    <a:cubicBezTo>
                      <a:pt x="77" y="1"/>
                      <a:pt x="76" y="0"/>
                      <a:pt x="76" y="0"/>
                    </a:cubicBezTo>
                    <a:cubicBezTo>
                      <a:pt x="76" y="0"/>
                      <a:pt x="74" y="0"/>
                      <a:pt x="74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1"/>
                      <a:pt x="73" y="2"/>
                      <a:pt x="73" y="3"/>
                    </a:cubicBezTo>
                    <a:cubicBezTo>
                      <a:pt x="73" y="3"/>
                      <a:pt x="73" y="5"/>
                      <a:pt x="73" y="5"/>
                    </a:cubicBezTo>
                    <a:cubicBezTo>
                      <a:pt x="73" y="5"/>
                      <a:pt x="70" y="7"/>
                      <a:pt x="70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4" y="9"/>
                      <a:pt x="64" y="9"/>
                      <a:pt x="63" y="9"/>
                    </a:cubicBezTo>
                    <a:cubicBezTo>
                      <a:pt x="61" y="9"/>
                      <a:pt x="60" y="7"/>
                      <a:pt x="59" y="6"/>
                    </a:cubicBezTo>
                    <a:cubicBezTo>
                      <a:pt x="59" y="5"/>
                      <a:pt x="59" y="4"/>
                      <a:pt x="59" y="2"/>
                    </a:cubicBezTo>
                    <a:cubicBezTo>
                      <a:pt x="59" y="2"/>
                      <a:pt x="58" y="1"/>
                      <a:pt x="57" y="1"/>
                    </a:cubicBezTo>
                    <a:cubicBezTo>
                      <a:pt x="57" y="1"/>
                      <a:pt x="56" y="1"/>
                      <a:pt x="56" y="1"/>
                    </a:cubicBezTo>
                    <a:cubicBezTo>
                      <a:pt x="55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46" y="10"/>
                      <a:pt x="43" y="10"/>
                    </a:cubicBezTo>
                    <a:cubicBezTo>
                      <a:pt x="43" y="10"/>
                      <a:pt x="42" y="14"/>
                      <a:pt x="42" y="14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9"/>
                      <a:pt x="30" y="22"/>
                      <a:pt x="28" y="22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5" y="24"/>
                      <a:pt x="24" y="25"/>
                      <a:pt x="22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7"/>
                      <a:pt x="21" y="27"/>
                      <a:pt x="21" y="28"/>
                    </a:cubicBezTo>
                    <a:cubicBezTo>
                      <a:pt x="20" y="31"/>
                      <a:pt x="19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5" y="32"/>
                      <a:pt x="14" y="31"/>
                      <a:pt x="13" y="31"/>
                    </a:cubicBezTo>
                    <a:cubicBezTo>
                      <a:pt x="13" y="31"/>
                      <a:pt x="12" y="31"/>
                      <a:pt x="12" y="31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2"/>
                      <a:pt x="8" y="33"/>
                      <a:pt x="7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3"/>
                      <a:pt x="3" y="43"/>
                      <a:pt x="4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9" y="47"/>
                      <a:pt x="9" y="50"/>
                      <a:pt x="8" y="51"/>
                    </a:cubicBezTo>
                    <a:cubicBezTo>
                      <a:pt x="8" y="53"/>
                      <a:pt x="8" y="54"/>
                      <a:pt x="6" y="56"/>
                    </a:cubicBezTo>
                    <a:cubicBezTo>
                      <a:pt x="6" y="56"/>
                      <a:pt x="6" y="57"/>
                      <a:pt x="6" y="57"/>
                    </a:cubicBezTo>
                    <a:cubicBezTo>
                      <a:pt x="6" y="57"/>
                      <a:pt x="7" y="58"/>
                      <a:pt x="9" y="60"/>
                    </a:cubicBezTo>
                    <a:cubicBezTo>
                      <a:pt x="10" y="62"/>
                      <a:pt x="10" y="63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1" y="67"/>
                      <a:pt x="11" y="67"/>
                      <a:pt x="11" y="68"/>
                    </a:cubicBezTo>
                    <a:cubicBezTo>
                      <a:pt x="11" y="68"/>
                      <a:pt x="11" y="68"/>
                      <a:pt x="12" y="69"/>
                    </a:cubicBezTo>
                    <a:cubicBezTo>
                      <a:pt x="12" y="69"/>
                      <a:pt x="13" y="70"/>
                      <a:pt x="13" y="70"/>
                    </a:cubicBezTo>
                    <a:cubicBezTo>
                      <a:pt x="13" y="70"/>
                      <a:pt x="13" y="70"/>
                      <a:pt x="14" y="71"/>
                    </a:cubicBezTo>
                    <a:cubicBezTo>
                      <a:pt x="15" y="72"/>
                      <a:pt x="15" y="72"/>
                      <a:pt x="16" y="73"/>
                    </a:cubicBezTo>
                    <a:cubicBezTo>
                      <a:pt x="17" y="72"/>
                      <a:pt x="19" y="72"/>
                      <a:pt x="19" y="72"/>
                    </a:cubicBezTo>
                    <a:cubicBezTo>
                      <a:pt x="20" y="72"/>
                      <a:pt x="21" y="73"/>
                      <a:pt x="22" y="73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4" y="76"/>
                      <a:pt x="25" y="76"/>
                      <a:pt x="26" y="77"/>
                    </a:cubicBezTo>
                    <a:cubicBezTo>
                      <a:pt x="27" y="79"/>
                      <a:pt x="28" y="80"/>
                      <a:pt x="28" y="81"/>
                    </a:cubicBezTo>
                    <a:cubicBezTo>
                      <a:pt x="28" y="81"/>
                      <a:pt x="28" y="81"/>
                      <a:pt x="28" y="82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9" y="82"/>
                      <a:pt x="29" y="82"/>
                      <a:pt x="30" y="82"/>
                    </a:cubicBezTo>
                    <a:cubicBezTo>
                      <a:pt x="33" y="82"/>
                      <a:pt x="33" y="85"/>
                      <a:pt x="33" y="86"/>
                    </a:cubicBezTo>
                    <a:cubicBezTo>
                      <a:pt x="33" y="86"/>
                      <a:pt x="33" y="87"/>
                      <a:pt x="33" y="87"/>
                    </a:cubicBezTo>
                    <a:cubicBezTo>
                      <a:pt x="34" y="88"/>
                      <a:pt x="34" y="88"/>
                      <a:pt x="34" y="88"/>
                    </a:cubicBezTo>
                    <a:cubicBezTo>
                      <a:pt x="34" y="88"/>
                      <a:pt x="34" y="88"/>
                      <a:pt x="34" y="88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5" y="88"/>
                      <a:pt x="36" y="88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8"/>
                      <a:pt x="39" y="88"/>
                      <a:pt x="40" y="89"/>
                    </a:cubicBezTo>
                    <a:cubicBezTo>
                      <a:pt x="40" y="89"/>
                      <a:pt x="40" y="90"/>
                      <a:pt x="40" y="91"/>
                    </a:cubicBezTo>
                    <a:cubicBezTo>
                      <a:pt x="41" y="91"/>
                      <a:pt x="41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4" y="93"/>
                      <a:pt x="45" y="94"/>
                    </a:cubicBezTo>
                    <a:cubicBezTo>
                      <a:pt x="45" y="94"/>
                      <a:pt x="45" y="94"/>
                      <a:pt x="46" y="95"/>
                    </a:cubicBezTo>
                    <a:cubicBezTo>
                      <a:pt x="46" y="95"/>
                      <a:pt x="46" y="95"/>
                      <a:pt x="46" y="95"/>
                    </a:cubicBezTo>
                    <a:cubicBezTo>
                      <a:pt x="46" y="95"/>
                      <a:pt x="46" y="95"/>
                      <a:pt x="46" y="95"/>
                    </a:cubicBezTo>
                    <a:cubicBezTo>
                      <a:pt x="47" y="96"/>
                      <a:pt x="50" y="98"/>
                      <a:pt x="51" y="98"/>
                    </a:cubicBezTo>
                    <a:cubicBezTo>
                      <a:pt x="51" y="99"/>
                      <a:pt x="53" y="101"/>
                      <a:pt x="54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55" y="102"/>
                      <a:pt x="57" y="102"/>
                      <a:pt x="57" y="102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8" y="102"/>
                      <a:pt x="58" y="102"/>
                      <a:pt x="60" y="103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4" y="99"/>
                      <a:pt x="64" y="99"/>
                      <a:pt x="64" y="99"/>
                    </a:cubicBezTo>
                    <a:cubicBezTo>
                      <a:pt x="68" y="102"/>
                      <a:pt x="68" y="102"/>
                      <a:pt x="68" y="102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0"/>
                      <a:pt x="69" y="98"/>
                      <a:pt x="70" y="97"/>
                    </a:cubicBezTo>
                    <a:cubicBezTo>
                      <a:pt x="70" y="97"/>
                      <a:pt x="70" y="97"/>
                      <a:pt x="70" y="97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71" y="97"/>
                      <a:pt x="72" y="96"/>
                      <a:pt x="73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5" y="93"/>
                      <a:pt x="75" y="93"/>
                      <a:pt x="75" y="93"/>
                    </a:cubicBezTo>
                    <a:cubicBezTo>
                      <a:pt x="76" y="93"/>
                      <a:pt x="76" y="92"/>
                      <a:pt x="76" y="92"/>
                    </a:cubicBezTo>
                    <a:cubicBezTo>
                      <a:pt x="76" y="91"/>
                      <a:pt x="76" y="88"/>
                      <a:pt x="76" y="88"/>
                    </a:cubicBezTo>
                    <a:cubicBezTo>
                      <a:pt x="76" y="87"/>
                      <a:pt x="75" y="85"/>
                      <a:pt x="76" y="84"/>
                    </a:cubicBezTo>
                    <a:cubicBezTo>
                      <a:pt x="77" y="83"/>
                      <a:pt x="77" y="83"/>
                      <a:pt x="78" y="82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81" y="82"/>
                      <a:pt x="83" y="83"/>
                      <a:pt x="84" y="84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7" y="84"/>
                      <a:pt x="88" y="84"/>
                      <a:pt x="89" y="84"/>
                    </a:cubicBezTo>
                    <a:cubicBezTo>
                      <a:pt x="89" y="84"/>
                      <a:pt x="89" y="84"/>
                      <a:pt x="89" y="84"/>
                    </a:cubicBezTo>
                    <a:cubicBezTo>
                      <a:pt x="90" y="84"/>
                      <a:pt x="92" y="85"/>
                      <a:pt x="93" y="85"/>
                    </a:cubicBezTo>
                    <a:cubicBezTo>
                      <a:pt x="96" y="86"/>
                      <a:pt x="97" y="86"/>
                      <a:pt x="97" y="86"/>
                    </a:cubicBezTo>
                    <a:cubicBezTo>
                      <a:pt x="98" y="86"/>
                      <a:pt x="100" y="86"/>
                      <a:pt x="100" y="86"/>
                    </a:cubicBezTo>
                    <a:cubicBezTo>
                      <a:pt x="101" y="86"/>
                      <a:pt x="101" y="86"/>
                      <a:pt x="101" y="86"/>
                    </a:cubicBezTo>
                    <a:cubicBezTo>
                      <a:pt x="103" y="86"/>
                      <a:pt x="103" y="86"/>
                      <a:pt x="103" y="86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19" y="89"/>
                      <a:pt x="119" y="89"/>
                      <a:pt x="119" y="89"/>
                    </a:cubicBezTo>
                    <a:cubicBezTo>
                      <a:pt x="119" y="89"/>
                      <a:pt x="119" y="89"/>
                      <a:pt x="119" y="89"/>
                    </a:cubicBezTo>
                    <a:cubicBezTo>
                      <a:pt x="120" y="88"/>
                      <a:pt x="123" y="88"/>
                      <a:pt x="123" y="88"/>
                    </a:cubicBezTo>
                    <a:cubicBezTo>
                      <a:pt x="124" y="88"/>
                      <a:pt x="125" y="88"/>
                      <a:pt x="126" y="89"/>
                    </a:cubicBezTo>
                    <a:cubicBezTo>
                      <a:pt x="126" y="89"/>
                      <a:pt x="128" y="90"/>
                      <a:pt x="130" y="90"/>
                    </a:cubicBezTo>
                    <a:cubicBezTo>
                      <a:pt x="130" y="90"/>
                      <a:pt x="130" y="90"/>
                      <a:pt x="130" y="90"/>
                    </a:cubicBezTo>
                    <a:cubicBezTo>
                      <a:pt x="132" y="90"/>
                      <a:pt x="133" y="90"/>
                      <a:pt x="133" y="90"/>
                    </a:cubicBezTo>
                    <a:cubicBezTo>
                      <a:pt x="135" y="89"/>
                      <a:pt x="135" y="89"/>
                      <a:pt x="135" y="89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37" y="95"/>
                      <a:pt x="137" y="95"/>
                      <a:pt x="137" y="94"/>
                    </a:cubicBezTo>
                    <a:cubicBezTo>
                      <a:pt x="138" y="94"/>
                      <a:pt x="138" y="92"/>
                      <a:pt x="138" y="92"/>
                    </a:cubicBezTo>
                    <a:cubicBezTo>
                      <a:pt x="138" y="92"/>
                      <a:pt x="138" y="91"/>
                      <a:pt x="139" y="91"/>
                    </a:cubicBezTo>
                    <a:cubicBezTo>
                      <a:pt x="139" y="90"/>
                      <a:pt x="140" y="90"/>
                      <a:pt x="140" y="89"/>
                    </a:cubicBezTo>
                    <a:cubicBezTo>
                      <a:pt x="140" y="89"/>
                      <a:pt x="140" y="88"/>
                      <a:pt x="140" y="88"/>
                    </a:cubicBezTo>
                    <a:cubicBezTo>
                      <a:pt x="141" y="88"/>
                      <a:pt x="141" y="88"/>
                      <a:pt x="141" y="88"/>
                    </a:cubicBezTo>
                    <a:cubicBezTo>
                      <a:pt x="141" y="88"/>
                      <a:pt x="142" y="86"/>
                      <a:pt x="142" y="86"/>
                    </a:cubicBezTo>
                    <a:cubicBezTo>
                      <a:pt x="142" y="86"/>
                      <a:pt x="143" y="86"/>
                      <a:pt x="143" y="86"/>
                    </a:cubicBezTo>
                    <a:cubicBezTo>
                      <a:pt x="144" y="86"/>
                      <a:pt x="144" y="87"/>
                      <a:pt x="145" y="87"/>
                    </a:cubicBezTo>
                    <a:cubicBezTo>
                      <a:pt x="145" y="87"/>
                      <a:pt x="145" y="87"/>
                      <a:pt x="146" y="87"/>
                    </a:cubicBezTo>
                    <a:cubicBezTo>
                      <a:pt x="147" y="87"/>
                      <a:pt x="147" y="88"/>
                      <a:pt x="148" y="88"/>
                    </a:cubicBezTo>
                    <a:cubicBezTo>
                      <a:pt x="148" y="88"/>
                      <a:pt x="148" y="88"/>
                      <a:pt x="149" y="87"/>
                    </a:cubicBezTo>
                    <a:cubicBezTo>
                      <a:pt x="149" y="87"/>
                      <a:pt x="149" y="87"/>
                      <a:pt x="149" y="86"/>
                    </a:cubicBezTo>
                    <a:cubicBezTo>
                      <a:pt x="150" y="86"/>
                      <a:pt x="151" y="87"/>
                      <a:pt x="151" y="87"/>
                    </a:cubicBezTo>
                    <a:cubicBezTo>
                      <a:pt x="151" y="87"/>
                      <a:pt x="152" y="88"/>
                      <a:pt x="152" y="88"/>
                    </a:cubicBezTo>
                    <a:cubicBezTo>
                      <a:pt x="153" y="87"/>
                      <a:pt x="154" y="86"/>
                      <a:pt x="154" y="86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8" y="84"/>
                      <a:pt x="158" y="82"/>
                      <a:pt x="159" y="82"/>
                    </a:cubicBezTo>
                    <a:cubicBezTo>
                      <a:pt x="159" y="82"/>
                      <a:pt x="161" y="82"/>
                      <a:pt x="161" y="82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67"/>
                      <a:pt x="167" y="66"/>
                    </a:cubicBezTo>
                    <a:cubicBezTo>
                      <a:pt x="167" y="66"/>
                      <a:pt x="170" y="65"/>
                      <a:pt x="170" y="65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3" y="60"/>
                      <a:pt x="173" y="60"/>
                      <a:pt x="173" y="60"/>
                    </a:cubicBezTo>
                    <a:cubicBezTo>
                      <a:pt x="174" y="58"/>
                      <a:pt x="174" y="58"/>
                      <a:pt x="174" y="58"/>
                    </a:cubicBezTo>
                    <a:cubicBezTo>
                      <a:pt x="176" y="56"/>
                      <a:pt x="176" y="56"/>
                      <a:pt x="176" y="56"/>
                    </a:cubicBezTo>
                    <a:cubicBezTo>
                      <a:pt x="177" y="54"/>
                      <a:pt x="177" y="54"/>
                      <a:pt x="177" y="54"/>
                    </a:cubicBezTo>
                    <a:cubicBezTo>
                      <a:pt x="179" y="54"/>
                      <a:pt x="179" y="54"/>
                      <a:pt x="179" y="54"/>
                    </a:cubicBezTo>
                    <a:cubicBezTo>
                      <a:pt x="179" y="54"/>
                      <a:pt x="180" y="53"/>
                      <a:pt x="181" y="54"/>
                    </a:cubicBezTo>
                    <a:cubicBezTo>
                      <a:pt x="182" y="54"/>
                      <a:pt x="183" y="53"/>
                      <a:pt x="183" y="53"/>
                    </a:cubicBezTo>
                    <a:cubicBezTo>
                      <a:pt x="184" y="53"/>
                      <a:pt x="186" y="52"/>
                      <a:pt x="186" y="52"/>
                    </a:cubicBezTo>
                    <a:lnTo>
                      <a:pt x="185" y="49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8" name="Freeform 32">
                <a:extLst>
                  <a:ext uri="{FF2B5EF4-FFF2-40B4-BE49-F238E27FC236}">
                    <a16:creationId xmlns:a16="http://schemas.microsoft.com/office/drawing/2014/main" id="{460707BA-9FBB-EA87-D4C3-417B4A7E0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1795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9" name="Freeform 33">
                <a:extLst>
                  <a:ext uri="{FF2B5EF4-FFF2-40B4-BE49-F238E27FC236}">
                    <a16:creationId xmlns:a16="http://schemas.microsoft.com/office/drawing/2014/main" id="{1BF09A20-F9AA-B730-9239-0D617B8B0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181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0" name="Freeform 34">
                <a:extLst>
                  <a:ext uri="{FF2B5EF4-FFF2-40B4-BE49-F238E27FC236}">
                    <a16:creationId xmlns:a16="http://schemas.microsoft.com/office/drawing/2014/main" id="{1F718D5F-1240-F08A-543D-1587E443A8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" y="1811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1" name="Freeform 35">
                <a:extLst>
                  <a:ext uri="{FF2B5EF4-FFF2-40B4-BE49-F238E27FC236}">
                    <a16:creationId xmlns:a16="http://schemas.microsoft.com/office/drawing/2014/main" id="{276CBD29-5BA4-A569-FEE2-BCAFA1B41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1813"/>
                <a:ext cx="6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  <a:gd name="T8" fmla="*/ 2 w 3"/>
                  <a:gd name="T9" fmla="*/ 2 h 2"/>
                  <a:gd name="T10" fmla="*/ 3 w 3"/>
                  <a:gd name="T11" fmla="*/ 2 h 2"/>
                  <a:gd name="T12" fmla="*/ 3 w 3"/>
                  <a:gd name="T13" fmla="*/ 1 h 2"/>
                  <a:gd name="T14" fmla="*/ 2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2" name="Freeform 36">
                <a:extLst>
                  <a:ext uri="{FF2B5EF4-FFF2-40B4-BE49-F238E27FC236}">
                    <a16:creationId xmlns:a16="http://schemas.microsoft.com/office/drawing/2014/main" id="{56B16F95-71BE-87EB-3A35-FEF8C17285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7" y="1805"/>
                <a:ext cx="22" cy="14"/>
              </a:xfrm>
              <a:custGeom>
                <a:avLst/>
                <a:gdLst>
                  <a:gd name="T0" fmla="*/ 0 w 11"/>
                  <a:gd name="T1" fmla="*/ 6 h 7"/>
                  <a:gd name="T2" fmla="*/ 1 w 11"/>
                  <a:gd name="T3" fmla="*/ 6 h 7"/>
                  <a:gd name="T4" fmla="*/ 3 w 11"/>
                  <a:gd name="T5" fmla="*/ 7 h 7"/>
                  <a:gd name="T6" fmla="*/ 4 w 11"/>
                  <a:gd name="T7" fmla="*/ 7 h 7"/>
                  <a:gd name="T8" fmla="*/ 4 w 11"/>
                  <a:gd name="T9" fmla="*/ 6 h 7"/>
                  <a:gd name="T10" fmla="*/ 5 w 11"/>
                  <a:gd name="T11" fmla="*/ 4 h 7"/>
                  <a:gd name="T12" fmla="*/ 7 w 11"/>
                  <a:gd name="T13" fmla="*/ 3 h 7"/>
                  <a:gd name="T14" fmla="*/ 10 w 11"/>
                  <a:gd name="T15" fmla="*/ 4 h 7"/>
                  <a:gd name="T16" fmla="*/ 11 w 11"/>
                  <a:gd name="T17" fmla="*/ 3 h 7"/>
                  <a:gd name="T18" fmla="*/ 11 w 11"/>
                  <a:gd name="T19" fmla="*/ 2 h 7"/>
                  <a:gd name="T20" fmla="*/ 9 w 11"/>
                  <a:gd name="T21" fmla="*/ 1 h 7"/>
                  <a:gd name="T22" fmla="*/ 8 w 11"/>
                  <a:gd name="T23" fmla="*/ 1 h 7"/>
                  <a:gd name="T24" fmla="*/ 5 w 11"/>
                  <a:gd name="T25" fmla="*/ 0 h 7"/>
                  <a:gd name="T26" fmla="*/ 4 w 11"/>
                  <a:gd name="T27" fmla="*/ 0 h 7"/>
                  <a:gd name="T28" fmla="*/ 4 w 11"/>
                  <a:gd name="T29" fmla="*/ 2 h 7"/>
                  <a:gd name="T30" fmla="*/ 3 w 11"/>
                  <a:gd name="T31" fmla="*/ 3 h 7"/>
                  <a:gd name="T32" fmla="*/ 2 w 11"/>
                  <a:gd name="T33" fmla="*/ 3 h 7"/>
                  <a:gd name="T34" fmla="*/ 1 w 11"/>
                  <a:gd name="T35" fmla="*/ 5 h 7"/>
                  <a:gd name="T36" fmla="*/ 0 w 11"/>
                  <a:gd name="T3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7">
                    <a:moveTo>
                      <a:pt x="0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3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10" y="4"/>
                      <a:pt x="10" y="4"/>
                    </a:cubicBezTo>
                    <a:cubicBezTo>
                      <a:pt x="10" y="4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5"/>
                      <a:pt x="1" y="5"/>
                      <a:pt x="1" y="5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3" name="Freeform 37">
                <a:extLst>
                  <a:ext uri="{FF2B5EF4-FFF2-40B4-BE49-F238E27FC236}">
                    <a16:creationId xmlns:a16="http://schemas.microsoft.com/office/drawing/2014/main" id="{6D230DA7-F88D-351B-5125-BA598A455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" y="1745"/>
                <a:ext cx="4" cy="10"/>
              </a:xfrm>
              <a:custGeom>
                <a:avLst/>
                <a:gdLst>
                  <a:gd name="T0" fmla="*/ 0 w 2"/>
                  <a:gd name="T1" fmla="*/ 3 h 5"/>
                  <a:gd name="T2" fmla="*/ 1 w 2"/>
                  <a:gd name="T3" fmla="*/ 4 h 5"/>
                  <a:gd name="T4" fmla="*/ 2 w 2"/>
                  <a:gd name="T5" fmla="*/ 5 h 5"/>
                  <a:gd name="T6" fmla="*/ 2 w 2"/>
                  <a:gd name="T7" fmla="*/ 4 h 5"/>
                  <a:gd name="T8" fmla="*/ 2 w 2"/>
                  <a:gd name="T9" fmla="*/ 2 h 5"/>
                  <a:gd name="T10" fmla="*/ 2 w 2"/>
                  <a:gd name="T11" fmla="*/ 1 h 5"/>
                  <a:gd name="T12" fmla="*/ 2 w 2"/>
                  <a:gd name="T13" fmla="*/ 0 h 5"/>
                  <a:gd name="T14" fmla="*/ 1 w 2"/>
                  <a:gd name="T15" fmla="*/ 1 h 5"/>
                  <a:gd name="T16" fmla="*/ 1 w 2"/>
                  <a:gd name="T17" fmla="*/ 1 h 5"/>
                  <a:gd name="T18" fmla="*/ 1 w 2"/>
                  <a:gd name="T19" fmla="*/ 2 h 5"/>
                  <a:gd name="T20" fmla="*/ 0 w 2"/>
                  <a:gd name="T2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cubicBezTo>
                      <a:pt x="1" y="3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4" name="Freeform 38">
                <a:extLst>
                  <a:ext uri="{FF2B5EF4-FFF2-40B4-BE49-F238E27FC236}">
                    <a16:creationId xmlns:a16="http://schemas.microsoft.com/office/drawing/2014/main" id="{D90032F8-96DF-FE66-8885-D657EC06F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1753"/>
                <a:ext cx="60" cy="56"/>
              </a:xfrm>
              <a:custGeom>
                <a:avLst/>
                <a:gdLst>
                  <a:gd name="T0" fmla="*/ 13 w 30"/>
                  <a:gd name="T1" fmla="*/ 4 h 28"/>
                  <a:gd name="T2" fmla="*/ 11 w 30"/>
                  <a:gd name="T3" fmla="*/ 5 h 28"/>
                  <a:gd name="T4" fmla="*/ 8 w 30"/>
                  <a:gd name="T5" fmla="*/ 6 h 28"/>
                  <a:gd name="T6" fmla="*/ 6 w 30"/>
                  <a:gd name="T7" fmla="*/ 7 h 28"/>
                  <a:gd name="T8" fmla="*/ 2 w 30"/>
                  <a:gd name="T9" fmla="*/ 7 h 28"/>
                  <a:gd name="T10" fmla="*/ 0 w 30"/>
                  <a:gd name="T11" fmla="*/ 8 h 28"/>
                  <a:gd name="T12" fmla="*/ 0 w 30"/>
                  <a:gd name="T13" fmla="*/ 9 h 28"/>
                  <a:gd name="T14" fmla="*/ 1 w 30"/>
                  <a:gd name="T15" fmla="*/ 10 h 28"/>
                  <a:gd name="T16" fmla="*/ 2 w 30"/>
                  <a:gd name="T17" fmla="*/ 11 h 28"/>
                  <a:gd name="T18" fmla="*/ 3 w 30"/>
                  <a:gd name="T19" fmla="*/ 11 h 28"/>
                  <a:gd name="T20" fmla="*/ 3 w 30"/>
                  <a:gd name="T21" fmla="*/ 13 h 28"/>
                  <a:gd name="T22" fmla="*/ 3 w 30"/>
                  <a:gd name="T23" fmla="*/ 14 h 28"/>
                  <a:gd name="T24" fmla="*/ 5 w 30"/>
                  <a:gd name="T25" fmla="*/ 17 h 28"/>
                  <a:gd name="T26" fmla="*/ 5 w 30"/>
                  <a:gd name="T27" fmla="*/ 19 h 28"/>
                  <a:gd name="T28" fmla="*/ 7 w 30"/>
                  <a:gd name="T29" fmla="*/ 21 h 28"/>
                  <a:gd name="T30" fmla="*/ 9 w 30"/>
                  <a:gd name="T31" fmla="*/ 22 h 28"/>
                  <a:gd name="T32" fmla="*/ 10 w 30"/>
                  <a:gd name="T33" fmla="*/ 23 h 28"/>
                  <a:gd name="T34" fmla="*/ 11 w 30"/>
                  <a:gd name="T35" fmla="*/ 24 h 28"/>
                  <a:gd name="T36" fmla="*/ 10 w 30"/>
                  <a:gd name="T37" fmla="*/ 25 h 28"/>
                  <a:gd name="T38" fmla="*/ 11 w 30"/>
                  <a:gd name="T39" fmla="*/ 27 h 28"/>
                  <a:gd name="T40" fmla="*/ 13 w 30"/>
                  <a:gd name="T41" fmla="*/ 27 h 28"/>
                  <a:gd name="T42" fmla="*/ 13 w 30"/>
                  <a:gd name="T43" fmla="*/ 25 h 28"/>
                  <a:gd name="T44" fmla="*/ 17 w 30"/>
                  <a:gd name="T45" fmla="*/ 27 h 28"/>
                  <a:gd name="T46" fmla="*/ 21 w 30"/>
                  <a:gd name="T47" fmla="*/ 28 h 28"/>
                  <a:gd name="T48" fmla="*/ 23 w 30"/>
                  <a:gd name="T49" fmla="*/ 27 h 28"/>
                  <a:gd name="T50" fmla="*/ 26 w 30"/>
                  <a:gd name="T51" fmla="*/ 26 h 28"/>
                  <a:gd name="T52" fmla="*/ 27 w 30"/>
                  <a:gd name="T53" fmla="*/ 25 h 28"/>
                  <a:gd name="T54" fmla="*/ 27 w 30"/>
                  <a:gd name="T55" fmla="*/ 23 h 28"/>
                  <a:gd name="T56" fmla="*/ 28 w 30"/>
                  <a:gd name="T57" fmla="*/ 22 h 28"/>
                  <a:gd name="T58" fmla="*/ 28 w 30"/>
                  <a:gd name="T59" fmla="*/ 20 h 28"/>
                  <a:gd name="T60" fmla="*/ 28 w 30"/>
                  <a:gd name="T61" fmla="*/ 18 h 28"/>
                  <a:gd name="T62" fmla="*/ 28 w 30"/>
                  <a:gd name="T63" fmla="*/ 15 h 28"/>
                  <a:gd name="T64" fmla="*/ 26 w 30"/>
                  <a:gd name="T65" fmla="*/ 13 h 28"/>
                  <a:gd name="T66" fmla="*/ 26 w 30"/>
                  <a:gd name="T67" fmla="*/ 12 h 28"/>
                  <a:gd name="T68" fmla="*/ 26 w 30"/>
                  <a:gd name="T69" fmla="*/ 11 h 28"/>
                  <a:gd name="T70" fmla="*/ 26 w 30"/>
                  <a:gd name="T71" fmla="*/ 10 h 28"/>
                  <a:gd name="T72" fmla="*/ 27 w 30"/>
                  <a:gd name="T73" fmla="*/ 10 h 28"/>
                  <a:gd name="T74" fmla="*/ 28 w 30"/>
                  <a:gd name="T75" fmla="*/ 7 h 28"/>
                  <a:gd name="T76" fmla="*/ 30 w 30"/>
                  <a:gd name="T77" fmla="*/ 5 h 28"/>
                  <a:gd name="T78" fmla="*/ 30 w 30"/>
                  <a:gd name="T79" fmla="*/ 3 h 28"/>
                  <a:gd name="T80" fmla="*/ 26 w 30"/>
                  <a:gd name="T81" fmla="*/ 2 h 28"/>
                  <a:gd name="T82" fmla="*/ 26 w 30"/>
                  <a:gd name="T83" fmla="*/ 2 h 28"/>
                  <a:gd name="T84" fmla="*/ 25 w 30"/>
                  <a:gd name="T85" fmla="*/ 1 h 28"/>
                  <a:gd name="T86" fmla="*/ 23 w 30"/>
                  <a:gd name="T87" fmla="*/ 1 h 28"/>
                  <a:gd name="T88" fmla="*/ 22 w 30"/>
                  <a:gd name="T89" fmla="*/ 0 h 28"/>
                  <a:gd name="T90" fmla="*/ 21 w 30"/>
                  <a:gd name="T91" fmla="*/ 1 h 28"/>
                  <a:gd name="T92" fmla="*/ 19 w 30"/>
                  <a:gd name="T93" fmla="*/ 1 h 28"/>
                  <a:gd name="T94" fmla="*/ 18 w 30"/>
                  <a:gd name="T95" fmla="*/ 2 h 28"/>
                  <a:gd name="T96" fmla="*/ 19 w 30"/>
                  <a:gd name="T97" fmla="*/ 3 h 28"/>
                  <a:gd name="T98" fmla="*/ 20 w 30"/>
                  <a:gd name="T99" fmla="*/ 6 h 28"/>
                  <a:gd name="T100" fmla="*/ 21 w 30"/>
                  <a:gd name="T101" fmla="*/ 7 h 28"/>
                  <a:gd name="T102" fmla="*/ 22 w 30"/>
                  <a:gd name="T103" fmla="*/ 8 h 28"/>
                  <a:gd name="T104" fmla="*/ 20 w 30"/>
                  <a:gd name="T105" fmla="*/ 7 h 28"/>
                  <a:gd name="T106" fmla="*/ 19 w 30"/>
                  <a:gd name="T107" fmla="*/ 5 h 28"/>
                  <a:gd name="T108" fmla="*/ 16 w 30"/>
                  <a:gd name="T109" fmla="*/ 4 h 28"/>
                  <a:gd name="T110" fmla="*/ 15 w 30"/>
                  <a:gd name="T111" fmla="*/ 1 h 28"/>
                  <a:gd name="T112" fmla="*/ 15 w 30"/>
                  <a:gd name="T113" fmla="*/ 1 h 28"/>
                  <a:gd name="T114" fmla="*/ 14 w 30"/>
                  <a:gd name="T115" fmla="*/ 4 h 28"/>
                  <a:gd name="T116" fmla="*/ 13 w 30"/>
                  <a:gd name="T117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0" h="28">
                    <a:moveTo>
                      <a:pt x="13" y="4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4" y="15"/>
                      <a:pt x="5" y="17"/>
                    </a:cubicBezTo>
                    <a:cubicBezTo>
                      <a:pt x="5" y="18"/>
                      <a:pt x="5" y="19"/>
                      <a:pt x="5" y="19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10" y="23"/>
                      <a:pt x="10" y="23"/>
                    </a:cubicBezTo>
                    <a:cubicBezTo>
                      <a:pt x="11" y="23"/>
                      <a:pt x="11" y="24"/>
                      <a:pt x="11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21" y="28"/>
                      <a:pt x="21" y="28"/>
                    </a:cubicBezTo>
                    <a:cubicBezTo>
                      <a:pt x="21" y="28"/>
                      <a:pt x="23" y="27"/>
                      <a:pt x="23" y="27"/>
                    </a:cubicBezTo>
                    <a:cubicBezTo>
                      <a:pt x="23" y="27"/>
                      <a:pt x="26" y="27"/>
                      <a:pt x="26" y="26"/>
                    </a:cubicBezTo>
                    <a:cubicBezTo>
                      <a:pt x="26" y="26"/>
                      <a:pt x="27" y="26"/>
                      <a:pt x="27" y="25"/>
                    </a:cubicBezTo>
                    <a:cubicBezTo>
                      <a:pt x="27" y="25"/>
                      <a:pt x="27" y="24"/>
                      <a:pt x="27" y="23"/>
                    </a:cubicBezTo>
                    <a:cubicBezTo>
                      <a:pt x="27" y="23"/>
                      <a:pt x="28" y="22"/>
                      <a:pt x="28" y="22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2"/>
                      <a:pt x="26" y="2"/>
                    </a:cubicBezTo>
                    <a:cubicBezTo>
                      <a:pt x="25" y="2"/>
                      <a:pt x="26" y="2"/>
                      <a:pt x="26" y="2"/>
                    </a:cubicBezTo>
                    <a:cubicBezTo>
                      <a:pt x="26" y="1"/>
                      <a:pt x="25" y="1"/>
                      <a:pt x="25" y="1"/>
                    </a:cubicBezTo>
                    <a:cubicBezTo>
                      <a:pt x="25" y="1"/>
                      <a:pt x="23" y="2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2" y="0"/>
                      <a:pt x="21" y="1"/>
                      <a:pt x="21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8" y="2"/>
                    </a:cubicBezTo>
                    <a:cubicBezTo>
                      <a:pt x="18" y="2"/>
                      <a:pt x="19" y="3"/>
                      <a:pt x="19" y="3"/>
                    </a:cubicBezTo>
                    <a:cubicBezTo>
                      <a:pt x="19" y="4"/>
                      <a:pt x="20" y="6"/>
                      <a:pt x="20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3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5" name="Freeform 39">
                <a:extLst>
                  <a:ext uri="{FF2B5EF4-FFF2-40B4-BE49-F238E27FC236}">
                    <a16:creationId xmlns:a16="http://schemas.microsoft.com/office/drawing/2014/main" id="{E0361EAD-9C7D-2B2A-8096-02940FC3DE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0" y="1815"/>
                <a:ext cx="45" cy="28"/>
              </a:xfrm>
              <a:custGeom>
                <a:avLst/>
                <a:gdLst>
                  <a:gd name="T0" fmla="*/ 0 w 22"/>
                  <a:gd name="T1" fmla="*/ 6 h 14"/>
                  <a:gd name="T2" fmla="*/ 1 w 22"/>
                  <a:gd name="T3" fmla="*/ 7 h 14"/>
                  <a:gd name="T4" fmla="*/ 1 w 22"/>
                  <a:gd name="T5" fmla="*/ 9 h 14"/>
                  <a:gd name="T6" fmla="*/ 3 w 22"/>
                  <a:gd name="T7" fmla="*/ 10 h 14"/>
                  <a:gd name="T8" fmla="*/ 7 w 22"/>
                  <a:gd name="T9" fmla="*/ 10 h 14"/>
                  <a:gd name="T10" fmla="*/ 7 w 22"/>
                  <a:gd name="T11" fmla="*/ 11 h 14"/>
                  <a:gd name="T12" fmla="*/ 10 w 22"/>
                  <a:gd name="T13" fmla="*/ 12 h 14"/>
                  <a:gd name="T14" fmla="*/ 12 w 22"/>
                  <a:gd name="T15" fmla="*/ 14 h 14"/>
                  <a:gd name="T16" fmla="*/ 14 w 22"/>
                  <a:gd name="T17" fmla="*/ 14 h 14"/>
                  <a:gd name="T18" fmla="*/ 14 w 22"/>
                  <a:gd name="T19" fmla="*/ 13 h 14"/>
                  <a:gd name="T20" fmla="*/ 17 w 22"/>
                  <a:gd name="T21" fmla="*/ 13 h 14"/>
                  <a:gd name="T22" fmla="*/ 19 w 22"/>
                  <a:gd name="T23" fmla="*/ 13 h 14"/>
                  <a:gd name="T24" fmla="*/ 21 w 22"/>
                  <a:gd name="T25" fmla="*/ 13 h 14"/>
                  <a:gd name="T26" fmla="*/ 22 w 22"/>
                  <a:gd name="T27" fmla="*/ 13 h 14"/>
                  <a:gd name="T28" fmla="*/ 22 w 22"/>
                  <a:gd name="T29" fmla="*/ 11 h 14"/>
                  <a:gd name="T30" fmla="*/ 22 w 22"/>
                  <a:gd name="T31" fmla="*/ 11 h 14"/>
                  <a:gd name="T32" fmla="*/ 20 w 22"/>
                  <a:gd name="T33" fmla="*/ 10 h 14"/>
                  <a:gd name="T34" fmla="*/ 21 w 22"/>
                  <a:gd name="T35" fmla="*/ 10 h 14"/>
                  <a:gd name="T36" fmla="*/ 22 w 22"/>
                  <a:gd name="T37" fmla="*/ 9 h 14"/>
                  <a:gd name="T38" fmla="*/ 21 w 22"/>
                  <a:gd name="T39" fmla="*/ 8 h 14"/>
                  <a:gd name="T40" fmla="*/ 20 w 22"/>
                  <a:gd name="T41" fmla="*/ 7 h 14"/>
                  <a:gd name="T42" fmla="*/ 19 w 22"/>
                  <a:gd name="T43" fmla="*/ 4 h 14"/>
                  <a:gd name="T44" fmla="*/ 18 w 22"/>
                  <a:gd name="T45" fmla="*/ 2 h 14"/>
                  <a:gd name="T46" fmla="*/ 17 w 22"/>
                  <a:gd name="T47" fmla="*/ 2 h 14"/>
                  <a:gd name="T48" fmla="*/ 16 w 22"/>
                  <a:gd name="T49" fmla="*/ 3 h 14"/>
                  <a:gd name="T50" fmla="*/ 15 w 22"/>
                  <a:gd name="T51" fmla="*/ 4 h 14"/>
                  <a:gd name="T52" fmla="*/ 14 w 22"/>
                  <a:gd name="T53" fmla="*/ 5 h 14"/>
                  <a:gd name="T54" fmla="*/ 11 w 22"/>
                  <a:gd name="T55" fmla="*/ 3 h 14"/>
                  <a:gd name="T56" fmla="*/ 10 w 22"/>
                  <a:gd name="T57" fmla="*/ 3 h 14"/>
                  <a:gd name="T58" fmla="*/ 8 w 22"/>
                  <a:gd name="T59" fmla="*/ 2 h 14"/>
                  <a:gd name="T60" fmla="*/ 8 w 22"/>
                  <a:gd name="T61" fmla="*/ 1 h 14"/>
                  <a:gd name="T62" fmla="*/ 7 w 22"/>
                  <a:gd name="T63" fmla="*/ 0 h 14"/>
                  <a:gd name="T64" fmla="*/ 4 w 22"/>
                  <a:gd name="T65" fmla="*/ 0 h 14"/>
                  <a:gd name="T66" fmla="*/ 3 w 22"/>
                  <a:gd name="T67" fmla="*/ 1 h 14"/>
                  <a:gd name="T68" fmla="*/ 1 w 22"/>
                  <a:gd name="T69" fmla="*/ 1 h 14"/>
                  <a:gd name="T70" fmla="*/ 1 w 22"/>
                  <a:gd name="T71" fmla="*/ 4 h 14"/>
                  <a:gd name="T72" fmla="*/ 2 w 22"/>
                  <a:gd name="T73" fmla="*/ 5 h 14"/>
                  <a:gd name="T74" fmla="*/ 2 w 22"/>
                  <a:gd name="T75" fmla="*/ 6 h 14"/>
                  <a:gd name="T76" fmla="*/ 1 w 22"/>
                  <a:gd name="T77" fmla="*/ 6 h 14"/>
                  <a:gd name="T78" fmla="*/ 0 w 22"/>
                  <a:gd name="T7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2" h="14">
                    <a:moveTo>
                      <a:pt x="0" y="6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2" y="9"/>
                      <a:pt x="3" y="10"/>
                      <a:pt x="3" y="10"/>
                    </a:cubicBezTo>
                    <a:cubicBezTo>
                      <a:pt x="3" y="10"/>
                      <a:pt x="6" y="10"/>
                      <a:pt x="7" y="10"/>
                    </a:cubicBezTo>
                    <a:cubicBezTo>
                      <a:pt x="7" y="10"/>
                      <a:pt x="7" y="11"/>
                      <a:pt x="7" y="11"/>
                    </a:cubicBezTo>
                    <a:cubicBezTo>
                      <a:pt x="7" y="11"/>
                      <a:pt x="9" y="11"/>
                      <a:pt x="10" y="12"/>
                    </a:cubicBezTo>
                    <a:cubicBezTo>
                      <a:pt x="11" y="13"/>
                      <a:pt x="12" y="13"/>
                      <a:pt x="12" y="14"/>
                    </a:cubicBezTo>
                    <a:cubicBezTo>
                      <a:pt x="12" y="14"/>
                      <a:pt x="14" y="14"/>
                      <a:pt x="14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2" y="4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4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6" name="Freeform 40">
                <a:extLst>
                  <a:ext uri="{FF2B5EF4-FFF2-40B4-BE49-F238E27FC236}">
                    <a16:creationId xmlns:a16="http://schemas.microsoft.com/office/drawing/2014/main" id="{AD35A6A9-181A-B260-0B74-5551AEB87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2" y="1725"/>
                <a:ext cx="8" cy="22"/>
              </a:xfrm>
              <a:custGeom>
                <a:avLst/>
                <a:gdLst>
                  <a:gd name="T0" fmla="*/ 4 w 4"/>
                  <a:gd name="T1" fmla="*/ 5 h 11"/>
                  <a:gd name="T2" fmla="*/ 3 w 4"/>
                  <a:gd name="T3" fmla="*/ 3 h 11"/>
                  <a:gd name="T4" fmla="*/ 2 w 4"/>
                  <a:gd name="T5" fmla="*/ 0 h 11"/>
                  <a:gd name="T6" fmla="*/ 0 w 4"/>
                  <a:gd name="T7" fmla="*/ 0 h 11"/>
                  <a:gd name="T8" fmla="*/ 0 w 4"/>
                  <a:gd name="T9" fmla="*/ 2 h 11"/>
                  <a:gd name="T10" fmla="*/ 1 w 4"/>
                  <a:gd name="T11" fmla="*/ 3 h 11"/>
                  <a:gd name="T12" fmla="*/ 2 w 4"/>
                  <a:gd name="T13" fmla="*/ 4 h 11"/>
                  <a:gd name="T14" fmla="*/ 2 w 4"/>
                  <a:gd name="T15" fmla="*/ 5 h 11"/>
                  <a:gd name="T16" fmla="*/ 1 w 4"/>
                  <a:gd name="T17" fmla="*/ 6 h 11"/>
                  <a:gd name="T18" fmla="*/ 1 w 4"/>
                  <a:gd name="T19" fmla="*/ 8 h 11"/>
                  <a:gd name="T20" fmla="*/ 1 w 4"/>
                  <a:gd name="T21" fmla="*/ 9 h 11"/>
                  <a:gd name="T22" fmla="*/ 1 w 4"/>
                  <a:gd name="T23" fmla="*/ 11 h 11"/>
                  <a:gd name="T24" fmla="*/ 3 w 4"/>
                  <a:gd name="T25" fmla="*/ 11 h 11"/>
                  <a:gd name="T26" fmla="*/ 4 w 4"/>
                  <a:gd name="T27" fmla="*/ 9 h 11"/>
                  <a:gd name="T28" fmla="*/ 4 w 4"/>
                  <a:gd name="T29" fmla="*/ 8 h 11"/>
                  <a:gd name="T30" fmla="*/ 4 w 4"/>
                  <a:gd name="T31" fmla="*/ 7 h 11"/>
                  <a:gd name="T32" fmla="*/ 4 w 4"/>
                  <a:gd name="T3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11">
                    <a:moveTo>
                      <a:pt x="4" y="5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7" name="Freeform 41">
                <a:extLst>
                  <a:ext uri="{FF2B5EF4-FFF2-40B4-BE49-F238E27FC236}">
                    <a16:creationId xmlns:a16="http://schemas.microsoft.com/office/drawing/2014/main" id="{388B4A51-A1BA-4C8E-0053-3ED2B23F4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1805"/>
                <a:ext cx="20" cy="18"/>
              </a:xfrm>
              <a:custGeom>
                <a:avLst/>
                <a:gdLst>
                  <a:gd name="T0" fmla="*/ 0 w 10"/>
                  <a:gd name="T1" fmla="*/ 3 h 9"/>
                  <a:gd name="T2" fmla="*/ 1 w 10"/>
                  <a:gd name="T3" fmla="*/ 3 h 9"/>
                  <a:gd name="T4" fmla="*/ 3 w 10"/>
                  <a:gd name="T5" fmla="*/ 4 h 9"/>
                  <a:gd name="T6" fmla="*/ 4 w 10"/>
                  <a:gd name="T7" fmla="*/ 5 h 9"/>
                  <a:gd name="T8" fmla="*/ 3 w 10"/>
                  <a:gd name="T9" fmla="*/ 6 h 9"/>
                  <a:gd name="T10" fmla="*/ 5 w 10"/>
                  <a:gd name="T11" fmla="*/ 8 h 9"/>
                  <a:gd name="T12" fmla="*/ 5 w 10"/>
                  <a:gd name="T13" fmla="*/ 8 h 9"/>
                  <a:gd name="T14" fmla="*/ 7 w 10"/>
                  <a:gd name="T15" fmla="*/ 9 h 9"/>
                  <a:gd name="T16" fmla="*/ 9 w 10"/>
                  <a:gd name="T17" fmla="*/ 9 h 9"/>
                  <a:gd name="T18" fmla="*/ 10 w 10"/>
                  <a:gd name="T19" fmla="*/ 8 h 9"/>
                  <a:gd name="T20" fmla="*/ 10 w 10"/>
                  <a:gd name="T21" fmla="*/ 7 h 9"/>
                  <a:gd name="T22" fmla="*/ 9 w 10"/>
                  <a:gd name="T23" fmla="*/ 5 h 9"/>
                  <a:gd name="T24" fmla="*/ 8 w 10"/>
                  <a:gd name="T25" fmla="*/ 3 h 9"/>
                  <a:gd name="T26" fmla="*/ 5 w 10"/>
                  <a:gd name="T27" fmla="*/ 3 h 9"/>
                  <a:gd name="T28" fmla="*/ 3 w 10"/>
                  <a:gd name="T29" fmla="*/ 1 h 9"/>
                  <a:gd name="T30" fmla="*/ 1 w 10"/>
                  <a:gd name="T31" fmla="*/ 0 h 9"/>
                  <a:gd name="T32" fmla="*/ 0 w 10"/>
                  <a:gd name="T33" fmla="*/ 1 h 9"/>
                  <a:gd name="T34" fmla="*/ 0 w 10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7" y="9"/>
                    </a:cubicBezTo>
                    <a:cubicBezTo>
                      <a:pt x="7" y="9"/>
                      <a:pt x="8" y="9"/>
                      <a:pt x="9" y="9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8" name="Freeform 42">
                <a:extLst>
                  <a:ext uri="{FF2B5EF4-FFF2-40B4-BE49-F238E27FC236}">
                    <a16:creationId xmlns:a16="http://schemas.microsoft.com/office/drawing/2014/main" id="{727B63E7-D568-69F0-B096-73D60608D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6" y="1795"/>
                <a:ext cx="14" cy="18"/>
              </a:xfrm>
              <a:custGeom>
                <a:avLst/>
                <a:gdLst>
                  <a:gd name="T0" fmla="*/ 7 w 7"/>
                  <a:gd name="T1" fmla="*/ 6 h 9"/>
                  <a:gd name="T2" fmla="*/ 7 w 7"/>
                  <a:gd name="T3" fmla="*/ 4 h 9"/>
                  <a:gd name="T4" fmla="*/ 7 w 7"/>
                  <a:gd name="T5" fmla="*/ 3 h 9"/>
                  <a:gd name="T6" fmla="*/ 7 w 7"/>
                  <a:gd name="T7" fmla="*/ 1 h 9"/>
                  <a:gd name="T8" fmla="*/ 5 w 7"/>
                  <a:gd name="T9" fmla="*/ 1 h 9"/>
                  <a:gd name="T10" fmla="*/ 4 w 7"/>
                  <a:gd name="T11" fmla="*/ 2 h 9"/>
                  <a:gd name="T12" fmla="*/ 4 w 7"/>
                  <a:gd name="T13" fmla="*/ 4 h 9"/>
                  <a:gd name="T14" fmla="*/ 3 w 7"/>
                  <a:gd name="T15" fmla="*/ 5 h 9"/>
                  <a:gd name="T16" fmla="*/ 2 w 7"/>
                  <a:gd name="T17" fmla="*/ 7 h 9"/>
                  <a:gd name="T18" fmla="*/ 1 w 7"/>
                  <a:gd name="T19" fmla="*/ 8 h 9"/>
                  <a:gd name="T20" fmla="*/ 1 w 7"/>
                  <a:gd name="T21" fmla="*/ 9 h 9"/>
                  <a:gd name="T22" fmla="*/ 3 w 7"/>
                  <a:gd name="T23" fmla="*/ 8 h 9"/>
                  <a:gd name="T24" fmla="*/ 4 w 7"/>
                  <a:gd name="T25" fmla="*/ 7 h 9"/>
                  <a:gd name="T26" fmla="*/ 5 w 7"/>
                  <a:gd name="T27" fmla="*/ 6 h 9"/>
                  <a:gd name="T28" fmla="*/ 7 w 7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5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5" y="0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1" y="9"/>
                    </a:cubicBezTo>
                    <a:cubicBezTo>
                      <a:pt x="2" y="9"/>
                      <a:pt x="3" y="9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6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9" name="Freeform 43">
                <a:extLst>
                  <a:ext uri="{FF2B5EF4-FFF2-40B4-BE49-F238E27FC236}">
                    <a16:creationId xmlns:a16="http://schemas.microsoft.com/office/drawing/2014/main" id="{A242FC5C-FE96-6647-0E41-140DB05FB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1" y="1803"/>
                <a:ext cx="4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0" name="Freeform 44">
                <a:extLst>
                  <a:ext uri="{FF2B5EF4-FFF2-40B4-BE49-F238E27FC236}">
                    <a16:creationId xmlns:a16="http://schemas.microsoft.com/office/drawing/2014/main" id="{6091259B-7611-AC98-E067-9C4C117D98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1608"/>
                <a:ext cx="18" cy="10"/>
              </a:xfrm>
              <a:custGeom>
                <a:avLst/>
                <a:gdLst>
                  <a:gd name="T0" fmla="*/ 2 w 9"/>
                  <a:gd name="T1" fmla="*/ 4 h 5"/>
                  <a:gd name="T2" fmla="*/ 4 w 9"/>
                  <a:gd name="T3" fmla="*/ 5 h 5"/>
                  <a:gd name="T4" fmla="*/ 5 w 9"/>
                  <a:gd name="T5" fmla="*/ 5 h 5"/>
                  <a:gd name="T6" fmla="*/ 6 w 9"/>
                  <a:gd name="T7" fmla="*/ 3 h 5"/>
                  <a:gd name="T8" fmla="*/ 6 w 9"/>
                  <a:gd name="T9" fmla="*/ 2 h 5"/>
                  <a:gd name="T10" fmla="*/ 9 w 9"/>
                  <a:gd name="T11" fmla="*/ 0 h 5"/>
                  <a:gd name="T12" fmla="*/ 7 w 9"/>
                  <a:gd name="T13" fmla="*/ 0 h 5"/>
                  <a:gd name="T14" fmla="*/ 5 w 9"/>
                  <a:gd name="T15" fmla="*/ 0 h 5"/>
                  <a:gd name="T16" fmla="*/ 2 w 9"/>
                  <a:gd name="T17" fmla="*/ 1 h 5"/>
                  <a:gd name="T18" fmla="*/ 1 w 9"/>
                  <a:gd name="T19" fmla="*/ 3 h 5"/>
                  <a:gd name="T20" fmla="*/ 0 w 9"/>
                  <a:gd name="T21" fmla="*/ 3 h 5"/>
                  <a:gd name="T22" fmla="*/ 2 w 9"/>
                  <a:gd name="T23" fmla="*/ 4 h 5"/>
                  <a:gd name="T24" fmla="*/ 2 w 9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">
                    <a:moveTo>
                      <a:pt x="2" y="4"/>
                    </a:moveTo>
                    <a:cubicBezTo>
                      <a:pt x="2" y="4"/>
                      <a:pt x="4" y="4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9" y="0"/>
                      <a:pt x="9" y="0"/>
                    </a:cubicBezTo>
                    <a:cubicBezTo>
                      <a:pt x="9" y="0"/>
                      <a:pt x="7" y="0"/>
                      <a:pt x="7" y="0"/>
                    </a:cubicBezTo>
                    <a:cubicBezTo>
                      <a:pt x="7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1" name="Freeform 45">
                <a:extLst>
                  <a:ext uri="{FF2B5EF4-FFF2-40B4-BE49-F238E27FC236}">
                    <a16:creationId xmlns:a16="http://schemas.microsoft.com/office/drawing/2014/main" id="{A4621C7E-7CBA-B480-C5F7-8EFAEF2DB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4" y="1574"/>
                <a:ext cx="140" cy="249"/>
              </a:xfrm>
              <a:custGeom>
                <a:avLst/>
                <a:gdLst>
                  <a:gd name="T0" fmla="*/ 3 w 70"/>
                  <a:gd name="T1" fmla="*/ 95 h 124"/>
                  <a:gd name="T2" fmla="*/ 12 w 70"/>
                  <a:gd name="T3" fmla="*/ 100 h 124"/>
                  <a:gd name="T4" fmla="*/ 14 w 70"/>
                  <a:gd name="T5" fmla="*/ 113 h 124"/>
                  <a:gd name="T6" fmla="*/ 13 w 70"/>
                  <a:gd name="T7" fmla="*/ 121 h 124"/>
                  <a:gd name="T8" fmla="*/ 26 w 70"/>
                  <a:gd name="T9" fmla="*/ 122 h 124"/>
                  <a:gd name="T10" fmla="*/ 36 w 70"/>
                  <a:gd name="T11" fmla="*/ 122 h 124"/>
                  <a:gd name="T12" fmla="*/ 39 w 70"/>
                  <a:gd name="T13" fmla="*/ 118 h 124"/>
                  <a:gd name="T14" fmla="*/ 35 w 70"/>
                  <a:gd name="T15" fmla="*/ 113 h 124"/>
                  <a:gd name="T16" fmla="*/ 40 w 70"/>
                  <a:gd name="T17" fmla="*/ 107 h 124"/>
                  <a:gd name="T18" fmla="*/ 38 w 70"/>
                  <a:gd name="T19" fmla="*/ 98 h 124"/>
                  <a:gd name="T20" fmla="*/ 39 w 70"/>
                  <a:gd name="T21" fmla="*/ 96 h 124"/>
                  <a:gd name="T22" fmla="*/ 40 w 70"/>
                  <a:gd name="T23" fmla="*/ 91 h 124"/>
                  <a:gd name="T24" fmla="*/ 42 w 70"/>
                  <a:gd name="T25" fmla="*/ 89 h 124"/>
                  <a:gd name="T26" fmla="*/ 48 w 70"/>
                  <a:gd name="T27" fmla="*/ 85 h 124"/>
                  <a:gd name="T28" fmla="*/ 48 w 70"/>
                  <a:gd name="T29" fmla="*/ 81 h 124"/>
                  <a:gd name="T30" fmla="*/ 53 w 70"/>
                  <a:gd name="T31" fmla="*/ 78 h 124"/>
                  <a:gd name="T32" fmla="*/ 53 w 70"/>
                  <a:gd name="T33" fmla="*/ 68 h 124"/>
                  <a:gd name="T34" fmla="*/ 59 w 70"/>
                  <a:gd name="T35" fmla="*/ 68 h 124"/>
                  <a:gd name="T36" fmla="*/ 62 w 70"/>
                  <a:gd name="T37" fmla="*/ 65 h 124"/>
                  <a:gd name="T38" fmla="*/ 65 w 70"/>
                  <a:gd name="T39" fmla="*/ 65 h 124"/>
                  <a:gd name="T40" fmla="*/ 68 w 70"/>
                  <a:gd name="T41" fmla="*/ 52 h 124"/>
                  <a:gd name="T42" fmla="*/ 55 w 70"/>
                  <a:gd name="T43" fmla="*/ 48 h 124"/>
                  <a:gd name="T44" fmla="*/ 53 w 70"/>
                  <a:gd name="T45" fmla="*/ 33 h 124"/>
                  <a:gd name="T46" fmla="*/ 58 w 70"/>
                  <a:gd name="T47" fmla="*/ 15 h 124"/>
                  <a:gd name="T48" fmla="*/ 57 w 70"/>
                  <a:gd name="T49" fmla="*/ 4 h 124"/>
                  <a:gd name="T50" fmla="*/ 44 w 70"/>
                  <a:gd name="T51" fmla="*/ 7 h 124"/>
                  <a:gd name="T52" fmla="*/ 30 w 70"/>
                  <a:gd name="T53" fmla="*/ 27 h 124"/>
                  <a:gd name="T54" fmla="*/ 19 w 70"/>
                  <a:gd name="T55" fmla="*/ 26 h 124"/>
                  <a:gd name="T56" fmla="*/ 11 w 70"/>
                  <a:gd name="T57" fmla="*/ 31 h 124"/>
                  <a:gd name="T58" fmla="*/ 4 w 70"/>
                  <a:gd name="T59" fmla="*/ 40 h 124"/>
                  <a:gd name="T60" fmla="*/ 7 w 70"/>
                  <a:gd name="T61" fmla="*/ 47 h 124"/>
                  <a:gd name="T62" fmla="*/ 11 w 70"/>
                  <a:gd name="T63" fmla="*/ 50 h 124"/>
                  <a:gd name="T64" fmla="*/ 11 w 70"/>
                  <a:gd name="T65" fmla="*/ 45 h 124"/>
                  <a:gd name="T66" fmla="*/ 12 w 70"/>
                  <a:gd name="T67" fmla="*/ 40 h 124"/>
                  <a:gd name="T68" fmla="*/ 16 w 70"/>
                  <a:gd name="T69" fmla="*/ 34 h 124"/>
                  <a:gd name="T70" fmla="*/ 22 w 70"/>
                  <a:gd name="T71" fmla="*/ 32 h 124"/>
                  <a:gd name="T72" fmla="*/ 29 w 70"/>
                  <a:gd name="T73" fmla="*/ 32 h 124"/>
                  <a:gd name="T74" fmla="*/ 38 w 70"/>
                  <a:gd name="T75" fmla="*/ 29 h 124"/>
                  <a:gd name="T76" fmla="*/ 38 w 70"/>
                  <a:gd name="T77" fmla="*/ 32 h 124"/>
                  <a:gd name="T78" fmla="*/ 29 w 70"/>
                  <a:gd name="T79" fmla="*/ 32 h 124"/>
                  <a:gd name="T80" fmla="*/ 27 w 70"/>
                  <a:gd name="T81" fmla="*/ 42 h 124"/>
                  <a:gd name="T82" fmla="*/ 31 w 70"/>
                  <a:gd name="T83" fmla="*/ 51 h 124"/>
                  <a:gd name="T84" fmla="*/ 29 w 70"/>
                  <a:gd name="T85" fmla="*/ 48 h 124"/>
                  <a:gd name="T86" fmla="*/ 24 w 70"/>
                  <a:gd name="T87" fmla="*/ 49 h 124"/>
                  <a:gd name="T88" fmla="*/ 26 w 70"/>
                  <a:gd name="T89" fmla="*/ 42 h 124"/>
                  <a:gd name="T90" fmla="*/ 21 w 70"/>
                  <a:gd name="T91" fmla="*/ 46 h 124"/>
                  <a:gd name="T92" fmla="*/ 19 w 70"/>
                  <a:gd name="T93" fmla="*/ 41 h 124"/>
                  <a:gd name="T94" fmla="*/ 18 w 70"/>
                  <a:gd name="T95" fmla="*/ 36 h 124"/>
                  <a:gd name="T96" fmla="*/ 13 w 70"/>
                  <a:gd name="T97" fmla="*/ 45 h 124"/>
                  <a:gd name="T98" fmla="*/ 15 w 70"/>
                  <a:gd name="T99" fmla="*/ 50 h 124"/>
                  <a:gd name="T100" fmla="*/ 14 w 70"/>
                  <a:gd name="T101" fmla="*/ 55 h 124"/>
                  <a:gd name="T102" fmla="*/ 5 w 70"/>
                  <a:gd name="T103" fmla="*/ 49 h 124"/>
                  <a:gd name="T104" fmla="*/ 2 w 70"/>
                  <a:gd name="T105" fmla="*/ 54 h 124"/>
                  <a:gd name="T106" fmla="*/ 2 w 70"/>
                  <a:gd name="T107" fmla="*/ 71 h 124"/>
                  <a:gd name="T108" fmla="*/ 7 w 70"/>
                  <a:gd name="T109" fmla="*/ 81 h 124"/>
                  <a:gd name="T110" fmla="*/ 2 w 70"/>
                  <a:gd name="T111" fmla="*/ 9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" h="124">
                    <a:moveTo>
                      <a:pt x="2" y="90"/>
                    </a:moveTo>
                    <a:cubicBezTo>
                      <a:pt x="1" y="91"/>
                      <a:pt x="0" y="92"/>
                      <a:pt x="0" y="92"/>
                    </a:cubicBezTo>
                    <a:cubicBezTo>
                      <a:pt x="0" y="93"/>
                      <a:pt x="2" y="95"/>
                      <a:pt x="2" y="95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3" y="96"/>
                      <a:pt x="3" y="96"/>
                      <a:pt x="3" y="95"/>
                    </a:cubicBezTo>
                    <a:cubicBezTo>
                      <a:pt x="3" y="95"/>
                      <a:pt x="5" y="95"/>
                      <a:pt x="5" y="95"/>
                    </a:cubicBezTo>
                    <a:cubicBezTo>
                      <a:pt x="6" y="96"/>
                      <a:pt x="6" y="96"/>
                      <a:pt x="6" y="96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5" y="97"/>
                      <a:pt x="8" y="99"/>
                      <a:pt x="10" y="100"/>
                    </a:cubicBezTo>
                    <a:cubicBezTo>
                      <a:pt x="11" y="100"/>
                      <a:pt x="12" y="100"/>
                      <a:pt x="12" y="100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03"/>
                      <a:pt x="14" y="104"/>
                      <a:pt x="14" y="105"/>
                    </a:cubicBezTo>
                    <a:cubicBezTo>
                      <a:pt x="14" y="106"/>
                      <a:pt x="14" y="109"/>
                      <a:pt x="14" y="109"/>
                    </a:cubicBezTo>
                    <a:cubicBezTo>
                      <a:pt x="14" y="109"/>
                      <a:pt x="14" y="110"/>
                      <a:pt x="14" y="110"/>
                    </a:cubicBezTo>
                    <a:cubicBezTo>
                      <a:pt x="14" y="111"/>
                      <a:pt x="14" y="113"/>
                      <a:pt x="14" y="113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115"/>
                      <a:pt x="13" y="116"/>
                      <a:pt x="13" y="116"/>
                    </a:cubicBezTo>
                    <a:cubicBezTo>
                      <a:pt x="13" y="116"/>
                      <a:pt x="11" y="117"/>
                      <a:pt x="10" y="118"/>
                    </a:cubicBezTo>
                    <a:cubicBezTo>
                      <a:pt x="10" y="118"/>
                      <a:pt x="11" y="120"/>
                      <a:pt x="11" y="120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20" y="120"/>
                      <a:pt x="23" y="121"/>
                      <a:pt x="23" y="121"/>
                    </a:cubicBezTo>
                    <a:cubicBezTo>
                      <a:pt x="24" y="122"/>
                      <a:pt x="26" y="122"/>
                      <a:pt x="26" y="122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3" y="124"/>
                      <a:pt x="34" y="124"/>
                    </a:cubicBezTo>
                    <a:cubicBezTo>
                      <a:pt x="34" y="123"/>
                      <a:pt x="36" y="122"/>
                      <a:pt x="36" y="122"/>
                    </a:cubicBezTo>
                    <a:cubicBezTo>
                      <a:pt x="37" y="121"/>
                      <a:pt x="38" y="121"/>
                      <a:pt x="39" y="121"/>
                    </a:cubicBezTo>
                    <a:cubicBezTo>
                      <a:pt x="40" y="121"/>
                      <a:pt x="40" y="121"/>
                      <a:pt x="40" y="121"/>
                    </a:cubicBezTo>
                    <a:cubicBezTo>
                      <a:pt x="40" y="122"/>
                      <a:pt x="40" y="122"/>
                      <a:pt x="40" y="122"/>
                    </a:cubicBezTo>
                    <a:cubicBezTo>
                      <a:pt x="41" y="120"/>
                      <a:pt x="41" y="120"/>
                      <a:pt x="41" y="120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5" y="117"/>
                      <a:pt x="35" y="117"/>
                      <a:pt x="35" y="117"/>
                    </a:cubicBezTo>
                    <a:cubicBezTo>
                      <a:pt x="35" y="117"/>
                      <a:pt x="36" y="116"/>
                      <a:pt x="36" y="116"/>
                    </a:cubicBezTo>
                    <a:cubicBezTo>
                      <a:pt x="36" y="115"/>
                      <a:pt x="36" y="113"/>
                      <a:pt x="36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1"/>
                      <a:pt x="38" y="111"/>
                      <a:pt x="39" y="111"/>
                    </a:cubicBezTo>
                    <a:cubicBezTo>
                      <a:pt x="39" y="111"/>
                      <a:pt x="40" y="110"/>
                      <a:pt x="40" y="110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0" y="107"/>
                      <a:pt x="40" y="107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40" y="105"/>
                      <a:pt x="40" y="105"/>
                      <a:pt x="40" y="105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8" y="103"/>
                      <a:pt x="38" y="101"/>
                      <a:pt x="38" y="100"/>
                    </a:cubicBezTo>
                    <a:cubicBezTo>
                      <a:pt x="38" y="98"/>
                      <a:pt x="38" y="99"/>
                      <a:pt x="38" y="98"/>
                    </a:cubicBezTo>
                    <a:cubicBezTo>
                      <a:pt x="38" y="98"/>
                      <a:pt x="38" y="98"/>
                      <a:pt x="38" y="98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7" y="97"/>
                      <a:pt x="38" y="97"/>
                    </a:cubicBezTo>
                    <a:cubicBezTo>
                      <a:pt x="38" y="97"/>
                      <a:pt x="39" y="96"/>
                      <a:pt x="39" y="96"/>
                    </a:cubicBezTo>
                    <a:cubicBezTo>
                      <a:pt x="41" y="95"/>
                      <a:pt x="41" y="95"/>
                      <a:pt x="41" y="95"/>
                    </a:cubicBezTo>
                    <a:cubicBezTo>
                      <a:pt x="42" y="94"/>
                      <a:pt x="42" y="94"/>
                      <a:pt x="42" y="94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2"/>
                      <a:pt x="41" y="90"/>
                      <a:pt x="41" y="90"/>
                    </a:cubicBezTo>
                    <a:cubicBezTo>
                      <a:pt x="41" y="90"/>
                      <a:pt x="42" y="89"/>
                      <a:pt x="42" y="89"/>
                    </a:cubicBezTo>
                    <a:cubicBezTo>
                      <a:pt x="43" y="89"/>
                      <a:pt x="44" y="90"/>
                      <a:pt x="44" y="90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7" y="88"/>
                      <a:pt x="48" y="87"/>
                      <a:pt x="49" y="86"/>
                    </a:cubicBezTo>
                    <a:cubicBezTo>
                      <a:pt x="49" y="85"/>
                      <a:pt x="48" y="85"/>
                      <a:pt x="48" y="85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7" y="81"/>
                      <a:pt x="47" y="81"/>
                      <a:pt x="48" y="81"/>
                    </a:cubicBezTo>
                    <a:cubicBezTo>
                      <a:pt x="49" y="81"/>
                      <a:pt x="50" y="82"/>
                      <a:pt x="50" y="82"/>
                    </a:cubicBezTo>
                    <a:cubicBezTo>
                      <a:pt x="50" y="82"/>
                      <a:pt x="51" y="82"/>
                      <a:pt x="51" y="82"/>
                    </a:cubicBezTo>
                    <a:cubicBezTo>
                      <a:pt x="51" y="82"/>
                      <a:pt x="53" y="81"/>
                      <a:pt x="53" y="81"/>
                    </a:cubicBezTo>
                    <a:cubicBezTo>
                      <a:pt x="53" y="80"/>
                      <a:pt x="53" y="80"/>
                      <a:pt x="53" y="79"/>
                    </a:cubicBezTo>
                    <a:cubicBezTo>
                      <a:pt x="54" y="79"/>
                      <a:pt x="53" y="79"/>
                      <a:pt x="53" y="78"/>
                    </a:cubicBezTo>
                    <a:cubicBezTo>
                      <a:pt x="53" y="78"/>
                      <a:pt x="53" y="76"/>
                      <a:pt x="53" y="76"/>
                    </a:cubicBezTo>
                    <a:cubicBezTo>
                      <a:pt x="53" y="75"/>
                      <a:pt x="53" y="75"/>
                      <a:pt x="53" y="74"/>
                    </a:cubicBezTo>
                    <a:cubicBezTo>
                      <a:pt x="53" y="74"/>
                      <a:pt x="54" y="73"/>
                      <a:pt x="54" y="73"/>
                    </a:cubicBezTo>
                    <a:cubicBezTo>
                      <a:pt x="54" y="72"/>
                      <a:pt x="53" y="71"/>
                      <a:pt x="53" y="71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4" y="65"/>
                      <a:pt x="55" y="64"/>
                    </a:cubicBezTo>
                    <a:cubicBezTo>
                      <a:pt x="55" y="63"/>
                      <a:pt x="56" y="63"/>
                      <a:pt x="56" y="63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71"/>
                      <a:pt x="60" y="71"/>
                      <a:pt x="61" y="71"/>
                    </a:cubicBezTo>
                    <a:cubicBezTo>
                      <a:pt x="62" y="71"/>
                      <a:pt x="61" y="69"/>
                      <a:pt x="61" y="69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6"/>
                      <a:pt x="62" y="65"/>
                    </a:cubicBezTo>
                    <a:cubicBezTo>
                      <a:pt x="62" y="65"/>
                      <a:pt x="63" y="67"/>
                      <a:pt x="63" y="67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67"/>
                      <a:pt x="65" y="67"/>
                      <a:pt x="65" y="67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8" y="63"/>
                      <a:pt x="69" y="62"/>
                      <a:pt x="69" y="61"/>
                    </a:cubicBezTo>
                    <a:cubicBezTo>
                      <a:pt x="69" y="60"/>
                      <a:pt x="70" y="58"/>
                      <a:pt x="70" y="58"/>
                    </a:cubicBezTo>
                    <a:cubicBezTo>
                      <a:pt x="70" y="56"/>
                      <a:pt x="70" y="56"/>
                      <a:pt x="70" y="56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52"/>
                      <a:pt x="66" y="52"/>
                      <a:pt x="65" y="52"/>
                    </a:cubicBezTo>
                    <a:cubicBezTo>
                      <a:pt x="64" y="52"/>
                      <a:pt x="62" y="52"/>
                      <a:pt x="61" y="53"/>
                    </a:cubicBezTo>
                    <a:cubicBezTo>
                      <a:pt x="60" y="53"/>
                      <a:pt x="58" y="52"/>
                      <a:pt x="58" y="52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4"/>
                      <a:pt x="59" y="22"/>
                      <a:pt x="60" y="21"/>
                    </a:cubicBezTo>
                    <a:cubicBezTo>
                      <a:pt x="61" y="20"/>
                      <a:pt x="59" y="18"/>
                      <a:pt x="59" y="18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4" y="4"/>
                      <a:pt x="53" y="4"/>
                    </a:cubicBezTo>
                    <a:cubicBezTo>
                      <a:pt x="52" y="5"/>
                      <a:pt x="49" y="5"/>
                      <a:pt x="49" y="5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8" y="27"/>
                      <a:pt x="18" y="27"/>
                    </a:cubicBezTo>
                    <a:cubicBezTo>
                      <a:pt x="17" y="28"/>
                      <a:pt x="16" y="27"/>
                      <a:pt x="16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6"/>
                      <a:pt x="6" y="39"/>
                      <a:pt x="5" y="39"/>
                    </a:cubicBezTo>
                    <a:cubicBezTo>
                      <a:pt x="5" y="40"/>
                      <a:pt x="5" y="40"/>
                      <a:pt x="4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4"/>
                      <a:pt x="6" y="45"/>
                    </a:cubicBezTo>
                    <a:cubicBezTo>
                      <a:pt x="7" y="45"/>
                      <a:pt x="7" y="46"/>
                      <a:pt x="7" y="46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49"/>
                      <a:pt x="11" y="50"/>
                      <a:pt x="11" y="50"/>
                    </a:cubicBezTo>
                    <a:cubicBezTo>
                      <a:pt x="12" y="50"/>
                      <a:pt x="13" y="49"/>
                      <a:pt x="13" y="49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3"/>
                      <a:pt x="11" y="43"/>
                    </a:cubicBezTo>
                    <a:cubicBezTo>
                      <a:pt x="11" y="42"/>
                      <a:pt x="10" y="42"/>
                      <a:pt x="10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6" y="35"/>
                      <a:pt x="16" y="34"/>
                    </a:cubicBezTo>
                    <a:cubicBezTo>
                      <a:pt x="16" y="34"/>
                      <a:pt x="17" y="34"/>
                      <a:pt x="18" y="34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21" y="32"/>
                      <a:pt x="21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1"/>
                      <a:pt x="26" y="31"/>
                    </a:cubicBezTo>
                    <a:cubicBezTo>
                      <a:pt x="26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7" y="32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1" y="32"/>
                      <a:pt x="31" y="31"/>
                    </a:cubicBezTo>
                    <a:cubicBezTo>
                      <a:pt x="32" y="30"/>
                      <a:pt x="32" y="30"/>
                      <a:pt x="34" y="30"/>
                    </a:cubicBezTo>
                    <a:cubicBezTo>
                      <a:pt x="36" y="30"/>
                      <a:pt x="35" y="30"/>
                      <a:pt x="36" y="30"/>
                    </a:cubicBezTo>
                    <a:cubicBezTo>
                      <a:pt x="37" y="29"/>
                      <a:pt x="37" y="30"/>
                      <a:pt x="38" y="29"/>
                    </a:cubicBezTo>
                    <a:cubicBezTo>
                      <a:pt x="38" y="29"/>
                      <a:pt x="40" y="28"/>
                      <a:pt x="40" y="28"/>
                    </a:cubicBezTo>
                    <a:cubicBezTo>
                      <a:pt x="41" y="28"/>
                      <a:pt x="42" y="29"/>
                      <a:pt x="42" y="30"/>
                    </a:cubicBezTo>
                    <a:cubicBezTo>
                      <a:pt x="41" y="30"/>
                      <a:pt x="40" y="30"/>
                      <a:pt x="40" y="30"/>
                    </a:cubicBezTo>
                    <a:cubicBezTo>
                      <a:pt x="40" y="30"/>
                      <a:pt x="40" y="31"/>
                      <a:pt x="39" y="32"/>
                    </a:cubicBezTo>
                    <a:cubicBezTo>
                      <a:pt x="38" y="32"/>
                      <a:pt x="39" y="32"/>
                      <a:pt x="38" y="32"/>
                    </a:cubicBezTo>
                    <a:cubicBezTo>
                      <a:pt x="37" y="31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5" y="32"/>
                      <a:pt x="34" y="32"/>
                    </a:cubicBezTo>
                    <a:cubicBezTo>
                      <a:pt x="34" y="32"/>
                      <a:pt x="32" y="32"/>
                      <a:pt x="31" y="32"/>
                    </a:cubicBezTo>
                    <a:cubicBezTo>
                      <a:pt x="30" y="32"/>
                      <a:pt x="30" y="32"/>
                      <a:pt x="29" y="32"/>
                    </a:cubicBezTo>
                    <a:cubicBezTo>
                      <a:pt x="28" y="33"/>
                      <a:pt x="29" y="33"/>
                      <a:pt x="28" y="34"/>
                    </a:cubicBezTo>
                    <a:cubicBezTo>
                      <a:pt x="27" y="34"/>
                      <a:pt x="27" y="36"/>
                      <a:pt x="27" y="36"/>
                    </a:cubicBezTo>
                    <a:cubicBezTo>
                      <a:pt x="27" y="36"/>
                      <a:pt x="26" y="37"/>
                      <a:pt x="26" y="38"/>
                    </a:cubicBezTo>
                    <a:cubicBezTo>
                      <a:pt x="26" y="38"/>
                      <a:pt x="27" y="39"/>
                      <a:pt x="27" y="40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8" y="45"/>
                      <a:pt x="29" y="45"/>
                    </a:cubicBezTo>
                    <a:cubicBezTo>
                      <a:pt x="29" y="45"/>
                      <a:pt x="30" y="45"/>
                      <a:pt x="30" y="46"/>
                    </a:cubicBezTo>
                    <a:cubicBezTo>
                      <a:pt x="31" y="47"/>
                      <a:pt x="30" y="47"/>
                      <a:pt x="30" y="47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1" y="49"/>
                      <a:pt x="31" y="51"/>
                    </a:cubicBezTo>
                    <a:cubicBezTo>
                      <a:pt x="32" y="52"/>
                      <a:pt x="31" y="51"/>
                      <a:pt x="31" y="52"/>
                    </a:cubicBezTo>
                    <a:cubicBezTo>
                      <a:pt x="32" y="53"/>
                      <a:pt x="30" y="51"/>
                      <a:pt x="30" y="51"/>
                    </a:cubicBezTo>
                    <a:cubicBezTo>
                      <a:pt x="30" y="51"/>
                      <a:pt x="30" y="50"/>
                      <a:pt x="30" y="50"/>
                    </a:cubicBezTo>
                    <a:cubicBezTo>
                      <a:pt x="30" y="50"/>
                      <a:pt x="30" y="49"/>
                      <a:pt x="30" y="49"/>
                    </a:cubicBezTo>
                    <a:cubicBezTo>
                      <a:pt x="30" y="49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50"/>
                      <a:pt x="27" y="50"/>
                    </a:cubicBezTo>
                    <a:cubicBezTo>
                      <a:pt x="27" y="50"/>
                      <a:pt x="27" y="51"/>
                      <a:pt x="25" y="50"/>
                    </a:cubicBezTo>
                    <a:cubicBezTo>
                      <a:pt x="23" y="50"/>
                      <a:pt x="24" y="49"/>
                      <a:pt x="24" y="49"/>
                    </a:cubicBezTo>
                    <a:cubicBezTo>
                      <a:pt x="24" y="49"/>
                      <a:pt x="25" y="48"/>
                      <a:pt x="25" y="48"/>
                    </a:cubicBezTo>
                    <a:cubicBezTo>
                      <a:pt x="25" y="47"/>
                      <a:pt x="26" y="47"/>
                      <a:pt x="26" y="47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6" y="43"/>
                    </a:cubicBezTo>
                    <a:cubicBezTo>
                      <a:pt x="26" y="43"/>
                      <a:pt x="26" y="42"/>
                      <a:pt x="26" y="42"/>
                    </a:cubicBezTo>
                    <a:cubicBezTo>
                      <a:pt x="26" y="42"/>
                      <a:pt x="24" y="40"/>
                      <a:pt x="23" y="40"/>
                    </a:cubicBezTo>
                    <a:cubicBezTo>
                      <a:pt x="22" y="40"/>
                      <a:pt x="22" y="41"/>
                      <a:pt x="21" y="41"/>
                    </a:cubicBezTo>
                    <a:cubicBezTo>
                      <a:pt x="21" y="42"/>
                      <a:pt x="20" y="42"/>
                      <a:pt x="20" y="43"/>
                    </a:cubicBezTo>
                    <a:cubicBezTo>
                      <a:pt x="19" y="44"/>
                      <a:pt x="20" y="44"/>
                      <a:pt x="20" y="45"/>
                    </a:cubicBezTo>
                    <a:cubicBezTo>
                      <a:pt x="20" y="45"/>
                      <a:pt x="21" y="46"/>
                      <a:pt x="21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6"/>
                      <a:pt x="19" y="45"/>
                    </a:cubicBezTo>
                    <a:cubicBezTo>
                      <a:pt x="19" y="45"/>
                      <a:pt x="17" y="44"/>
                      <a:pt x="17" y="44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42"/>
                      <a:pt x="19" y="41"/>
                      <a:pt x="19" y="41"/>
                    </a:cubicBezTo>
                    <a:cubicBezTo>
                      <a:pt x="19" y="40"/>
                      <a:pt x="19" y="39"/>
                      <a:pt x="19" y="39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1" y="35"/>
                      <a:pt x="20" y="35"/>
                    </a:cubicBezTo>
                    <a:cubicBezTo>
                      <a:pt x="20" y="34"/>
                      <a:pt x="19" y="35"/>
                      <a:pt x="19" y="35"/>
                    </a:cubicBezTo>
                    <a:cubicBezTo>
                      <a:pt x="19" y="35"/>
                      <a:pt x="18" y="36"/>
                      <a:pt x="18" y="36"/>
                    </a:cubicBezTo>
                    <a:cubicBezTo>
                      <a:pt x="18" y="36"/>
                      <a:pt x="16" y="36"/>
                      <a:pt x="15" y="36"/>
                    </a:cubicBezTo>
                    <a:cubicBezTo>
                      <a:pt x="14" y="37"/>
                      <a:pt x="14" y="38"/>
                      <a:pt x="14" y="38"/>
                    </a:cubicBezTo>
                    <a:cubicBezTo>
                      <a:pt x="14" y="38"/>
                      <a:pt x="14" y="41"/>
                      <a:pt x="13" y="41"/>
                    </a:cubicBezTo>
                    <a:cubicBezTo>
                      <a:pt x="13" y="41"/>
                      <a:pt x="12" y="43"/>
                      <a:pt x="12" y="43"/>
                    </a:cubicBezTo>
                    <a:cubicBezTo>
                      <a:pt x="12" y="43"/>
                      <a:pt x="13" y="44"/>
                      <a:pt x="13" y="45"/>
                    </a:cubicBezTo>
                    <a:cubicBezTo>
                      <a:pt x="13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7" y="45"/>
                    </a:cubicBezTo>
                    <a:cubicBezTo>
                      <a:pt x="18" y="45"/>
                      <a:pt x="17" y="46"/>
                      <a:pt x="17" y="46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1"/>
                      <a:pt x="15" y="51"/>
                    </a:cubicBezTo>
                    <a:cubicBezTo>
                      <a:pt x="15" y="51"/>
                      <a:pt x="16" y="52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7" y="50"/>
                      <a:pt x="7" y="50"/>
                    </a:cubicBezTo>
                    <a:cubicBezTo>
                      <a:pt x="6" y="50"/>
                      <a:pt x="6" y="50"/>
                      <a:pt x="5" y="49"/>
                    </a:cubicBezTo>
                    <a:cubicBezTo>
                      <a:pt x="4" y="49"/>
                      <a:pt x="5" y="48"/>
                      <a:pt x="5" y="48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2" y="50"/>
                      <a:pt x="1" y="50"/>
                    </a:cubicBezTo>
                    <a:cubicBezTo>
                      <a:pt x="1" y="51"/>
                      <a:pt x="2" y="54"/>
                      <a:pt x="2" y="54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1" y="69"/>
                      <a:pt x="1" y="70"/>
                    </a:cubicBezTo>
                    <a:cubicBezTo>
                      <a:pt x="1" y="70"/>
                      <a:pt x="2" y="71"/>
                      <a:pt x="2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1"/>
                      <a:pt x="6" y="75"/>
                      <a:pt x="6" y="76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7" y="78"/>
                      <a:pt x="7" y="80"/>
                      <a:pt x="7" y="80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1"/>
                      <a:pt x="5" y="83"/>
                      <a:pt x="4" y="83"/>
                    </a:cubicBezTo>
                    <a:cubicBezTo>
                      <a:pt x="3" y="83"/>
                      <a:pt x="4" y="83"/>
                      <a:pt x="3" y="83"/>
                    </a:cubicBezTo>
                    <a:cubicBezTo>
                      <a:pt x="3" y="83"/>
                      <a:pt x="3" y="84"/>
                      <a:pt x="3" y="84"/>
                    </a:cubicBezTo>
                    <a:cubicBezTo>
                      <a:pt x="3" y="84"/>
                      <a:pt x="3" y="87"/>
                      <a:pt x="3" y="87"/>
                    </a:cubicBezTo>
                    <a:cubicBezTo>
                      <a:pt x="3" y="88"/>
                      <a:pt x="2" y="90"/>
                      <a:pt x="2" y="9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2" name="Freeform 46">
                <a:extLst>
                  <a:ext uri="{FF2B5EF4-FFF2-40B4-BE49-F238E27FC236}">
                    <a16:creationId xmlns:a16="http://schemas.microsoft.com/office/drawing/2014/main" id="{B89B3F16-A998-193C-3632-6E9B88516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4" y="1711"/>
                <a:ext cx="87" cy="102"/>
              </a:xfrm>
              <a:custGeom>
                <a:avLst/>
                <a:gdLst>
                  <a:gd name="T0" fmla="*/ 2 w 43"/>
                  <a:gd name="T1" fmla="*/ 21 h 51"/>
                  <a:gd name="T2" fmla="*/ 5 w 43"/>
                  <a:gd name="T3" fmla="*/ 24 h 51"/>
                  <a:gd name="T4" fmla="*/ 6 w 43"/>
                  <a:gd name="T5" fmla="*/ 29 h 51"/>
                  <a:gd name="T6" fmla="*/ 7 w 43"/>
                  <a:gd name="T7" fmla="*/ 33 h 51"/>
                  <a:gd name="T8" fmla="*/ 6 w 43"/>
                  <a:gd name="T9" fmla="*/ 36 h 51"/>
                  <a:gd name="T10" fmla="*/ 8 w 43"/>
                  <a:gd name="T11" fmla="*/ 41 h 51"/>
                  <a:gd name="T12" fmla="*/ 15 w 43"/>
                  <a:gd name="T13" fmla="*/ 41 h 51"/>
                  <a:gd name="T14" fmla="*/ 22 w 43"/>
                  <a:gd name="T15" fmla="*/ 43 h 51"/>
                  <a:gd name="T16" fmla="*/ 23 w 43"/>
                  <a:gd name="T17" fmla="*/ 47 h 51"/>
                  <a:gd name="T18" fmla="*/ 26 w 43"/>
                  <a:gd name="T19" fmla="*/ 50 h 51"/>
                  <a:gd name="T20" fmla="*/ 29 w 43"/>
                  <a:gd name="T21" fmla="*/ 51 h 51"/>
                  <a:gd name="T22" fmla="*/ 32 w 43"/>
                  <a:gd name="T23" fmla="*/ 48 h 51"/>
                  <a:gd name="T24" fmla="*/ 32 w 43"/>
                  <a:gd name="T25" fmla="*/ 45 h 51"/>
                  <a:gd name="T26" fmla="*/ 31 w 43"/>
                  <a:gd name="T27" fmla="*/ 43 h 51"/>
                  <a:gd name="T28" fmla="*/ 29 w 43"/>
                  <a:gd name="T29" fmla="*/ 42 h 51"/>
                  <a:gd name="T30" fmla="*/ 34 w 43"/>
                  <a:gd name="T31" fmla="*/ 39 h 51"/>
                  <a:gd name="T32" fmla="*/ 39 w 43"/>
                  <a:gd name="T33" fmla="*/ 36 h 51"/>
                  <a:gd name="T34" fmla="*/ 36 w 43"/>
                  <a:gd name="T35" fmla="*/ 31 h 51"/>
                  <a:gd name="T36" fmla="*/ 33 w 43"/>
                  <a:gd name="T37" fmla="*/ 26 h 51"/>
                  <a:gd name="T38" fmla="*/ 40 w 43"/>
                  <a:gd name="T39" fmla="*/ 24 h 51"/>
                  <a:gd name="T40" fmla="*/ 43 w 43"/>
                  <a:gd name="T41" fmla="*/ 22 h 51"/>
                  <a:gd name="T42" fmla="*/ 41 w 43"/>
                  <a:gd name="T43" fmla="*/ 19 h 51"/>
                  <a:gd name="T44" fmla="*/ 41 w 43"/>
                  <a:gd name="T45" fmla="*/ 13 h 51"/>
                  <a:gd name="T46" fmla="*/ 39 w 43"/>
                  <a:gd name="T47" fmla="*/ 8 h 51"/>
                  <a:gd name="T48" fmla="*/ 40 w 43"/>
                  <a:gd name="T49" fmla="*/ 2 h 51"/>
                  <a:gd name="T50" fmla="*/ 35 w 43"/>
                  <a:gd name="T51" fmla="*/ 0 h 51"/>
                  <a:gd name="T52" fmla="*/ 27 w 43"/>
                  <a:gd name="T53" fmla="*/ 4 h 51"/>
                  <a:gd name="T54" fmla="*/ 23 w 43"/>
                  <a:gd name="T55" fmla="*/ 9 h 51"/>
                  <a:gd name="T56" fmla="*/ 26 w 43"/>
                  <a:gd name="T57" fmla="*/ 9 h 51"/>
                  <a:gd name="T58" fmla="*/ 25 w 43"/>
                  <a:gd name="T59" fmla="*/ 13 h 51"/>
                  <a:gd name="T60" fmla="*/ 22 w 43"/>
                  <a:gd name="T61" fmla="*/ 16 h 51"/>
                  <a:gd name="T62" fmla="*/ 22 w 43"/>
                  <a:gd name="T63" fmla="*/ 19 h 51"/>
                  <a:gd name="T64" fmla="*/ 19 w 43"/>
                  <a:gd name="T65" fmla="*/ 18 h 51"/>
                  <a:gd name="T66" fmla="*/ 21 w 43"/>
                  <a:gd name="T67" fmla="*/ 15 h 51"/>
                  <a:gd name="T68" fmla="*/ 18 w 43"/>
                  <a:gd name="T69" fmla="*/ 15 h 51"/>
                  <a:gd name="T70" fmla="*/ 20 w 43"/>
                  <a:gd name="T71" fmla="*/ 10 h 51"/>
                  <a:gd name="T72" fmla="*/ 19 w 43"/>
                  <a:gd name="T73" fmla="*/ 7 h 51"/>
                  <a:gd name="T74" fmla="*/ 14 w 43"/>
                  <a:gd name="T75" fmla="*/ 9 h 51"/>
                  <a:gd name="T76" fmla="*/ 11 w 43"/>
                  <a:gd name="T77" fmla="*/ 9 h 51"/>
                  <a:gd name="T78" fmla="*/ 15 w 43"/>
                  <a:gd name="T79" fmla="*/ 11 h 51"/>
                  <a:gd name="T80" fmla="*/ 10 w 43"/>
                  <a:gd name="T81" fmla="*/ 14 h 51"/>
                  <a:gd name="T82" fmla="*/ 9 w 43"/>
                  <a:gd name="T83" fmla="*/ 17 h 51"/>
                  <a:gd name="T84" fmla="*/ 5 w 43"/>
                  <a:gd name="T85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1">
                    <a:moveTo>
                      <a:pt x="1" y="18"/>
                    </a:moveTo>
                    <a:cubicBezTo>
                      <a:pt x="0" y="18"/>
                      <a:pt x="1" y="20"/>
                      <a:pt x="1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7" y="30"/>
                      <a:pt x="7" y="30"/>
                    </a:cubicBezTo>
                    <a:cubicBezTo>
                      <a:pt x="7" y="31"/>
                      <a:pt x="7" y="32"/>
                      <a:pt x="7" y="32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6" y="35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1"/>
                      <a:pt x="8" y="41"/>
                    </a:cubicBezTo>
                    <a:cubicBezTo>
                      <a:pt x="8" y="41"/>
                      <a:pt x="9" y="42"/>
                      <a:pt x="9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7" y="42"/>
                      <a:pt x="17" y="42"/>
                    </a:cubicBezTo>
                    <a:cubicBezTo>
                      <a:pt x="18" y="42"/>
                      <a:pt x="20" y="41"/>
                      <a:pt x="20" y="41"/>
                    </a:cubicBezTo>
                    <a:cubicBezTo>
                      <a:pt x="20" y="41"/>
                      <a:pt x="21" y="42"/>
                      <a:pt x="22" y="43"/>
                    </a:cubicBezTo>
                    <a:cubicBezTo>
                      <a:pt x="23" y="43"/>
                      <a:pt x="23" y="44"/>
                      <a:pt x="23" y="44"/>
                    </a:cubicBezTo>
                    <a:cubicBezTo>
                      <a:pt x="23" y="45"/>
                      <a:pt x="22" y="45"/>
                      <a:pt x="22" y="45"/>
                    </a:cubicBezTo>
                    <a:cubicBezTo>
                      <a:pt x="22" y="45"/>
                      <a:pt x="22" y="47"/>
                      <a:pt x="23" y="47"/>
                    </a:cubicBezTo>
                    <a:cubicBezTo>
                      <a:pt x="23" y="48"/>
                      <a:pt x="23" y="47"/>
                      <a:pt x="23" y="47"/>
                    </a:cubicBezTo>
                    <a:cubicBezTo>
                      <a:pt x="23" y="47"/>
                      <a:pt x="24" y="48"/>
                      <a:pt x="24" y="49"/>
                    </a:cubicBezTo>
                    <a:cubicBezTo>
                      <a:pt x="25" y="50"/>
                      <a:pt x="26" y="50"/>
                      <a:pt x="26" y="50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8" y="51"/>
                      <a:pt x="28" y="51"/>
                      <a:pt x="29" y="51"/>
                    </a:cubicBezTo>
                    <a:cubicBezTo>
                      <a:pt x="30" y="51"/>
                      <a:pt x="30" y="50"/>
                      <a:pt x="30" y="50"/>
                    </a:cubicBezTo>
                    <a:cubicBezTo>
                      <a:pt x="31" y="50"/>
                      <a:pt x="31" y="50"/>
                      <a:pt x="32" y="49"/>
                    </a:cubicBezTo>
                    <a:cubicBezTo>
                      <a:pt x="32" y="49"/>
                      <a:pt x="32" y="48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1" y="43"/>
                      <a:pt x="31" y="43"/>
                    </a:cubicBezTo>
                    <a:cubicBezTo>
                      <a:pt x="31" y="42"/>
                      <a:pt x="30" y="43"/>
                      <a:pt x="30" y="43"/>
                    </a:cubicBezTo>
                    <a:cubicBezTo>
                      <a:pt x="30" y="43"/>
                      <a:pt x="29" y="43"/>
                      <a:pt x="29" y="43"/>
                    </a:cubicBezTo>
                    <a:cubicBezTo>
                      <a:pt x="29" y="43"/>
                      <a:pt x="29" y="42"/>
                      <a:pt x="29" y="42"/>
                    </a:cubicBezTo>
                    <a:cubicBezTo>
                      <a:pt x="30" y="42"/>
                      <a:pt x="30" y="42"/>
                      <a:pt x="30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3" y="39"/>
                      <a:pt x="34" y="39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6"/>
                      <a:pt x="39" y="35"/>
                      <a:pt x="39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6" y="32"/>
                      <a:pt x="36" y="31"/>
                    </a:cubicBezTo>
                    <a:cubicBezTo>
                      <a:pt x="36" y="31"/>
                      <a:pt x="33" y="30"/>
                      <a:pt x="33" y="30"/>
                    </a:cubicBezTo>
                    <a:cubicBezTo>
                      <a:pt x="33" y="30"/>
                      <a:pt x="32" y="28"/>
                      <a:pt x="32" y="28"/>
                    </a:cubicBezTo>
                    <a:cubicBezTo>
                      <a:pt x="32" y="28"/>
                      <a:pt x="33" y="26"/>
                      <a:pt x="33" y="26"/>
                    </a:cubicBezTo>
                    <a:cubicBezTo>
                      <a:pt x="33" y="26"/>
                      <a:pt x="35" y="24"/>
                      <a:pt x="36" y="23"/>
                    </a:cubicBezTo>
                    <a:cubicBezTo>
                      <a:pt x="37" y="22"/>
                      <a:pt x="37" y="23"/>
                      <a:pt x="38" y="23"/>
                    </a:cubicBezTo>
                    <a:cubicBezTo>
                      <a:pt x="38" y="23"/>
                      <a:pt x="39" y="24"/>
                      <a:pt x="40" y="24"/>
                    </a:cubicBezTo>
                    <a:cubicBezTo>
                      <a:pt x="40" y="24"/>
                      <a:pt x="41" y="24"/>
                      <a:pt x="41" y="24"/>
                    </a:cubicBezTo>
                    <a:cubicBezTo>
                      <a:pt x="42" y="24"/>
                      <a:pt x="43" y="24"/>
                      <a:pt x="43" y="24"/>
                    </a:cubicBezTo>
                    <a:cubicBezTo>
                      <a:pt x="43" y="24"/>
                      <a:pt x="43" y="23"/>
                      <a:pt x="43" y="22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42" y="21"/>
                      <a:pt x="42" y="20"/>
                      <a:pt x="42" y="20"/>
                    </a:cubicBezTo>
                    <a:cubicBezTo>
                      <a:pt x="42" y="20"/>
                      <a:pt x="41" y="19"/>
                      <a:pt x="41" y="19"/>
                    </a:cubicBezTo>
                    <a:cubicBezTo>
                      <a:pt x="41" y="19"/>
                      <a:pt x="42" y="18"/>
                      <a:pt x="42" y="18"/>
                    </a:cubicBezTo>
                    <a:cubicBezTo>
                      <a:pt x="42" y="18"/>
                      <a:pt x="42" y="15"/>
                      <a:pt x="42" y="15"/>
                    </a:cubicBezTo>
                    <a:cubicBezTo>
                      <a:pt x="41" y="15"/>
                      <a:pt x="41" y="13"/>
                      <a:pt x="41" y="13"/>
                    </a:cubicBezTo>
                    <a:cubicBezTo>
                      <a:pt x="41" y="12"/>
                      <a:pt x="40" y="11"/>
                      <a:pt x="40" y="11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8"/>
                    </a:cubicBezTo>
                    <a:cubicBezTo>
                      <a:pt x="39" y="7"/>
                      <a:pt x="40" y="6"/>
                      <a:pt x="40" y="5"/>
                    </a:cubicBezTo>
                    <a:cubicBezTo>
                      <a:pt x="41" y="5"/>
                      <a:pt x="41" y="4"/>
                      <a:pt x="41" y="4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37" y="2"/>
                      <a:pt x="37" y="2"/>
                    </a:cubicBezTo>
                    <a:cubicBezTo>
                      <a:pt x="37" y="2"/>
                      <a:pt x="36" y="1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5" y="0"/>
                      <a:pt x="32" y="1"/>
                      <a:pt x="32" y="1"/>
                    </a:cubicBezTo>
                    <a:cubicBezTo>
                      <a:pt x="32" y="1"/>
                      <a:pt x="31" y="1"/>
                      <a:pt x="30" y="2"/>
                    </a:cubicBezTo>
                    <a:cubicBezTo>
                      <a:pt x="28" y="3"/>
                      <a:pt x="28" y="3"/>
                      <a:pt x="27" y="4"/>
                    </a:cubicBezTo>
                    <a:cubicBezTo>
                      <a:pt x="26" y="4"/>
                      <a:pt x="25" y="5"/>
                      <a:pt x="25" y="5"/>
                    </a:cubicBezTo>
                    <a:cubicBezTo>
                      <a:pt x="24" y="6"/>
                      <a:pt x="23" y="7"/>
                      <a:pt x="23" y="7"/>
                    </a:cubicBezTo>
                    <a:cubicBezTo>
                      <a:pt x="22" y="8"/>
                      <a:pt x="23" y="8"/>
                      <a:pt x="23" y="9"/>
                    </a:cubicBezTo>
                    <a:cubicBezTo>
                      <a:pt x="23" y="10"/>
                      <a:pt x="24" y="9"/>
                      <a:pt x="24" y="9"/>
                    </a:cubicBezTo>
                    <a:cubicBezTo>
                      <a:pt x="24" y="9"/>
                      <a:pt x="25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10"/>
                      <a:pt x="26" y="10"/>
                    </a:cubicBezTo>
                    <a:cubicBezTo>
                      <a:pt x="26" y="10"/>
                      <a:pt x="25" y="11"/>
                      <a:pt x="25" y="11"/>
                    </a:cubicBezTo>
                    <a:cubicBezTo>
                      <a:pt x="25" y="11"/>
                      <a:pt x="25" y="12"/>
                      <a:pt x="25" y="13"/>
                    </a:cubicBezTo>
                    <a:cubicBezTo>
                      <a:pt x="25" y="13"/>
                      <a:pt x="24" y="14"/>
                      <a:pt x="24" y="14"/>
                    </a:cubicBezTo>
                    <a:cubicBezTo>
                      <a:pt x="23" y="14"/>
                      <a:pt x="23" y="14"/>
                      <a:pt x="22" y="15"/>
                    </a:cubicBezTo>
                    <a:cubicBezTo>
                      <a:pt x="21" y="15"/>
                      <a:pt x="22" y="16"/>
                      <a:pt x="22" y="16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8"/>
                      <a:pt x="23" y="18"/>
                      <a:pt x="23" y="19"/>
                    </a:cubicBezTo>
                    <a:cubicBezTo>
                      <a:pt x="23" y="19"/>
                      <a:pt x="22" y="20"/>
                      <a:pt x="22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8"/>
                      <a:pt x="20" y="17"/>
                      <a:pt x="20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0"/>
                      <a:pt x="20" y="10"/>
                    </a:cubicBezTo>
                    <a:cubicBezTo>
                      <a:pt x="20" y="10"/>
                      <a:pt x="21" y="9"/>
                      <a:pt x="21" y="8"/>
                    </a:cubicBezTo>
                    <a:cubicBezTo>
                      <a:pt x="22" y="8"/>
                      <a:pt x="21" y="7"/>
                      <a:pt x="2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5" y="9"/>
                      <a:pt x="15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1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1" y="9"/>
                      <a:pt x="13" y="10"/>
                      <a:pt x="13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1" y="16"/>
                      <a:pt x="11" y="16"/>
                    </a:cubicBezTo>
                    <a:cubicBezTo>
                      <a:pt x="11" y="16"/>
                      <a:pt x="11" y="17"/>
                      <a:pt x="11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6" y="18"/>
                      <a:pt x="6" y="18"/>
                    </a:cubicBezTo>
                    <a:cubicBezTo>
                      <a:pt x="6" y="18"/>
                      <a:pt x="5" y="18"/>
                      <a:pt x="5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2" y="18"/>
                      <a:pt x="1" y="1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3" name="Freeform 47">
                <a:extLst>
                  <a:ext uri="{FF2B5EF4-FFF2-40B4-BE49-F238E27FC236}">
                    <a16:creationId xmlns:a16="http://schemas.microsoft.com/office/drawing/2014/main" id="{8CD85087-7AD7-2BFB-A4D3-8C6E75E00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1807"/>
                <a:ext cx="12" cy="12"/>
              </a:xfrm>
              <a:custGeom>
                <a:avLst/>
                <a:gdLst>
                  <a:gd name="T0" fmla="*/ 3 w 6"/>
                  <a:gd name="T1" fmla="*/ 1 h 6"/>
                  <a:gd name="T2" fmla="*/ 2 w 6"/>
                  <a:gd name="T3" fmla="*/ 2 h 6"/>
                  <a:gd name="T4" fmla="*/ 0 w 6"/>
                  <a:gd name="T5" fmla="*/ 2 h 6"/>
                  <a:gd name="T6" fmla="*/ 1 w 6"/>
                  <a:gd name="T7" fmla="*/ 4 h 6"/>
                  <a:gd name="T8" fmla="*/ 2 w 6"/>
                  <a:gd name="T9" fmla="*/ 6 h 6"/>
                  <a:gd name="T10" fmla="*/ 5 w 6"/>
                  <a:gd name="T11" fmla="*/ 3 h 6"/>
                  <a:gd name="T12" fmla="*/ 5 w 6"/>
                  <a:gd name="T13" fmla="*/ 2 h 6"/>
                  <a:gd name="T14" fmla="*/ 6 w 6"/>
                  <a:gd name="T15" fmla="*/ 0 h 6"/>
                  <a:gd name="T16" fmla="*/ 3 w 6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6"/>
                      <a:pt x="2" y="6"/>
                    </a:cubicBezTo>
                    <a:cubicBezTo>
                      <a:pt x="3" y="6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4" name="Freeform 48">
                <a:extLst>
                  <a:ext uri="{FF2B5EF4-FFF2-40B4-BE49-F238E27FC236}">
                    <a16:creationId xmlns:a16="http://schemas.microsoft.com/office/drawing/2014/main" id="{125CBB81-E4E3-84D5-C264-ADBD308D1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2" y="1799"/>
                <a:ext cx="16" cy="36"/>
              </a:xfrm>
              <a:custGeom>
                <a:avLst/>
                <a:gdLst>
                  <a:gd name="T0" fmla="*/ 6 w 8"/>
                  <a:gd name="T1" fmla="*/ 1 h 18"/>
                  <a:gd name="T2" fmla="*/ 6 w 8"/>
                  <a:gd name="T3" fmla="*/ 3 h 18"/>
                  <a:gd name="T4" fmla="*/ 4 w 8"/>
                  <a:gd name="T5" fmla="*/ 6 h 18"/>
                  <a:gd name="T6" fmla="*/ 3 w 8"/>
                  <a:gd name="T7" fmla="*/ 8 h 18"/>
                  <a:gd name="T8" fmla="*/ 2 w 8"/>
                  <a:gd name="T9" fmla="*/ 9 h 18"/>
                  <a:gd name="T10" fmla="*/ 2 w 8"/>
                  <a:gd name="T11" fmla="*/ 10 h 18"/>
                  <a:gd name="T12" fmla="*/ 2 w 8"/>
                  <a:gd name="T13" fmla="*/ 11 h 18"/>
                  <a:gd name="T14" fmla="*/ 1 w 8"/>
                  <a:gd name="T15" fmla="*/ 12 h 18"/>
                  <a:gd name="T16" fmla="*/ 1 w 8"/>
                  <a:gd name="T17" fmla="*/ 13 h 18"/>
                  <a:gd name="T18" fmla="*/ 0 w 8"/>
                  <a:gd name="T19" fmla="*/ 14 h 18"/>
                  <a:gd name="T20" fmla="*/ 1 w 8"/>
                  <a:gd name="T21" fmla="*/ 17 h 18"/>
                  <a:gd name="T22" fmla="*/ 2 w 8"/>
                  <a:gd name="T23" fmla="*/ 18 h 18"/>
                  <a:gd name="T24" fmla="*/ 3 w 8"/>
                  <a:gd name="T25" fmla="*/ 18 h 18"/>
                  <a:gd name="T26" fmla="*/ 3 w 8"/>
                  <a:gd name="T27" fmla="*/ 16 h 18"/>
                  <a:gd name="T28" fmla="*/ 4 w 8"/>
                  <a:gd name="T29" fmla="*/ 12 h 18"/>
                  <a:gd name="T30" fmla="*/ 5 w 8"/>
                  <a:gd name="T31" fmla="*/ 10 h 18"/>
                  <a:gd name="T32" fmla="*/ 7 w 8"/>
                  <a:gd name="T33" fmla="*/ 7 h 18"/>
                  <a:gd name="T34" fmla="*/ 7 w 8"/>
                  <a:gd name="T35" fmla="*/ 4 h 18"/>
                  <a:gd name="T36" fmla="*/ 8 w 8"/>
                  <a:gd name="T37" fmla="*/ 2 h 18"/>
                  <a:gd name="T38" fmla="*/ 7 w 8"/>
                  <a:gd name="T39" fmla="*/ 0 h 18"/>
                  <a:gd name="T40" fmla="*/ 6 w 8"/>
                  <a:gd name="T4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8">
                    <a:moveTo>
                      <a:pt x="6" y="1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3" y="18"/>
                      <a:pt x="3" y="18"/>
                    </a:cubicBezTo>
                    <a:cubicBezTo>
                      <a:pt x="3" y="17"/>
                      <a:pt x="3" y="16"/>
                      <a:pt x="3" y="16"/>
                    </a:cubicBezTo>
                    <a:cubicBezTo>
                      <a:pt x="3" y="15"/>
                      <a:pt x="4" y="13"/>
                      <a:pt x="4" y="12"/>
                    </a:cubicBezTo>
                    <a:cubicBezTo>
                      <a:pt x="4" y="12"/>
                      <a:pt x="5" y="10"/>
                      <a:pt x="5" y="10"/>
                    </a:cubicBezTo>
                    <a:cubicBezTo>
                      <a:pt x="6" y="9"/>
                      <a:pt x="7" y="8"/>
                      <a:pt x="7" y="7"/>
                    </a:cubicBezTo>
                    <a:cubicBezTo>
                      <a:pt x="7" y="6"/>
                      <a:pt x="7" y="5"/>
                      <a:pt x="7" y="4"/>
                    </a:cubicBezTo>
                    <a:cubicBezTo>
                      <a:pt x="7" y="4"/>
                      <a:pt x="8" y="2"/>
                      <a:pt x="8" y="2"/>
                    </a:cubicBezTo>
                    <a:cubicBezTo>
                      <a:pt x="8" y="1"/>
                      <a:pt x="7" y="0"/>
                      <a:pt x="7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5" name="Freeform 49">
                <a:extLst>
                  <a:ext uri="{FF2B5EF4-FFF2-40B4-BE49-F238E27FC236}">
                    <a16:creationId xmlns:a16="http://schemas.microsoft.com/office/drawing/2014/main" id="{2F645741-17B8-8A1C-4008-B7B466303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" y="1815"/>
                <a:ext cx="14" cy="12"/>
              </a:xfrm>
              <a:custGeom>
                <a:avLst/>
                <a:gdLst>
                  <a:gd name="T0" fmla="*/ 4 w 7"/>
                  <a:gd name="T1" fmla="*/ 2 h 6"/>
                  <a:gd name="T2" fmla="*/ 3 w 7"/>
                  <a:gd name="T3" fmla="*/ 2 h 6"/>
                  <a:gd name="T4" fmla="*/ 1 w 7"/>
                  <a:gd name="T5" fmla="*/ 0 h 6"/>
                  <a:gd name="T6" fmla="*/ 0 w 7"/>
                  <a:gd name="T7" fmla="*/ 0 h 6"/>
                  <a:gd name="T8" fmla="*/ 1 w 7"/>
                  <a:gd name="T9" fmla="*/ 3 h 6"/>
                  <a:gd name="T10" fmla="*/ 2 w 7"/>
                  <a:gd name="T11" fmla="*/ 4 h 6"/>
                  <a:gd name="T12" fmla="*/ 4 w 7"/>
                  <a:gd name="T13" fmla="*/ 5 h 6"/>
                  <a:gd name="T14" fmla="*/ 4 w 7"/>
                  <a:gd name="T15" fmla="*/ 6 h 6"/>
                  <a:gd name="T16" fmla="*/ 6 w 7"/>
                  <a:gd name="T17" fmla="*/ 5 h 6"/>
                  <a:gd name="T18" fmla="*/ 7 w 7"/>
                  <a:gd name="T19" fmla="*/ 4 h 6"/>
                  <a:gd name="T20" fmla="*/ 5 w 7"/>
                  <a:gd name="T21" fmla="*/ 3 h 6"/>
                  <a:gd name="T22" fmla="*/ 4 w 7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4" y="2"/>
                    </a:moveTo>
                    <a:cubicBezTo>
                      <a:pt x="4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5" y="6"/>
                      <a:pt x="6" y="5"/>
                      <a:pt x="6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5" y="3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6" name="Freeform 50">
                <a:extLst>
                  <a:ext uri="{FF2B5EF4-FFF2-40B4-BE49-F238E27FC236}">
                    <a16:creationId xmlns:a16="http://schemas.microsoft.com/office/drawing/2014/main" id="{69774175-B918-0CAA-443B-F55310DC1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0" y="1940"/>
                <a:ext cx="16" cy="4"/>
              </a:xfrm>
              <a:custGeom>
                <a:avLst/>
                <a:gdLst>
                  <a:gd name="T0" fmla="*/ 0 w 8"/>
                  <a:gd name="T1" fmla="*/ 2 h 2"/>
                  <a:gd name="T2" fmla="*/ 2 w 8"/>
                  <a:gd name="T3" fmla="*/ 2 h 2"/>
                  <a:gd name="T4" fmla="*/ 3 w 8"/>
                  <a:gd name="T5" fmla="*/ 2 h 2"/>
                  <a:gd name="T6" fmla="*/ 4 w 8"/>
                  <a:gd name="T7" fmla="*/ 2 h 2"/>
                  <a:gd name="T8" fmla="*/ 4 w 8"/>
                  <a:gd name="T9" fmla="*/ 2 h 2"/>
                  <a:gd name="T10" fmla="*/ 6 w 8"/>
                  <a:gd name="T11" fmla="*/ 2 h 2"/>
                  <a:gd name="T12" fmla="*/ 7 w 8"/>
                  <a:gd name="T13" fmla="*/ 2 h 2"/>
                  <a:gd name="T14" fmla="*/ 8 w 8"/>
                  <a:gd name="T15" fmla="*/ 2 h 2"/>
                  <a:gd name="T16" fmla="*/ 8 w 8"/>
                  <a:gd name="T17" fmla="*/ 1 h 2"/>
                  <a:gd name="T18" fmla="*/ 6 w 8"/>
                  <a:gd name="T19" fmla="*/ 1 h 2"/>
                  <a:gd name="T20" fmla="*/ 5 w 8"/>
                  <a:gd name="T21" fmla="*/ 1 h 2"/>
                  <a:gd name="T22" fmla="*/ 4 w 8"/>
                  <a:gd name="T23" fmla="*/ 1 h 2"/>
                  <a:gd name="T24" fmla="*/ 3 w 8"/>
                  <a:gd name="T25" fmla="*/ 1 h 2"/>
                  <a:gd name="T26" fmla="*/ 1 w 8"/>
                  <a:gd name="T27" fmla="*/ 0 h 2"/>
                  <a:gd name="T28" fmla="*/ 1 w 8"/>
                  <a:gd name="T29" fmla="*/ 0 h 2"/>
                  <a:gd name="T30" fmla="*/ 0 w 8"/>
                  <a:gd name="T31" fmla="*/ 1 h 2"/>
                  <a:gd name="T32" fmla="*/ 0 w 8"/>
                  <a:gd name="T33" fmla="*/ 2 h 2"/>
                  <a:gd name="T34" fmla="*/ 0 w 8"/>
                  <a:gd name="T3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2">
                    <a:moveTo>
                      <a:pt x="0" y="2"/>
                    </a:moveTo>
                    <a:cubicBezTo>
                      <a:pt x="0" y="2"/>
                      <a:pt x="0" y="2"/>
                      <a:pt x="2" y="2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4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7" y="2"/>
                      <a:pt x="6" y="2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5" y="1"/>
                      <a:pt x="6" y="1"/>
                      <a:pt x="5" y="1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7" name="Freeform 51">
                <a:extLst>
                  <a:ext uri="{FF2B5EF4-FFF2-40B4-BE49-F238E27FC236}">
                    <a16:creationId xmlns:a16="http://schemas.microsoft.com/office/drawing/2014/main" id="{94A1893D-1CAF-761A-413F-3749B3C16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" y="1940"/>
                <a:ext cx="4" cy="4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1 h 2"/>
                  <a:gd name="T4" fmla="*/ 0 w 2"/>
                  <a:gd name="T5" fmla="*/ 1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1" y="2"/>
                      <a:pt x="1" y="1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8" name="Freeform 52">
                <a:extLst>
                  <a:ext uri="{FF2B5EF4-FFF2-40B4-BE49-F238E27FC236}">
                    <a16:creationId xmlns:a16="http://schemas.microsoft.com/office/drawing/2014/main" id="{E0F34071-944B-4A25-3BD0-C6343B62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4" y="1938"/>
                <a:ext cx="12" cy="6"/>
              </a:xfrm>
              <a:custGeom>
                <a:avLst/>
                <a:gdLst>
                  <a:gd name="T0" fmla="*/ 1 w 6"/>
                  <a:gd name="T1" fmla="*/ 2 h 3"/>
                  <a:gd name="T2" fmla="*/ 2 w 6"/>
                  <a:gd name="T3" fmla="*/ 2 h 3"/>
                  <a:gd name="T4" fmla="*/ 4 w 6"/>
                  <a:gd name="T5" fmla="*/ 2 h 3"/>
                  <a:gd name="T6" fmla="*/ 5 w 6"/>
                  <a:gd name="T7" fmla="*/ 1 h 3"/>
                  <a:gd name="T8" fmla="*/ 6 w 6"/>
                  <a:gd name="T9" fmla="*/ 1 h 3"/>
                  <a:gd name="T10" fmla="*/ 5 w 6"/>
                  <a:gd name="T11" fmla="*/ 0 h 3"/>
                  <a:gd name="T12" fmla="*/ 5 w 6"/>
                  <a:gd name="T13" fmla="*/ 1 h 3"/>
                  <a:gd name="T14" fmla="*/ 3 w 6"/>
                  <a:gd name="T15" fmla="*/ 0 h 3"/>
                  <a:gd name="T16" fmla="*/ 1 w 6"/>
                  <a:gd name="T17" fmla="*/ 1 h 3"/>
                  <a:gd name="T18" fmla="*/ 0 w 6"/>
                  <a:gd name="T19" fmla="*/ 1 h 3"/>
                  <a:gd name="T20" fmla="*/ 0 w 6"/>
                  <a:gd name="T21" fmla="*/ 2 h 3"/>
                  <a:gd name="T22" fmla="*/ 1 w 6"/>
                  <a:gd name="T2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5" y="2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4" y="1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9" name="Freeform 53">
                <a:extLst>
                  <a:ext uri="{FF2B5EF4-FFF2-40B4-BE49-F238E27FC236}">
                    <a16:creationId xmlns:a16="http://schemas.microsoft.com/office/drawing/2014/main" id="{E43EA755-BE8E-3A80-3E2C-0813CCE73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1936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0" name="Freeform 54">
                <a:extLst>
                  <a:ext uri="{FF2B5EF4-FFF2-40B4-BE49-F238E27FC236}">
                    <a16:creationId xmlns:a16="http://schemas.microsoft.com/office/drawing/2014/main" id="{062DAE7A-E84D-0FD0-56CE-FD5F9F8BB1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" y="1928"/>
                <a:ext cx="4" cy="4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1" name="Freeform 55">
                <a:extLst>
                  <a:ext uri="{FF2B5EF4-FFF2-40B4-BE49-F238E27FC236}">
                    <a16:creationId xmlns:a16="http://schemas.microsoft.com/office/drawing/2014/main" id="{97BCE83F-AE9E-FF4F-2012-E8356ADA4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1940"/>
                <a:ext cx="22" cy="8"/>
              </a:xfrm>
              <a:custGeom>
                <a:avLst/>
                <a:gdLst>
                  <a:gd name="T0" fmla="*/ 2 w 11"/>
                  <a:gd name="T1" fmla="*/ 4 h 4"/>
                  <a:gd name="T2" fmla="*/ 3 w 11"/>
                  <a:gd name="T3" fmla="*/ 3 h 4"/>
                  <a:gd name="T4" fmla="*/ 4 w 11"/>
                  <a:gd name="T5" fmla="*/ 3 h 4"/>
                  <a:gd name="T6" fmla="*/ 5 w 11"/>
                  <a:gd name="T7" fmla="*/ 2 h 4"/>
                  <a:gd name="T8" fmla="*/ 7 w 11"/>
                  <a:gd name="T9" fmla="*/ 2 h 4"/>
                  <a:gd name="T10" fmla="*/ 8 w 11"/>
                  <a:gd name="T11" fmla="*/ 1 h 4"/>
                  <a:gd name="T12" fmla="*/ 10 w 11"/>
                  <a:gd name="T13" fmla="*/ 1 h 4"/>
                  <a:gd name="T14" fmla="*/ 11 w 11"/>
                  <a:gd name="T15" fmla="*/ 1 h 4"/>
                  <a:gd name="T16" fmla="*/ 9 w 11"/>
                  <a:gd name="T17" fmla="*/ 0 h 4"/>
                  <a:gd name="T18" fmla="*/ 6 w 11"/>
                  <a:gd name="T19" fmla="*/ 1 h 4"/>
                  <a:gd name="T20" fmla="*/ 2 w 11"/>
                  <a:gd name="T21" fmla="*/ 1 h 4"/>
                  <a:gd name="T22" fmla="*/ 1 w 11"/>
                  <a:gd name="T23" fmla="*/ 2 h 4"/>
                  <a:gd name="T24" fmla="*/ 0 w 11"/>
                  <a:gd name="T25" fmla="*/ 2 h 4"/>
                  <a:gd name="T26" fmla="*/ 1 w 11"/>
                  <a:gd name="T27" fmla="*/ 4 h 4"/>
                  <a:gd name="T28" fmla="*/ 2 w 11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4">
                    <a:moveTo>
                      <a:pt x="2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8" y="1"/>
                      <a:pt x="9" y="1"/>
                      <a:pt x="10" y="1"/>
                    </a:cubicBezTo>
                    <a:cubicBezTo>
                      <a:pt x="10" y="2"/>
                      <a:pt x="11" y="1"/>
                      <a:pt x="1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4" y="2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2" name="Freeform 56">
                <a:extLst>
                  <a:ext uri="{FF2B5EF4-FFF2-40B4-BE49-F238E27FC236}">
                    <a16:creationId xmlns:a16="http://schemas.microsoft.com/office/drawing/2014/main" id="{D26A231A-ACAC-8711-DDC7-AB4CE2311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" y="1932"/>
                <a:ext cx="8" cy="4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2 h 2"/>
                  <a:gd name="T4" fmla="*/ 2 w 4"/>
                  <a:gd name="T5" fmla="*/ 1 h 2"/>
                  <a:gd name="T6" fmla="*/ 3 w 4"/>
                  <a:gd name="T7" fmla="*/ 1 h 2"/>
                  <a:gd name="T8" fmla="*/ 4 w 4"/>
                  <a:gd name="T9" fmla="*/ 1 h 2"/>
                  <a:gd name="T10" fmla="*/ 4 w 4"/>
                  <a:gd name="T11" fmla="*/ 0 h 2"/>
                  <a:gd name="T12" fmla="*/ 3 w 4"/>
                  <a:gd name="T13" fmla="*/ 0 h 2"/>
                  <a:gd name="T14" fmla="*/ 2 w 4"/>
                  <a:gd name="T15" fmla="*/ 0 h 2"/>
                  <a:gd name="T16" fmla="*/ 1 w 4"/>
                  <a:gd name="T17" fmla="*/ 0 h 2"/>
                  <a:gd name="T18" fmla="*/ 0 w 4"/>
                  <a:gd name="T19" fmla="*/ 1 h 2"/>
                  <a:gd name="T20" fmla="*/ 1 w 4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3" name="Freeform 57">
                <a:extLst>
                  <a:ext uri="{FF2B5EF4-FFF2-40B4-BE49-F238E27FC236}">
                    <a16:creationId xmlns:a16="http://schemas.microsoft.com/office/drawing/2014/main" id="{F09D8973-F827-1817-1E14-042724721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2" y="2150"/>
                <a:ext cx="20" cy="22"/>
              </a:xfrm>
              <a:custGeom>
                <a:avLst/>
                <a:gdLst>
                  <a:gd name="T0" fmla="*/ 3 w 10"/>
                  <a:gd name="T1" fmla="*/ 4 h 11"/>
                  <a:gd name="T2" fmla="*/ 2 w 10"/>
                  <a:gd name="T3" fmla="*/ 5 h 11"/>
                  <a:gd name="T4" fmla="*/ 0 w 10"/>
                  <a:gd name="T5" fmla="*/ 8 h 11"/>
                  <a:gd name="T6" fmla="*/ 1 w 10"/>
                  <a:gd name="T7" fmla="*/ 9 h 11"/>
                  <a:gd name="T8" fmla="*/ 1 w 10"/>
                  <a:gd name="T9" fmla="*/ 9 h 11"/>
                  <a:gd name="T10" fmla="*/ 2 w 10"/>
                  <a:gd name="T11" fmla="*/ 9 h 11"/>
                  <a:gd name="T12" fmla="*/ 3 w 10"/>
                  <a:gd name="T13" fmla="*/ 10 h 11"/>
                  <a:gd name="T14" fmla="*/ 4 w 10"/>
                  <a:gd name="T15" fmla="*/ 10 h 11"/>
                  <a:gd name="T16" fmla="*/ 4 w 10"/>
                  <a:gd name="T17" fmla="*/ 10 h 11"/>
                  <a:gd name="T18" fmla="*/ 5 w 10"/>
                  <a:gd name="T19" fmla="*/ 10 h 11"/>
                  <a:gd name="T20" fmla="*/ 5 w 10"/>
                  <a:gd name="T21" fmla="*/ 10 h 11"/>
                  <a:gd name="T22" fmla="*/ 8 w 10"/>
                  <a:gd name="T23" fmla="*/ 11 h 11"/>
                  <a:gd name="T24" fmla="*/ 9 w 10"/>
                  <a:gd name="T25" fmla="*/ 9 h 11"/>
                  <a:gd name="T26" fmla="*/ 10 w 10"/>
                  <a:gd name="T27" fmla="*/ 9 h 11"/>
                  <a:gd name="T28" fmla="*/ 10 w 10"/>
                  <a:gd name="T29" fmla="*/ 8 h 11"/>
                  <a:gd name="T30" fmla="*/ 10 w 10"/>
                  <a:gd name="T31" fmla="*/ 6 h 11"/>
                  <a:gd name="T32" fmla="*/ 9 w 10"/>
                  <a:gd name="T33" fmla="*/ 5 h 11"/>
                  <a:gd name="T34" fmla="*/ 9 w 10"/>
                  <a:gd name="T35" fmla="*/ 5 h 11"/>
                  <a:gd name="T36" fmla="*/ 9 w 10"/>
                  <a:gd name="T37" fmla="*/ 4 h 11"/>
                  <a:gd name="T38" fmla="*/ 7 w 10"/>
                  <a:gd name="T39" fmla="*/ 3 h 11"/>
                  <a:gd name="T40" fmla="*/ 6 w 10"/>
                  <a:gd name="T41" fmla="*/ 3 h 11"/>
                  <a:gd name="T42" fmla="*/ 5 w 10"/>
                  <a:gd name="T43" fmla="*/ 1 h 11"/>
                  <a:gd name="T44" fmla="*/ 5 w 10"/>
                  <a:gd name="T45" fmla="*/ 0 h 11"/>
                  <a:gd name="T46" fmla="*/ 5 w 10"/>
                  <a:gd name="T47" fmla="*/ 0 h 11"/>
                  <a:gd name="T48" fmla="*/ 3 w 10"/>
                  <a:gd name="T4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1">
                    <a:moveTo>
                      <a:pt x="3" y="4"/>
                    </a:moveTo>
                    <a:cubicBezTo>
                      <a:pt x="3" y="4"/>
                      <a:pt x="2" y="5"/>
                      <a:pt x="2" y="5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7" y="10"/>
                      <a:pt x="8" y="11"/>
                    </a:cubicBezTo>
                    <a:cubicBezTo>
                      <a:pt x="8" y="10"/>
                      <a:pt x="8" y="10"/>
                      <a:pt x="9" y="9"/>
                    </a:cubicBezTo>
                    <a:cubicBezTo>
                      <a:pt x="9" y="9"/>
                      <a:pt x="9" y="9"/>
                      <a:pt x="10" y="9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10" y="8"/>
                      <a:pt x="10" y="6"/>
                      <a:pt x="10" y="6"/>
                    </a:cubicBezTo>
                    <a:cubicBezTo>
                      <a:pt x="10" y="6"/>
                      <a:pt x="10" y="6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3"/>
                      <a:pt x="3" y="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4" name="Freeform 58">
                <a:extLst>
                  <a:ext uri="{FF2B5EF4-FFF2-40B4-BE49-F238E27FC236}">
                    <a16:creationId xmlns:a16="http://schemas.microsoft.com/office/drawing/2014/main" id="{A0FA53AA-4BC1-93BC-596B-49BF7FECE2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5" y="1948"/>
                <a:ext cx="203" cy="202"/>
              </a:xfrm>
              <a:custGeom>
                <a:avLst/>
                <a:gdLst>
                  <a:gd name="T0" fmla="*/ 93 w 101"/>
                  <a:gd name="T1" fmla="*/ 3 h 101"/>
                  <a:gd name="T2" fmla="*/ 74 w 101"/>
                  <a:gd name="T3" fmla="*/ 0 h 101"/>
                  <a:gd name="T4" fmla="*/ 55 w 101"/>
                  <a:gd name="T5" fmla="*/ 11 h 101"/>
                  <a:gd name="T6" fmla="*/ 55 w 101"/>
                  <a:gd name="T7" fmla="*/ 15 h 101"/>
                  <a:gd name="T8" fmla="*/ 57 w 101"/>
                  <a:gd name="T9" fmla="*/ 22 h 101"/>
                  <a:gd name="T10" fmla="*/ 59 w 101"/>
                  <a:gd name="T11" fmla="*/ 28 h 101"/>
                  <a:gd name="T12" fmla="*/ 66 w 101"/>
                  <a:gd name="T13" fmla="*/ 35 h 101"/>
                  <a:gd name="T14" fmla="*/ 62 w 101"/>
                  <a:gd name="T15" fmla="*/ 35 h 101"/>
                  <a:gd name="T16" fmla="*/ 50 w 101"/>
                  <a:gd name="T17" fmla="*/ 40 h 101"/>
                  <a:gd name="T18" fmla="*/ 54 w 101"/>
                  <a:gd name="T19" fmla="*/ 46 h 101"/>
                  <a:gd name="T20" fmla="*/ 46 w 101"/>
                  <a:gd name="T21" fmla="*/ 43 h 101"/>
                  <a:gd name="T22" fmla="*/ 46 w 101"/>
                  <a:gd name="T23" fmla="*/ 38 h 101"/>
                  <a:gd name="T24" fmla="*/ 47 w 101"/>
                  <a:gd name="T25" fmla="*/ 31 h 101"/>
                  <a:gd name="T26" fmla="*/ 49 w 101"/>
                  <a:gd name="T27" fmla="*/ 25 h 101"/>
                  <a:gd name="T28" fmla="*/ 43 w 101"/>
                  <a:gd name="T29" fmla="*/ 16 h 101"/>
                  <a:gd name="T30" fmla="*/ 37 w 101"/>
                  <a:gd name="T31" fmla="*/ 19 h 101"/>
                  <a:gd name="T32" fmla="*/ 18 w 101"/>
                  <a:gd name="T33" fmla="*/ 54 h 101"/>
                  <a:gd name="T34" fmla="*/ 21 w 101"/>
                  <a:gd name="T35" fmla="*/ 63 h 101"/>
                  <a:gd name="T36" fmla="*/ 31 w 101"/>
                  <a:gd name="T37" fmla="*/ 68 h 101"/>
                  <a:gd name="T38" fmla="*/ 31 w 101"/>
                  <a:gd name="T39" fmla="*/ 69 h 101"/>
                  <a:gd name="T40" fmla="*/ 23 w 101"/>
                  <a:gd name="T41" fmla="*/ 70 h 101"/>
                  <a:gd name="T42" fmla="*/ 16 w 101"/>
                  <a:gd name="T43" fmla="*/ 66 h 101"/>
                  <a:gd name="T44" fmla="*/ 7 w 101"/>
                  <a:gd name="T45" fmla="*/ 65 h 101"/>
                  <a:gd name="T46" fmla="*/ 13 w 101"/>
                  <a:gd name="T47" fmla="*/ 69 h 101"/>
                  <a:gd name="T48" fmla="*/ 20 w 101"/>
                  <a:gd name="T49" fmla="*/ 71 h 101"/>
                  <a:gd name="T50" fmla="*/ 20 w 101"/>
                  <a:gd name="T51" fmla="*/ 74 h 101"/>
                  <a:gd name="T52" fmla="*/ 17 w 101"/>
                  <a:gd name="T53" fmla="*/ 76 h 101"/>
                  <a:gd name="T54" fmla="*/ 11 w 101"/>
                  <a:gd name="T55" fmla="*/ 72 h 101"/>
                  <a:gd name="T56" fmla="*/ 3 w 101"/>
                  <a:gd name="T57" fmla="*/ 69 h 101"/>
                  <a:gd name="T58" fmla="*/ 4 w 101"/>
                  <a:gd name="T59" fmla="*/ 75 h 101"/>
                  <a:gd name="T60" fmla="*/ 14 w 101"/>
                  <a:gd name="T61" fmla="*/ 76 h 101"/>
                  <a:gd name="T62" fmla="*/ 20 w 101"/>
                  <a:gd name="T63" fmla="*/ 80 h 101"/>
                  <a:gd name="T64" fmla="*/ 19 w 101"/>
                  <a:gd name="T65" fmla="*/ 81 h 101"/>
                  <a:gd name="T66" fmla="*/ 28 w 101"/>
                  <a:gd name="T67" fmla="*/ 79 h 101"/>
                  <a:gd name="T68" fmla="*/ 34 w 101"/>
                  <a:gd name="T69" fmla="*/ 77 h 101"/>
                  <a:gd name="T70" fmla="*/ 44 w 101"/>
                  <a:gd name="T71" fmla="*/ 84 h 101"/>
                  <a:gd name="T72" fmla="*/ 48 w 101"/>
                  <a:gd name="T73" fmla="*/ 88 h 101"/>
                  <a:gd name="T74" fmla="*/ 52 w 101"/>
                  <a:gd name="T75" fmla="*/ 87 h 101"/>
                  <a:gd name="T76" fmla="*/ 62 w 101"/>
                  <a:gd name="T77" fmla="*/ 94 h 101"/>
                  <a:gd name="T78" fmla="*/ 65 w 101"/>
                  <a:gd name="T79" fmla="*/ 101 h 101"/>
                  <a:gd name="T80" fmla="*/ 69 w 101"/>
                  <a:gd name="T81" fmla="*/ 97 h 101"/>
                  <a:gd name="T82" fmla="*/ 72 w 101"/>
                  <a:gd name="T83" fmla="*/ 87 h 101"/>
                  <a:gd name="T84" fmla="*/ 69 w 101"/>
                  <a:gd name="T85" fmla="*/ 75 h 101"/>
                  <a:gd name="T86" fmla="*/ 71 w 101"/>
                  <a:gd name="T87" fmla="*/ 68 h 101"/>
                  <a:gd name="T88" fmla="*/ 78 w 101"/>
                  <a:gd name="T89" fmla="*/ 69 h 101"/>
                  <a:gd name="T90" fmla="*/ 87 w 101"/>
                  <a:gd name="T91" fmla="*/ 65 h 101"/>
                  <a:gd name="T92" fmla="*/ 87 w 101"/>
                  <a:gd name="T93" fmla="*/ 58 h 101"/>
                  <a:gd name="T94" fmla="*/ 96 w 101"/>
                  <a:gd name="T95" fmla="*/ 52 h 101"/>
                  <a:gd name="T96" fmla="*/ 88 w 101"/>
                  <a:gd name="T97" fmla="*/ 43 h 101"/>
                  <a:gd name="T98" fmla="*/ 91 w 101"/>
                  <a:gd name="T99" fmla="*/ 35 h 101"/>
                  <a:gd name="T100" fmla="*/ 101 w 101"/>
                  <a:gd name="T101" fmla="*/ 15 h 101"/>
                  <a:gd name="T102" fmla="*/ 58 w 101"/>
                  <a:gd name="T103" fmla="*/ 46 h 101"/>
                  <a:gd name="T104" fmla="*/ 54 w 101"/>
                  <a:gd name="T105" fmla="*/ 47 h 101"/>
                  <a:gd name="T106" fmla="*/ 61 w 101"/>
                  <a:gd name="T107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1" h="101">
                    <a:moveTo>
                      <a:pt x="101" y="12"/>
                    </a:move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11"/>
                      <a:pt x="98" y="9"/>
                      <a:pt x="98" y="9"/>
                    </a:cubicBezTo>
                    <a:cubicBezTo>
                      <a:pt x="97" y="9"/>
                      <a:pt x="98" y="8"/>
                      <a:pt x="98" y="8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6" y="1"/>
                      <a:pt x="85" y="1"/>
                    </a:cubicBezTo>
                    <a:cubicBezTo>
                      <a:pt x="84" y="1"/>
                      <a:pt x="83" y="0"/>
                      <a:pt x="83" y="0"/>
                    </a:cubicBezTo>
                    <a:cubicBezTo>
                      <a:pt x="82" y="0"/>
                      <a:pt x="80" y="1"/>
                      <a:pt x="80" y="1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68" y="1"/>
                      <a:pt x="68" y="1"/>
                    </a:cubicBezTo>
                    <a:cubicBezTo>
                      <a:pt x="67" y="1"/>
                      <a:pt x="64" y="3"/>
                      <a:pt x="64" y="3"/>
                    </a:cubicBezTo>
                    <a:cubicBezTo>
                      <a:pt x="64" y="3"/>
                      <a:pt x="60" y="4"/>
                      <a:pt x="60" y="4"/>
                    </a:cubicBezTo>
                    <a:cubicBezTo>
                      <a:pt x="59" y="5"/>
                      <a:pt x="57" y="6"/>
                      <a:pt x="57" y="6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7"/>
                      <a:pt x="55" y="18"/>
                    </a:cubicBezTo>
                    <a:cubicBezTo>
                      <a:pt x="55" y="18"/>
                      <a:pt x="54" y="19"/>
                      <a:pt x="54" y="20"/>
                    </a:cubicBezTo>
                    <a:cubicBezTo>
                      <a:pt x="54" y="20"/>
                      <a:pt x="54" y="21"/>
                      <a:pt x="54" y="21"/>
                    </a:cubicBezTo>
                    <a:cubicBezTo>
                      <a:pt x="54" y="21"/>
                      <a:pt x="55" y="22"/>
                      <a:pt x="55" y="21"/>
                    </a:cubicBezTo>
                    <a:cubicBezTo>
                      <a:pt x="56" y="21"/>
                      <a:pt x="56" y="21"/>
                      <a:pt x="57" y="22"/>
                    </a:cubicBezTo>
                    <a:cubicBezTo>
                      <a:pt x="57" y="22"/>
                      <a:pt x="57" y="23"/>
                      <a:pt x="59" y="23"/>
                    </a:cubicBezTo>
                    <a:cubicBezTo>
                      <a:pt x="60" y="24"/>
                      <a:pt x="59" y="23"/>
                      <a:pt x="60" y="23"/>
                    </a:cubicBezTo>
                    <a:cubicBezTo>
                      <a:pt x="60" y="23"/>
                      <a:pt x="61" y="23"/>
                      <a:pt x="61" y="23"/>
                    </a:cubicBezTo>
                    <a:cubicBezTo>
                      <a:pt x="62" y="24"/>
                      <a:pt x="61" y="24"/>
                      <a:pt x="60" y="25"/>
                    </a:cubicBezTo>
                    <a:cubicBezTo>
                      <a:pt x="60" y="25"/>
                      <a:pt x="60" y="25"/>
                      <a:pt x="59" y="26"/>
                    </a:cubicBezTo>
                    <a:cubicBezTo>
                      <a:pt x="58" y="27"/>
                      <a:pt x="59" y="27"/>
                      <a:pt x="59" y="28"/>
                    </a:cubicBezTo>
                    <a:cubicBezTo>
                      <a:pt x="59" y="28"/>
                      <a:pt x="59" y="29"/>
                      <a:pt x="59" y="30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32"/>
                      <a:pt x="60" y="33"/>
                      <a:pt x="61" y="33"/>
                    </a:cubicBezTo>
                    <a:cubicBezTo>
                      <a:pt x="61" y="33"/>
                      <a:pt x="61" y="33"/>
                      <a:pt x="62" y="34"/>
                    </a:cubicBezTo>
                    <a:cubicBezTo>
                      <a:pt x="64" y="34"/>
                      <a:pt x="65" y="34"/>
                      <a:pt x="65" y="34"/>
                    </a:cubicBezTo>
                    <a:cubicBezTo>
                      <a:pt x="65" y="34"/>
                      <a:pt x="66" y="34"/>
                      <a:pt x="66" y="35"/>
                    </a:cubicBezTo>
                    <a:cubicBezTo>
                      <a:pt x="66" y="36"/>
                      <a:pt x="66" y="37"/>
                      <a:pt x="66" y="39"/>
                    </a:cubicBezTo>
                    <a:cubicBezTo>
                      <a:pt x="66" y="39"/>
                      <a:pt x="65" y="40"/>
                      <a:pt x="65" y="40"/>
                    </a:cubicBezTo>
                    <a:cubicBezTo>
                      <a:pt x="65" y="40"/>
                      <a:pt x="66" y="39"/>
                      <a:pt x="66" y="38"/>
                    </a:cubicBezTo>
                    <a:cubicBezTo>
                      <a:pt x="66" y="37"/>
                      <a:pt x="65" y="36"/>
                      <a:pt x="65" y="36"/>
                    </a:cubicBezTo>
                    <a:cubicBezTo>
                      <a:pt x="65" y="35"/>
                      <a:pt x="64" y="35"/>
                      <a:pt x="64" y="35"/>
                    </a:cubicBezTo>
                    <a:cubicBezTo>
                      <a:pt x="64" y="35"/>
                      <a:pt x="63" y="35"/>
                      <a:pt x="62" y="35"/>
                    </a:cubicBezTo>
                    <a:cubicBezTo>
                      <a:pt x="62" y="35"/>
                      <a:pt x="62" y="34"/>
                      <a:pt x="61" y="34"/>
                    </a:cubicBezTo>
                    <a:cubicBezTo>
                      <a:pt x="61" y="33"/>
                      <a:pt x="60" y="33"/>
                      <a:pt x="60" y="33"/>
                    </a:cubicBezTo>
                    <a:cubicBezTo>
                      <a:pt x="59" y="33"/>
                      <a:pt x="57" y="34"/>
                      <a:pt x="57" y="34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37"/>
                      <a:pt x="51" y="39"/>
                      <a:pt x="50" y="40"/>
                    </a:cubicBezTo>
                    <a:cubicBezTo>
                      <a:pt x="49" y="40"/>
                      <a:pt x="49" y="40"/>
                      <a:pt x="47" y="40"/>
                    </a:cubicBezTo>
                    <a:cubicBezTo>
                      <a:pt x="46" y="40"/>
                      <a:pt x="46" y="41"/>
                      <a:pt x="46" y="41"/>
                    </a:cubicBezTo>
                    <a:cubicBezTo>
                      <a:pt x="45" y="41"/>
                      <a:pt x="46" y="42"/>
                      <a:pt x="46" y="42"/>
                    </a:cubicBezTo>
                    <a:cubicBezTo>
                      <a:pt x="46" y="43"/>
                      <a:pt x="48" y="43"/>
                      <a:pt x="48" y="43"/>
                    </a:cubicBezTo>
                    <a:cubicBezTo>
                      <a:pt x="49" y="43"/>
                      <a:pt x="50" y="44"/>
                      <a:pt x="51" y="44"/>
                    </a:cubicBezTo>
                    <a:cubicBezTo>
                      <a:pt x="52" y="45"/>
                      <a:pt x="53" y="46"/>
                      <a:pt x="54" y="46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48"/>
                      <a:pt x="52" y="47"/>
                      <a:pt x="52" y="47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49" y="45"/>
                      <a:pt x="49" y="45"/>
                    </a:cubicBezTo>
                    <a:cubicBezTo>
                      <a:pt x="49" y="45"/>
                      <a:pt x="47" y="45"/>
                      <a:pt x="47" y="45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4" y="43"/>
                      <a:pt x="43" y="43"/>
                    </a:cubicBezTo>
                    <a:cubicBezTo>
                      <a:pt x="43" y="43"/>
                      <a:pt x="42" y="42"/>
                      <a:pt x="42" y="41"/>
                    </a:cubicBezTo>
                    <a:cubicBezTo>
                      <a:pt x="42" y="41"/>
                      <a:pt x="42" y="41"/>
                      <a:pt x="43" y="41"/>
                    </a:cubicBezTo>
                    <a:cubicBezTo>
                      <a:pt x="43" y="41"/>
                      <a:pt x="45" y="40"/>
                      <a:pt x="45" y="40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3"/>
                      <a:pt x="45" y="33"/>
                      <a:pt x="45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30"/>
                      <a:pt x="47" y="31"/>
                      <a:pt x="47" y="31"/>
                    </a:cubicBezTo>
                    <a:cubicBezTo>
                      <a:pt x="47" y="31"/>
                      <a:pt x="49" y="30"/>
                      <a:pt x="49" y="30"/>
                    </a:cubicBezTo>
                    <a:cubicBezTo>
                      <a:pt x="49" y="30"/>
                      <a:pt x="49" y="29"/>
                      <a:pt x="49" y="29"/>
                    </a:cubicBezTo>
                    <a:cubicBezTo>
                      <a:pt x="49" y="29"/>
                      <a:pt x="50" y="29"/>
                      <a:pt x="51" y="29"/>
                    </a:cubicBezTo>
                    <a:cubicBezTo>
                      <a:pt x="51" y="29"/>
                      <a:pt x="51" y="26"/>
                      <a:pt x="51" y="2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0" y="25"/>
                      <a:pt x="49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5"/>
                      <a:pt x="47" y="24"/>
                      <a:pt x="47" y="24"/>
                    </a:cubicBezTo>
                    <a:cubicBezTo>
                      <a:pt x="47" y="24"/>
                      <a:pt x="48" y="23"/>
                      <a:pt x="48" y="22"/>
                    </a:cubicBezTo>
                    <a:cubicBezTo>
                      <a:pt x="48" y="22"/>
                      <a:pt x="47" y="20"/>
                      <a:pt x="47" y="20"/>
                    </a:cubicBezTo>
                    <a:cubicBezTo>
                      <a:pt x="47" y="20"/>
                      <a:pt x="47" y="18"/>
                      <a:pt x="47" y="18"/>
                    </a:cubicBezTo>
                    <a:cubicBezTo>
                      <a:pt x="47" y="18"/>
                      <a:pt x="44" y="16"/>
                      <a:pt x="43" y="16"/>
                    </a:cubicBezTo>
                    <a:cubicBezTo>
                      <a:pt x="43" y="16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55"/>
                      <a:pt x="18" y="54"/>
                      <a:pt x="18" y="54"/>
                    </a:cubicBezTo>
                    <a:cubicBezTo>
                      <a:pt x="18" y="54"/>
                      <a:pt x="17" y="55"/>
                      <a:pt x="17" y="55"/>
                    </a:cubicBezTo>
                    <a:cubicBezTo>
                      <a:pt x="17" y="55"/>
                      <a:pt x="17" y="57"/>
                      <a:pt x="17" y="57"/>
                    </a:cubicBezTo>
                    <a:cubicBezTo>
                      <a:pt x="17" y="57"/>
                      <a:pt x="17" y="59"/>
                      <a:pt x="17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20" y="61"/>
                      <a:pt x="20" y="62"/>
                    </a:cubicBezTo>
                    <a:cubicBezTo>
                      <a:pt x="21" y="62"/>
                      <a:pt x="21" y="63"/>
                      <a:pt x="21" y="63"/>
                    </a:cubicBezTo>
                    <a:cubicBezTo>
                      <a:pt x="22" y="64"/>
                      <a:pt x="22" y="64"/>
                      <a:pt x="22" y="64"/>
                    </a:cubicBezTo>
                    <a:cubicBezTo>
                      <a:pt x="22" y="64"/>
                      <a:pt x="23" y="65"/>
                      <a:pt x="24" y="65"/>
                    </a:cubicBezTo>
                    <a:cubicBezTo>
                      <a:pt x="26" y="66"/>
                      <a:pt x="25" y="66"/>
                      <a:pt x="26" y="66"/>
                    </a:cubicBezTo>
                    <a:cubicBezTo>
                      <a:pt x="26" y="66"/>
                      <a:pt x="28" y="67"/>
                      <a:pt x="28" y="68"/>
                    </a:cubicBezTo>
                    <a:cubicBezTo>
                      <a:pt x="28" y="68"/>
                      <a:pt x="29" y="68"/>
                      <a:pt x="30" y="68"/>
                    </a:cubicBezTo>
                    <a:cubicBezTo>
                      <a:pt x="30" y="68"/>
                      <a:pt x="31" y="68"/>
                      <a:pt x="31" y="68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4" y="67"/>
                      <a:pt x="35" y="67"/>
                      <a:pt x="35" y="67"/>
                    </a:cubicBezTo>
                    <a:cubicBezTo>
                      <a:pt x="36" y="67"/>
                      <a:pt x="35" y="68"/>
                      <a:pt x="35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1" y="68"/>
                      <a:pt x="31" y="69"/>
                    </a:cubicBezTo>
                    <a:cubicBezTo>
                      <a:pt x="31" y="69"/>
                      <a:pt x="30" y="70"/>
                      <a:pt x="31" y="70"/>
                    </a:cubicBezTo>
                    <a:cubicBezTo>
                      <a:pt x="31" y="70"/>
                      <a:pt x="28" y="69"/>
                      <a:pt x="28" y="69"/>
                    </a:cubicBezTo>
                    <a:cubicBezTo>
                      <a:pt x="28" y="68"/>
                      <a:pt x="27" y="68"/>
                      <a:pt x="27" y="68"/>
                    </a:cubicBezTo>
                    <a:cubicBezTo>
                      <a:pt x="26" y="68"/>
                      <a:pt x="25" y="69"/>
                      <a:pt x="24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3" y="69"/>
                      <a:pt x="23" y="70"/>
                      <a:pt x="23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0" y="69"/>
                      <a:pt x="20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6" y="67"/>
                      <a:pt x="16" y="66"/>
                    </a:cubicBezTo>
                    <a:cubicBezTo>
                      <a:pt x="16" y="66"/>
                      <a:pt x="16" y="66"/>
                      <a:pt x="15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2" y="64"/>
                      <a:pt x="12" y="63"/>
                      <a:pt x="11" y="63"/>
                    </a:cubicBezTo>
                    <a:cubicBezTo>
                      <a:pt x="10" y="63"/>
                      <a:pt x="9" y="64"/>
                      <a:pt x="8" y="64"/>
                    </a:cubicBezTo>
                    <a:cubicBezTo>
                      <a:pt x="8" y="64"/>
                      <a:pt x="7" y="64"/>
                      <a:pt x="7" y="65"/>
                    </a:cubicBezTo>
                    <a:cubicBezTo>
                      <a:pt x="7" y="65"/>
                      <a:pt x="7" y="66"/>
                      <a:pt x="7" y="66"/>
                    </a:cubicBezTo>
                    <a:cubicBezTo>
                      <a:pt x="8" y="66"/>
                      <a:pt x="8" y="66"/>
                      <a:pt x="9" y="66"/>
                    </a:cubicBezTo>
                    <a:cubicBezTo>
                      <a:pt x="9" y="66"/>
                      <a:pt x="10" y="66"/>
                      <a:pt x="10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6"/>
                      <a:pt x="11" y="67"/>
                      <a:pt x="12" y="67"/>
                    </a:cubicBezTo>
                    <a:cubicBezTo>
                      <a:pt x="12" y="67"/>
                      <a:pt x="13" y="68"/>
                      <a:pt x="13" y="69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5" y="70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8" y="70"/>
                      <a:pt x="20" y="70"/>
                    </a:cubicBezTo>
                    <a:cubicBezTo>
                      <a:pt x="21" y="71"/>
                      <a:pt x="20" y="71"/>
                      <a:pt x="20" y="71"/>
                    </a:cubicBezTo>
                    <a:cubicBezTo>
                      <a:pt x="20" y="71"/>
                      <a:pt x="19" y="71"/>
                      <a:pt x="17" y="70"/>
                    </a:cubicBezTo>
                    <a:cubicBezTo>
                      <a:pt x="15" y="69"/>
                      <a:pt x="17" y="70"/>
                      <a:pt x="16" y="70"/>
                    </a:cubicBezTo>
                    <a:cubicBezTo>
                      <a:pt x="15" y="70"/>
                      <a:pt x="15" y="71"/>
                      <a:pt x="15" y="71"/>
                    </a:cubicBezTo>
                    <a:cubicBezTo>
                      <a:pt x="15" y="71"/>
                      <a:pt x="15" y="72"/>
                      <a:pt x="16" y="73"/>
                    </a:cubicBezTo>
                    <a:cubicBezTo>
                      <a:pt x="17" y="74"/>
                      <a:pt x="17" y="73"/>
                      <a:pt x="19" y="74"/>
                    </a:cubicBezTo>
                    <a:cubicBezTo>
                      <a:pt x="20" y="75"/>
                      <a:pt x="19" y="74"/>
                      <a:pt x="20" y="74"/>
                    </a:cubicBezTo>
                    <a:cubicBezTo>
                      <a:pt x="20" y="74"/>
                      <a:pt x="21" y="74"/>
                      <a:pt x="22" y="76"/>
                    </a:cubicBezTo>
                    <a:cubicBezTo>
                      <a:pt x="23" y="77"/>
                      <a:pt x="22" y="78"/>
                      <a:pt x="22" y="78"/>
                    </a:cubicBezTo>
                    <a:cubicBezTo>
                      <a:pt x="22" y="78"/>
                      <a:pt x="21" y="78"/>
                      <a:pt x="20" y="78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8"/>
                      <a:pt x="18" y="78"/>
                      <a:pt x="17" y="76"/>
                    </a:cubicBezTo>
                    <a:cubicBezTo>
                      <a:pt x="16" y="74"/>
                      <a:pt x="17" y="75"/>
                      <a:pt x="18" y="75"/>
                    </a:cubicBezTo>
                    <a:cubicBezTo>
                      <a:pt x="18" y="75"/>
                      <a:pt x="16" y="75"/>
                      <a:pt x="16" y="75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3"/>
                      <a:pt x="13" y="73"/>
                    </a:cubicBezTo>
                    <a:cubicBezTo>
                      <a:pt x="13" y="73"/>
                      <a:pt x="11" y="72"/>
                      <a:pt x="11" y="72"/>
                    </a:cubicBezTo>
                    <a:cubicBezTo>
                      <a:pt x="11" y="72"/>
                      <a:pt x="12" y="72"/>
                      <a:pt x="12" y="71"/>
                    </a:cubicBezTo>
                    <a:cubicBezTo>
                      <a:pt x="13" y="70"/>
                      <a:pt x="10" y="69"/>
                      <a:pt x="10" y="69"/>
                    </a:cubicBezTo>
                    <a:cubicBezTo>
                      <a:pt x="8" y="68"/>
                      <a:pt x="9" y="69"/>
                      <a:pt x="9" y="69"/>
                    </a:cubicBezTo>
                    <a:cubicBezTo>
                      <a:pt x="9" y="69"/>
                      <a:pt x="8" y="69"/>
                      <a:pt x="7" y="69"/>
                    </a:cubicBezTo>
                    <a:cubicBezTo>
                      <a:pt x="6" y="69"/>
                      <a:pt x="6" y="69"/>
                      <a:pt x="5" y="69"/>
                    </a:cubicBezTo>
                    <a:cubicBezTo>
                      <a:pt x="4" y="69"/>
                      <a:pt x="4" y="69"/>
                      <a:pt x="3" y="69"/>
                    </a:cubicBezTo>
                    <a:cubicBezTo>
                      <a:pt x="3" y="69"/>
                      <a:pt x="2" y="69"/>
                      <a:pt x="1" y="70"/>
                    </a:cubicBezTo>
                    <a:cubicBezTo>
                      <a:pt x="0" y="70"/>
                      <a:pt x="0" y="70"/>
                      <a:pt x="0" y="71"/>
                    </a:cubicBezTo>
                    <a:cubicBezTo>
                      <a:pt x="1" y="71"/>
                      <a:pt x="1" y="71"/>
                      <a:pt x="1" y="72"/>
                    </a:cubicBezTo>
                    <a:cubicBezTo>
                      <a:pt x="1" y="72"/>
                      <a:pt x="1" y="73"/>
                      <a:pt x="2" y="73"/>
                    </a:cubicBezTo>
                    <a:cubicBezTo>
                      <a:pt x="2" y="73"/>
                      <a:pt x="2" y="74"/>
                      <a:pt x="3" y="74"/>
                    </a:cubicBezTo>
                    <a:cubicBezTo>
                      <a:pt x="3" y="75"/>
                      <a:pt x="4" y="75"/>
                      <a:pt x="4" y="75"/>
                    </a:cubicBezTo>
                    <a:cubicBezTo>
                      <a:pt x="5" y="75"/>
                      <a:pt x="6" y="75"/>
                      <a:pt x="6" y="75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9" y="78"/>
                      <a:pt x="10" y="78"/>
                      <a:pt x="12" y="78"/>
                    </a:cubicBezTo>
                    <a:cubicBezTo>
                      <a:pt x="13" y="79"/>
                      <a:pt x="12" y="78"/>
                      <a:pt x="12" y="78"/>
                    </a:cubicBezTo>
                    <a:cubicBezTo>
                      <a:pt x="12" y="77"/>
                      <a:pt x="13" y="77"/>
                      <a:pt x="13" y="77"/>
                    </a:cubicBezTo>
                    <a:cubicBezTo>
                      <a:pt x="13" y="76"/>
                      <a:pt x="13" y="76"/>
                      <a:pt x="14" y="76"/>
                    </a:cubicBezTo>
                    <a:cubicBezTo>
                      <a:pt x="15" y="77"/>
                      <a:pt x="15" y="77"/>
                      <a:pt x="15" y="78"/>
                    </a:cubicBezTo>
                    <a:cubicBezTo>
                      <a:pt x="16" y="78"/>
                      <a:pt x="16" y="78"/>
                      <a:pt x="16" y="79"/>
                    </a:cubicBezTo>
                    <a:cubicBezTo>
                      <a:pt x="17" y="79"/>
                      <a:pt x="18" y="79"/>
                      <a:pt x="19" y="79"/>
                    </a:cubicBezTo>
                    <a:cubicBezTo>
                      <a:pt x="19" y="79"/>
                      <a:pt x="20" y="79"/>
                      <a:pt x="20" y="79"/>
                    </a:cubicBezTo>
                    <a:cubicBezTo>
                      <a:pt x="20" y="79"/>
                      <a:pt x="20" y="80"/>
                      <a:pt x="21" y="80"/>
                    </a:cubicBezTo>
                    <a:cubicBezTo>
                      <a:pt x="21" y="80"/>
                      <a:pt x="20" y="80"/>
                      <a:pt x="20" y="80"/>
                    </a:cubicBezTo>
                    <a:cubicBezTo>
                      <a:pt x="20" y="80"/>
                      <a:pt x="20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18" y="81"/>
                      <a:pt x="18" y="81"/>
                    </a:cubicBezTo>
                    <a:cubicBezTo>
                      <a:pt x="18" y="81"/>
                      <a:pt x="19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0" y="82"/>
                      <a:pt x="20" y="82"/>
                      <a:pt x="21" y="82"/>
                    </a:cubicBezTo>
                    <a:cubicBezTo>
                      <a:pt x="21" y="81"/>
                      <a:pt x="21" y="80"/>
                      <a:pt x="22" y="79"/>
                    </a:cubicBezTo>
                    <a:cubicBezTo>
                      <a:pt x="23" y="78"/>
                      <a:pt x="25" y="78"/>
                      <a:pt x="25" y="78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7"/>
                      <a:pt x="27" y="78"/>
                      <a:pt x="28" y="79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1" y="78"/>
                      <a:pt x="32" y="77"/>
                      <a:pt x="33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6" y="77"/>
                      <a:pt x="36" y="78"/>
                      <a:pt x="37" y="78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8"/>
                      <a:pt x="40" y="78"/>
                      <a:pt x="41" y="78"/>
                    </a:cubicBezTo>
                    <a:cubicBezTo>
                      <a:pt x="42" y="78"/>
                      <a:pt x="43" y="80"/>
                      <a:pt x="43" y="80"/>
                    </a:cubicBezTo>
                    <a:cubicBezTo>
                      <a:pt x="44" y="83"/>
                      <a:pt x="44" y="83"/>
                      <a:pt x="44" y="83"/>
                    </a:cubicBezTo>
                    <a:cubicBezTo>
                      <a:pt x="44" y="83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6" y="86"/>
                      <a:pt x="46" y="86"/>
                      <a:pt x="46" y="86"/>
                    </a:cubicBezTo>
                    <a:cubicBezTo>
                      <a:pt x="46" y="86"/>
                      <a:pt x="46" y="86"/>
                      <a:pt x="46" y="86"/>
                    </a:cubicBezTo>
                    <a:cubicBezTo>
                      <a:pt x="48" y="86"/>
                      <a:pt x="48" y="86"/>
                      <a:pt x="48" y="86"/>
                    </a:cubicBezTo>
                    <a:cubicBezTo>
                      <a:pt x="48" y="86"/>
                      <a:pt x="48" y="88"/>
                      <a:pt x="48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88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8"/>
                      <a:pt x="51" y="87"/>
                      <a:pt x="52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6" y="89"/>
                      <a:pt x="56" y="90"/>
                      <a:pt x="56" y="91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58" y="92"/>
                      <a:pt x="59" y="92"/>
                      <a:pt x="60" y="93"/>
                    </a:cubicBezTo>
                    <a:cubicBezTo>
                      <a:pt x="60" y="93"/>
                      <a:pt x="61" y="93"/>
                      <a:pt x="62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4" y="94"/>
                      <a:pt x="65" y="95"/>
                      <a:pt x="65" y="97"/>
                    </a:cubicBezTo>
                    <a:cubicBezTo>
                      <a:pt x="65" y="98"/>
                      <a:pt x="64" y="99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6" y="100"/>
                    </a:cubicBezTo>
                    <a:cubicBezTo>
                      <a:pt x="66" y="100"/>
                      <a:pt x="67" y="98"/>
                      <a:pt x="67" y="98"/>
                    </a:cubicBezTo>
                    <a:cubicBezTo>
                      <a:pt x="69" y="98"/>
                      <a:pt x="69" y="98"/>
                      <a:pt x="69" y="98"/>
                    </a:cubicBezTo>
                    <a:cubicBezTo>
                      <a:pt x="69" y="98"/>
                      <a:pt x="71" y="98"/>
                      <a:pt x="72" y="98"/>
                    </a:cubicBezTo>
                    <a:cubicBezTo>
                      <a:pt x="72" y="98"/>
                      <a:pt x="71" y="96"/>
                      <a:pt x="71" y="96"/>
                    </a:cubicBezTo>
                    <a:cubicBezTo>
                      <a:pt x="71" y="96"/>
                      <a:pt x="70" y="97"/>
                      <a:pt x="69" y="97"/>
                    </a:cubicBezTo>
                    <a:cubicBezTo>
                      <a:pt x="68" y="97"/>
                      <a:pt x="69" y="95"/>
                      <a:pt x="69" y="95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71" y="91"/>
                      <a:pt x="72" y="89"/>
                      <a:pt x="73" y="89"/>
                    </a:cubicBezTo>
                    <a:cubicBezTo>
                      <a:pt x="73" y="89"/>
                      <a:pt x="72" y="87"/>
                      <a:pt x="72" y="87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69" y="75"/>
                      <a:pt x="69" y="75"/>
                      <a:pt x="69" y="75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3"/>
                      <a:pt x="68" y="72"/>
                      <a:pt x="67" y="72"/>
                    </a:cubicBezTo>
                    <a:cubicBezTo>
                      <a:pt x="66" y="71"/>
                      <a:pt x="67" y="71"/>
                      <a:pt x="67" y="71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8" y="68"/>
                      <a:pt x="78" y="68"/>
                      <a:pt x="78" y="68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7" y="62"/>
                      <a:pt x="87" y="62"/>
                      <a:pt x="87" y="62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58"/>
                      <a:pt x="90" y="58"/>
                      <a:pt x="90" y="58"/>
                    </a:cubicBezTo>
                    <a:cubicBezTo>
                      <a:pt x="90" y="57"/>
                      <a:pt x="90" y="57"/>
                      <a:pt x="91" y="57"/>
                    </a:cubicBezTo>
                    <a:cubicBezTo>
                      <a:pt x="92" y="56"/>
                      <a:pt x="93" y="55"/>
                      <a:pt x="93" y="55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54"/>
                      <a:pt x="96" y="53"/>
                      <a:pt x="96" y="53"/>
                    </a:cubicBezTo>
                    <a:cubicBezTo>
                      <a:pt x="97" y="53"/>
                      <a:pt x="96" y="52"/>
                      <a:pt x="96" y="52"/>
                    </a:cubicBezTo>
                    <a:cubicBezTo>
                      <a:pt x="96" y="51"/>
                      <a:pt x="95" y="49"/>
                      <a:pt x="95" y="49"/>
                    </a:cubicBezTo>
                    <a:cubicBezTo>
                      <a:pt x="97" y="47"/>
                      <a:pt x="97" y="47"/>
                      <a:pt x="97" y="47"/>
                    </a:cubicBezTo>
                    <a:cubicBezTo>
                      <a:pt x="95" y="44"/>
                      <a:pt x="95" y="44"/>
                      <a:pt x="95" y="44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43"/>
                      <a:pt x="89" y="43"/>
                      <a:pt x="88" y="43"/>
                    </a:cubicBezTo>
                    <a:cubicBezTo>
                      <a:pt x="88" y="42"/>
                      <a:pt x="87" y="41"/>
                      <a:pt x="87" y="41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5" y="36"/>
                      <a:pt x="96" y="37"/>
                    </a:cubicBezTo>
                    <a:cubicBezTo>
                      <a:pt x="96" y="37"/>
                      <a:pt x="97" y="34"/>
                      <a:pt x="97" y="34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7" y="26"/>
                      <a:pt x="97" y="26"/>
                    </a:cubicBezTo>
                    <a:cubicBezTo>
                      <a:pt x="98" y="26"/>
                      <a:pt x="101" y="21"/>
                      <a:pt x="101" y="21"/>
                    </a:cubicBezTo>
                    <a:cubicBezTo>
                      <a:pt x="101" y="21"/>
                      <a:pt x="101" y="16"/>
                      <a:pt x="101" y="15"/>
                    </a:cubicBezTo>
                    <a:cubicBezTo>
                      <a:pt x="101" y="15"/>
                      <a:pt x="101" y="12"/>
                      <a:pt x="101" y="12"/>
                    </a:cubicBezTo>
                    <a:close/>
                    <a:moveTo>
                      <a:pt x="62" y="43"/>
                    </a:moveTo>
                    <a:cubicBezTo>
                      <a:pt x="61" y="44"/>
                      <a:pt x="61" y="44"/>
                      <a:pt x="60" y="44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6"/>
                      <a:pt x="58" y="46"/>
                      <a:pt x="58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7" y="46"/>
                      <a:pt x="56" y="47"/>
                      <a:pt x="56" y="47"/>
                    </a:cubicBezTo>
                    <a:cubicBezTo>
                      <a:pt x="56" y="47"/>
                      <a:pt x="56" y="47"/>
                      <a:pt x="55" y="47"/>
                    </a:cubicBezTo>
                    <a:cubicBezTo>
                      <a:pt x="55" y="47"/>
                      <a:pt x="55" y="47"/>
                      <a:pt x="54" y="47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7"/>
                      <a:pt x="55" y="47"/>
                      <a:pt x="55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5"/>
                      <a:pt x="56" y="45"/>
                      <a:pt x="57" y="44"/>
                    </a:cubicBezTo>
                    <a:cubicBezTo>
                      <a:pt x="58" y="44"/>
                      <a:pt x="58" y="43"/>
                      <a:pt x="58" y="43"/>
                    </a:cubicBezTo>
                    <a:cubicBezTo>
                      <a:pt x="59" y="43"/>
                      <a:pt x="59" y="43"/>
                      <a:pt x="60" y="43"/>
                    </a:cubicBezTo>
                    <a:cubicBezTo>
                      <a:pt x="60" y="43"/>
                      <a:pt x="60" y="42"/>
                      <a:pt x="61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2" y="42"/>
                      <a:pt x="62" y="43"/>
                      <a:pt x="62" y="43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5" name="Freeform 59">
                <a:extLst>
                  <a:ext uri="{FF2B5EF4-FFF2-40B4-BE49-F238E27FC236}">
                    <a16:creationId xmlns:a16="http://schemas.microsoft.com/office/drawing/2014/main" id="{D91AEE94-A9FD-D09E-B062-31855D1FC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" y="1919"/>
                <a:ext cx="14" cy="5"/>
              </a:xfrm>
              <a:custGeom>
                <a:avLst/>
                <a:gdLst>
                  <a:gd name="T0" fmla="*/ 7 w 7"/>
                  <a:gd name="T1" fmla="*/ 1 h 2"/>
                  <a:gd name="T2" fmla="*/ 5 w 7"/>
                  <a:gd name="T3" fmla="*/ 0 h 2"/>
                  <a:gd name="T4" fmla="*/ 4 w 7"/>
                  <a:gd name="T5" fmla="*/ 1 h 2"/>
                  <a:gd name="T6" fmla="*/ 2 w 7"/>
                  <a:gd name="T7" fmla="*/ 1 h 2"/>
                  <a:gd name="T8" fmla="*/ 1 w 7"/>
                  <a:gd name="T9" fmla="*/ 1 h 2"/>
                  <a:gd name="T10" fmla="*/ 0 w 7"/>
                  <a:gd name="T11" fmla="*/ 2 h 2"/>
                  <a:gd name="T12" fmla="*/ 0 w 7"/>
                  <a:gd name="T13" fmla="*/ 2 h 2"/>
                  <a:gd name="T14" fmla="*/ 1 w 7"/>
                  <a:gd name="T15" fmla="*/ 2 h 2"/>
                  <a:gd name="T16" fmla="*/ 2 w 7"/>
                  <a:gd name="T17" fmla="*/ 2 h 2"/>
                  <a:gd name="T18" fmla="*/ 4 w 7"/>
                  <a:gd name="T19" fmla="*/ 2 h 2"/>
                  <a:gd name="T20" fmla="*/ 5 w 7"/>
                  <a:gd name="T21" fmla="*/ 1 h 2"/>
                  <a:gd name="T22" fmla="*/ 7 w 7"/>
                  <a:gd name="T23" fmla="*/ 1 h 2"/>
                  <a:gd name="T24" fmla="*/ 7 w 7"/>
                  <a:gd name="T2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5" y="0"/>
                      <a:pt x="4" y="1"/>
                      <a:pt x="4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6" name="Freeform 60">
                <a:extLst>
                  <a:ext uri="{FF2B5EF4-FFF2-40B4-BE49-F238E27FC236}">
                    <a16:creationId xmlns:a16="http://schemas.microsoft.com/office/drawing/2014/main" id="{64F3DAF0-B5D2-FECC-FB22-7C4E1A7493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9" y="2100"/>
                <a:ext cx="42" cy="20"/>
              </a:xfrm>
              <a:custGeom>
                <a:avLst/>
                <a:gdLst>
                  <a:gd name="T0" fmla="*/ 1 w 21"/>
                  <a:gd name="T1" fmla="*/ 3 h 10"/>
                  <a:gd name="T2" fmla="*/ 2 w 21"/>
                  <a:gd name="T3" fmla="*/ 5 h 10"/>
                  <a:gd name="T4" fmla="*/ 2 w 21"/>
                  <a:gd name="T5" fmla="*/ 6 h 10"/>
                  <a:gd name="T6" fmla="*/ 3 w 21"/>
                  <a:gd name="T7" fmla="*/ 6 h 10"/>
                  <a:gd name="T8" fmla="*/ 6 w 21"/>
                  <a:gd name="T9" fmla="*/ 4 h 10"/>
                  <a:gd name="T10" fmla="*/ 8 w 21"/>
                  <a:gd name="T11" fmla="*/ 5 h 10"/>
                  <a:gd name="T12" fmla="*/ 10 w 21"/>
                  <a:gd name="T13" fmla="*/ 7 h 10"/>
                  <a:gd name="T14" fmla="*/ 10 w 21"/>
                  <a:gd name="T15" fmla="*/ 7 h 10"/>
                  <a:gd name="T16" fmla="*/ 11 w 21"/>
                  <a:gd name="T17" fmla="*/ 8 h 10"/>
                  <a:gd name="T18" fmla="*/ 12 w 21"/>
                  <a:gd name="T19" fmla="*/ 10 h 10"/>
                  <a:gd name="T20" fmla="*/ 12 w 21"/>
                  <a:gd name="T21" fmla="*/ 10 h 10"/>
                  <a:gd name="T22" fmla="*/ 13 w 21"/>
                  <a:gd name="T23" fmla="*/ 10 h 10"/>
                  <a:gd name="T24" fmla="*/ 18 w 21"/>
                  <a:gd name="T25" fmla="*/ 9 h 10"/>
                  <a:gd name="T26" fmla="*/ 19 w 21"/>
                  <a:gd name="T27" fmla="*/ 8 h 10"/>
                  <a:gd name="T28" fmla="*/ 19 w 21"/>
                  <a:gd name="T29" fmla="*/ 6 h 10"/>
                  <a:gd name="T30" fmla="*/ 20 w 21"/>
                  <a:gd name="T31" fmla="*/ 5 h 10"/>
                  <a:gd name="T32" fmla="*/ 21 w 21"/>
                  <a:gd name="T33" fmla="*/ 5 h 10"/>
                  <a:gd name="T34" fmla="*/ 21 w 21"/>
                  <a:gd name="T35" fmla="*/ 5 h 10"/>
                  <a:gd name="T36" fmla="*/ 20 w 21"/>
                  <a:gd name="T37" fmla="*/ 5 h 10"/>
                  <a:gd name="T38" fmla="*/ 19 w 21"/>
                  <a:gd name="T39" fmla="*/ 4 h 10"/>
                  <a:gd name="T40" fmla="*/ 17 w 21"/>
                  <a:gd name="T41" fmla="*/ 2 h 10"/>
                  <a:gd name="T42" fmla="*/ 17 w 21"/>
                  <a:gd name="T43" fmla="*/ 2 h 10"/>
                  <a:gd name="T44" fmla="*/ 16 w 21"/>
                  <a:gd name="T45" fmla="*/ 3 h 10"/>
                  <a:gd name="T46" fmla="*/ 16 w 21"/>
                  <a:gd name="T47" fmla="*/ 4 h 10"/>
                  <a:gd name="T48" fmla="*/ 15 w 21"/>
                  <a:gd name="T49" fmla="*/ 4 h 10"/>
                  <a:gd name="T50" fmla="*/ 13 w 21"/>
                  <a:gd name="T51" fmla="*/ 5 h 10"/>
                  <a:gd name="T52" fmla="*/ 11 w 21"/>
                  <a:gd name="T53" fmla="*/ 4 h 10"/>
                  <a:gd name="T54" fmla="*/ 8 w 21"/>
                  <a:gd name="T55" fmla="*/ 3 h 10"/>
                  <a:gd name="T56" fmla="*/ 6 w 21"/>
                  <a:gd name="T57" fmla="*/ 1 h 10"/>
                  <a:gd name="T58" fmla="*/ 5 w 21"/>
                  <a:gd name="T59" fmla="*/ 0 h 10"/>
                  <a:gd name="T60" fmla="*/ 3 w 21"/>
                  <a:gd name="T61" fmla="*/ 0 h 10"/>
                  <a:gd name="T62" fmla="*/ 0 w 21"/>
                  <a:gd name="T63" fmla="*/ 1 h 10"/>
                  <a:gd name="T64" fmla="*/ 0 w 21"/>
                  <a:gd name="T65" fmla="*/ 4 h 10"/>
                  <a:gd name="T66" fmla="*/ 1 w 21"/>
                  <a:gd name="T6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0">
                    <a:moveTo>
                      <a:pt x="1" y="3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5" y="4"/>
                      <a:pt x="6" y="4"/>
                    </a:cubicBezTo>
                    <a:cubicBezTo>
                      <a:pt x="7" y="4"/>
                      <a:pt x="7" y="5"/>
                      <a:pt x="8" y="5"/>
                    </a:cubicBezTo>
                    <a:cubicBezTo>
                      <a:pt x="9" y="5"/>
                      <a:pt x="9" y="6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5" y="10"/>
                      <a:pt x="18" y="9"/>
                    </a:cubicBezTo>
                    <a:cubicBezTo>
                      <a:pt x="18" y="9"/>
                      <a:pt x="18" y="8"/>
                      <a:pt x="19" y="8"/>
                    </a:cubicBezTo>
                    <a:cubicBezTo>
                      <a:pt x="19" y="7"/>
                      <a:pt x="19" y="7"/>
                      <a:pt x="19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0" y="5"/>
                      <a:pt x="20" y="5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7" y="3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3"/>
                      <a:pt x="16" y="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5"/>
                      <a:pt x="13" y="5"/>
                      <a:pt x="13" y="5"/>
                    </a:cubicBezTo>
                    <a:cubicBezTo>
                      <a:pt x="13" y="5"/>
                      <a:pt x="11" y="4"/>
                      <a:pt x="11" y="4"/>
                    </a:cubicBezTo>
                    <a:cubicBezTo>
                      <a:pt x="10" y="3"/>
                      <a:pt x="9" y="3"/>
                      <a:pt x="8" y="3"/>
                    </a:cubicBezTo>
                    <a:cubicBezTo>
                      <a:pt x="8" y="3"/>
                      <a:pt x="6" y="2"/>
                      <a:pt x="6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3" y="0"/>
                      <a:pt x="3" y="0"/>
                    </a:cubicBezTo>
                    <a:cubicBezTo>
                      <a:pt x="3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7" name="Freeform 61">
                <a:extLst>
                  <a:ext uri="{FF2B5EF4-FFF2-40B4-BE49-F238E27FC236}">
                    <a16:creationId xmlns:a16="http://schemas.microsoft.com/office/drawing/2014/main" id="{2C00347D-E68D-724F-6206-27C8F7239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9" y="1958"/>
                <a:ext cx="12" cy="16"/>
              </a:xfrm>
              <a:custGeom>
                <a:avLst/>
                <a:gdLst>
                  <a:gd name="T0" fmla="*/ 2 w 6"/>
                  <a:gd name="T1" fmla="*/ 8 h 8"/>
                  <a:gd name="T2" fmla="*/ 2 w 6"/>
                  <a:gd name="T3" fmla="*/ 8 h 8"/>
                  <a:gd name="T4" fmla="*/ 4 w 6"/>
                  <a:gd name="T5" fmla="*/ 7 h 8"/>
                  <a:gd name="T6" fmla="*/ 5 w 6"/>
                  <a:gd name="T7" fmla="*/ 5 h 8"/>
                  <a:gd name="T8" fmla="*/ 6 w 6"/>
                  <a:gd name="T9" fmla="*/ 3 h 8"/>
                  <a:gd name="T10" fmla="*/ 5 w 6"/>
                  <a:gd name="T11" fmla="*/ 1 h 8"/>
                  <a:gd name="T12" fmla="*/ 4 w 6"/>
                  <a:gd name="T13" fmla="*/ 0 h 8"/>
                  <a:gd name="T14" fmla="*/ 3 w 6"/>
                  <a:gd name="T15" fmla="*/ 2 h 8"/>
                  <a:gd name="T16" fmla="*/ 2 w 6"/>
                  <a:gd name="T17" fmla="*/ 3 h 8"/>
                  <a:gd name="T18" fmla="*/ 1 w 6"/>
                  <a:gd name="T19" fmla="*/ 5 h 8"/>
                  <a:gd name="T20" fmla="*/ 0 w 6"/>
                  <a:gd name="T21" fmla="*/ 7 h 8"/>
                  <a:gd name="T22" fmla="*/ 2 w 6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8">
                    <a:moveTo>
                      <a:pt x="2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5" y="5"/>
                      <a:pt x="5" y="5"/>
                    </a:cubicBezTo>
                    <a:cubicBezTo>
                      <a:pt x="6" y="5"/>
                      <a:pt x="6" y="3"/>
                      <a:pt x="6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2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8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8" name="Freeform 62">
                <a:extLst>
                  <a:ext uri="{FF2B5EF4-FFF2-40B4-BE49-F238E27FC236}">
                    <a16:creationId xmlns:a16="http://schemas.microsoft.com/office/drawing/2014/main" id="{A5E8185D-7656-B92A-A34F-120E37A61F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2066"/>
                <a:ext cx="26" cy="20"/>
              </a:xfrm>
              <a:custGeom>
                <a:avLst/>
                <a:gdLst>
                  <a:gd name="T0" fmla="*/ 2 w 13"/>
                  <a:gd name="T1" fmla="*/ 3 h 10"/>
                  <a:gd name="T2" fmla="*/ 2 w 13"/>
                  <a:gd name="T3" fmla="*/ 3 h 10"/>
                  <a:gd name="T4" fmla="*/ 3 w 13"/>
                  <a:gd name="T5" fmla="*/ 2 h 10"/>
                  <a:gd name="T6" fmla="*/ 4 w 13"/>
                  <a:gd name="T7" fmla="*/ 3 h 10"/>
                  <a:gd name="T8" fmla="*/ 4 w 13"/>
                  <a:gd name="T9" fmla="*/ 4 h 10"/>
                  <a:gd name="T10" fmla="*/ 5 w 13"/>
                  <a:gd name="T11" fmla="*/ 5 h 10"/>
                  <a:gd name="T12" fmla="*/ 5 w 13"/>
                  <a:gd name="T13" fmla="*/ 6 h 10"/>
                  <a:gd name="T14" fmla="*/ 5 w 13"/>
                  <a:gd name="T15" fmla="*/ 7 h 10"/>
                  <a:gd name="T16" fmla="*/ 6 w 13"/>
                  <a:gd name="T17" fmla="*/ 7 h 10"/>
                  <a:gd name="T18" fmla="*/ 8 w 13"/>
                  <a:gd name="T19" fmla="*/ 8 h 10"/>
                  <a:gd name="T20" fmla="*/ 9 w 13"/>
                  <a:gd name="T21" fmla="*/ 9 h 10"/>
                  <a:gd name="T22" fmla="*/ 10 w 13"/>
                  <a:gd name="T23" fmla="*/ 10 h 10"/>
                  <a:gd name="T24" fmla="*/ 11 w 13"/>
                  <a:gd name="T25" fmla="*/ 10 h 10"/>
                  <a:gd name="T26" fmla="*/ 12 w 13"/>
                  <a:gd name="T27" fmla="*/ 10 h 10"/>
                  <a:gd name="T28" fmla="*/ 13 w 13"/>
                  <a:gd name="T29" fmla="*/ 9 h 10"/>
                  <a:gd name="T30" fmla="*/ 12 w 13"/>
                  <a:gd name="T31" fmla="*/ 8 h 10"/>
                  <a:gd name="T32" fmla="*/ 11 w 13"/>
                  <a:gd name="T33" fmla="*/ 7 h 10"/>
                  <a:gd name="T34" fmla="*/ 11 w 13"/>
                  <a:gd name="T35" fmla="*/ 6 h 10"/>
                  <a:gd name="T36" fmla="*/ 10 w 13"/>
                  <a:gd name="T37" fmla="*/ 6 h 10"/>
                  <a:gd name="T38" fmla="*/ 9 w 13"/>
                  <a:gd name="T39" fmla="*/ 5 h 10"/>
                  <a:gd name="T40" fmla="*/ 8 w 13"/>
                  <a:gd name="T41" fmla="*/ 4 h 10"/>
                  <a:gd name="T42" fmla="*/ 7 w 13"/>
                  <a:gd name="T43" fmla="*/ 3 h 10"/>
                  <a:gd name="T44" fmla="*/ 6 w 13"/>
                  <a:gd name="T45" fmla="*/ 3 h 10"/>
                  <a:gd name="T46" fmla="*/ 4 w 13"/>
                  <a:gd name="T47" fmla="*/ 1 h 10"/>
                  <a:gd name="T48" fmla="*/ 4 w 13"/>
                  <a:gd name="T49" fmla="*/ 0 h 10"/>
                  <a:gd name="T50" fmla="*/ 2 w 13"/>
                  <a:gd name="T51" fmla="*/ 1 h 10"/>
                  <a:gd name="T52" fmla="*/ 1 w 13"/>
                  <a:gd name="T53" fmla="*/ 1 h 10"/>
                  <a:gd name="T54" fmla="*/ 0 w 13"/>
                  <a:gd name="T55" fmla="*/ 2 h 10"/>
                  <a:gd name="T56" fmla="*/ 1 w 13"/>
                  <a:gd name="T57" fmla="*/ 3 h 10"/>
                  <a:gd name="T58" fmla="*/ 2 w 13"/>
                  <a:gd name="T5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" h="10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7"/>
                      <a:pt x="7" y="8"/>
                      <a:pt x="8" y="8"/>
                    </a:cubicBezTo>
                    <a:cubicBezTo>
                      <a:pt x="9" y="9"/>
                      <a:pt x="8" y="9"/>
                      <a:pt x="9" y="9"/>
                    </a:cubicBezTo>
                    <a:cubicBezTo>
                      <a:pt x="9" y="9"/>
                      <a:pt x="9" y="9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9"/>
                      <a:pt x="12" y="8"/>
                      <a:pt x="12" y="8"/>
                    </a:cubicBezTo>
                    <a:cubicBezTo>
                      <a:pt x="12" y="8"/>
                      <a:pt x="11" y="8"/>
                      <a:pt x="11" y="7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2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9" name="Freeform 63">
                <a:extLst>
                  <a:ext uri="{FF2B5EF4-FFF2-40B4-BE49-F238E27FC236}">
                    <a16:creationId xmlns:a16="http://schemas.microsoft.com/office/drawing/2014/main" id="{4BCEF98E-2B8E-8816-CE92-E0A47D33FC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1950"/>
                <a:ext cx="12" cy="8"/>
              </a:xfrm>
              <a:custGeom>
                <a:avLst/>
                <a:gdLst>
                  <a:gd name="T0" fmla="*/ 1 w 6"/>
                  <a:gd name="T1" fmla="*/ 4 h 4"/>
                  <a:gd name="T2" fmla="*/ 2 w 6"/>
                  <a:gd name="T3" fmla="*/ 3 h 4"/>
                  <a:gd name="T4" fmla="*/ 2 w 6"/>
                  <a:gd name="T5" fmla="*/ 2 h 4"/>
                  <a:gd name="T6" fmla="*/ 4 w 6"/>
                  <a:gd name="T7" fmla="*/ 1 h 4"/>
                  <a:gd name="T8" fmla="*/ 6 w 6"/>
                  <a:gd name="T9" fmla="*/ 0 h 4"/>
                  <a:gd name="T10" fmla="*/ 5 w 6"/>
                  <a:gd name="T11" fmla="*/ 0 h 4"/>
                  <a:gd name="T12" fmla="*/ 3 w 6"/>
                  <a:gd name="T13" fmla="*/ 0 h 4"/>
                  <a:gd name="T14" fmla="*/ 2 w 6"/>
                  <a:gd name="T15" fmla="*/ 1 h 4"/>
                  <a:gd name="T16" fmla="*/ 0 w 6"/>
                  <a:gd name="T17" fmla="*/ 3 h 4"/>
                  <a:gd name="T18" fmla="*/ 0 w 6"/>
                  <a:gd name="T19" fmla="*/ 3 h 4"/>
                  <a:gd name="T20" fmla="*/ 1 w 6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1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0" name="Freeform 64">
                <a:extLst>
                  <a:ext uri="{FF2B5EF4-FFF2-40B4-BE49-F238E27FC236}">
                    <a16:creationId xmlns:a16="http://schemas.microsoft.com/office/drawing/2014/main" id="{3ABA9BB9-02B8-08B5-2E97-E515CD80A5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2" y="2496"/>
                <a:ext cx="786" cy="788"/>
              </a:xfrm>
              <a:custGeom>
                <a:avLst/>
                <a:gdLst>
                  <a:gd name="T0" fmla="*/ 322 w 392"/>
                  <a:gd name="T1" fmla="*/ 246 h 393"/>
                  <a:gd name="T2" fmla="*/ 306 w 392"/>
                  <a:gd name="T3" fmla="*/ 223 h 393"/>
                  <a:gd name="T4" fmla="*/ 250 w 392"/>
                  <a:gd name="T5" fmla="*/ 204 h 393"/>
                  <a:gd name="T6" fmla="*/ 217 w 392"/>
                  <a:gd name="T7" fmla="*/ 150 h 393"/>
                  <a:gd name="T8" fmla="*/ 176 w 392"/>
                  <a:gd name="T9" fmla="*/ 96 h 393"/>
                  <a:gd name="T10" fmla="*/ 178 w 392"/>
                  <a:gd name="T11" fmla="*/ 71 h 393"/>
                  <a:gd name="T12" fmla="*/ 204 w 392"/>
                  <a:gd name="T13" fmla="*/ 61 h 393"/>
                  <a:gd name="T14" fmla="*/ 211 w 392"/>
                  <a:gd name="T15" fmla="*/ 49 h 393"/>
                  <a:gd name="T16" fmla="*/ 206 w 392"/>
                  <a:gd name="T17" fmla="*/ 46 h 393"/>
                  <a:gd name="T18" fmla="*/ 209 w 392"/>
                  <a:gd name="T19" fmla="*/ 39 h 393"/>
                  <a:gd name="T20" fmla="*/ 204 w 392"/>
                  <a:gd name="T21" fmla="*/ 31 h 393"/>
                  <a:gd name="T22" fmla="*/ 206 w 392"/>
                  <a:gd name="T23" fmla="*/ 23 h 393"/>
                  <a:gd name="T24" fmla="*/ 167 w 392"/>
                  <a:gd name="T25" fmla="*/ 13 h 393"/>
                  <a:gd name="T26" fmla="*/ 152 w 392"/>
                  <a:gd name="T27" fmla="*/ 3 h 393"/>
                  <a:gd name="T28" fmla="*/ 128 w 392"/>
                  <a:gd name="T29" fmla="*/ 15 h 393"/>
                  <a:gd name="T30" fmla="*/ 113 w 392"/>
                  <a:gd name="T31" fmla="*/ 14 h 393"/>
                  <a:gd name="T32" fmla="*/ 115 w 392"/>
                  <a:gd name="T33" fmla="*/ 22 h 393"/>
                  <a:gd name="T34" fmla="*/ 108 w 392"/>
                  <a:gd name="T35" fmla="*/ 23 h 393"/>
                  <a:gd name="T36" fmla="*/ 102 w 392"/>
                  <a:gd name="T37" fmla="*/ 25 h 393"/>
                  <a:gd name="T38" fmla="*/ 105 w 392"/>
                  <a:gd name="T39" fmla="*/ 31 h 393"/>
                  <a:gd name="T40" fmla="*/ 104 w 392"/>
                  <a:gd name="T41" fmla="*/ 39 h 393"/>
                  <a:gd name="T42" fmla="*/ 99 w 392"/>
                  <a:gd name="T43" fmla="*/ 33 h 393"/>
                  <a:gd name="T44" fmla="*/ 92 w 392"/>
                  <a:gd name="T45" fmla="*/ 36 h 393"/>
                  <a:gd name="T46" fmla="*/ 84 w 392"/>
                  <a:gd name="T47" fmla="*/ 28 h 393"/>
                  <a:gd name="T48" fmla="*/ 78 w 392"/>
                  <a:gd name="T49" fmla="*/ 30 h 393"/>
                  <a:gd name="T50" fmla="*/ 77 w 392"/>
                  <a:gd name="T51" fmla="*/ 40 h 393"/>
                  <a:gd name="T52" fmla="*/ 71 w 392"/>
                  <a:gd name="T53" fmla="*/ 48 h 393"/>
                  <a:gd name="T54" fmla="*/ 72 w 392"/>
                  <a:gd name="T55" fmla="*/ 57 h 393"/>
                  <a:gd name="T56" fmla="*/ 67 w 392"/>
                  <a:gd name="T57" fmla="*/ 52 h 393"/>
                  <a:gd name="T58" fmla="*/ 64 w 392"/>
                  <a:gd name="T59" fmla="*/ 46 h 393"/>
                  <a:gd name="T60" fmla="*/ 55 w 392"/>
                  <a:gd name="T61" fmla="*/ 41 h 393"/>
                  <a:gd name="T62" fmla="*/ 52 w 392"/>
                  <a:gd name="T63" fmla="*/ 33 h 393"/>
                  <a:gd name="T64" fmla="*/ 43 w 392"/>
                  <a:gd name="T65" fmla="*/ 37 h 393"/>
                  <a:gd name="T66" fmla="*/ 41 w 392"/>
                  <a:gd name="T67" fmla="*/ 45 h 393"/>
                  <a:gd name="T68" fmla="*/ 35 w 392"/>
                  <a:gd name="T69" fmla="*/ 52 h 393"/>
                  <a:gd name="T70" fmla="*/ 27 w 392"/>
                  <a:gd name="T71" fmla="*/ 51 h 393"/>
                  <a:gd name="T72" fmla="*/ 16 w 392"/>
                  <a:gd name="T73" fmla="*/ 54 h 393"/>
                  <a:gd name="T74" fmla="*/ 4 w 392"/>
                  <a:gd name="T75" fmla="*/ 59 h 393"/>
                  <a:gd name="T76" fmla="*/ 9 w 392"/>
                  <a:gd name="T77" fmla="*/ 87 h 393"/>
                  <a:gd name="T78" fmla="*/ 10 w 392"/>
                  <a:gd name="T79" fmla="*/ 109 h 393"/>
                  <a:gd name="T80" fmla="*/ 26 w 392"/>
                  <a:gd name="T81" fmla="*/ 127 h 393"/>
                  <a:gd name="T82" fmla="*/ 37 w 392"/>
                  <a:gd name="T83" fmla="*/ 141 h 393"/>
                  <a:gd name="T84" fmla="*/ 86 w 392"/>
                  <a:gd name="T85" fmla="*/ 130 h 393"/>
                  <a:gd name="T86" fmla="*/ 110 w 392"/>
                  <a:gd name="T87" fmla="*/ 153 h 393"/>
                  <a:gd name="T88" fmla="*/ 125 w 392"/>
                  <a:gd name="T89" fmla="*/ 187 h 393"/>
                  <a:gd name="T90" fmla="*/ 147 w 392"/>
                  <a:gd name="T91" fmla="*/ 206 h 393"/>
                  <a:gd name="T92" fmla="*/ 181 w 392"/>
                  <a:gd name="T93" fmla="*/ 239 h 393"/>
                  <a:gd name="T94" fmla="*/ 203 w 392"/>
                  <a:gd name="T95" fmla="*/ 253 h 393"/>
                  <a:gd name="T96" fmla="*/ 229 w 392"/>
                  <a:gd name="T97" fmla="*/ 255 h 393"/>
                  <a:gd name="T98" fmla="*/ 257 w 392"/>
                  <a:gd name="T99" fmla="*/ 280 h 393"/>
                  <a:gd name="T100" fmla="*/ 271 w 392"/>
                  <a:gd name="T101" fmla="*/ 292 h 393"/>
                  <a:gd name="T102" fmla="*/ 297 w 392"/>
                  <a:gd name="T103" fmla="*/ 301 h 393"/>
                  <a:gd name="T104" fmla="*/ 317 w 392"/>
                  <a:gd name="T105" fmla="*/ 344 h 393"/>
                  <a:gd name="T106" fmla="*/ 311 w 392"/>
                  <a:gd name="T107" fmla="*/ 367 h 393"/>
                  <a:gd name="T108" fmla="*/ 314 w 392"/>
                  <a:gd name="T109" fmla="*/ 393 h 393"/>
                  <a:gd name="T110" fmla="*/ 334 w 392"/>
                  <a:gd name="T111" fmla="*/ 357 h 393"/>
                  <a:gd name="T112" fmla="*/ 349 w 392"/>
                  <a:gd name="T113" fmla="*/ 326 h 393"/>
                  <a:gd name="T114" fmla="*/ 329 w 392"/>
                  <a:gd name="T115" fmla="*/ 298 h 393"/>
                  <a:gd name="T116" fmla="*/ 354 w 392"/>
                  <a:gd name="T117" fmla="*/ 282 h 393"/>
                  <a:gd name="T118" fmla="*/ 388 w 392"/>
                  <a:gd name="T119" fmla="*/ 301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2" h="393">
                    <a:moveTo>
                      <a:pt x="390" y="282"/>
                    </a:moveTo>
                    <a:cubicBezTo>
                      <a:pt x="384" y="276"/>
                      <a:pt x="384" y="276"/>
                      <a:pt x="384" y="276"/>
                    </a:cubicBezTo>
                    <a:cubicBezTo>
                      <a:pt x="379" y="272"/>
                      <a:pt x="379" y="272"/>
                      <a:pt x="379" y="272"/>
                    </a:cubicBezTo>
                    <a:cubicBezTo>
                      <a:pt x="365" y="263"/>
                      <a:pt x="365" y="263"/>
                      <a:pt x="365" y="263"/>
                    </a:cubicBezTo>
                    <a:cubicBezTo>
                      <a:pt x="346" y="257"/>
                      <a:pt x="346" y="257"/>
                      <a:pt x="346" y="257"/>
                    </a:cubicBezTo>
                    <a:cubicBezTo>
                      <a:pt x="333" y="249"/>
                      <a:pt x="333" y="249"/>
                      <a:pt x="333" y="249"/>
                    </a:cubicBezTo>
                    <a:cubicBezTo>
                      <a:pt x="322" y="246"/>
                      <a:pt x="322" y="246"/>
                      <a:pt x="322" y="246"/>
                    </a:cubicBezTo>
                    <a:cubicBezTo>
                      <a:pt x="322" y="246"/>
                      <a:pt x="311" y="241"/>
                      <a:pt x="310" y="241"/>
                    </a:cubicBezTo>
                    <a:cubicBezTo>
                      <a:pt x="310" y="241"/>
                      <a:pt x="307" y="240"/>
                      <a:pt x="307" y="240"/>
                    </a:cubicBezTo>
                    <a:cubicBezTo>
                      <a:pt x="307" y="240"/>
                      <a:pt x="301" y="238"/>
                      <a:pt x="300" y="237"/>
                    </a:cubicBezTo>
                    <a:cubicBezTo>
                      <a:pt x="300" y="237"/>
                      <a:pt x="299" y="234"/>
                      <a:pt x="299" y="233"/>
                    </a:cubicBezTo>
                    <a:cubicBezTo>
                      <a:pt x="299" y="233"/>
                      <a:pt x="299" y="230"/>
                      <a:pt x="299" y="230"/>
                    </a:cubicBezTo>
                    <a:cubicBezTo>
                      <a:pt x="303" y="227"/>
                      <a:pt x="303" y="227"/>
                      <a:pt x="303" y="227"/>
                    </a:cubicBezTo>
                    <a:cubicBezTo>
                      <a:pt x="303" y="227"/>
                      <a:pt x="306" y="224"/>
                      <a:pt x="306" y="223"/>
                    </a:cubicBezTo>
                    <a:cubicBezTo>
                      <a:pt x="306" y="222"/>
                      <a:pt x="306" y="217"/>
                      <a:pt x="306" y="217"/>
                    </a:cubicBezTo>
                    <a:cubicBezTo>
                      <a:pt x="302" y="216"/>
                      <a:pt x="302" y="216"/>
                      <a:pt x="302" y="216"/>
                    </a:cubicBezTo>
                    <a:cubicBezTo>
                      <a:pt x="293" y="217"/>
                      <a:pt x="293" y="217"/>
                      <a:pt x="293" y="217"/>
                    </a:cubicBezTo>
                    <a:cubicBezTo>
                      <a:pt x="278" y="218"/>
                      <a:pt x="278" y="218"/>
                      <a:pt x="278" y="218"/>
                    </a:cubicBezTo>
                    <a:cubicBezTo>
                      <a:pt x="270" y="218"/>
                      <a:pt x="270" y="218"/>
                      <a:pt x="270" y="218"/>
                    </a:cubicBezTo>
                    <a:cubicBezTo>
                      <a:pt x="259" y="212"/>
                      <a:pt x="259" y="212"/>
                      <a:pt x="259" y="212"/>
                    </a:cubicBezTo>
                    <a:cubicBezTo>
                      <a:pt x="250" y="204"/>
                      <a:pt x="250" y="204"/>
                      <a:pt x="250" y="204"/>
                    </a:cubicBezTo>
                    <a:cubicBezTo>
                      <a:pt x="244" y="201"/>
                      <a:pt x="244" y="201"/>
                      <a:pt x="244" y="201"/>
                    </a:cubicBezTo>
                    <a:cubicBezTo>
                      <a:pt x="237" y="193"/>
                      <a:pt x="237" y="193"/>
                      <a:pt x="237" y="193"/>
                    </a:cubicBezTo>
                    <a:cubicBezTo>
                      <a:pt x="233" y="187"/>
                      <a:pt x="233" y="187"/>
                      <a:pt x="233" y="187"/>
                    </a:cubicBezTo>
                    <a:cubicBezTo>
                      <a:pt x="233" y="187"/>
                      <a:pt x="230" y="179"/>
                      <a:pt x="229" y="176"/>
                    </a:cubicBezTo>
                    <a:cubicBezTo>
                      <a:pt x="228" y="173"/>
                      <a:pt x="222" y="164"/>
                      <a:pt x="222" y="164"/>
                    </a:cubicBezTo>
                    <a:cubicBezTo>
                      <a:pt x="222" y="164"/>
                      <a:pt x="219" y="157"/>
                      <a:pt x="218" y="156"/>
                    </a:cubicBezTo>
                    <a:cubicBezTo>
                      <a:pt x="218" y="155"/>
                      <a:pt x="217" y="150"/>
                      <a:pt x="217" y="150"/>
                    </a:cubicBezTo>
                    <a:cubicBezTo>
                      <a:pt x="207" y="145"/>
                      <a:pt x="207" y="145"/>
                      <a:pt x="207" y="145"/>
                    </a:cubicBezTo>
                    <a:cubicBezTo>
                      <a:pt x="193" y="137"/>
                      <a:pt x="193" y="137"/>
                      <a:pt x="193" y="137"/>
                    </a:cubicBezTo>
                    <a:cubicBezTo>
                      <a:pt x="181" y="130"/>
                      <a:pt x="181" y="130"/>
                      <a:pt x="181" y="130"/>
                    </a:cubicBezTo>
                    <a:cubicBezTo>
                      <a:pt x="176" y="121"/>
                      <a:pt x="176" y="121"/>
                      <a:pt x="176" y="121"/>
                    </a:cubicBezTo>
                    <a:cubicBezTo>
                      <a:pt x="172" y="109"/>
                      <a:pt x="172" y="109"/>
                      <a:pt x="172" y="109"/>
                    </a:cubicBezTo>
                    <a:cubicBezTo>
                      <a:pt x="171" y="99"/>
                      <a:pt x="171" y="99"/>
                      <a:pt x="171" y="99"/>
                    </a:cubicBezTo>
                    <a:cubicBezTo>
                      <a:pt x="176" y="96"/>
                      <a:pt x="176" y="96"/>
                      <a:pt x="176" y="96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1" y="88"/>
                      <a:pt x="171" y="88"/>
                      <a:pt x="171" y="88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69" y="81"/>
                      <a:pt x="169" y="81"/>
                      <a:pt x="169" y="81"/>
                    </a:cubicBezTo>
                    <a:cubicBezTo>
                      <a:pt x="166" y="77"/>
                      <a:pt x="166" y="77"/>
                      <a:pt x="166" y="77"/>
                    </a:cubicBezTo>
                    <a:cubicBezTo>
                      <a:pt x="172" y="74"/>
                      <a:pt x="172" y="74"/>
                      <a:pt x="172" y="74"/>
                    </a:cubicBezTo>
                    <a:cubicBezTo>
                      <a:pt x="172" y="74"/>
                      <a:pt x="175" y="71"/>
                      <a:pt x="178" y="71"/>
                    </a:cubicBezTo>
                    <a:cubicBezTo>
                      <a:pt x="181" y="71"/>
                      <a:pt x="183" y="68"/>
                      <a:pt x="183" y="68"/>
                    </a:cubicBezTo>
                    <a:cubicBezTo>
                      <a:pt x="183" y="68"/>
                      <a:pt x="186" y="66"/>
                      <a:pt x="187" y="65"/>
                    </a:cubicBezTo>
                    <a:cubicBezTo>
                      <a:pt x="188" y="65"/>
                      <a:pt x="190" y="65"/>
                      <a:pt x="191" y="64"/>
                    </a:cubicBezTo>
                    <a:cubicBezTo>
                      <a:pt x="192" y="64"/>
                      <a:pt x="195" y="63"/>
                      <a:pt x="194" y="63"/>
                    </a:cubicBezTo>
                    <a:cubicBezTo>
                      <a:pt x="194" y="62"/>
                      <a:pt x="196" y="57"/>
                      <a:pt x="196" y="57"/>
                    </a:cubicBezTo>
                    <a:cubicBezTo>
                      <a:pt x="197" y="56"/>
                      <a:pt x="199" y="60"/>
                      <a:pt x="201" y="60"/>
                    </a:cubicBezTo>
                    <a:cubicBezTo>
                      <a:pt x="202" y="60"/>
                      <a:pt x="204" y="61"/>
                      <a:pt x="204" y="61"/>
                    </a:cubicBezTo>
                    <a:cubicBezTo>
                      <a:pt x="206" y="60"/>
                      <a:pt x="207" y="57"/>
                      <a:pt x="207" y="57"/>
                    </a:cubicBezTo>
                    <a:cubicBezTo>
                      <a:pt x="207" y="57"/>
                      <a:pt x="208" y="56"/>
                      <a:pt x="211" y="55"/>
                    </a:cubicBezTo>
                    <a:cubicBezTo>
                      <a:pt x="211" y="55"/>
                      <a:pt x="211" y="55"/>
                      <a:pt x="211" y="55"/>
                    </a:cubicBezTo>
                    <a:cubicBezTo>
                      <a:pt x="211" y="55"/>
                      <a:pt x="209" y="54"/>
                      <a:pt x="209" y="54"/>
                    </a:cubicBezTo>
                    <a:cubicBezTo>
                      <a:pt x="209" y="54"/>
                      <a:pt x="209" y="53"/>
                      <a:pt x="210" y="52"/>
                    </a:cubicBezTo>
                    <a:cubicBezTo>
                      <a:pt x="210" y="52"/>
                      <a:pt x="210" y="51"/>
                      <a:pt x="210" y="51"/>
                    </a:cubicBezTo>
                    <a:cubicBezTo>
                      <a:pt x="210" y="51"/>
                      <a:pt x="211" y="49"/>
                      <a:pt x="211" y="49"/>
                    </a:cubicBezTo>
                    <a:cubicBezTo>
                      <a:pt x="211" y="49"/>
                      <a:pt x="211" y="49"/>
                      <a:pt x="211" y="48"/>
                    </a:cubicBezTo>
                    <a:cubicBezTo>
                      <a:pt x="211" y="48"/>
                      <a:pt x="210" y="47"/>
                      <a:pt x="210" y="47"/>
                    </a:cubicBezTo>
                    <a:cubicBezTo>
                      <a:pt x="210" y="47"/>
                      <a:pt x="210" y="47"/>
                      <a:pt x="209" y="47"/>
                    </a:cubicBezTo>
                    <a:cubicBezTo>
                      <a:pt x="209" y="47"/>
                      <a:pt x="209" y="48"/>
                      <a:pt x="209" y="48"/>
                    </a:cubicBezTo>
                    <a:cubicBezTo>
                      <a:pt x="207" y="48"/>
                      <a:pt x="207" y="48"/>
                      <a:pt x="207" y="48"/>
                    </a:cubicBezTo>
                    <a:cubicBezTo>
                      <a:pt x="207" y="48"/>
                      <a:pt x="207" y="47"/>
                      <a:pt x="207" y="47"/>
                    </a:cubicBezTo>
                    <a:cubicBezTo>
                      <a:pt x="206" y="47"/>
                      <a:pt x="205" y="47"/>
                      <a:pt x="206" y="46"/>
                    </a:cubicBezTo>
                    <a:cubicBezTo>
                      <a:pt x="206" y="46"/>
                      <a:pt x="206" y="45"/>
                      <a:pt x="206" y="45"/>
                    </a:cubicBezTo>
                    <a:cubicBezTo>
                      <a:pt x="206" y="45"/>
                      <a:pt x="206" y="45"/>
                      <a:pt x="206" y="44"/>
                    </a:cubicBezTo>
                    <a:cubicBezTo>
                      <a:pt x="206" y="44"/>
                      <a:pt x="207" y="43"/>
                      <a:pt x="208" y="43"/>
                    </a:cubicBezTo>
                    <a:cubicBezTo>
                      <a:pt x="208" y="42"/>
                      <a:pt x="210" y="41"/>
                      <a:pt x="210" y="41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0" y="38"/>
                      <a:pt x="210" y="38"/>
                      <a:pt x="210" y="38"/>
                    </a:cubicBezTo>
                    <a:cubicBezTo>
                      <a:pt x="210" y="38"/>
                      <a:pt x="209" y="39"/>
                      <a:pt x="209" y="39"/>
                    </a:cubicBezTo>
                    <a:cubicBezTo>
                      <a:pt x="207" y="38"/>
                      <a:pt x="207" y="38"/>
                      <a:pt x="207" y="38"/>
                    </a:cubicBezTo>
                    <a:cubicBezTo>
                      <a:pt x="205" y="37"/>
                      <a:pt x="205" y="37"/>
                      <a:pt x="205" y="37"/>
                    </a:cubicBezTo>
                    <a:cubicBezTo>
                      <a:pt x="204" y="37"/>
                      <a:pt x="204" y="37"/>
                      <a:pt x="204" y="37"/>
                    </a:cubicBezTo>
                    <a:cubicBezTo>
                      <a:pt x="202" y="36"/>
                      <a:pt x="202" y="36"/>
                      <a:pt x="202" y="36"/>
                    </a:cubicBezTo>
                    <a:cubicBezTo>
                      <a:pt x="202" y="34"/>
                      <a:pt x="202" y="34"/>
                      <a:pt x="202" y="34"/>
                    </a:cubicBezTo>
                    <a:cubicBezTo>
                      <a:pt x="203" y="33"/>
                      <a:pt x="203" y="33"/>
                      <a:pt x="203" y="33"/>
                    </a:cubicBezTo>
                    <a:cubicBezTo>
                      <a:pt x="203" y="33"/>
                      <a:pt x="204" y="31"/>
                      <a:pt x="204" y="31"/>
                    </a:cubicBezTo>
                    <a:cubicBezTo>
                      <a:pt x="205" y="30"/>
                      <a:pt x="207" y="29"/>
                      <a:pt x="207" y="29"/>
                    </a:cubicBezTo>
                    <a:cubicBezTo>
                      <a:pt x="208" y="27"/>
                      <a:pt x="208" y="27"/>
                      <a:pt x="208" y="27"/>
                    </a:cubicBezTo>
                    <a:cubicBezTo>
                      <a:pt x="208" y="27"/>
                      <a:pt x="208" y="27"/>
                      <a:pt x="209" y="27"/>
                    </a:cubicBezTo>
                    <a:cubicBezTo>
                      <a:pt x="210" y="27"/>
                      <a:pt x="210" y="27"/>
                      <a:pt x="210" y="27"/>
                    </a:cubicBezTo>
                    <a:cubicBezTo>
                      <a:pt x="210" y="27"/>
                      <a:pt x="211" y="25"/>
                      <a:pt x="211" y="24"/>
                    </a:cubicBezTo>
                    <a:cubicBezTo>
                      <a:pt x="211" y="22"/>
                      <a:pt x="211" y="22"/>
                      <a:pt x="211" y="22"/>
                    </a:cubicBezTo>
                    <a:cubicBezTo>
                      <a:pt x="206" y="23"/>
                      <a:pt x="206" y="23"/>
                      <a:pt x="206" y="23"/>
                    </a:cubicBezTo>
                    <a:cubicBezTo>
                      <a:pt x="206" y="23"/>
                      <a:pt x="203" y="22"/>
                      <a:pt x="200" y="22"/>
                    </a:cubicBezTo>
                    <a:cubicBezTo>
                      <a:pt x="197" y="22"/>
                      <a:pt x="191" y="21"/>
                      <a:pt x="191" y="21"/>
                    </a:cubicBezTo>
                    <a:cubicBezTo>
                      <a:pt x="183" y="18"/>
                      <a:pt x="183" y="18"/>
                      <a:pt x="183" y="18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71" y="17"/>
                      <a:pt x="171" y="17"/>
                      <a:pt x="171" y="17"/>
                    </a:cubicBezTo>
                    <a:cubicBezTo>
                      <a:pt x="171" y="17"/>
                      <a:pt x="170" y="15"/>
                      <a:pt x="169" y="15"/>
                    </a:cubicBezTo>
                    <a:cubicBezTo>
                      <a:pt x="169" y="14"/>
                      <a:pt x="167" y="13"/>
                      <a:pt x="167" y="13"/>
                    </a:cubicBezTo>
                    <a:cubicBezTo>
                      <a:pt x="167" y="10"/>
                      <a:pt x="167" y="10"/>
                      <a:pt x="167" y="10"/>
                    </a:cubicBezTo>
                    <a:cubicBezTo>
                      <a:pt x="164" y="7"/>
                      <a:pt x="164" y="7"/>
                      <a:pt x="164" y="7"/>
                    </a:cubicBezTo>
                    <a:cubicBezTo>
                      <a:pt x="163" y="4"/>
                      <a:pt x="163" y="4"/>
                      <a:pt x="163" y="4"/>
                    </a:cubicBezTo>
                    <a:cubicBezTo>
                      <a:pt x="165" y="2"/>
                      <a:pt x="165" y="2"/>
                      <a:pt x="165" y="2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0" y="1"/>
                      <a:pt x="159" y="1"/>
                    </a:cubicBezTo>
                    <a:cubicBezTo>
                      <a:pt x="158" y="2"/>
                      <a:pt x="152" y="3"/>
                      <a:pt x="152" y="3"/>
                    </a:cubicBezTo>
                    <a:cubicBezTo>
                      <a:pt x="151" y="4"/>
                      <a:pt x="151" y="4"/>
                      <a:pt x="151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38" y="4"/>
                      <a:pt x="138" y="4"/>
                      <a:pt x="138" y="4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5" y="12"/>
                      <a:pt x="115" y="12"/>
                      <a:pt x="115" y="12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114" y="13"/>
                      <a:pt x="113" y="14"/>
                      <a:pt x="113" y="14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13" y="17"/>
                      <a:pt x="112" y="18"/>
                      <a:pt x="112" y="18"/>
                    </a:cubicBezTo>
                    <a:cubicBezTo>
                      <a:pt x="111" y="19"/>
                      <a:pt x="112" y="20"/>
                      <a:pt x="112" y="20"/>
                    </a:cubicBezTo>
                    <a:cubicBezTo>
                      <a:pt x="112" y="20"/>
                      <a:pt x="113" y="21"/>
                      <a:pt x="115" y="22"/>
                    </a:cubicBezTo>
                    <a:cubicBezTo>
                      <a:pt x="116" y="22"/>
                      <a:pt x="115" y="22"/>
                      <a:pt x="115" y="22"/>
                    </a:cubicBezTo>
                    <a:cubicBezTo>
                      <a:pt x="115" y="23"/>
                      <a:pt x="115" y="23"/>
                      <a:pt x="115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1" y="25"/>
                      <a:pt x="111" y="25"/>
                    </a:cubicBezTo>
                    <a:cubicBezTo>
                      <a:pt x="111" y="25"/>
                      <a:pt x="111" y="25"/>
                      <a:pt x="111" y="24"/>
                    </a:cubicBezTo>
                    <a:cubicBezTo>
                      <a:pt x="110" y="24"/>
                      <a:pt x="110" y="24"/>
                      <a:pt x="110" y="24"/>
                    </a:cubicBezTo>
                    <a:cubicBezTo>
                      <a:pt x="110" y="24"/>
                      <a:pt x="108" y="23"/>
                      <a:pt x="108" y="23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7" y="21"/>
                      <a:pt x="107" y="21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5" y="22"/>
                      <a:pt x="105" y="22"/>
                      <a:pt x="104" y="22"/>
                    </a:cubicBezTo>
                    <a:cubicBezTo>
                      <a:pt x="104" y="22"/>
                      <a:pt x="104" y="23"/>
                      <a:pt x="103" y="23"/>
                    </a:cubicBezTo>
                    <a:cubicBezTo>
                      <a:pt x="103" y="23"/>
                      <a:pt x="103" y="24"/>
                      <a:pt x="103" y="24"/>
                    </a:cubicBezTo>
                    <a:cubicBezTo>
                      <a:pt x="102" y="24"/>
                      <a:pt x="102" y="25"/>
                      <a:pt x="102" y="25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2" y="28"/>
                      <a:pt x="102" y="29"/>
                      <a:pt x="102" y="29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3" y="30"/>
                      <a:pt x="104" y="30"/>
                      <a:pt x="104" y="30"/>
                    </a:cubicBezTo>
                    <a:cubicBezTo>
                      <a:pt x="104" y="30"/>
                      <a:pt x="104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4" y="33"/>
                      <a:pt x="104" y="33"/>
                    </a:cubicBezTo>
                    <a:cubicBezTo>
                      <a:pt x="103" y="33"/>
                      <a:pt x="103" y="33"/>
                      <a:pt x="104" y="34"/>
                    </a:cubicBezTo>
                    <a:cubicBezTo>
                      <a:pt x="104" y="35"/>
                      <a:pt x="104" y="35"/>
                      <a:pt x="105" y="35"/>
                    </a:cubicBezTo>
                    <a:cubicBezTo>
                      <a:pt x="105" y="35"/>
                      <a:pt x="106" y="37"/>
                      <a:pt x="106" y="38"/>
                    </a:cubicBezTo>
                    <a:cubicBezTo>
                      <a:pt x="106" y="38"/>
                      <a:pt x="105" y="39"/>
                      <a:pt x="105" y="39"/>
                    </a:cubicBezTo>
                    <a:cubicBezTo>
                      <a:pt x="105" y="39"/>
                      <a:pt x="105" y="39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3" y="40"/>
                      <a:pt x="102" y="39"/>
                      <a:pt x="102" y="39"/>
                    </a:cubicBezTo>
                    <a:cubicBezTo>
                      <a:pt x="102" y="39"/>
                      <a:pt x="103" y="38"/>
                      <a:pt x="103" y="38"/>
                    </a:cubicBezTo>
                    <a:cubicBezTo>
                      <a:pt x="102" y="37"/>
                      <a:pt x="101" y="37"/>
                      <a:pt x="101" y="36"/>
                    </a:cubicBezTo>
                    <a:cubicBezTo>
                      <a:pt x="100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0" y="34"/>
                    </a:cubicBezTo>
                    <a:cubicBezTo>
                      <a:pt x="99" y="33"/>
                      <a:pt x="99" y="33"/>
                      <a:pt x="99" y="33"/>
                    </a:cubicBezTo>
                    <a:cubicBezTo>
                      <a:pt x="99" y="33"/>
                      <a:pt x="98" y="33"/>
                      <a:pt x="97" y="33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5" y="34"/>
                      <a:pt x="94" y="34"/>
                      <a:pt x="94" y="34"/>
                    </a:cubicBezTo>
                    <a:cubicBezTo>
                      <a:pt x="93" y="35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1" y="34"/>
                      <a:pt x="91" y="35"/>
                      <a:pt x="92" y="36"/>
                    </a:cubicBezTo>
                    <a:cubicBezTo>
                      <a:pt x="92" y="36"/>
                      <a:pt x="91" y="36"/>
                      <a:pt x="91" y="37"/>
                    </a:cubicBezTo>
                    <a:cubicBezTo>
                      <a:pt x="91" y="37"/>
                      <a:pt x="90" y="37"/>
                      <a:pt x="88" y="37"/>
                    </a:cubicBezTo>
                    <a:cubicBezTo>
                      <a:pt x="86" y="36"/>
                      <a:pt x="87" y="36"/>
                      <a:pt x="86" y="36"/>
                    </a:cubicBezTo>
                    <a:cubicBezTo>
                      <a:pt x="86" y="35"/>
                      <a:pt x="85" y="35"/>
                      <a:pt x="85" y="34"/>
                    </a:cubicBezTo>
                    <a:cubicBezTo>
                      <a:pt x="85" y="33"/>
                      <a:pt x="85" y="32"/>
                      <a:pt x="84" y="32"/>
                    </a:cubicBezTo>
                    <a:cubicBezTo>
                      <a:pt x="84" y="31"/>
                      <a:pt x="84" y="30"/>
                      <a:pt x="83" y="30"/>
                    </a:cubicBezTo>
                    <a:cubicBezTo>
                      <a:pt x="83" y="29"/>
                      <a:pt x="84" y="29"/>
                      <a:pt x="84" y="28"/>
                    </a:cubicBezTo>
                    <a:cubicBezTo>
                      <a:pt x="85" y="28"/>
                      <a:pt x="83" y="27"/>
                      <a:pt x="83" y="27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8"/>
                      <a:pt x="80" y="28"/>
                      <a:pt x="80" y="27"/>
                    </a:cubicBezTo>
                    <a:cubicBezTo>
                      <a:pt x="80" y="27"/>
                      <a:pt x="79" y="27"/>
                      <a:pt x="79" y="27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4"/>
                      <a:pt x="78" y="34"/>
                    </a:cubicBezTo>
                    <a:cubicBezTo>
                      <a:pt x="78" y="35"/>
                      <a:pt x="78" y="36"/>
                      <a:pt x="78" y="36"/>
                    </a:cubicBezTo>
                    <a:cubicBezTo>
                      <a:pt x="78" y="37"/>
                      <a:pt x="78" y="37"/>
                      <a:pt x="78" y="37"/>
                    </a:cubicBezTo>
                    <a:cubicBezTo>
                      <a:pt x="78" y="37"/>
                      <a:pt x="77" y="38"/>
                      <a:pt x="77" y="38"/>
                    </a:cubicBezTo>
                    <a:cubicBezTo>
                      <a:pt x="77" y="38"/>
                      <a:pt x="77" y="39"/>
                      <a:pt x="77" y="40"/>
                    </a:cubicBezTo>
                    <a:cubicBezTo>
                      <a:pt x="77" y="40"/>
                      <a:pt x="76" y="41"/>
                      <a:pt x="76" y="41"/>
                    </a:cubicBezTo>
                    <a:cubicBezTo>
                      <a:pt x="76" y="41"/>
                      <a:pt x="76" y="42"/>
                      <a:pt x="76" y="42"/>
                    </a:cubicBezTo>
                    <a:cubicBezTo>
                      <a:pt x="76" y="42"/>
                      <a:pt x="74" y="42"/>
                      <a:pt x="74" y="42"/>
                    </a:cubicBezTo>
                    <a:cubicBezTo>
                      <a:pt x="74" y="42"/>
                      <a:pt x="73" y="44"/>
                      <a:pt x="73" y="44"/>
                    </a:cubicBezTo>
                    <a:cubicBezTo>
                      <a:pt x="72" y="44"/>
                      <a:pt x="73" y="45"/>
                      <a:pt x="73" y="46"/>
                    </a:cubicBezTo>
                    <a:cubicBezTo>
                      <a:pt x="73" y="46"/>
                      <a:pt x="72" y="47"/>
                      <a:pt x="72" y="47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1" y="48"/>
                      <a:pt x="71" y="49"/>
                      <a:pt x="71" y="49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51"/>
                      <a:pt x="71" y="51"/>
                      <a:pt x="70" y="52"/>
                    </a:cubicBezTo>
                    <a:cubicBezTo>
                      <a:pt x="70" y="52"/>
                      <a:pt x="71" y="52"/>
                      <a:pt x="71" y="53"/>
                    </a:cubicBezTo>
                    <a:cubicBezTo>
                      <a:pt x="71" y="53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2" y="55"/>
                    </a:cubicBezTo>
                    <a:cubicBezTo>
                      <a:pt x="71" y="56"/>
                      <a:pt x="72" y="57"/>
                      <a:pt x="72" y="57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0" y="57"/>
                      <a:pt x="69" y="57"/>
                    </a:cubicBezTo>
                    <a:cubicBezTo>
                      <a:pt x="69" y="57"/>
                      <a:pt x="69" y="58"/>
                      <a:pt x="68" y="57"/>
                    </a:cubicBezTo>
                    <a:cubicBezTo>
                      <a:pt x="66" y="57"/>
                      <a:pt x="68" y="56"/>
                      <a:pt x="68" y="56"/>
                    </a:cubicBezTo>
                    <a:cubicBezTo>
                      <a:pt x="68" y="56"/>
                      <a:pt x="68" y="55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7" y="53"/>
                      <a:pt x="67" y="52"/>
                    </a:cubicBezTo>
                    <a:cubicBezTo>
                      <a:pt x="67" y="51"/>
                      <a:pt x="66" y="52"/>
                      <a:pt x="66" y="52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0"/>
                      <a:pt x="65" y="48"/>
                      <a:pt x="65" y="48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8"/>
                      <a:pt x="65" y="47"/>
                      <a:pt x="66" y="47"/>
                    </a:cubicBezTo>
                    <a:cubicBezTo>
                      <a:pt x="66" y="46"/>
                      <a:pt x="65" y="46"/>
                      <a:pt x="65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3" y="45"/>
                      <a:pt x="62" y="46"/>
                      <a:pt x="62" y="46"/>
                    </a:cubicBezTo>
                    <a:cubicBezTo>
                      <a:pt x="61" y="46"/>
                      <a:pt x="60" y="45"/>
                      <a:pt x="60" y="45"/>
                    </a:cubicBezTo>
                    <a:cubicBezTo>
                      <a:pt x="60" y="44"/>
                      <a:pt x="59" y="45"/>
                      <a:pt x="58" y="44"/>
                    </a:cubicBezTo>
                    <a:cubicBezTo>
                      <a:pt x="58" y="44"/>
                      <a:pt x="57" y="44"/>
                      <a:pt x="57" y="44"/>
                    </a:cubicBezTo>
                    <a:cubicBezTo>
                      <a:pt x="57" y="44"/>
                      <a:pt x="56" y="43"/>
                      <a:pt x="56" y="43"/>
                    </a:cubicBezTo>
                    <a:cubicBezTo>
                      <a:pt x="56" y="42"/>
                      <a:pt x="55" y="41"/>
                      <a:pt x="5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1"/>
                      <a:pt x="53" y="40"/>
                      <a:pt x="52" y="40"/>
                    </a:cubicBezTo>
                    <a:cubicBezTo>
                      <a:pt x="52" y="40"/>
                      <a:pt x="53" y="39"/>
                      <a:pt x="53" y="39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7"/>
                      <a:pt x="52" y="37"/>
                    </a:cubicBezTo>
                    <a:cubicBezTo>
                      <a:pt x="52" y="36"/>
                      <a:pt x="52" y="35"/>
                      <a:pt x="52" y="35"/>
                    </a:cubicBezTo>
                    <a:cubicBezTo>
                      <a:pt x="52" y="35"/>
                      <a:pt x="52" y="33"/>
                      <a:pt x="52" y="33"/>
                    </a:cubicBezTo>
                    <a:cubicBezTo>
                      <a:pt x="52" y="32"/>
                      <a:pt x="52" y="30"/>
                      <a:pt x="52" y="30"/>
                    </a:cubicBezTo>
                    <a:cubicBezTo>
                      <a:pt x="52" y="30"/>
                      <a:pt x="49" y="31"/>
                      <a:pt x="48" y="31"/>
                    </a:cubicBezTo>
                    <a:cubicBezTo>
                      <a:pt x="47" y="32"/>
                      <a:pt x="48" y="32"/>
                      <a:pt x="48" y="32"/>
                    </a:cubicBezTo>
                    <a:cubicBezTo>
                      <a:pt x="48" y="32"/>
                      <a:pt x="48" y="34"/>
                      <a:pt x="47" y="34"/>
                    </a:cubicBezTo>
                    <a:cubicBezTo>
                      <a:pt x="47" y="34"/>
                      <a:pt x="46" y="34"/>
                      <a:pt x="46" y="34"/>
                    </a:cubicBezTo>
                    <a:cubicBezTo>
                      <a:pt x="46" y="34"/>
                      <a:pt x="45" y="35"/>
                      <a:pt x="45" y="36"/>
                    </a:cubicBezTo>
                    <a:cubicBezTo>
                      <a:pt x="44" y="36"/>
                      <a:pt x="44" y="36"/>
                      <a:pt x="43" y="37"/>
                    </a:cubicBezTo>
                    <a:cubicBezTo>
                      <a:pt x="43" y="37"/>
                      <a:pt x="42" y="37"/>
                      <a:pt x="42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39" y="49"/>
                      <a:pt x="39" y="49"/>
                      <a:pt x="39" y="50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7" y="51"/>
                      <a:pt x="36" y="51"/>
                    </a:cubicBezTo>
                    <a:cubicBezTo>
                      <a:pt x="36" y="51"/>
                      <a:pt x="36" y="52"/>
                      <a:pt x="35" y="52"/>
                    </a:cubicBezTo>
                    <a:cubicBezTo>
                      <a:pt x="33" y="52"/>
                      <a:pt x="34" y="53"/>
                      <a:pt x="34" y="53"/>
                    </a:cubicBezTo>
                    <a:cubicBezTo>
                      <a:pt x="34" y="53"/>
                      <a:pt x="34" y="54"/>
                      <a:pt x="34" y="54"/>
                    </a:cubicBezTo>
                    <a:cubicBezTo>
                      <a:pt x="33" y="54"/>
                      <a:pt x="32" y="54"/>
                      <a:pt x="31" y="53"/>
                    </a:cubicBezTo>
                    <a:cubicBezTo>
                      <a:pt x="31" y="53"/>
                      <a:pt x="31" y="53"/>
                      <a:pt x="30" y="54"/>
                    </a:cubicBezTo>
                    <a:cubicBezTo>
                      <a:pt x="30" y="54"/>
                      <a:pt x="29" y="53"/>
                      <a:pt x="29" y="53"/>
                    </a:cubicBezTo>
                    <a:cubicBezTo>
                      <a:pt x="29" y="53"/>
                      <a:pt x="29" y="52"/>
                      <a:pt x="28" y="52"/>
                    </a:cubicBezTo>
                    <a:cubicBezTo>
                      <a:pt x="28" y="51"/>
                      <a:pt x="27" y="52"/>
                      <a:pt x="27" y="51"/>
                    </a:cubicBezTo>
                    <a:cubicBezTo>
                      <a:pt x="26" y="51"/>
                      <a:pt x="25" y="51"/>
                      <a:pt x="24" y="51"/>
                    </a:cubicBezTo>
                    <a:cubicBezTo>
                      <a:pt x="24" y="51"/>
                      <a:pt x="24" y="52"/>
                      <a:pt x="24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2" y="52"/>
                      <a:pt x="22" y="53"/>
                      <a:pt x="22" y="53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19" y="54"/>
                      <a:pt x="19" y="54"/>
                    </a:cubicBezTo>
                    <a:cubicBezTo>
                      <a:pt x="18" y="54"/>
                      <a:pt x="17" y="54"/>
                      <a:pt x="16" y="54"/>
                    </a:cubicBezTo>
                    <a:cubicBezTo>
                      <a:pt x="16" y="54"/>
                      <a:pt x="15" y="54"/>
                      <a:pt x="15" y="54"/>
                    </a:cubicBezTo>
                    <a:cubicBezTo>
                      <a:pt x="15" y="54"/>
                      <a:pt x="13" y="55"/>
                      <a:pt x="13" y="55"/>
                    </a:cubicBezTo>
                    <a:cubicBezTo>
                      <a:pt x="13" y="55"/>
                      <a:pt x="12" y="56"/>
                      <a:pt x="11" y="56"/>
                    </a:cubicBezTo>
                    <a:cubicBezTo>
                      <a:pt x="11" y="56"/>
                      <a:pt x="10" y="55"/>
                      <a:pt x="10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61"/>
                      <a:pt x="5" y="62"/>
                      <a:pt x="6" y="63"/>
                    </a:cubicBezTo>
                    <a:cubicBezTo>
                      <a:pt x="7" y="64"/>
                      <a:pt x="8" y="65"/>
                      <a:pt x="12" y="67"/>
                    </a:cubicBezTo>
                    <a:cubicBezTo>
                      <a:pt x="13" y="67"/>
                      <a:pt x="16" y="71"/>
                      <a:pt x="15" y="73"/>
                    </a:cubicBezTo>
                    <a:cubicBezTo>
                      <a:pt x="15" y="73"/>
                      <a:pt x="14" y="81"/>
                      <a:pt x="12" y="83"/>
                    </a:cubicBezTo>
                    <a:cubicBezTo>
                      <a:pt x="12" y="83"/>
                      <a:pt x="11" y="84"/>
                      <a:pt x="9" y="86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5" y="90"/>
                      <a:pt x="4" y="90"/>
                      <a:pt x="3" y="90"/>
                    </a:cubicBezTo>
                    <a:cubicBezTo>
                      <a:pt x="3" y="90"/>
                      <a:pt x="2" y="91"/>
                      <a:pt x="2" y="91"/>
                    </a:cubicBezTo>
                    <a:cubicBezTo>
                      <a:pt x="1" y="91"/>
                      <a:pt x="0" y="91"/>
                      <a:pt x="0" y="91"/>
                    </a:cubicBezTo>
                    <a:cubicBezTo>
                      <a:pt x="0" y="92"/>
                      <a:pt x="1" y="94"/>
                      <a:pt x="1" y="94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10" y="109"/>
                      <a:pt x="10" y="109"/>
                      <a:pt x="10" y="109"/>
                    </a:cubicBezTo>
                    <a:cubicBezTo>
                      <a:pt x="6" y="114"/>
                      <a:pt x="6" y="114"/>
                      <a:pt x="6" y="114"/>
                    </a:cubicBezTo>
                    <a:cubicBezTo>
                      <a:pt x="5" y="115"/>
                      <a:pt x="5" y="115"/>
                      <a:pt x="5" y="116"/>
                    </a:cubicBezTo>
                    <a:cubicBezTo>
                      <a:pt x="5" y="116"/>
                      <a:pt x="5" y="117"/>
                      <a:pt x="5" y="118"/>
                    </a:cubicBezTo>
                    <a:cubicBezTo>
                      <a:pt x="7" y="118"/>
                      <a:pt x="7" y="118"/>
                      <a:pt x="7" y="118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8" y="127"/>
                      <a:pt x="18" y="127"/>
                      <a:pt x="18" y="127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3" y="146"/>
                      <a:pt x="23" y="146"/>
                      <a:pt x="23" y="146"/>
                    </a:cubicBezTo>
                    <a:cubicBezTo>
                      <a:pt x="23" y="146"/>
                      <a:pt x="23" y="146"/>
                      <a:pt x="23" y="146"/>
                    </a:cubicBezTo>
                    <a:cubicBezTo>
                      <a:pt x="25" y="147"/>
                      <a:pt x="25" y="148"/>
                      <a:pt x="27" y="147"/>
                    </a:cubicBezTo>
                    <a:cubicBezTo>
                      <a:pt x="30" y="147"/>
                      <a:pt x="33" y="146"/>
                      <a:pt x="34" y="145"/>
                    </a:cubicBezTo>
                    <a:cubicBezTo>
                      <a:pt x="34" y="144"/>
                      <a:pt x="37" y="142"/>
                      <a:pt x="37" y="141"/>
                    </a:cubicBezTo>
                    <a:cubicBezTo>
                      <a:pt x="38" y="140"/>
                      <a:pt x="43" y="135"/>
                      <a:pt x="43" y="135"/>
                    </a:cubicBezTo>
                    <a:cubicBezTo>
                      <a:pt x="44" y="135"/>
                      <a:pt x="49" y="128"/>
                      <a:pt x="49" y="127"/>
                    </a:cubicBezTo>
                    <a:cubicBezTo>
                      <a:pt x="50" y="127"/>
                      <a:pt x="57" y="121"/>
                      <a:pt x="57" y="121"/>
                    </a:cubicBezTo>
                    <a:cubicBezTo>
                      <a:pt x="65" y="119"/>
                      <a:pt x="65" y="119"/>
                      <a:pt x="65" y="119"/>
                    </a:cubicBezTo>
                    <a:cubicBezTo>
                      <a:pt x="65" y="119"/>
                      <a:pt x="69" y="122"/>
                      <a:pt x="70" y="123"/>
                    </a:cubicBezTo>
                    <a:cubicBezTo>
                      <a:pt x="71" y="123"/>
                      <a:pt x="80" y="128"/>
                      <a:pt x="80" y="128"/>
                    </a:cubicBezTo>
                    <a:cubicBezTo>
                      <a:pt x="80" y="128"/>
                      <a:pt x="85" y="130"/>
                      <a:pt x="86" y="130"/>
                    </a:cubicBezTo>
                    <a:cubicBezTo>
                      <a:pt x="86" y="131"/>
                      <a:pt x="91" y="136"/>
                      <a:pt x="91" y="136"/>
                    </a:cubicBezTo>
                    <a:cubicBezTo>
                      <a:pt x="94" y="137"/>
                      <a:pt x="94" y="137"/>
                      <a:pt x="94" y="137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100" y="136"/>
                      <a:pt x="100" y="136"/>
                      <a:pt x="100" y="136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4"/>
                      <a:pt x="110" y="151"/>
                      <a:pt x="110" y="153"/>
                    </a:cubicBezTo>
                    <a:cubicBezTo>
                      <a:pt x="110" y="155"/>
                      <a:pt x="110" y="160"/>
                      <a:pt x="110" y="160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7" y="163"/>
                      <a:pt x="117" y="170"/>
                      <a:pt x="118" y="171"/>
                    </a:cubicBezTo>
                    <a:cubicBezTo>
                      <a:pt x="118" y="173"/>
                      <a:pt x="118" y="175"/>
                      <a:pt x="118" y="177"/>
                    </a:cubicBezTo>
                    <a:cubicBezTo>
                      <a:pt x="119" y="179"/>
                      <a:pt x="118" y="182"/>
                      <a:pt x="118" y="182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5" y="187"/>
                      <a:pt x="125" y="187"/>
                      <a:pt x="125" y="187"/>
                    </a:cubicBezTo>
                    <a:cubicBezTo>
                      <a:pt x="126" y="191"/>
                      <a:pt x="126" y="191"/>
                      <a:pt x="126" y="191"/>
                    </a:cubicBezTo>
                    <a:cubicBezTo>
                      <a:pt x="133" y="193"/>
                      <a:pt x="133" y="193"/>
                      <a:pt x="133" y="193"/>
                    </a:cubicBezTo>
                    <a:cubicBezTo>
                      <a:pt x="135" y="198"/>
                      <a:pt x="135" y="198"/>
                      <a:pt x="135" y="198"/>
                    </a:cubicBezTo>
                    <a:cubicBezTo>
                      <a:pt x="138" y="202"/>
                      <a:pt x="138" y="202"/>
                      <a:pt x="138" y="202"/>
                    </a:cubicBezTo>
                    <a:cubicBezTo>
                      <a:pt x="138" y="205"/>
                      <a:pt x="138" y="205"/>
                      <a:pt x="138" y="205"/>
                    </a:cubicBezTo>
                    <a:cubicBezTo>
                      <a:pt x="138" y="205"/>
                      <a:pt x="138" y="207"/>
                      <a:pt x="140" y="207"/>
                    </a:cubicBezTo>
                    <a:cubicBezTo>
                      <a:pt x="141" y="207"/>
                      <a:pt x="147" y="206"/>
                      <a:pt x="147" y="206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9" y="217"/>
                      <a:pt x="159" y="217"/>
                      <a:pt x="159" y="217"/>
                    </a:cubicBezTo>
                    <a:cubicBezTo>
                      <a:pt x="163" y="222"/>
                      <a:pt x="163" y="222"/>
                      <a:pt x="163" y="222"/>
                    </a:cubicBezTo>
                    <a:cubicBezTo>
                      <a:pt x="168" y="224"/>
                      <a:pt x="168" y="224"/>
                      <a:pt x="168" y="224"/>
                    </a:cubicBezTo>
                    <a:cubicBezTo>
                      <a:pt x="174" y="228"/>
                      <a:pt x="174" y="228"/>
                      <a:pt x="174" y="228"/>
                    </a:cubicBezTo>
                    <a:cubicBezTo>
                      <a:pt x="176" y="233"/>
                      <a:pt x="176" y="233"/>
                      <a:pt x="176" y="233"/>
                    </a:cubicBezTo>
                    <a:cubicBezTo>
                      <a:pt x="181" y="239"/>
                      <a:pt x="181" y="239"/>
                      <a:pt x="181" y="239"/>
                    </a:cubicBezTo>
                    <a:cubicBezTo>
                      <a:pt x="185" y="241"/>
                      <a:pt x="185" y="241"/>
                      <a:pt x="185" y="241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190" y="245"/>
                      <a:pt x="190" y="245"/>
                      <a:pt x="190" y="245"/>
                    </a:cubicBezTo>
                    <a:cubicBezTo>
                      <a:pt x="193" y="246"/>
                      <a:pt x="193" y="246"/>
                      <a:pt x="193" y="246"/>
                    </a:cubicBezTo>
                    <a:cubicBezTo>
                      <a:pt x="198" y="247"/>
                      <a:pt x="198" y="247"/>
                      <a:pt x="198" y="247"/>
                    </a:cubicBezTo>
                    <a:cubicBezTo>
                      <a:pt x="201" y="250"/>
                      <a:pt x="201" y="250"/>
                      <a:pt x="201" y="250"/>
                    </a:cubicBezTo>
                    <a:cubicBezTo>
                      <a:pt x="201" y="250"/>
                      <a:pt x="203" y="252"/>
                      <a:pt x="203" y="253"/>
                    </a:cubicBezTo>
                    <a:cubicBezTo>
                      <a:pt x="203" y="254"/>
                      <a:pt x="201" y="255"/>
                      <a:pt x="203" y="255"/>
                    </a:cubicBezTo>
                    <a:cubicBezTo>
                      <a:pt x="206" y="255"/>
                      <a:pt x="208" y="255"/>
                      <a:pt x="208" y="255"/>
                    </a:cubicBezTo>
                    <a:cubicBezTo>
                      <a:pt x="213" y="254"/>
                      <a:pt x="213" y="254"/>
                      <a:pt x="213" y="254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20" y="254"/>
                      <a:pt x="220" y="254"/>
                      <a:pt x="220" y="254"/>
                    </a:cubicBezTo>
                    <a:cubicBezTo>
                      <a:pt x="225" y="252"/>
                      <a:pt x="225" y="252"/>
                      <a:pt x="225" y="252"/>
                    </a:cubicBezTo>
                    <a:cubicBezTo>
                      <a:pt x="229" y="255"/>
                      <a:pt x="229" y="255"/>
                      <a:pt x="229" y="255"/>
                    </a:cubicBezTo>
                    <a:cubicBezTo>
                      <a:pt x="237" y="265"/>
                      <a:pt x="237" y="265"/>
                      <a:pt x="237" y="265"/>
                    </a:cubicBezTo>
                    <a:cubicBezTo>
                      <a:pt x="237" y="265"/>
                      <a:pt x="240" y="270"/>
                      <a:pt x="240" y="271"/>
                    </a:cubicBezTo>
                    <a:cubicBezTo>
                      <a:pt x="240" y="272"/>
                      <a:pt x="242" y="271"/>
                      <a:pt x="243" y="271"/>
                    </a:cubicBezTo>
                    <a:cubicBezTo>
                      <a:pt x="244" y="271"/>
                      <a:pt x="251" y="271"/>
                      <a:pt x="251" y="271"/>
                    </a:cubicBezTo>
                    <a:cubicBezTo>
                      <a:pt x="256" y="274"/>
                      <a:pt x="256" y="274"/>
                      <a:pt x="256" y="274"/>
                    </a:cubicBezTo>
                    <a:cubicBezTo>
                      <a:pt x="252" y="278"/>
                      <a:pt x="252" y="278"/>
                      <a:pt x="252" y="278"/>
                    </a:cubicBezTo>
                    <a:cubicBezTo>
                      <a:pt x="257" y="280"/>
                      <a:pt x="257" y="280"/>
                      <a:pt x="257" y="280"/>
                    </a:cubicBezTo>
                    <a:cubicBezTo>
                      <a:pt x="260" y="278"/>
                      <a:pt x="260" y="278"/>
                      <a:pt x="260" y="278"/>
                    </a:cubicBezTo>
                    <a:cubicBezTo>
                      <a:pt x="265" y="278"/>
                      <a:pt x="265" y="278"/>
                      <a:pt x="265" y="278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69" y="284"/>
                      <a:pt x="269" y="284"/>
                      <a:pt x="269" y="284"/>
                    </a:cubicBezTo>
                    <a:cubicBezTo>
                      <a:pt x="271" y="286"/>
                      <a:pt x="271" y="286"/>
                      <a:pt x="271" y="286"/>
                    </a:cubicBezTo>
                    <a:cubicBezTo>
                      <a:pt x="271" y="289"/>
                      <a:pt x="271" y="289"/>
                      <a:pt x="271" y="289"/>
                    </a:cubicBezTo>
                    <a:cubicBezTo>
                      <a:pt x="271" y="292"/>
                      <a:pt x="271" y="292"/>
                      <a:pt x="271" y="292"/>
                    </a:cubicBezTo>
                    <a:cubicBezTo>
                      <a:pt x="273" y="295"/>
                      <a:pt x="273" y="295"/>
                      <a:pt x="273" y="295"/>
                    </a:cubicBezTo>
                    <a:cubicBezTo>
                      <a:pt x="277" y="297"/>
                      <a:pt x="277" y="297"/>
                      <a:pt x="277" y="297"/>
                    </a:cubicBezTo>
                    <a:cubicBezTo>
                      <a:pt x="280" y="299"/>
                      <a:pt x="280" y="299"/>
                      <a:pt x="280" y="299"/>
                    </a:cubicBezTo>
                    <a:cubicBezTo>
                      <a:pt x="283" y="301"/>
                      <a:pt x="283" y="301"/>
                      <a:pt x="283" y="301"/>
                    </a:cubicBezTo>
                    <a:cubicBezTo>
                      <a:pt x="286" y="301"/>
                      <a:pt x="286" y="301"/>
                      <a:pt x="286" y="301"/>
                    </a:cubicBezTo>
                    <a:cubicBezTo>
                      <a:pt x="291" y="300"/>
                      <a:pt x="291" y="300"/>
                      <a:pt x="291" y="300"/>
                    </a:cubicBezTo>
                    <a:cubicBezTo>
                      <a:pt x="297" y="301"/>
                      <a:pt x="297" y="301"/>
                      <a:pt x="297" y="301"/>
                    </a:cubicBezTo>
                    <a:cubicBezTo>
                      <a:pt x="302" y="309"/>
                      <a:pt x="302" y="309"/>
                      <a:pt x="302" y="309"/>
                    </a:cubicBezTo>
                    <a:cubicBezTo>
                      <a:pt x="304" y="316"/>
                      <a:pt x="304" y="316"/>
                      <a:pt x="304" y="316"/>
                    </a:cubicBezTo>
                    <a:cubicBezTo>
                      <a:pt x="307" y="323"/>
                      <a:pt x="307" y="323"/>
                      <a:pt x="307" y="323"/>
                    </a:cubicBezTo>
                    <a:cubicBezTo>
                      <a:pt x="310" y="326"/>
                      <a:pt x="310" y="326"/>
                      <a:pt x="310" y="326"/>
                    </a:cubicBezTo>
                    <a:cubicBezTo>
                      <a:pt x="311" y="333"/>
                      <a:pt x="311" y="333"/>
                      <a:pt x="311" y="333"/>
                    </a:cubicBezTo>
                    <a:cubicBezTo>
                      <a:pt x="314" y="336"/>
                      <a:pt x="314" y="336"/>
                      <a:pt x="314" y="336"/>
                    </a:cubicBezTo>
                    <a:cubicBezTo>
                      <a:pt x="317" y="344"/>
                      <a:pt x="317" y="344"/>
                      <a:pt x="317" y="344"/>
                    </a:cubicBezTo>
                    <a:cubicBezTo>
                      <a:pt x="319" y="347"/>
                      <a:pt x="319" y="347"/>
                      <a:pt x="319" y="347"/>
                    </a:cubicBezTo>
                    <a:cubicBezTo>
                      <a:pt x="318" y="352"/>
                      <a:pt x="318" y="352"/>
                      <a:pt x="318" y="352"/>
                    </a:cubicBezTo>
                    <a:cubicBezTo>
                      <a:pt x="318" y="352"/>
                      <a:pt x="316" y="355"/>
                      <a:pt x="315" y="356"/>
                    </a:cubicBezTo>
                    <a:cubicBezTo>
                      <a:pt x="315" y="356"/>
                      <a:pt x="313" y="357"/>
                      <a:pt x="312" y="357"/>
                    </a:cubicBezTo>
                    <a:cubicBezTo>
                      <a:pt x="311" y="358"/>
                      <a:pt x="310" y="358"/>
                      <a:pt x="309" y="359"/>
                    </a:cubicBezTo>
                    <a:cubicBezTo>
                      <a:pt x="309" y="360"/>
                      <a:pt x="308" y="362"/>
                      <a:pt x="308" y="362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309" y="373"/>
                      <a:pt x="309" y="373"/>
                      <a:pt x="309" y="373"/>
                    </a:cubicBezTo>
                    <a:cubicBezTo>
                      <a:pt x="308" y="378"/>
                      <a:pt x="308" y="378"/>
                      <a:pt x="308" y="378"/>
                    </a:cubicBezTo>
                    <a:cubicBezTo>
                      <a:pt x="305" y="380"/>
                      <a:pt x="305" y="380"/>
                      <a:pt x="305" y="380"/>
                    </a:cubicBezTo>
                    <a:cubicBezTo>
                      <a:pt x="301" y="383"/>
                      <a:pt x="301" y="383"/>
                      <a:pt x="301" y="383"/>
                    </a:cubicBezTo>
                    <a:cubicBezTo>
                      <a:pt x="301" y="383"/>
                      <a:pt x="302" y="386"/>
                      <a:pt x="302" y="388"/>
                    </a:cubicBezTo>
                    <a:cubicBezTo>
                      <a:pt x="303" y="389"/>
                      <a:pt x="306" y="393"/>
                      <a:pt x="306" y="393"/>
                    </a:cubicBezTo>
                    <a:cubicBezTo>
                      <a:pt x="314" y="393"/>
                      <a:pt x="314" y="393"/>
                      <a:pt x="314" y="393"/>
                    </a:cubicBezTo>
                    <a:cubicBezTo>
                      <a:pt x="319" y="390"/>
                      <a:pt x="319" y="390"/>
                      <a:pt x="319" y="390"/>
                    </a:cubicBezTo>
                    <a:cubicBezTo>
                      <a:pt x="320" y="385"/>
                      <a:pt x="320" y="385"/>
                      <a:pt x="320" y="385"/>
                    </a:cubicBezTo>
                    <a:cubicBezTo>
                      <a:pt x="322" y="379"/>
                      <a:pt x="322" y="379"/>
                      <a:pt x="322" y="379"/>
                    </a:cubicBezTo>
                    <a:cubicBezTo>
                      <a:pt x="327" y="375"/>
                      <a:pt x="327" y="375"/>
                      <a:pt x="327" y="375"/>
                    </a:cubicBezTo>
                    <a:cubicBezTo>
                      <a:pt x="331" y="371"/>
                      <a:pt x="331" y="371"/>
                      <a:pt x="331" y="371"/>
                    </a:cubicBezTo>
                    <a:cubicBezTo>
                      <a:pt x="334" y="368"/>
                      <a:pt x="334" y="368"/>
                      <a:pt x="334" y="368"/>
                    </a:cubicBezTo>
                    <a:cubicBezTo>
                      <a:pt x="334" y="357"/>
                      <a:pt x="334" y="357"/>
                      <a:pt x="334" y="357"/>
                    </a:cubicBezTo>
                    <a:cubicBezTo>
                      <a:pt x="336" y="349"/>
                      <a:pt x="336" y="349"/>
                      <a:pt x="336" y="349"/>
                    </a:cubicBezTo>
                    <a:cubicBezTo>
                      <a:pt x="350" y="344"/>
                      <a:pt x="350" y="344"/>
                      <a:pt x="350" y="344"/>
                    </a:cubicBezTo>
                    <a:cubicBezTo>
                      <a:pt x="352" y="343"/>
                      <a:pt x="352" y="343"/>
                      <a:pt x="352" y="343"/>
                    </a:cubicBezTo>
                    <a:cubicBezTo>
                      <a:pt x="352" y="343"/>
                      <a:pt x="352" y="341"/>
                      <a:pt x="352" y="340"/>
                    </a:cubicBezTo>
                    <a:cubicBezTo>
                      <a:pt x="351" y="339"/>
                      <a:pt x="349" y="336"/>
                      <a:pt x="349" y="336"/>
                    </a:cubicBezTo>
                    <a:cubicBezTo>
                      <a:pt x="349" y="336"/>
                      <a:pt x="350" y="333"/>
                      <a:pt x="349" y="333"/>
                    </a:cubicBezTo>
                    <a:cubicBezTo>
                      <a:pt x="349" y="332"/>
                      <a:pt x="349" y="326"/>
                      <a:pt x="349" y="326"/>
                    </a:cubicBezTo>
                    <a:cubicBezTo>
                      <a:pt x="348" y="321"/>
                      <a:pt x="348" y="321"/>
                      <a:pt x="348" y="321"/>
                    </a:cubicBezTo>
                    <a:cubicBezTo>
                      <a:pt x="348" y="321"/>
                      <a:pt x="346" y="321"/>
                      <a:pt x="343" y="320"/>
                    </a:cubicBezTo>
                    <a:cubicBezTo>
                      <a:pt x="341" y="318"/>
                      <a:pt x="337" y="316"/>
                      <a:pt x="337" y="316"/>
                    </a:cubicBezTo>
                    <a:cubicBezTo>
                      <a:pt x="332" y="315"/>
                      <a:pt x="332" y="315"/>
                      <a:pt x="332" y="315"/>
                    </a:cubicBezTo>
                    <a:cubicBezTo>
                      <a:pt x="328" y="313"/>
                      <a:pt x="328" y="313"/>
                      <a:pt x="328" y="313"/>
                    </a:cubicBezTo>
                    <a:cubicBezTo>
                      <a:pt x="326" y="310"/>
                      <a:pt x="326" y="310"/>
                      <a:pt x="326" y="310"/>
                    </a:cubicBezTo>
                    <a:cubicBezTo>
                      <a:pt x="329" y="298"/>
                      <a:pt x="329" y="298"/>
                      <a:pt x="329" y="298"/>
                    </a:cubicBezTo>
                    <a:cubicBezTo>
                      <a:pt x="328" y="293"/>
                      <a:pt x="328" y="293"/>
                      <a:pt x="328" y="293"/>
                    </a:cubicBezTo>
                    <a:cubicBezTo>
                      <a:pt x="334" y="285"/>
                      <a:pt x="334" y="285"/>
                      <a:pt x="334" y="285"/>
                    </a:cubicBezTo>
                    <a:cubicBezTo>
                      <a:pt x="338" y="279"/>
                      <a:pt x="338" y="279"/>
                      <a:pt x="338" y="279"/>
                    </a:cubicBezTo>
                    <a:cubicBezTo>
                      <a:pt x="342" y="276"/>
                      <a:pt x="342" y="276"/>
                      <a:pt x="342" y="276"/>
                    </a:cubicBezTo>
                    <a:cubicBezTo>
                      <a:pt x="348" y="278"/>
                      <a:pt x="348" y="278"/>
                      <a:pt x="348" y="278"/>
                    </a:cubicBezTo>
                    <a:cubicBezTo>
                      <a:pt x="351" y="280"/>
                      <a:pt x="351" y="280"/>
                      <a:pt x="351" y="280"/>
                    </a:cubicBezTo>
                    <a:cubicBezTo>
                      <a:pt x="354" y="282"/>
                      <a:pt x="354" y="282"/>
                      <a:pt x="354" y="282"/>
                    </a:cubicBezTo>
                    <a:cubicBezTo>
                      <a:pt x="361" y="282"/>
                      <a:pt x="361" y="282"/>
                      <a:pt x="361" y="282"/>
                    </a:cubicBezTo>
                    <a:cubicBezTo>
                      <a:pt x="369" y="283"/>
                      <a:pt x="369" y="283"/>
                      <a:pt x="369" y="283"/>
                    </a:cubicBezTo>
                    <a:cubicBezTo>
                      <a:pt x="373" y="288"/>
                      <a:pt x="373" y="288"/>
                      <a:pt x="373" y="288"/>
                    </a:cubicBezTo>
                    <a:cubicBezTo>
                      <a:pt x="376" y="294"/>
                      <a:pt x="376" y="294"/>
                      <a:pt x="376" y="294"/>
                    </a:cubicBezTo>
                    <a:cubicBezTo>
                      <a:pt x="376" y="294"/>
                      <a:pt x="378" y="296"/>
                      <a:pt x="378" y="297"/>
                    </a:cubicBezTo>
                    <a:cubicBezTo>
                      <a:pt x="379" y="297"/>
                      <a:pt x="381" y="299"/>
                      <a:pt x="382" y="299"/>
                    </a:cubicBezTo>
                    <a:cubicBezTo>
                      <a:pt x="383" y="300"/>
                      <a:pt x="388" y="301"/>
                      <a:pt x="388" y="301"/>
                    </a:cubicBezTo>
                    <a:cubicBezTo>
                      <a:pt x="388" y="301"/>
                      <a:pt x="389" y="295"/>
                      <a:pt x="389" y="294"/>
                    </a:cubicBezTo>
                    <a:cubicBezTo>
                      <a:pt x="389" y="293"/>
                      <a:pt x="392" y="290"/>
                      <a:pt x="392" y="289"/>
                    </a:cubicBezTo>
                    <a:cubicBezTo>
                      <a:pt x="392" y="288"/>
                      <a:pt x="390" y="282"/>
                      <a:pt x="390" y="28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1" name="Freeform 65">
                <a:extLst>
                  <a:ext uri="{FF2B5EF4-FFF2-40B4-BE49-F238E27FC236}">
                    <a16:creationId xmlns:a16="http://schemas.microsoft.com/office/drawing/2014/main" id="{8D6449C1-EA16-B23D-2635-7D7CE0ADD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" y="3017"/>
                <a:ext cx="118" cy="211"/>
              </a:xfrm>
              <a:custGeom>
                <a:avLst/>
                <a:gdLst>
                  <a:gd name="T0" fmla="*/ 54 w 59"/>
                  <a:gd name="T1" fmla="*/ 21 h 105"/>
                  <a:gd name="T2" fmla="*/ 49 w 59"/>
                  <a:gd name="T3" fmla="*/ 11 h 105"/>
                  <a:gd name="T4" fmla="*/ 47 w 59"/>
                  <a:gd name="T5" fmla="*/ 4 h 105"/>
                  <a:gd name="T6" fmla="*/ 37 w 59"/>
                  <a:gd name="T7" fmla="*/ 0 h 105"/>
                  <a:gd name="T8" fmla="*/ 32 w 59"/>
                  <a:gd name="T9" fmla="*/ 2 h 105"/>
                  <a:gd name="T10" fmla="*/ 29 w 59"/>
                  <a:gd name="T11" fmla="*/ 4 h 105"/>
                  <a:gd name="T12" fmla="*/ 23 w 59"/>
                  <a:gd name="T13" fmla="*/ 10 h 105"/>
                  <a:gd name="T14" fmla="*/ 21 w 59"/>
                  <a:gd name="T15" fmla="*/ 14 h 105"/>
                  <a:gd name="T16" fmla="*/ 15 w 59"/>
                  <a:gd name="T17" fmla="*/ 15 h 105"/>
                  <a:gd name="T18" fmla="*/ 12 w 59"/>
                  <a:gd name="T19" fmla="*/ 17 h 105"/>
                  <a:gd name="T20" fmla="*/ 5 w 59"/>
                  <a:gd name="T21" fmla="*/ 15 h 105"/>
                  <a:gd name="T22" fmla="*/ 6 w 59"/>
                  <a:gd name="T23" fmla="*/ 10 h 105"/>
                  <a:gd name="T24" fmla="*/ 6 w 59"/>
                  <a:gd name="T25" fmla="*/ 6 h 105"/>
                  <a:gd name="T26" fmla="*/ 4 w 59"/>
                  <a:gd name="T27" fmla="*/ 9 h 105"/>
                  <a:gd name="T28" fmla="*/ 1 w 59"/>
                  <a:gd name="T29" fmla="*/ 18 h 105"/>
                  <a:gd name="T30" fmla="*/ 0 w 59"/>
                  <a:gd name="T31" fmla="*/ 20 h 105"/>
                  <a:gd name="T32" fmla="*/ 1 w 59"/>
                  <a:gd name="T33" fmla="*/ 23 h 105"/>
                  <a:gd name="T34" fmla="*/ 1 w 59"/>
                  <a:gd name="T35" fmla="*/ 28 h 105"/>
                  <a:gd name="T36" fmla="*/ 6 w 59"/>
                  <a:gd name="T37" fmla="*/ 31 h 105"/>
                  <a:gd name="T38" fmla="*/ 8 w 59"/>
                  <a:gd name="T39" fmla="*/ 34 h 105"/>
                  <a:gd name="T40" fmla="*/ 8 w 59"/>
                  <a:gd name="T41" fmla="*/ 38 h 105"/>
                  <a:gd name="T42" fmla="*/ 11 w 59"/>
                  <a:gd name="T43" fmla="*/ 40 h 105"/>
                  <a:gd name="T44" fmla="*/ 12 w 59"/>
                  <a:gd name="T45" fmla="*/ 46 h 105"/>
                  <a:gd name="T46" fmla="*/ 11 w 59"/>
                  <a:gd name="T47" fmla="*/ 50 h 105"/>
                  <a:gd name="T48" fmla="*/ 7 w 59"/>
                  <a:gd name="T49" fmla="*/ 54 h 105"/>
                  <a:gd name="T50" fmla="*/ 12 w 59"/>
                  <a:gd name="T51" fmla="*/ 58 h 105"/>
                  <a:gd name="T52" fmla="*/ 14 w 59"/>
                  <a:gd name="T53" fmla="*/ 58 h 105"/>
                  <a:gd name="T54" fmla="*/ 14 w 59"/>
                  <a:gd name="T55" fmla="*/ 62 h 105"/>
                  <a:gd name="T56" fmla="*/ 12 w 59"/>
                  <a:gd name="T57" fmla="*/ 66 h 105"/>
                  <a:gd name="T58" fmla="*/ 11 w 59"/>
                  <a:gd name="T59" fmla="*/ 71 h 105"/>
                  <a:gd name="T60" fmla="*/ 10 w 59"/>
                  <a:gd name="T61" fmla="*/ 74 h 105"/>
                  <a:gd name="T62" fmla="*/ 10 w 59"/>
                  <a:gd name="T63" fmla="*/ 82 h 105"/>
                  <a:gd name="T64" fmla="*/ 8 w 59"/>
                  <a:gd name="T65" fmla="*/ 88 h 105"/>
                  <a:gd name="T66" fmla="*/ 10 w 59"/>
                  <a:gd name="T67" fmla="*/ 93 h 105"/>
                  <a:gd name="T68" fmla="*/ 8 w 59"/>
                  <a:gd name="T69" fmla="*/ 98 h 105"/>
                  <a:gd name="T70" fmla="*/ 12 w 59"/>
                  <a:gd name="T71" fmla="*/ 98 h 105"/>
                  <a:gd name="T72" fmla="*/ 14 w 59"/>
                  <a:gd name="T73" fmla="*/ 97 h 105"/>
                  <a:gd name="T74" fmla="*/ 19 w 59"/>
                  <a:gd name="T75" fmla="*/ 103 h 105"/>
                  <a:gd name="T76" fmla="*/ 23 w 59"/>
                  <a:gd name="T77" fmla="*/ 105 h 105"/>
                  <a:gd name="T78" fmla="*/ 28 w 59"/>
                  <a:gd name="T79" fmla="*/ 105 h 105"/>
                  <a:gd name="T80" fmla="*/ 31 w 59"/>
                  <a:gd name="T81" fmla="*/ 97 h 105"/>
                  <a:gd name="T82" fmla="*/ 30 w 59"/>
                  <a:gd name="T83" fmla="*/ 93 h 105"/>
                  <a:gd name="T84" fmla="*/ 33 w 59"/>
                  <a:gd name="T85" fmla="*/ 88 h 105"/>
                  <a:gd name="T86" fmla="*/ 36 w 59"/>
                  <a:gd name="T87" fmla="*/ 88 h 105"/>
                  <a:gd name="T88" fmla="*/ 46 w 59"/>
                  <a:gd name="T89" fmla="*/ 95 h 105"/>
                  <a:gd name="T90" fmla="*/ 51 w 59"/>
                  <a:gd name="T91" fmla="*/ 92 h 105"/>
                  <a:gd name="T92" fmla="*/ 52 w 59"/>
                  <a:gd name="T93" fmla="*/ 86 h 105"/>
                  <a:gd name="T94" fmla="*/ 53 w 59"/>
                  <a:gd name="T95" fmla="*/ 74 h 105"/>
                  <a:gd name="T96" fmla="*/ 51 w 59"/>
                  <a:gd name="T97" fmla="*/ 65 h 105"/>
                  <a:gd name="T98" fmla="*/ 56 w 59"/>
                  <a:gd name="T99" fmla="*/ 53 h 105"/>
                  <a:gd name="T100" fmla="*/ 53 w 59"/>
                  <a:gd name="T101" fmla="*/ 47 h 105"/>
                  <a:gd name="T102" fmla="*/ 53 w 59"/>
                  <a:gd name="T103" fmla="*/ 41 h 105"/>
                  <a:gd name="T104" fmla="*/ 58 w 59"/>
                  <a:gd name="T105" fmla="*/ 31 h 105"/>
                  <a:gd name="T106" fmla="*/ 56 w 59"/>
                  <a:gd name="T107" fmla="*/ 25 h 105"/>
                  <a:gd name="T108" fmla="*/ 54 w 59"/>
                  <a:gd name="T109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9" h="105">
                    <a:moveTo>
                      <a:pt x="54" y="21"/>
                    </a:moveTo>
                    <a:cubicBezTo>
                      <a:pt x="49" y="11"/>
                      <a:pt x="49" y="11"/>
                      <a:pt x="49" y="11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3" y="2"/>
                      <a:pt x="32" y="2"/>
                    </a:cubicBezTo>
                    <a:cubicBezTo>
                      <a:pt x="31" y="3"/>
                      <a:pt x="30" y="4"/>
                      <a:pt x="29" y="4"/>
                    </a:cubicBezTo>
                    <a:cubicBezTo>
                      <a:pt x="28" y="5"/>
                      <a:pt x="24" y="9"/>
                      <a:pt x="23" y="10"/>
                    </a:cubicBezTo>
                    <a:cubicBezTo>
                      <a:pt x="22" y="12"/>
                      <a:pt x="21" y="14"/>
                      <a:pt x="21" y="14"/>
                    </a:cubicBezTo>
                    <a:cubicBezTo>
                      <a:pt x="21" y="14"/>
                      <a:pt x="16" y="15"/>
                      <a:pt x="15" y="15"/>
                    </a:cubicBezTo>
                    <a:cubicBezTo>
                      <a:pt x="14" y="16"/>
                      <a:pt x="13" y="17"/>
                      <a:pt x="12" y="17"/>
                    </a:cubicBezTo>
                    <a:cubicBezTo>
                      <a:pt x="11" y="18"/>
                      <a:pt x="5" y="15"/>
                      <a:pt x="5" y="15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5" y="31"/>
                      <a:pt x="6" y="31"/>
                    </a:cubicBezTo>
                    <a:cubicBezTo>
                      <a:pt x="8" y="31"/>
                      <a:pt x="8" y="34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10" y="40"/>
                      <a:pt x="11" y="40"/>
                    </a:cubicBezTo>
                    <a:cubicBezTo>
                      <a:pt x="12" y="41"/>
                      <a:pt x="12" y="45"/>
                      <a:pt x="12" y="46"/>
                    </a:cubicBezTo>
                    <a:cubicBezTo>
                      <a:pt x="12" y="48"/>
                      <a:pt x="12" y="49"/>
                      <a:pt x="11" y="50"/>
                    </a:cubicBezTo>
                    <a:cubicBezTo>
                      <a:pt x="9" y="52"/>
                      <a:pt x="7" y="54"/>
                      <a:pt x="7" y="54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98"/>
                      <a:pt x="10" y="99"/>
                      <a:pt x="12" y="98"/>
                    </a:cubicBezTo>
                    <a:cubicBezTo>
                      <a:pt x="14" y="98"/>
                      <a:pt x="14" y="97"/>
                      <a:pt x="14" y="97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8" y="105"/>
                      <a:pt x="28" y="105"/>
                      <a:pt x="28" y="105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0" y="93"/>
                      <a:pt x="30" y="93"/>
                      <a:pt x="30" y="93"/>
                    </a:cubicBezTo>
                    <a:cubicBezTo>
                      <a:pt x="33" y="88"/>
                      <a:pt x="33" y="88"/>
                      <a:pt x="33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44" y="94"/>
                      <a:pt x="46" y="95"/>
                    </a:cubicBezTo>
                    <a:cubicBezTo>
                      <a:pt x="48" y="96"/>
                      <a:pt x="51" y="92"/>
                      <a:pt x="51" y="92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7" y="33"/>
                      <a:pt x="58" y="31"/>
                    </a:cubicBezTo>
                    <a:cubicBezTo>
                      <a:pt x="59" y="28"/>
                      <a:pt x="56" y="25"/>
                      <a:pt x="56" y="25"/>
                    </a:cubicBezTo>
                    <a:lnTo>
                      <a:pt x="54" y="21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2" name="Freeform 66">
                <a:extLst>
                  <a:ext uri="{FF2B5EF4-FFF2-40B4-BE49-F238E27FC236}">
                    <a16:creationId xmlns:a16="http://schemas.microsoft.com/office/drawing/2014/main" id="{1F9756F8-F5FC-EFAE-1960-AA4E401CD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1" y="3254"/>
                <a:ext cx="211" cy="147"/>
              </a:xfrm>
              <a:custGeom>
                <a:avLst/>
                <a:gdLst>
                  <a:gd name="T0" fmla="*/ 100 w 105"/>
                  <a:gd name="T1" fmla="*/ 19 h 73"/>
                  <a:gd name="T2" fmla="*/ 105 w 105"/>
                  <a:gd name="T3" fmla="*/ 10 h 73"/>
                  <a:gd name="T4" fmla="*/ 104 w 105"/>
                  <a:gd name="T5" fmla="*/ 5 h 73"/>
                  <a:gd name="T6" fmla="*/ 101 w 105"/>
                  <a:gd name="T7" fmla="*/ 0 h 73"/>
                  <a:gd name="T8" fmla="*/ 95 w 105"/>
                  <a:gd name="T9" fmla="*/ 4 h 73"/>
                  <a:gd name="T10" fmla="*/ 93 w 105"/>
                  <a:gd name="T11" fmla="*/ 7 h 73"/>
                  <a:gd name="T12" fmla="*/ 88 w 105"/>
                  <a:gd name="T13" fmla="*/ 6 h 73"/>
                  <a:gd name="T14" fmla="*/ 81 w 105"/>
                  <a:gd name="T15" fmla="*/ 4 h 73"/>
                  <a:gd name="T16" fmla="*/ 76 w 105"/>
                  <a:gd name="T17" fmla="*/ 10 h 73"/>
                  <a:gd name="T18" fmla="*/ 68 w 105"/>
                  <a:gd name="T19" fmla="*/ 13 h 73"/>
                  <a:gd name="T20" fmla="*/ 62 w 105"/>
                  <a:gd name="T21" fmla="*/ 15 h 73"/>
                  <a:gd name="T22" fmla="*/ 57 w 105"/>
                  <a:gd name="T23" fmla="*/ 16 h 73"/>
                  <a:gd name="T24" fmla="*/ 52 w 105"/>
                  <a:gd name="T25" fmla="*/ 16 h 73"/>
                  <a:gd name="T26" fmla="*/ 44 w 105"/>
                  <a:gd name="T27" fmla="*/ 17 h 73"/>
                  <a:gd name="T28" fmla="*/ 36 w 105"/>
                  <a:gd name="T29" fmla="*/ 15 h 73"/>
                  <a:gd name="T30" fmla="*/ 32 w 105"/>
                  <a:gd name="T31" fmla="*/ 11 h 73"/>
                  <a:gd name="T32" fmla="*/ 26 w 105"/>
                  <a:gd name="T33" fmla="*/ 9 h 73"/>
                  <a:gd name="T34" fmla="*/ 22 w 105"/>
                  <a:gd name="T35" fmla="*/ 11 h 73"/>
                  <a:gd name="T36" fmla="*/ 20 w 105"/>
                  <a:gd name="T37" fmla="*/ 15 h 73"/>
                  <a:gd name="T38" fmla="*/ 16 w 105"/>
                  <a:gd name="T39" fmla="*/ 18 h 73"/>
                  <a:gd name="T40" fmla="*/ 11 w 105"/>
                  <a:gd name="T41" fmla="*/ 15 h 73"/>
                  <a:gd name="T42" fmla="*/ 9 w 105"/>
                  <a:gd name="T43" fmla="*/ 12 h 73"/>
                  <a:gd name="T44" fmla="*/ 5 w 105"/>
                  <a:gd name="T45" fmla="*/ 13 h 73"/>
                  <a:gd name="T46" fmla="*/ 1 w 105"/>
                  <a:gd name="T47" fmla="*/ 18 h 73"/>
                  <a:gd name="T48" fmla="*/ 1 w 105"/>
                  <a:gd name="T49" fmla="*/ 26 h 73"/>
                  <a:gd name="T50" fmla="*/ 0 w 105"/>
                  <a:gd name="T51" fmla="*/ 32 h 73"/>
                  <a:gd name="T52" fmla="*/ 6 w 105"/>
                  <a:gd name="T53" fmla="*/ 36 h 73"/>
                  <a:gd name="T54" fmla="*/ 10 w 105"/>
                  <a:gd name="T55" fmla="*/ 38 h 73"/>
                  <a:gd name="T56" fmla="*/ 16 w 105"/>
                  <a:gd name="T57" fmla="*/ 37 h 73"/>
                  <a:gd name="T58" fmla="*/ 20 w 105"/>
                  <a:gd name="T59" fmla="*/ 41 h 73"/>
                  <a:gd name="T60" fmla="*/ 27 w 105"/>
                  <a:gd name="T61" fmla="*/ 41 h 73"/>
                  <a:gd name="T62" fmla="*/ 34 w 105"/>
                  <a:gd name="T63" fmla="*/ 47 h 73"/>
                  <a:gd name="T64" fmla="*/ 37 w 105"/>
                  <a:gd name="T65" fmla="*/ 48 h 73"/>
                  <a:gd name="T66" fmla="*/ 40 w 105"/>
                  <a:gd name="T67" fmla="*/ 51 h 73"/>
                  <a:gd name="T68" fmla="*/ 47 w 105"/>
                  <a:gd name="T69" fmla="*/ 57 h 73"/>
                  <a:gd name="T70" fmla="*/ 63 w 105"/>
                  <a:gd name="T71" fmla="*/ 59 h 73"/>
                  <a:gd name="T72" fmla="*/ 69 w 105"/>
                  <a:gd name="T73" fmla="*/ 60 h 73"/>
                  <a:gd name="T74" fmla="*/ 71 w 105"/>
                  <a:gd name="T75" fmla="*/ 68 h 73"/>
                  <a:gd name="T76" fmla="*/ 74 w 105"/>
                  <a:gd name="T77" fmla="*/ 69 h 73"/>
                  <a:gd name="T78" fmla="*/ 79 w 105"/>
                  <a:gd name="T79" fmla="*/ 71 h 73"/>
                  <a:gd name="T80" fmla="*/ 87 w 105"/>
                  <a:gd name="T81" fmla="*/ 72 h 73"/>
                  <a:gd name="T82" fmla="*/ 96 w 105"/>
                  <a:gd name="T83" fmla="*/ 73 h 73"/>
                  <a:gd name="T84" fmla="*/ 98 w 105"/>
                  <a:gd name="T85" fmla="*/ 70 h 73"/>
                  <a:gd name="T86" fmla="*/ 98 w 105"/>
                  <a:gd name="T87" fmla="*/ 68 h 73"/>
                  <a:gd name="T88" fmla="*/ 98 w 105"/>
                  <a:gd name="T89" fmla="*/ 66 h 73"/>
                  <a:gd name="T90" fmla="*/ 99 w 105"/>
                  <a:gd name="T91" fmla="*/ 61 h 73"/>
                  <a:gd name="T92" fmla="*/ 103 w 105"/>
                  <a:gd name="T93" fmla="*/ 56 h 73"/>
                  <a:gd name="T94" fmla="*/ 101 w 105"/>
                  <a:gd name="T95" fmla="*/ 53 h 73"/>
                  <a:gd name="T96" fmla="*/ 100 w 105"/>
                  <a:gd name="T97" fmla="*/ 49 h 73"/>
                  <a:gd name="T98" fmla="*/ 96 w 105"/>
                  <a:gd name="T99" fmla="*/ 44 h 73"/>
                  <a:gd name="T100" fmla="*/ 93 w 105"/>
                  <a:gd name="T101" fmla="*/ 38 h 73"/>
                  <a:gd name="T102" fmla="*/ 92 w 105"/>
                  <a:gd name="T103" fmla="*/ 34 h 73"/>
                  <a:gd name="T104" fmla="*/ 97 w 105"/>
                  <a:gd name="T105" fmla="*/ 25 h 73"/>
                  <a:gd name="T106" fmla="*/ 100 w 105"/>
                  <a:gd name="T107" fmla="*/ 1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5" h="73">
                    <a:moveTo>
                      <a:pt x="100" y="19"/>
                    </a:moveTo>
                    <a:cubicBezTo>
                      <a:pt x="100" y="19"/>
                      <a:pt x="105" y="10"/>
                      <a:pt x="105" y="10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3" y="14"/>
                      <a:pt x="62" y="15"/>
                    </a:cubicBezTo>
                    <a:cubicBezTo>
                      <a:pt x="61" y="15"/>
                      <a:pt x="57" y="16"/>
                      <a:pt x="57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25"/>
                      <a:pt x="1" y="26"/>
                    </a:cubicBezTo>
                    <a:cubicBezTo>
                      <a:pt x="1" y="27"/>
                      <a:pt x="0" y="32"/>
                      <a:pt x="0" y="32"/>
                    </a:cubicBezTo>
                    <a:cubicBezTo>
                      <a:pt x="0" y="32"/>
                      <a:pt x="5" y="35"/>
                      <a:pt x="6" y="36"/>
                    </a:cubicBezTo>
                    <a:cubicBezTo>
                      <a:pt x="6" y="37"/>
                      <a:pt x="10" y="38"/>
                      <a:pt x="10" y="38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7" y="48"/>
                      <a:pt x="39" y="51"/>
                      <a:pt x="40" y="51"/>
                    </a:cubicBezTo>
                    <a:cubicBezTo>
                      <a:pt x="40" y="52"/>
                      <a:pt x="47" y="57"/>
                      <a:pt x="47" y="57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3" y="69"/>
                      <a:pt x="74" y="69"/>
                    </a:cubicBezTo>
                    <a:cubicBezTo>
                      <a:pt x="75" y="70"/>
                      <a:pt x="79" y="71"/>
                      <a:pt x="79" y="71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72"/>
                      <a:pt x="95" y="73"/>
                      <a:pt x="96" y="73"/>
                    </a:cubicBezTo>
                    <a:cubicBezTo>
                      <a:pt x="97" y="73"/>
                      <a:pt x="97" y="72"/>
                      <a:pt x="98" y="70"/>
                    </a:cubicBezTo>
                    <a:cubicBezTo>
                      <a:pt x="98" y="69"/>
                      <a:pt x="98" y="68"/>
                      <a:pt x="98" y="68"/>
                    </a:cubicBezTo>
                    <a:cubicBezTo>
                      <a:pt x="98" y="66"/>
                      <a:pt x="98" y="66"/>
                      <a:pt x="98" y="66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1"/>
                      <a:pt x="102" y="57"/>
                      <a:pt x="103" y="56"/>
                    </a:cubicBezTo>
                    <a:cubicBezTo>
                      <a:pt x="104" y="56"/>
                      <a:pt x="101" y="53"/>
                      <a:pt x="101" y="53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96" y="46"/>
                      <a:pt x="96" y="44"/>
                    </a:cubicBezTo>
                    <a:cubicBezTo>
                      <a:pt x="96" y="42"/>
                      <a:pt x="94" y="39"/>
                      <a:pt x="93" y="38"/>
                    </a:cubicBezTo>
                    <a:cubicBezTo>
                      <a:pt x="92" y="36"/>
                      <a:pt x="92" y="34"/>
                      <a:pt x="92" y="34"/>
                    </a:cubicBezTo>
                    <a:cubicBezTo>
                      <a:pt x="92" y="34"/>
                      <a:pt x="96" y="27"/>
                      <a:pt x="97" y="25"/>
                    </a:cubicBezTo>
                    <a:cubicBezTo>
                      <a:pt x="98" y="24"/>
                      <a:pt x="100" y="20"/>
                      <a:pt x="100" y="19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3" name="Freeform 67">
                <a:extLst>
                  <a:ext uri="{FF2B5EF4-FFF2-40B4-BE49-F238E27FC236}">
                    <a16:creationId xmlns:a16="http://schemas.microsoft.com/office/drawing/2014/main" id="{19570B2F-383E-F68D-9C31-02C7B15FF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8" y="3228"/>
                <a:ext cx="152" cy="89"/>
              </a:xfrm>
              <a:custGeom>
                <a:avLst/>
                <a:gdLst>
                  <a:gd name="T0" fmla="*/ 2 w 76"/>
                  <a:gd name="T1" fmla="*/ 31 h 44"/>
                  <a:gd name="T2" fmla="*/ 2 w 76"/>
                  <a:gd name="T3" fmla="*/ 28 h 44"/>
                  <a:gd name="T4" fmla="*/ 0 w 76"/>
                  <a:gd name="T5" fmla="*/ 24 h 44"/>
                  <a:gd name="T6" fmla="*/ 1 w 76"/>
                  <a:gd name="T7" fmla="*/ 24 h 44"/>
                  <a:gd name="T8" fmla="*/ 6 w 76"/>
                  <a:gd name="T9" fmla="*/ 25 h 44"/>
                  <a:gd name="T10" fmla="*/ 7 w 76"/>
                  <a:gd name="T11" fmla="*/ 24 h 44"/>
                  <a:gd name="T12" fmla="*/ 9 w 76"/>
                  <a:gd name="T13" fmla="*/ 21 h 44"/>
                  <a:gd name="T14" fmla="*/ 12 w 76"/>
                  <a:gd name="T15" fmla="*/ 21 h 44"/>
                  <a:gd name="T16" fmla="*/ 13 w 76"/>
                  <a:gd name="T17" fmla="*/ 20 h 44"/>
                  <a:gd name="T18" fmla="*/ 14 w 76"/>
                  <a:gd name="T19" fmla="*/ 21 h 44"/>
                  <a:gd name="T20" fmla="*/ 16 w 76"/>
                  <a:gd name="T21" fmla="*/ 21 h 44"/>
                  <a:gd name="T22" fmla="*/ 18 w 76"/>
                  <a:gd name="T23" fmla="*/ 22 h 44"/>
                  <a:gd name="T24" fmla="*/ 21 w 76"/>
                  <a:gd name="T25" fmla="*/ 20 h 44"/>
                  <a:gd name="T26" fmla="*/ 22 w 76"/>
                  <a:gd name="T27" fmla="*/ 15 h 44"/>
                  <a:gd name="T28" fmla="*/ 22 w 76"/>
                  <a:gd name="T29" fmla="*/ 12 h 44"/>
                  <a:gd name="T30" fmla="*/ 26 w 76"/>
                  <a:gd name="T31" fmla="*/ 14 h 44"/>
                  <a:gd name="T32" fmla="*/ 29 w 76"/>
                  <a:gd name="T33" fmla="*/ 14 h 44"/>
                  <a:gd name="T34" fmla="*/ 35 w 76"/>
                  <a:gd name="T35" fmla="*/ 15 h 44"/>
                  <a:gd name="T36" fmla="*/ 46 w 76"/>
                  <a:gd name="T37" fmla="*/ 13 h 44"/>
                  <a:gd name="T38" fmla="*/ 49 w 76"/>
                  <a:gd name="T39" fmla="*/ 12 h 44"/>
                  <a:gd name="T40" fmla="*/ 53 w 76"/>
                  <a:gd name="T41" fmla="*/ 12 h 44"/>
                  <a:gd name="T42" fmla="*/ 56 w 76"/>
                  <a:gd name="T43" fmla="*/ 10 h 44"/>
                  <a:gd name="T44" fmla="*/ 61 w 76"/>
                  <a:gd name="T45" fmla="*/ 8 h 44"/>
                  <a:gd name="T46" fmla="*/ 62 w 76"/>
                  <a:gd name="T47" fmla="*/ 6 h 44"/>
                  <a:gd name="T48" fmla="*/ 64 w 76"/>
                  <a:gd name="T49" fmla="*/ 6 h 44"/>
                  <a:gd name="T50" fmla="*/ 67 w 76"/>
                  <a:gd name="T51" fmla="*/ 5 h 44"/>
                  <a:gd name="T52" fmla="*/ 71 w 76"/>
                  <a:gd name="T53" fmla="*/ 2 h 44"/>
                  <a:gd name="T54" fmla="*/ 76 w 76"/>
                  <a:gd name="T55" fmla="*/ 1 h 44"/>
                  <a:gd name="T56" fmla="*/ 71 w 76"/>
                  <a:gd name="T57" fmla="*/ 4 h 44"/>
                  <a:gd name="T58" fmla="*/ 66 w 76"/>
                  <a:gd name="T59" fmla="*/ 8 h 44"/>
                  <a:gd name="T60" fmla="*/ 61 w 76"/>
                  <a:gd name="T61" fmla="*/ 11 h 44"/>
                  <a:gd name="T62" fmla="*/ 58 w 76"/>
                  <a:gd name="T63" fmla="*/ 15 h 44"/>
                  <a:gd name="T64" fmla="*/ 55 w 76"/>
                  <a:gd name="T65" fmla="*/ 16 h 44"/>
                  <a:gd name="T66" fmla="*/ 54 w 76"/>
                  <a:gd name="T67" fmla="*/ 21 h 44"/>
                  <a:gd name="T68" fmla="*/ 58 w 76"/>
                  <a:gd name="T69" fmla="*/ 26 h 44"/>
                  <a:gd name="T70" fmla="*/ 60 w 76"/>
                  <a:gd name="T71" fmla="*/ 29 h 44"/>
                  <a:gd name="T72" fmla="*/ 56 w 76"/>
                  <a:gd name="T73" fmla="*/ 28 h 44"/>
                  <a:gd name="T74" fmla="*/ 51 w 76"/>
                  <a:gd name="T75" fmla="*/ 29 h 44"/>
                  <a:gd name="T76" fmla="*/ 47 w 76"/>
                  <a:gd name="T77" fmla="*/ 29 h 44"/>
                  <a:gd name="T78" fmla="*/ 44 w 76"/>
                  <a:gd name="T79" fmla="*/ 33 h 44"/>
                  <a:gd name="T80" fmla="*/ 41 w 76"/>
                  <a:gd name="T81" fmla="*/ 36 h 44"/>
                  <a:gd name="T82" fmla="*/ 38 w 76"/>
                  <a:gd name="T83" fmla="*/ 37 h 44"/>
                  <a:gd name="T84" fmla="*/ 34 w 76"/>
                  <a:gd name="T85" fmla="*/ 39 h 44"/>
                  <a:gd name="T86" fmla="*/ 29 w 76"/>
                  <a:gd name="T87" fmla="*/ 40 h 44"/>
                  <a:gd name="T88" fmla="*/ 23 w 76"/>
                  <a:gd name="T89" fmla="*/ 42 h 44"/>
                  <a:gd name="T90" fmla="*/ 19 w 76"/>
                  <a:gd name="T91" fmla="*/ 40 h 44"/>
                  <a:gd name="T92" fmla="*/ 16 w 76"/>
                  <a:gd name="T93" fmla="*/ 42 h 44"/>
                  <a:gd name="T94" fmla="*/ 10 w 76"/>
                  <a:gd name="T95" fmla="*/ 40 h 44"/>
                  <a:gd name="T96" fmla="*/ 6 w 76"/>
                  <a:gd name="T97" fmla="*/ 39 h 44"/>
                  <a:gd name="T98" fmla="*/ 4 w 76"/>
                  <a:gd name="T99" fmla="*/ 35 h 44"/>
                  <a:gd name="T100" fmla="*/ 2 w 76"/>
                  <a:gd name="T101" fmla="*/ 3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" h="44">
                    <a:moveTo>
                      <a:pt x="2" y="31"/>
                    </a:moveTo>
                    <a:cubicBezTo>
                      <a:pt x="2" y="30"/>
                      <a:pt x="2" y="30"/>
                      <a:pt x="2" y="28"/>
                    </a:cubicBezTo>
                    <a:cubicBezTo>
                      <a:pt x="1" y="26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4"/>
                    </a:cubicBezTo>
                    <a:cubicBezTo>
                      <a:pt x="3" y="25"/>
                      <a:pt x="3" y="27"/>
                      <a:pt x="6" y="25"/>
                    </a:cubicBezTo>
                    <a:cubicBezTo>
                      <a:pt x="6" y="25"/>
                      <a:pt x="7" y="25"/>
                      <a:pt x="7" y="24"/>
                    </a:cubicBezTo>
                    <a:cubicBezTo>
                      <a:pt x="8" y="23"/>
                      <a:pt x="9" y="21"/>
                      <a:pt x="9" y="21"/>
                    </a:cubicBezTo>
                    <a:cubicBezTo>
                      <a:pt x="11" y="20"/>
                      <a:pt x="10" y="21"/>
                      <a:pt x="12" y="21"/>
                    </a:cubicBezTo>
                    <a:cubicBezTo>
                      <a:pt x="12" y="21"/>
                      <a:pt x="13" y="20"/>
                      <a:pt x="13" y="20"/>
                    </a:cubicBezTo>
                    <a:cubicBezTo>
                      <a:pt x="13" y="20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6" y="21"/>
                    </a:cubicBezTo>
                    <a:cubicBezTo>
                      <a:pt x="16" y="21"/>
                      <a:pt x="18" y="22"/>
                      <a:pt x="18" y="22"/>
                    </a:cubicBezTo>
                    <a:cubicBezTo>
                      <a:pt x="19" y="22"/>
                      <a:pt x="21" y="22"/>
                      <a:pt x="21" y="20"/>
                    </a:cubicBezTo>
                    <a:cubicBezTo>
                      <a:pt x="21" y="19"/>
                      <a:pt x="22" y="17"/>
                      <a:pt x="22" y="15"/>
                    </a:cubicBezTo>
                    <a:cubicBezTo>
                      <a:pt x="22" y="13"/>
                      <a:pt x="21" y="11"/>
                      <a:pt x="22" y="12"/>
                    </a:cubicBezTo>
                    <a:cubicBezTo>
                      <a:pt x="23" y="12"/>
                      <a:pt x="25" y="13"/>
                      <a:pt x="26" y="14"/>
                    </a:cubicBezTo>
                    <a:cubicBezTo>
                      <a:pt x="28" y="14"/>
                      <a:pt x="28" y="13"/>
                      <a:pt x="29" y="14"/>
                    </a:cubicBezTo>
                    <a:cubicBezTo>
                      <a:pt x="30" y="14"/>
                      <a:pt x="33" y="15"/>
                      <a:pt x="35" y="15"/>
                    </a:cubicBezTo>
                    <a:cubicBezTo>
                      <a:pt x="39" y="15"/>
                      <a:pt x="42" y="14"/>
                      <a:pt x="46" y="13"/>
                    </a:cubicBezTo>
                    <a:cubicBezTo>
                      <a:pt x="47" y="13"/>
                      <a:pt x="48" y="12"/>
                      <a:pt x="49" y="12"/>
                    </a:cubicBezTo>
                    <a:cubicBezTo>
                      <a:pt x="50" y="12"/>
                      <a:pt x="51" y="12"/>
                      <a:pt x="53" y="12"/>
                    </a:cubicBezTo>
                    <a:cubicBezTo>
                      <a:pt x="54" y="11"/>
                      <a:pt x="55" y="10"/>
                      <a:pt x="56" y="10"/>
                    </a:cubicBezTo>
                    <a:cubicBezTo>
                      <a:pt x="58" y="9"/>
                      <a:pt x="60" y="9"/>
                      <a:pt x="61" y="8"/>
                    </a:cubicBezTo>
                    <a:cubicBezTo>
                      <a:pt x="62" y="7"/>
                      <a:pt x="62" y="6"/>
                      <a:pt x="62" y="6"/>
                    </a:cubicBezTo>
                    <a:cubicBezTo>
                      <a:pt x="63" y="6"/>
                      <a:pt x="64" y="6"/>
                      <a:pt x="64" y="6"/>
                    </a:cubicBezTo>
                    <a:cubicBezTo>
                      <a:pt x="65" y="6"/>
                      <a:pt x="66" y="5"/>
                      <a:pt x="67" y="5"/>
                    </a:cubicBezTo>
                    <a:cubicBezTo>
                      <a:pt x="69" y="4"/>
                      <a:pt x="69" y="3"/>
                      <a:pt x="71" y="2"/>
                    </a:cubicBezTo>
                    <a:cubicBezTo>
                      <a:pt x="74" y="0"/>
                      <a:pt x="76" y="0"/>
                      <a:pt x="76" y="1"/>
                    </a:cubicBezTo>
                    <a:cubicBezTo>
                      <a:pt x="75" y="2"/>
                      <a:pt x="72" y="3"/>
                      <a:pt x="71" y="4"/>
                    </a:cubicBezTo>
                    <a:cubicBezTo>
                      <a:pt x="70" y="6"/>
                      <a:pt x="68" y="7"/>
                      <a:pt x="66" y="8"/>
                    </a:cubicBezTo>
                    <a:cubicBezTo>
                      <a:pt x="65" y="8"/>
                      <a:pt x="62" y="10"/>
                      <a:pt x="61" y="11"/>
                    </a:cubicBezTo>
                    <a:cubicBezTo>
                      <a:pt x="60" y="13"/>
                      <a:pt x="60" y="14"/>
                      <a:pt x="58" y="15"/>
                    </a:cubicBezTo>
                    <a:cubicBezTo>
                      <a:pt x="56" y="16"/>
                      <a:pt x="55" y="14"/>
                      <a:pt x="55" y="16"/>
                    </a:cubicBezTo>
                    <a:cubicBezTo>
                      <a:pt x="54" y="17"/>
                      <a:pt x="54" y="19"/>
                      <a:pt x="54" y="21"/>
                    </a:cubicBezTo>
                    <a:cubicBezTo>
                      <a:pt x="55" y="23"/>
                      <a:pt x="57" y="25"/>
                      <a:pt x="58" y="26"/>
                    </a:cubicBezTo>
                    <a:cubicBezTo>
                      <a:pt x="59" y="27"/>
                      <a:pt x="61" y="29"/>
                      <a:pt x="60" y="29"/>
                    </a:cubicBezTo>
                    <a:cubicBezTo>
                      <a:pt x="59" y="30"/>
                      <a:pt x="58" y="29"/>
                      <a:pt x="56" y="28"/>
                    </a:cubicBezTo>
                    <a:cubicBezTo>
                      <a:pt x="54" y="28"/>
                      <a:pt x="52" y="29"/>
                      <a:pt x="51" y="29"/>
                    </a:cubicBezTo>
                    <a:cubicBezTo>
                      <a:pt x="49" y="29"/>
                      <a:pt x="49" y="28"/>
                      <a:pt x="47" y="29"/>
                    </a:cubicBezTo>
                    <a:cubicBezTo>
                      <a:pt x="45" y="29"/>
                      <a:pt x="44" y="32"/>
                      <a:pt x="44" y="33"/>
                    </a:cubicBezTo>
                    <a:cubicBezTo>
                      <a:pt x="44" y="35"/>
                      <a:pt x="42" y="35"/>
                      <a:pt x="41" y="36"/>
                    </a:cubicBezTo>
                    <a:cubicBezTo>
                      <a:pt x="40" y="37"/>
                      <a:pt x="39" y="36"/>
                      <a:pt x="38" y="37"/>
                    </a:cubicBezTo>
                    <a:cubicBezTo>
                      <a:pt x="36" y="38"/>
                      <a:pt x="36" y="39"/>
                      <a:pt x="34" y="39"/>
                    </a:cubicBezTo>
                    <a:cubicBezTo>
                      <a:pt x="32" y="39"/>
                      <a:pt x="30" y="40"/>
                      <a:pt x="29" y="40"/>
                    </a:cubicBezTo>
                    <a:cubicBezTo>
                      <a:pt x="24" y="40"/>
                      <a:pt x="26" y="44"/>
                      <a:pt x="23" y="42"/>
                    </a:cubicBezTo>
                    <a:cubicBezTo>
                      <a:pt x="22" y="42"/>
                      <a:pt x="21" y="41"/>
                      <a:pt x="19" y="40"/>
                    </a:cubicBezTo>
                    <a:cubicBezTo>
                      <a:pt x="18" y="39"/>
                      <a:pt x="17" y="41"/>
                      <a:pt x="16" y="42"/>
                    </a:cubicBezTo>
                    <a:cubicBezTo>
                      <a:pt x="14" y="42"/>
                      <a:pt x="11" y="41"/>
                      <a:pt x="10" y="40"/>
                    </a:cubicBezTo>
                    <a:cubicBezTo>
                      <a:pt x="8" y="39"/>
                      <a:pt x="8" y="40"/>
                      <a:pt x="6" y="39"/>
                    </a:cubicBezTo>
                    <a:cubicBezTo>
                      <a:pt x="4" y="38"/>
                      <a:pt x="5" y="36"/>
                      <a:pt x="4" y="35"/>
                    </a:cubicBezTo>
                    <a:cubicBezTo>
                      <a:pt x="3" y="34"/>
                      <a:pt x="2" y="33"/>
                      <a:pt x="2" y="3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4" name="Freeform 68">
                <a:extLst>
                  <a:ext uri="{FF2B5EF4-FFF2-40B4-BE49-F238E27FC236}">
                    <a16:creationId xmlns:a16="http://schemas.microsoft.com/office/drawing/2014/main" id="{4060FFCF-1854-B4C7-C34A-1FE3A99F3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0" y="547"/>
                <a:ext cx="383" cy="321"/>
              </a:xfrm>
              <a:custGeom>
                <a:avLst/>
                <a:gdLst>
                  <a:gd name="T0" fmla="*/ 38 w 191"/>
                  <a:gd name="T1" fmla="*/ 63 h 160"/>
                  <a:gd name="T2" fmla="*/ 25 w 191"/>
                  <a:gd name="T3" fmla="*/ 59 h 160"/>
                  <a:gd name="T4" fmla="*/ 9 w 191"/>
                  <a:gd name="T5" fmla="*/ 57 h 160"/>
                  <a:gd name="T6" fmla="*/ 11 w 191"/>
                  <a:gd name="T7" fmla="*/ 61 h 160"/>
                  <a:gd name="T8" fmla="*/ 27 w 191"/>
                  <a:gd name="T9" fmla="*/ 74 h 160"/>
                  <a:gd name="T10" fmla="*/ 28 w 191"/>
                  <a:gd name="T11" fmla="*/ 86 h 160"/>
                  <a:gd name="T12" fmla="*/ 28 w 191"/>
                  <a:gd name="T13" fmla="*/ 91 h 160"/>
                  <a:gd name="T14" fmla="*/ 21 w 191"/>
                  <a:gd name="T15" fmla="*/ 103 h 160"/>
                  <a:gd name="T16" fmla="*/ 7 w 191"/>
                  <a:gd name="T17" fmla="*/ 100 h 160"/>
                  <a:gd name="T18" fmla="*/ 17 w 191"/>
                  <a:gd name="T19" fmla="*/ 112 h 160"/>
                  <a:gd name="T20" fmla="*/ 39 w 191"/>
                  <a:gd name="T21" fmla="*/ 131 h 160"/>
                  <a:gd name="T22" fmla="*/ 69 w 191"/>
                  <a:gd name="T23" fmla="*/ 158 h 160"/>
                  <a:gd name="T24" fmla="*/ 105 w 191"/>
                  <a:gd name="T25" fmla="*/ 153 h 160"/>
                  <a:gd name="T26" fmla="*/ 132 w 191"/>
                  <a:gd name="T27" fmla="*/ 146 h 160"/>
                  <a:gd name="T28" fmla="*/ 156 w 191"/>
                  <a:gd name="T29" fmla="*/ 143 h 160"/>
                  <a:gd name="T30" fmla="*/ 171 w 191"/>
                  <a:gd name="T31" fmla="*/ 133 h 160"/>
                  <a:gd name="T32" fmla="*/ 182 w 191"/>
                  <a:gd name="T33" fmla="*/ 127 h 160"/>
                  <a:gd name="T34" fmla="*/ 185 w 191"/>
                  <a:gd name="T35" fmla="*/ 120 h 160"/>
                  <a:gd name="T36" fmla="*/ 190 w 191"/>
                  <a:gd name="T37" fmla="*/ 107 h 160"/>
                  <a:gd name="T38" fmla="*/ 183 w 191"/>
                  <a:gd name="T39" fmla="*/ 88 h 160"/>
                  <a:gd name="T40" fmla="*/ 181 w 191"/>
                  <a:gd name="T41" fmla="*/ 75 h 160"/>
                  <a:gd name="T42" fmla="*/ 183 w 191"/>
                  <a:gd name="T43" fmla="*/ 61 h 160"/>
                  <a:gd name="T44" fmla="*/ 169 w 191"/>
                  <a:gd name="T45" fmla="*/ 62 h 160"/>
                  <a:gd name="T46" fmla="*/ 166 w 191"/>
                  <a:gd name="T47" fmla="*/ 47 h 160"/>
                  <a:gd name="T48" fmla="*/ 154 w 191"/>
                  <a:gd name="T49" fmla="*/ 55 h 160"/>
                  <a:gd name="T50" fmla="*/ 139 w 191"/>
                  <a:gd name="T51" fmla="*/ 54 h 160"/>
                  <a:gd name="T52" fmla="*/ 129 w 191"/>
                  <a:gd name="T53" fmla="*/ 52 h 160"/>
                  <a:gd name="T54" fmla="*/ 118 w 191"/>
                  <a:gd name="T55" fmla="*/ 65 h 160"/>
                  <a:gd name="T56" fmla="*/ 114 w 191"/>
                  <a:gd name="T57" fmla="*/ 44 h 160"/>
                  <a:gd name="T58" fmla="*/ 103 w 191"/>
                  <a:gd name="T59" fmla="*/ 43 h 160"/>
                  <a:gd name="T60" fmla="*/ 96 w 191"/>
                  <a:gd name="T61" fmla="*/ 55 h 160"/>
                  <a:gd name="T62" fmla="*/ 88 w 191"/>
                  <a:gd name="T63" fmla="*/ 35 h 160"/>
                  <a:gd name="T64" fmla="*/ 78 w 191"/>
                  <a:gd name="T65" fmla="*/ 54 h 160"/>
                  <a:gd name="T66" fmla="*/ 65 w 191"/>
                  <a:gd name="T67" fmla="*/ 55 h 160"/>
                  <a:gd name="T68" fmla="*/ 58 w 191"/>
                  <a:gd name="T69" fmla="*/ 61 h 160"/>
                  <a:gd name="T70" fmla="*/ 61 w 191"/>
                  <a:gd name="T71" fmla="*/ 48 h 160"/>
                  <a:gd name="T72" fmla="*/ 63 w 191"/>
                  <a:gd name="T73" fmla="*/ 42 h 160"/>
                  <a:gd name="T74" fmla="*/ 67 w 191"/>
                  <a:gd name="T75" fmla="*/ 32 h 160"/>
                  <a:gd name="T76" fmla="*/ 65 w 191"/>
                  <a:gd name="T77" fmla="*/ 24 h 160"/>
                  <a:gd name="T78" fmla="*/ 60 w 191"/>
                  <a:gd name="T79" fmla="*/ 6 h 160"/>
                  <a:gd name="T80" fmla="*/ 51 w 191"/>
                  <a:gd name="T81" fmla="*/ 2 h 160"/>
                  <a:gd name="T82" fmla="*/ 49 w 191"/>
                  <a:gd name="T83" fmla="*/ 7 h 160"/>
                  <a:gd name="T84" fmla="*/ 54 w 191"/>
                  <a:gd name="T85" fmla="*/ 11 h 160"/>
                  <a:gd name="T86" fmla="*/ 47 w 191"/>
                  <a:gd name="T87" fmla="*/ 10 h 160"/>
                  <a:gd name="T88" fmla="*/ 51 w 191"/>
                  <a:gd name="T89" fmla="*/ 27 h 160"/>
                  <a:gd name="T90" fmla="*/ 48 w 191"/>
                  <a:gd name="T91" fmla="*/ 23 h 160"/>
                  <a:gd name="T92" fmla="*/ 45 w 191"/>
                  <a:gd name="T93" fmla="*/ 20 h 160"/>
                  <a:gd name="T94" fmla="*/ 43 w 191"/>
                  <a:gd name="T95" fmla="*/ 13 h 160"/>
                  <a:gd name="T96" fmla="*/ 35 w 191"/>
                  <a:gd name="T97" fmla="*/ 8 h 160"/>
                  <a:gd name="T98" fmla="*/ 30 w 191"/>
                  <a:gd name="T99" fmla="*/ 15 h 160"/>
                  <a:gd name="T100" fmla="*/ 26 w 191"/>
                  <a:gd name="T101" fmla="*/ 22 h 160"/>
                  <a:gd name="T102" fmla="*/ 25 w 191"/>
                  <a:gd name="T103" fmla="*/ 25 h 160"/>
                  <a:gd name="T104" fmla="*/ 19 w 191"/>
                  <a:gd name="T105" fmla="*/ 23 h 160"/>
                  <a:gd name="T106" fmla="*/ 19 w 191"/>
                  <a:gd name="T107" fmla="*/ 29 h 160"/>
                  <a:gd name="T108" fmla="*/ 9 w 191"/>
                  <a:gd name="T109" fmla="*/ 24 h 160"/>
                  <a:gd name="T110" fmla="*/ 16 w 191"/>
                  <a:gd name="T111" fmla="*/ 36 h 160"/>
                  <a:gd name="T112" fmla="*/ 29 w 191"/>
                  <a:gd name="T113" fmla="*/ 37 h 160"/>
                  <a:gd name="T114" fmla="*/ 36 w 191"/>
                  <a:gd name="T115" fmla="*/ 37 h 160"/>
                  <a:gd name="T116" fmla="*/ 43 w 191"/>
                  <a:gd name="T117" fmla="*/ 43 h 160"/>
                  <a:gd name="T118" fmla="*/ 48 w 191"/>
                  <a:gd name="T119" fmla="*/ 48 h 160"/>
                  <a:gd name="T120" fmla="*/ 38 w 191"/>
                  <a:gd name="T121" fmla="*/ 53 h 160"/>
                  <a:gd name="T122" fmla="*/ 38 w 191"/>
                  <a:gd name="T123" fmla="*/ 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1" h="160">
                    <a:moveTo>
                      <a:pt x="39" y="60"/>
                    </a:moveTo>
                    <a:cubicBezTo>
                      <a:pt x="42" y="62"/>
                      <a:pt x="42" y="62"/>
                      <a:pt x="42" y="62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5" y="60"/>
                      <a:pt x="25" y="59"/>
                    </a:cubicBezTo>
                    <a:cubicBezTo>
                      <a:pt x="24" y="59"/>
                      <a:pt x="23" y="59"/>
                      <a:pt x="23" y="59"/>
                    </a:cubicBezTo>
                    <a:cubicBezTo>
                      <a:pt x="22" y="59"/>
                      <a:pt x="22" y="58"/>
                      <a:pt x="21" y="58"/>
                    </a:cubicBezTo>
                    <a:cubicBezTo>
                      <a:pt x="20" y="57"/>
                      <a:pt x="19" y="56"/>
                      <a:pt x="19" y="56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9" y="57"/>
                    </a:cubicBezTo>
                    <a:cubicBezTo>
                      <a:pt x="8" y="56"/>
                      <a:pt x="7" y="56"/>
                      <a:pt x="7" y="5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2" y="54"/>
                      <a:pt x="2" y="55"/>
                    </a:cubicBezTo>
                    <a:cubicBezTo>
                      <a:pt x="2" y="56"/>
                      <a:pt x="0" y="58"/>
                      <a:pt x="1" y="58"/>
                    </a:cubicBezTo>
                    <a:cubicBezTo>
                      <a:pt x="1" y="59"/>
                      <a:pt x="2" y="59"/>
                      <a:pt x="3" y="61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2" y="63"/>
                      <a:pt x="12" y="65"/>
                      <a:pt x="13" y="64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7" y="67"/>
                      <a:pt x="18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70"/>
                      <a:pt x="27" y="69"/>
                      <a:pt x="27" y="69"/>
                    </a:cubicBezTo>
                    <a:cubicBezTo>
                      <a:pt x="27" y="70"/>
                      <a:pt x="28" y="71"/>
                      <a:pt x="28" y="72"/>
                    </a:cubicBezTo>
                    <a:cubicBezTo>
                      <a:pt x="28" y="72"/>
                      <a:pt x="28" y="73"/>
                      <a:pt x="27" y="74"/>
                    </a:cubicBezTo>
                    <a:cubicBezTo>
                      <a:pt x="27" y="74"/>
                      <a:pt x="28" y="75"/>
                      <a:pt x="28" y="75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0"/>
                      <a:pt x="25" y="81"/>
                      <a:pt x="25" y="81"/>
                    </a:cubicBezTo>
                    <a:cubicBezTo>
                      <a:pt x="25" y="82"/>
                      <a:pt x="24" y="84"/>
                      <a:pt x="24" y="84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3"/>
                      <a:pt x="27" y="83"/>
                      <a:pt x="27" y="84"/>
                    </a:cubicBezTo>
                    <a:cubicBezTo>
                      <a:pt x="26" y="85"/>
                      <a:pt x="26" y="86"/>
                      <a:pt x="26" y="86"/>
                    </a:cubicBezTo>
                    <a:cubicBezTo>
                      <a:pt x="26" y="86"/>
                      <a:pt x="26" y="88"/>
                      <a:pt x="27" y="87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30" y="86"/>
                      <a:pt x="30" y="86"/>
                      <a:pt x="30" y="86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5"/>
                      <a:pt x="32" y="85"/>
                      <a:pt x="34" y="84"/>
                    </a:cubicBezTo>
                    <a:cubicBezTo>
                      <a:pt x="35" y="84"/>
                      <a:pt x="37" y="84"/>
                      <a:pt x="37" y="84"/>
                    </a:cubicBezTo>
                    <a:cubicBezTo>
                      <a:pt x="37" y="84"/>
                      <a:pt x="38" y="86"/>
                      <a:pt x="38" y="86"/>
                    </a:cubicBezTo>
                    <a:cubicBezTo>
                      <a:pt x="37" y="86"/>
                      <a:pt x="33" y="86"/>
                      <a:pt x="33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8" y="89"/>
                      <a:pt x="27" y="91"/>
                      <a:pt x="28" y="91"/>
                    </a:cubicBezTo>
                    <a:cubicBezTo>
                      <a:pt x="28" y="92"/>
                      <a:pt x="26" y="93"/>
                      <a:pt x="26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4"/>
                      <a:pt x="26" y="95"/>
                    </a:cubicBezTo>
                    <a:cubicBezTo>
                      <a:pt x="27" y="95"/>
                      <a:pt x="30" y="94"/>
                      <a:pt x="30" y="94"/>
                    </a:cubicBezTo>
                    <a:cubicBezTo>
                      <a:pt x="30" y="94"/>
                      <a:pt x="31" y="94"/>
                      <a:pt x="30" y="95"/>
                    </a:cubicBezTo>
                    <a:cubicBezTo>
                      <a:pt x="30" y="96"/>
                      <a:pt x="29" y="98"/>
                      <a:pt x="29" y="98"/>
                    </a:cubicBezTo>
                    <a:cubicBezTo>
                      <a:pt x="29" y="98"/>
                      <a:pt x="28" y="98"/>
                      <a:pt x="26" y="99"/>
                    </a:cubicBezTo>
                    <a:cubicBezTo>
                      <a:pt x="24" y="99"/>
                      <a:pt x="22" y="101"/>
                      <a:pt x="22" y="101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3"/>
                      <a:pt x="21" y="104"/>
                      <a:pt x="19" y="104"/>
                    </a:cubicBezTo>
                    <a:cubicBezTo>
                      <a:pt x="18" y="103"/>
                      <a:pt x="15" y="103"/>
                      <a:pt x="15" y="103"/>
                    </a:cubicBezTo>
                    <a:cubicBezTo>
                      <a:pt x="14" y="104"/>
                      <a:pt x="14" y="104"/>
                      <a:pt x="14" y="104"/>
                    </a:cubicBezTo>
                    <a:cubicBezTo>
                      <a:pt x="14" y="104"/>
                      <a:pt x="13" y="104"/>
                      <a:pt x="12" y="104"/>
                    </a:cubicBezTo>
                    <a:cubicBezTo>
                      <a:pt x="11" y="104"/>
                      <a:pt x="11" y="103"/>
                      <a:pt x="11" y="103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1" y="99"/>
                      <a:pt x="11" y="99"/>
                      <a:pt x="11" y="99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10" y="96"/>
                      <a:pt x="9" y="98"/>
                      <a:pt x="8" y="98"/>
                    </a:cubicBezTo>
                    <a:cubicBezTo>
                      <a:pt x="8" y="99"/>
                      <a:pt x="7" y="100"/>
                      <a:pt x="7" y="100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6" y="106"/>
                      <a:pt x="6" y="106"/>
                      <a:pt x="6" y="10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7"/>
                      <a:pt x="3" y="108"/>
                      <a:pt x="4" y="108"/>
                    </a:cubicBezTo>
                    <a:cubicBezTo>
                      <a:pt x="5" y="109"/>
                      <a:pt x="8" y="110"/>
                      <a:pt x="8" y="110"/>
                    </a:cubicBezTo>
                    <a:cubicBezTo>
                      <a:pt x="8" y="110"/>
                      <a:pt x="9" y="109"/>
                      <a:pt x="10" y="110"/>
                    </a:cubicBezTo>
                    <a:cubicBezTo>
                      <a:pt x="12" y="111"/>
                      <a:pt x="13" y="112"/>
                      <a:pt x="13" y="112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7" y="112"/>
                      <a:pt x="17" y="112"/>
                      <a:pt x="17" y="112"/>
                    </a:cubicBezTo>
                    <a:cubicBezTo>
                      <a:pt x="18" y="113"/>
                      <a:pt x="18" y="113"/>
                      <a:pt x="18" y="113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22" y="114"/>
                      <a:pt x="23" y="116"/>
                      <a:pt x="23" y="116"/>
                    </a:cubicBezTo>
                    <a:cubicBezTo>
                      <a:pt x="23" y="117"/>
                      <a:pt x="26" y="118"/>
                      <a:pt x="26" y="118"/>
                    </a:cubicBezTo>
                    <a:cubicBezTo>
                      <a:pt x="26" y="118"/>
                      <a:pt x="25" y="118"/>
                      <a:pt x="27" y="118"/>
                    </a:cubicBezTo>
                    <a:cubicBezTo>
                      <a:pt x="29" y="118"/>
                      <a:pt x="30" y="118"/>
                      <a:pt x="30" y="118"/>
                    </a:cubicBezTo>
                    <a:cubicBezTo>
                      <a:pt x="30" y="118"/>
                      <a:pt x="32" y="118"/>
                      <a:pt x="33" y="119"/>
                    </a:cubicBezTo>
                    <a:cubicBezTo>
                      <a:pt x="33" y="120"/>
                      <a:pt x="35" y="123"/>
                      <a:pt x="35" y="123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31"/>
                      <a:pt x="39" y="131"/>
                      <a:pt x="39" y="131"/>
                    </a:cubicBezTo>
                    <a:cubicBezTo>
                      <a:pt x="39" y="131"/>
                      <a:pt x="39" y="131"/>
                      <a:pt x="41" y="133"/>
                    </a:cubicBezTo>
                    <a:cubicBezTo>
                      <a:pt x="42" y="134"/>
                      <a:pt x="43" y="136"/>
                      <a:pt x="43" y="136"/>
                    </a:cubicBezTo>
                    <a:cubicBezTo>
                      <a:pt x="43" y="136"/>
                      <a:pt x="43" y="136"/>
                      <a:pt x="44" y="137"/>
                    </a:cubicBezTo>
                    <a:cubicBezTo>
                      <a:pt x="45" y="139"/>
                      <a:pt x="46" y="140"/>
                      <a:pt x="46" y="140"/>
                    </a:cubicBezTo>
                    <a:cubicBezTo>
                      <a:pt x="46" y="140"/>
                      <a:pt x="46" y="142"/>
                      <a:pt x="47" y="142"/>
                    </a:cubicBezTo>
                    <a:cubicBezTo>
                      <a:pt x="49" y="143"/>
                      <a:pt x="50" y="143"/>
                      <a:pt x="51" y="144"/>
                    </a:cubicBezTo>
                    <a:cubicBezTo>
                      <a:pt x="52" y="145"/>
                      <a:pt x="54" y="147"/>
                      <a:pt x="54" y="147"/>
                    </a:cubicBezTo>
                    <a:cubicBezTo>
                      <a:pt x="54" y="147"/>
                      <a:pt x="58" y="151"/>
                      <a:pt x="60" y="152"/>
                    </a:cubicBezTo>
                    <a:cubicBezTo>
                      <a:pt x="61" y="154"/>
                      <a:pt x="63" y="156"/>
                      <a:pt x="64" y="156"/>
                    </a:cubicBezTo>
                    <a:cubicBezTo>
                      <a:pt x="65" y="156"/>
                      <a:pt x="69" y="158"/>
                      <a:pt x="69" y="158"/>
                    </a:cubicBezTo>
                    <a:cubicBezTo>
                      <a:pt x="69" y="158"/>
                      <a:pt x="71" y="159"/>
                      <a:pt x="72" y="159"/>
                    </a:cubicBezTo>
                    <a:cubicBezTo>
                      <a:pt x="73" y="159"/>
                      <a:pt x="70" y="158"/>
                      <a:pt x="75" y="158"/>
                    </a:cubicBezTo>
                    <a:cubicBezTo>
                      <a:pt x="80" y="158"/>
                      <a:pt x="83" y="160"/>
                      <a:pt x="83" y="160"/>
                    </a:cubicBezTo>
                    <a:cubicBezTo>
                      <a:pt x="86" y="158"/>
                      <a:pt x="86" y="158"/>
                      <a:pt x="86" y="158"/>
                    </a:cubicBezTo>
                    <a:cubicBezTo>
                      <a:pt x="86" y="158"/>
                      <a:pt x="86" y="159"/>
                      <a:pt x="87" y="157"/>
                    </a:cubicBezTo>
                    <a:cubicBezTo>
                      <a:pt x="87" y="155"/>
                      <a:pt x="88" y="153"/>
                      <a:pt x="88" y="153"/>
                    </a:cubicBezTo>
                    <a:cubicBezTo>
                      <a:pt x="88" y="153"/>
                      <a:pt x="87" y="152"/>
                      <a:pt x="89" y="152"/>
                    </a:cubicBezTo>
                    <a:cubicBezTo>
                      <a:pt x="91" y="151"/>
                      <a:pt x="96" y="151"/>
                      <a:pt x="97" y="151"/>
                    </a:cubicBezTo>
                    <a:cubicBezTo>
                      <a:pt x="97" y="151"/>
                      <a:pt x="98" y="152"/>
                      <a:pt x="98" y="151"/>
                    </a:cubicBezTo>
                    <a:cubicBezTo>
                      <a:pt x="99" y="150"/>
                      <a:pt x="105" y="153"/>
                      <a:pt x="105" y="153"/>
                    </a:cubicBezTo>
                    <a:cubicBezTo>
                      <a:pt x="107" y="151"/>
                      <a:pt x="107" y="151"/>
                      <a:pt x="107" y="151"/>
                    </a:cubicBezTo>
                    <a:cubicBezTo>
                      <a:pt x="108" y="150"/>
                      <a:pt x="108" y="150"/>
                      <a:pt x="108" y="150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3" y="154"/>
                      <a:pt x="113" y="154"/>
                      <a:pt x="113" y="154"/>
                    </a:cubicBezTo>
                    <a:cubicBezTo>
                      <a:pt x="113" y="154"/>
                      <a:pt x="116" y="153"/>
                      <a:pt x="117" y="153"/>
                    </a:cubicBezTo>
                    <a:cubicBezTo>
                      <a:pt x="118" y="153"/>
                      <a:pt x="121" y="151"/>
                      <a:pt x="121" y="151"/>
                    </a:cubicBezTo>
                    <a:cubicBezTo>
                      <a:pt x="121" y="151"/>
                      <a:pt x="121" y="149"/>
                      <a:pt x="122" y="149"/>
                    </a:cubicBezTo>
                    <a:cubicBezTo>
                      <a:pt x="123" y="149"/>
                      <a:pt x="126" y="149"/>
                      <a:pt x="127" y="149"/>
                    </a:cubicBezTo>
                    <a:cubicBezTo>
                      <a:pt x="128" y="148"/>
                      <a:pt x="131" y="148"/>
                      <a:pt x="131" y="148"/>
                    </a:cubicBezTo>
                    <a:cubicBezTo>
                      <a:pt x="132" y="146"/>
                      <a:pt x="132" y="146"/>
                      <a:pt x="132" y="146"/>
                    </a:cubicBezTo>
                    <a:cubicBezTo>
                      <a:pt x="132" y="146"/>
                      <a:pt x="133" y="145"/>
                      <a:pt x="134" y="146"/>
                    </a:cubicBezTo>
                    <a:cubicBezTo>
                      <a:pt x="136" y="146"/>
                      <a:pt x="138" y="146"/>
                      <a:pt x="138" y="146"/>
                    </a:cubicBezTo>
                    <a:cubicBezTo>
                      <a:pt x="141" y="145"/>
                      <a:pt x="141" y="145"/>
                      <a:pt x="141" y="145"/>
                    </a:cubicBezTo>
                    <a:cubicBezTo>
                      <a:pt x="143" y="144"/>
                      <a:pt x="143" y="144"/>
                      <a:pt x="143" y="144"/>
                    </a:cubicBezTo>
                    <a:cubicBezTo>
                      <a:pt x="143" y="144"/>
                      <a:pt x="143" y="143"/>
                      <a:pt x="144" y="144"/>
                    </a:cubicBezTo>
                    <a:cubicBezTo>
                      <a:pt x="145" y="144"/>
                      <a:pt x="147" y="146"/>
                      <a:pt x="147" y="146"/>
                    </a:cubicBezTo>
                    <a:cubicBezTo>
                      <a:pt x="150" y="147"/>
                      <a:pt x="150" y="147"/>
                      <a:pt x="150" y="147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4" y="144"/>
                      <a:pt x="154" y="144"/>
                      <a:pt x="154" y="144"/>
                    </a:cubicBezTo>
                    <a:cubicBezTo>
                      <a:pt x="154" y="144"/>
                      <a:pt x="154" y="143"/>
                      <a:pt x="156" y="143"/>
                    </a:cubicBezTo>
                    <a:cubicBezTo>
                      <a:pt x="159" y="144"/>
                      <a:pt x="160" y="144"/>
                      <a:pt x="160" y="144"/>
                    </a:cubicBezTo>
                    <a:cubicBezTo>
                      <a:pt x="160" y="144"/>
                      <a:pt x="162" y="143"/>
                      <a:pt x="162" y="143"/>
                    </a:cubicBezTo>
                    <a:cubicBezTo>
                      <a:pt x="162" y="142"/>
                      <a:pt x="162" y="141"/>
                      <a:pt x="162" y="140"/>
                    </a:cubicBezTo>
                    <a:cubicBezTo>
                      <a:pt x="163" y="139"/>
                      <a:pt x="166" y="136"/>
                      <a:pt x="166" y="136"/>
                    </a:cubicBezTo>
                    <a:cubicBezTo>
                      <a:pt x="168" y="135"/>
                      <a:pt x="168" y="135"/>
                      <a:pt x="168" y="135"/>
                    </a:cubicBezTo>
                    <a:cubicBezTo>
                      <a:pt x="167" y="132"/>
                      <a:pt x="167" y="132"/>
                      <a:pt x="167" y="132"/>
                    </a:cubicBezTo>
                    <a:cubicBezTo>
                      <a:pt x="167" y="131"/>
                      <a:pt x="167" y="131"/>
                      <a:pt x="167" y="131"/>
                    </a:cubicBezTo>
                    <a:cubicBezTo>
                      <a:pt x="167" y="131"/>
                      <a:pt x="170" y="130"/>
                      <a:pt x="169" y="132"/>
                    </a:cubicBezTo>
                    <a:cubicBezTo>
                      <a:pt x="168" y="133"/>
                      <a:pt x="169" y="134"/>
                      <a:pt x="169" y="134"/>
                    </a:cubicBezTo>
                    <a:cubicBezTo>
                      <a:pt x="169" y="134"/>
                      <a:pt x="170" y="133"/>
                      <a:pt x="171" y="133"/>
                    </a:cubicBezTo>
                    <a:cubicBezTo>
                      <a:pt x="172" y="133"/>
                      <a:pt x="173" y="132"/>
                      <a:pt x="173" y="133"/>
                    </a:cubicBezTo>
                    <a:cubicBezTo>
                      <a:pt x="174" y="133"/>
                      <a:pt x="175" y="133"/>
                      <a:pt x="175" y="133"/>
                    </a:cubicBezTo>
                    <a:cubicBezTo>
                      <a:pt x="175" y="133"/>
                      <a:pt x="175" y="131"/>
                      <a:pt x="176" y="131"/>
                    </a:cubicBezTo>
                    <a:cubicBezTo>
                      <a:pt x="177" y="131"/>
                      <a:pt x="178" y="131"/>
                      <a:pt x="178" y="131"/>
                    </a:cubicBezTo>
                    <a:cubicBezTo>
                      <a:pt x="178" y="131"/>
                      <a:pt x="179" y="132"/>
                      <a:pt x="179" y="131"/>
                    </a:cubicBezTo>
                    <a:cubicBezTo>
                      <a:pt x="179" y="131"/>
                      <a:pt x="177" y="129"/>
                      <a:pt x="177" y="129"/>
                    </a:cubicBezTo>
                    <a:cubicBezTo>
                      <a:pt x="178" y="130"/>
                      <a:pt x="180" y="129"/>
                      <a:pt x="180" y="129"/>
                    </a:cubicBezTo>
                    <a:cubicBezTo>
                      <a:pt x="180" y="129"/>
                      <a:pt x="182" y="130"/>
                      <a:pt x="180" y="128"/>
                    </a:cubicBezTo>
                    <a:cubicBezTo>
                      <a:pt x="178" y="126"/>
                      <a:pt x="180" y="126"/>
                      <a:pt x="180" y="126"/>
                    </a:cubicBezTo>
                    <a:cubicBezTo>
                      <a:pt x="180" y="126"/>
                      <a:pt x="183" y="127"/>
                      <a:pt x="182" y="127"/>
                    </a:cubicBezTo>
                    <a:cubicBezTo>
                      <a:pt x="181" y="126"/>
                      <a:pt x="178" y="122"/>
                      <a:pt x="178" y="122"/>
                    </a:cubicBezTo>
                    <a:cubicBezTo>
                      <a:pt x="178" y="121"/>
                      <a:pt x="178" y="121"/>
                      <a:pt x="178" y="121"/>
                    </a:cubicBezTo>
                    <a:cubicBezTo>
                      <a:pt x="178" y="120"/>
                      <a:pt x="178" y="120"/>
                      <a:pt x="178" y="120"/>
                    </a:cubicBezTo>
                    <a:cubicBezTo>
                      <a:pt x="178" y="120"/>
                      <a:pt x="180" y="121"/>
                      <a:pt x="180" y="121"/>
                    </a:cubicBezTo>
                    <a:cubicBezTo>
                      <a:pt x="181" y="121"/>
                      <a:pt x="181" y="121"/>
                      <a:pt x="182" y="122"/>
                    </a:cubicBezTo>
                    <a:cubicBezTo>
                      <a:pt x="183" y="123"/>
                      <a:pt x="182" y="124"/>
                      <a:pt x="183" y="124"/>
                    </a:cubicBezTo>
                    <a:cubicBezTo>
                      <a:pt x="184" y="125"/>
                      <a:pt x="186" y="124"/>
                      <a:pt x="186" y="124"/>
                    </a:cubicBezTo>
                    <a:cubicBezTo>
                      <a:pt x="188" y="122"/>
                      <a:pt x="188" y="122"/>
                      <a:pt x="188" y="122"/>
                    </a:cubicBezTo>
                    <a:cubicBezTo>
                      <a:pt x="188" y="122"/>
                      <a:pt x="190" y="119"/>
                      <a:pt x="190" y="118"/>
                    </a:cubicBezTo>
                    <a:cubicBezTo>
                      <a:pt x="189" y="118"/>
                      <a:pt x="185" y="120"/>
                      <a:pt x="185" y="120"/>
                    </a:cubicBezTo>
                    <a:cubicBezTo>
                      <a:pt x="186" y="116"/>
                      <a:pt x="186" y="116"/>
                      <a:pt x="186" y="116"/>
                    </a:cubicBezTo>
                    <a:cubicBezTo>
                      <a:pt x="185" y="116"/>
                      <a:pt x="185" y="116"/>
                      <a:pt x="185" y="116"/>
                    </a:cubicBezTo>
                    <a:cubicBezTo>
                      <a:pt x="183" y="114"/>
                      <a:pt x="183" y="114"/>
                      <a:pt x="183" y="114"/>
                    </a:cubicBezTo>
                    <a:cubicBezTo>
                      <a:pt x="183" y="114"/>
                      <a:pt x="186" y="115"/>
                      <a:pt x="186" y="115"/>
                    </a:cubicBezTo>
                    <a:cubicBezTo>
                      <a:pt x="187" y="115"/>
                      <a:pt x="189" y="114"/>
                      <a:pt x="189" y="114"/>
                    </a:cubicBezTo>
                    <a:cubicBezTo>
                      <a:pt x="189" y="113"/>
                      <a:pt x="189" y="113"/>
                      <a:pt x="189" y="113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7" y="110"/>
                      <a:pt x="187" y="110"/>
                      <a:pt x="187" y="110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90" y="107"/>
                      <a:pt x="190" y="107"/>
                      <a:pt x="190" y="107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89" y="98"/>
                      <a:pt x="189" y="98"/>
                      <a:pt x="189" y="98"/>
                    </a:cubicBezTo>
                    <a:cubicBezTo>
                      <a:pt x="186" y="97"/>
                      <a:pt x="186" y="97"/>
                      <a:pt x="186" y="97"/>
                    </a:cubicBezTo>
                    <a:cubicBezTo>
                      <a:pt x="186" y="97"/>
                      <a:pt x="184" y="94"/>
                      <a:pt x="184" y="94"/>
                    </a:cubicBezTo>
                    <a:cubicBezTo>
                      <a:pt x="183" y="94"/>
                      <a:pt x="184" y="92"/>
                      <a:pt x="183" y="93"/>
                    </a:cubicBezTo>
                    <a:cubicBezTo>
                      <a:pt x="182" y="93"/>
                      <a:pt x="181" y="92"/>
                      <a:pt x="181" y="92"/>
                    </a:cubicBezTo>
                    <a:cubicBezTo>
                      <a:pt x="181" y="92"/>
                      <a:pt x="182" y="90"/>
                      <a:pt x="182" y="90"/>
                    </a:cubicBezTo>
                    <a:cubicBezTo>
                      <a:pt x="182" y="90"/>
                      <a:pt x="183" y="89"/>
                      <a:pt x="183" y="88"/>
                    </a:cubicBezTo>
                    <a:cubicBezTo>
                      <a:pt x="183" y="88"/>
                      <a:pt x="183" y="86"/>
                      <a:pt x="182" y="86"/>
                    </a:cubicBezTo>
                    <a:cubicBezTo>
                      <a:pt x="182" y="86"/>
                      <a:pt x="180" y="87"/>
                      <a:pt x="180" y="87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74" y="87"/>
                      <a:pt x="174" y="86"/>
                      <a:pt x="175" y="85"/>
                    </a:cubicBezTo>
                    <a:cubicBezTo>
                      <a:pt x="175" y="85"/>
                      <a:pt x="176" y="85"/>
                      <a:pt x="176" y="84"/>
                    </a:cubicBezTo>
                    <a:cubicBezTo>
                      <a:pt x="177" y="83"/>
                      <a:pt x="177" y="83"/>
                      <a:pt x="178" y="82"/>
                    </a:cubicBezTo>
                    <a:cubicBezTo>
                      <a:pt x="179" y="81"/>
                      <a:pt x="181" y="79"/>
                      <a:pt x="181" y="79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75"/>
                      <a:pt x="181" y="75"/>
                      <a:pt x="181" y="75"/>
                    </a:cubicBezTo>
                    <a:cubicBezTo>
                      <a:pt x="181" y="75"/>
                      <a:pt x="179" y="74"/>
                      <a:pt x="179" y="74"/>
                    </a:cubicBezTo>
                    <a:cubicBezTo>
                      <a:pt x="178" y="74"/>
                      <a:pt x="178" y="75"/>
                      <a:pt x="177" y="74"/>
                    </a:cubicBezTo>
                    <a:cubicBezTo>
                      <a:pt x="176" y="73"/>
                      <a:pt x="176" y="73"/>
                      <a:pt x="176" y="72"/>
                    </a:cubicBezTo>
                    <a:cubicBezTo>
                      <a:pt x="175" y="71"/>
                      <a:pt x="174" y="69"/>
                      <a:pt x="174" y="69"/>
                    </a:cubicBezTo>
                    <a:cubicBezTo>
                      <a:pt x="174" y="69"/>
                      <a:pt x="173" y="68"/>
                      <a:pt x="174" y="68"/>
                    </a:cubicBezTo>
                    <a:cubicBezTo>
                      <a:pt x="175" y="68"/>
                      <a:pt x="177" y="69"/>
                      <a:pt x="177" y="68"/>
                    </a:cubicBezTo>
                    <a:cubicBezTo>
                      <a:pt x="178" y="68"/>
                      <a:pt x="178" y="68"/>
                      <a:pt x="178" y="67"/>
                    </a:cubicBezTo>
                    <a:cubicBezTo>
                      <a:pt x="178" y="67"/>
                      <a:pt x="179" y="64"/>
                      <a:pt x="179" y="64"/>
                    </a:cubicBezTo>
                    <a:cubicBezTo>
                      <a:pt x="179" y="63"/>
                      <a:pt x="179" y="64"/>
                      <a:pt x="181" y="63"/>
                    </a:cubicBezTo>
                    <a:cubicBezTo>
                      <a:pt x="182" y="62"/>
                      <a:pt x="182" y="62"/>
                      <a:pt x="183" y="61"/>
                    </a:cubicBezTo>
                    <a:cubicBezTo>
                      <a:pt x="185" y="61"/>
                      <a:pt x="185" y="60"/>
                      <a:pt x="185" y="60"/>
                    </a:cubicBezTo>
                    <a:cubicBezTo>
                      <a:pt x="184" y="60"/>
                      <a:pt x="183" y="59"/>
                      <a:pt x="183" y="59"/>
                    </a:cubicBezTo>
                    <a:cubicBezTo>
                      <a:pt x="182" y="59"/>
                      <a:pt x="180" y="60"/>
                      <a:pt x="180" y="60"/>
                    </a:cubicBezTo>
                    <a:cubicBezTo>
                      <a:pt x="180" y="60"/>
                      <a:pt x="179" y="61"/>
                      <a:pt x="178" y="62"/>
                    </a:cubicBezTo>
                    <a:cubicBezTo>
                      <a:pt x="177" y="62"/>
                      <a:pt x="176" y="62"/>
                      <a:pt x="175" y="62"/>
                    </a:cubicBezTo>
                    <a:cubicBezTo>
                      <a:pt x="175" y="62"/>
                      <a:pt x="174" y="62"/>
                      <a:pt x="174" y="62"/>
                    </a:cubicBezTo>
                    <a:cubicBezTo>
                      <a:pt x="174" y="62"/>
                      <a:pt x="173" y="61"/>
                      <a:pt x="173" y="63"/>
                    </a:cubicBezTo>
                    <a:cubicBezTo>
                      <a:pt x="172" y="64"/>
                      <a:pt x="171" y="66"/>
                      <a:pt x="171" y="66"/>
                    </a:cubicBezTo>
                    <a:cubicBezTo>
                      <a:pt x="171" y="66"/>
                      <a:pt x="170" y="67"/>
                      <a:pt x="170" y="65"/>
                    </a:cubicBezTo>
                    <a:cubicBezTo>
                      <a:pt x="170" y="64"/>
                      <a:pt x="169" y="62"/>
                      <a:pt x="169" y="62"/>
                    </a:cubicBezTo>
                    <a:cubicBezTo>
                      <a:pt x="169" y="62"/>
                      <a:pt x="169" y="62"/>
                      <a:pt x="169" y="62"/>
                    </a:cubicBezTo>
                    <a:cubicBezTo>
                      <a:pt x="168" y="62"/>
                      <a:pt x="166" y="61"/>
                      <a:pt x="166" y="61"/>
                    </a:cubicBezTo>
                    <a:cubicBezTo>
                      <a:pt x="166" y="61"/>
                      <a:pt x="167" y="61"/>
                      <a:pt x="167" y="60"/>
                    </a:cubicBezTo>
                    <a:cubicBezTo>
                      <a:pt x="166" y="58"/>
                      <a:pt x="166" y="58"/>
                      <a:pt x="166" y="58"/>
                    </a:cubicBezTo>
                    <a:cubicBezTo>
                      <a:pt x="167" y="58"/>
                      <a:pt x="167" y="58"/>
                      <a:pt x="168" y="58"/>
                    </a:cubicBezTo>
                    <a:cubicBezTo>
                      <a:pt x="168" y="57"/>
                      <a:pt x="168" y="57"/>
                      <a:pt x="168" y="56"/>
                    </a:cubicBezTo>
                    <a:cubicBezTo>
                      <a:pt x="169" y="54"/>
                      <a:pt x="168" y="53"/>
                      <a:pt x="168" y="53"/>
                    </a:cubicBezTo>
                    <a:cubicBezTo>
                      <a:pt x="167" y="52"/>
                      <a:pt x="166" y="52"/>
                      <a:pt x="166" y="52"/>
                    </a:cubicBezTo>
                    <a:cubicBezTo>
                      <a:pt x="166" y="49"/>
                      <a:pt x="166" y="49"/>
                      <a:pt x="166" y="49"/>
                    </a:cubicBezTo>
                    <a:cubicBezTo>
                      <a:pt x="166" y="49"/>
                      <a:pt x="166" y="48"/>
                      <a:pt x="166" y="47"/>
                    </a:cubicBezTo>
                    <a:cubicBezTo>
                      <a:pt x="165" y="46"/>
                      <a:pt x="165" y="46"/>
                      <a:pt x="164" y="46"/>
                    </a:cubicBezTo>
                    <a:cubicBezTo>
                      <a:pt x="164" y="46"/>
                      <a:pt x="163" y="47"/>
                      <a:pt x="163" y="47"/>
                    </a:cubicBezTo>
                    <a:cubicBezTo>
                      <a:pt x="162" y="47"/>
                      <a:pt x="160" y="46"/>
                      <a:pt x="160" y="46"/>
                    </a:cubicBezTo>
                    <a:cubicBezTo>
                      <a:pt x="157" y="44"/>
                      <a:pt x="157" y="44"/>
                      <a:pt x="157" y="44"/>
                    </a:cubicBezTo>
                    <a:cubicBezTo>
                      <a:pt x="157" y="44"/>
                      <a:pt x="157" y="44"/>
                      <a:pt x="156" y="45"/>
                    </a:cubicBezTo>
                    <a:cubicBezTo>
                      <a:pt x="156" y="46"/>
                      <a:pt x="156" y="45"/>
                      <a:pt x="156" y="46"/>
                    </a:cubicBezTo>
                    <a:cubicBezTo>
                      <a:pt x="156" y="47"/>
                      <a:pt x="156" y="48"/>
                      <a:pt x="156" y="49"/>
                    </a:cubicBezTo>
                    <a:cubicBezTo>
                      <a:pt x="156" y="49"/>
                      <a:pt x="156" y="51"/>
                      <a:pt x="155" y="52"/>
                    </a:cubicBezTo>
                    <a:cubicBezTo>
                      <a:pt x="155" y="53"/>
                      <a:pt x="154" y="53"/>
                      <a:pt x="154" y="54"/>
                    </a:cubicBezTo>
                    <a:cubicBezTo>
                      <a:pt x="154" y="54"/>
                      <a:pt x="155" y="55"/>
                      <a:pt x="154" y="55"/>
                    </a:cubicBezTo>
                    <a:cubicBezTo>
                      <a:pt x="154" y="55"/>
                      <a:pt x="154" y="57"/>
                      <a:pt x="153" y="57"/>
                    </a:cubicBezTo>
                    <a:cubicBezTo>
                      <a:pt x="153" y="57"/>
                      <a:pt x="152" y="58"/>
                      <a:pt x="152" y="58"/>
                    </a:cubicBezTo>
                    <a:cubicBezTo>
                      <a:pt x="151" y="58"/>
                      <a:pt x="151" y="58"/>
                      <a:pt x="150" y="58"/>
                    </a:cubicBezTo>
                    <a:cubicBezTo>
                      <a:pt x="149" y="58"/>
                      <a:pt x="149" y="59"/>
                      <a:pt x="149" y="59"/>
                    </a:cubicBezTo>
                    <a:cubicBezTo>
                      <a:pt x="149" y="59"/>
                      <a:pt x="147" y="59"/>
                      <a:pt x="146" y="58"/>
                    </a:cubicBezTo>
                    <a:cubicBezTo>
                      <a:pt x="145" y="58"/>
                      <a:pt x="145" y="57"/>
                      <a:pt x="145" y="57"/>
                    </a:cubicBezTo>
                    <a:cubicBezTo>
                      <a:pt x="144" y="55"/>
                      <a:pt x="144" y="55"/>
                      <a:pt x="144" y="55"/>
                    </a:cubicBezTo>
                    <a:cubicBezTo>
                      <a:pt x="144" y="55"/>
                      <a:pt x="148" y="56"/>
                      <a:pt x="144" y="54"/>
                    </a:cubicBezTo>
                    <a:cubicBezTo>
                      <a:pt x="140" y="52"/>
                      <a:pt x="141" y="52"/>
                      <a:pt x="141" y="52"/>
                    </a:cubicBezTo>
                    <a:cubicBezTo>
                      <a:pt x="141" y="52"/>
                      <a:pt x="140" y="53"/>
                      <a:pt x="139" y="54"/>
                    </a:cubicBezTo>
                    <a:cubicBezTo>
                      <a:pt x="139" y="54"/>
                      <a:pt x="138" y="55"/>
                      <a:pt x="138" y="55"/>
                    </a:cubicBezTo>
                    <a:cubicBezTo>
                      <a:pt x="138" y="56"/>
                      <a:pt x="138" y="56"/>
                      <a:pt x="138" y="56"/>
                    </a:cubicBezTo>
                    <a:cubicBezTo>
                      <a:pt x="137" y="56"/>
                      <a:pt x="137" y="56"/>
                      <a:pt x="137" y="56"/>
                    </a:cubicBezTo>
                    <a:cubicBezTo>
                      <a:pt x="136" y="58"/>
                      <a:pt x="136" y="58"/>
                      <a:pt x="136" y="58"/>
                    </a:cubicBezTo>
                    <a:cubicBezTo>
                      <a:pt x="136" y="58"/>
                      <a:pt x="134" y="59"/>
                      <a:pt x="134" y="59"/>
                    </a:cubicBezTo>
                    <a:cubicBezTo>
                      <a:pt x="134" y="59"/>
                      <a:pt x="133" y="59"/>
                      <a:pt x="133" y="59"/>
                    </a:cubicBezTo>
                    <a:cubicBezTo>
                      <a:pt x="132" y="59"/>
                      <a:pt x="132" y="59"/>
                      <a:pt x="131" y="59"/>
                    </a:cubicBezTo>
                    <a:cubicBezTo>
                      <a:pt x="131" y="59"/>
                      <a:pt x="130" y="58"/>
                      <a:pt x="130" y="58"/>
                    </a:cubicBezTo>
                    <a:cubicBezTo>
                      <a:pt x="130" y="57"/>
                      <a:pt x="130" y="55"/>
                      <a:pt x="130" y="55"/>
                    </a:cubicBezTo>
                    <a:cubicBezTo>
                      <a:pt x="130" y="54"/>
                      <a:pt x="130" y="53"/>
                      <a:pt x="129" y="52"/>
                    </a:cubicBezTo>
                    <a:cubicBezTo>
                      <a:pt x="128" y="51"/>
                      <a:pt x="128" y="50"/>
                      <a:pt x="128" y="50"/>
                    </a:cubicBezTo>
                    <a:cubicBezTo>
                      <a:pt x="124" y="47"/>
                      <a:pt x="124" y="47"/>
                      <a:pt x="124" y="47"/>
                    </a:cubicBezTo>
                    <a:cubicBezTo>
                      <a:pt x="124" y="47"/>
                      <a:pt x="124" y="46"/>
                      <a:pt x="123" y="47"/>
                    </a:cubicBezTo>
                    <a:cubicBezTo>
                      <a:pt x="121" y="47"/>
                      <a:pt x="120" y="49"/>
                      <a:pt x="120" y="49"/>
                    </a:cubicBezTo>
                    <a:cubicBezTo>
                      <a:pt x="120" y="49"/>
                      <a:pt x="120" y="50"/>
                      <a:pt x="120" y="51"/>
                    </a:cubicBezTo>
                    <a:cubicBezTo>
                      <a:pt x="120" y="51"/>
                      <a:pt x="119" y="52"/>
                      <a:pt x="119" y="53"/>
                    </a:cubicBezTo>
                    <a:cubicBezTo>
                      <a:pt x="120" y="54"/>
                      <a:pt x="121" y="56"/>
                      <a:pt x="120" y="57"/>
                    </a:cubicBezTo>
                    <a:cubicBezTo>
                      <a:pt x="120" y="57"/>
                      <a:pt x="120" y="58"/>
                      <a:pt x="120" y="60"/>
                    </a:cubicBezTo>
                    <a:cubicBezTo>
                      <a:pt x="120" y="62"/>
                      <a:pt x="120" y="63"/>
                      <a:pt x="119" y="63"/>
                    </a:cubicBezTo>
                    <a:cubicBezTo>
                      <a:pt x="119" y="64"/>
                      <a:pt x="118" y="65"/>
                      <a:pt x="118" y="65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18" y="65"/>
                      <a:pt x="118" y="64"/>
                      <a:pt x="118" y="62"/>
                    </a:cubicBezTo>
                    <a:cubicBezTo>
                      <a:pt x="118" y="59"/>
                      <a:pt x="117" y="58"/>
                      <a:pt x="117" y="58"/>
                    </a:cubicBezTo>
                    <a:cubicBezTo>
                      <a:pt x="117" y="58"/>
                      <a:pt x="117" y="57"/>
                      <a:pt x="117" y="57"/>
                    </a:cubicBezTo>
                    <a:cubicBezTo>
                      <a:pt x="117" y="56"/>
                      <a:pt x="117" y="55"/>
                      <a:pt x="117" y="55"/>
                    </a:cubicBezTo>
                    <a:cubicBezTo>
                      <a:pt x="117" y="55"/>
                      <a:pt x="115" y="53"/>
                      <a:pt x="115" y="53"/>
                    </a:cubicBezTo>
                    <a:cubicBezTo>
                      <a:pt x="116" y="52"/>
                      <a:pt x="116" y="51"/>
                      <a:pt x="116" y="49"/>
                    </a:cubicBezTo>
                    <a:cubicBezTo>
                      <a:pt x="116" y="48"/>
                      <a:pt x="117" y="47"/>
                      <a:pt x="116" y="46"/>
                    </a:cubicBezTo>
                    <a:cubicBezTo>
                      <a:pt x="115" y="45"/>
                      <a:pt x="116" y="44"/>
                      <a:pt x="115" y="44"/>
                    </a:cubicBezTo>
                    <a:cubicBezTo>
                      <a:pt x="115" y="44"/>
                      <a:pt x="114" y="44"/>
                      <a:pt x="114" y="44"/>
                    </a:cubicBezTo>
                    <a:cubicBezTo>
                      <a:pt x="114" y="44"/>
                      <a:pt x="113" y="44"/>
                      <a:pt x="113" y="44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5" y="43"/>
                      <a:pt x="115" y="40"/>
                      <a:pt x="114" y="41"/>
                    </a:cubicBezTo>
                    <a:cubicBezTo>
                      <a:pt x="114" y="42"/>
                      <a:pt x="112" y="43"/>
                      <a:pt x="112" y="42"/>
                    </a:cubicBezTo>
                    <a:cubicBezTo>
                      <a:pt x="112" y="41"/>
                      <a:pt x="112" y="41"/>
                      <a:pt x="111" y="41"/>
                    </a:cubicBezTo>
                    <a:cubicBezTo>
                      <a:pt x="111" y="41"/>
                      <a:pt x="108" y="41"/>
                      <a:pt x="108" y="41"/>
                    </a:cubicBezTo>
                    <a:cubicBezTo>
                      <a:pt x="108" y="41"/>
                      <a:pt x="108" y="40"/>
                      <a:pt x="108" y="41"/>
                    </a:cubicBezTo>
                    <a:cubicBezTo>
                      <a:pt x="108" y="42"/>
                      <a:pt x="109" y="44"/>
                      <a:pt x="107" y="44"/>
                    </a:cubicBezTo>
                    <a:cubicBezTo>
                      <a:pt x="106" y="45"/>
                      <a:pt x="105" y="45"/>
                      <a:pt x="105" y="45"/>
                    </a:cubicBezTo>
                    <a:cubicBezTo>
                      <a:pt x="105" y="44"/>
                      <a:pt x="103" y="43"/>
                      <a:pt x="103" y="43"/>
                    </a:cubicBezTo>
                    <a:cubicBezTo>
                      <a:pt x="103" y="43"/>
                      <a:pt x="103" y="43"/>
                      <a:pt x="102" y="43"/>
                    </a:cubicBezTo>
                    <a:cubicBezTo>
                      <a:pt x="101" y="44"/>
                      <a:pt x="100" y="44"/>
                      <a:pt x="100" y="44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6"/>
                      <a:pt x="100" y="46"/>
                      <a:pt x="100" y="46"/>
                    </a:cubicBezTo>
                    <a:cubicBezTo>
                      <a:pt x="100" y="46"/>
                      <a:pt x="99" y="46"/>
                      <a:pt x="99" y="47"/>
                    </a:cubicBezTo>
                    <a:cubicBezTo>
                      <a:pt x="98" y="47"/>
                      <a:pt x="98" y="47"/>
                      <a:pt x="98" y="48"/>
                    </a:cubicBezTo>
                    <a:cubicBezTo>
                      <a:pt x="98" y="48"/>
                      <a:pt x="99" y="48"/>
                      <a:pt x="99" y="49"/>
                    </a:cubicBezTo>
                    <a:cubicBezTo>
                      <a:pt x="99" y="50"/>
                      <a:pt x="99" y="50"/>
                      <a:pt x="98" y="51"/>
                    </a:cubicBezTo>
                    <a:cubicBezTo>
                      <a:pt x="98" y="52"/>
                      <a:pt x="97" y="53"/>
                      <a:pt x="97" y="54"/>
                    </a:cubicBezTo>
                    <a:cubicBezTo>
                      <a:pt x="97" y="54"/>
                      <a:pt x="96" y="54"/>
                      <a:pt x="96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5"/>
                      <a:pt x="94" y="56"/>
                      <a:pt x="94" y="55"/>
                    </a:cubicBezTo>
                    <a:cubicBezTo>
                      <a:pt x="94" y="54"/>
                      <a:pt x="93" y="53"/>
                      <a:pt x="93" y="51"/>
                    </a:cubicBezTo>
                    <a:cubicBezTo>
                      <a:pt x="94" y="50"/>
                      <a:pt x="94" y="50"/>
                      <a:pt x="93" y="49"/>
                    </a:cubicBezTo>
                    <a:cubicBezTo>
                      <a:pt x="92" y="47"/>
                      <a:pt x="91" y="47"/>
                      <a:pt x="91" y="47"/>
                    </a:cubicBezTo>
                    <a:cubicBezTo>
                      <a:pt x="91" y="46"/>
                      <a:pt x="91" y="46"/>
                      <a:pt x="91" y="45"/>
                    </a:cubicBezTo>
                    <a:cubicBezTo>
                      <a:pt x="92" y="44"/>
                      <a:pt x="91" y="46"/>
                      <a:pt x="92" y="43"/>
                    </a:cubicBezTo>
                    <a:cubicBezTo>
                      <a:pt x="92" y="40"/>
                      <a:pt x="92" y="39"/>
                      <a:pt x="92" y="39"/>
                    </a:cubicBezTo>
                    <a:cubicBezTo>
                      <a:pt x="92" y="39"/>
                      <a:pt x="92" y="36"/>
                      <a:pt x="92" y="35"/>
                    </a:cubicBezTo>
                    <a:cubicBezTo>
                      <a:pt x="91" y="35"/>
                      <a:pt x="89" y="35"/>
                      <a:pt x="8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6"/>
                      <a:pt x="86" y="35"/>
                      <a:pt x="85" y="37"/>
                    </a:cubicBezTo>
                    <a:cubicBezTo>
                      <a:pt x="85" y="38"/>
                      <a:pt x="84" y="38"/>
                      <a:pt x="84" y="40"/>
                    </a:cubicBezTo>
                    <a:cubicBezTo>
                      <a:pt x="84" y="41"/>
                      <a:pt x="84" y="42"/>
                      <a:pt x="84" y="43"/>
                    </a:cubicBezTo>
                    <a:cubicBezTo>
                      <a:pt x="84" y="43"/>
                      <a:pt x="83" y="44"/>
                      <a:pt x="83" y="44"/>
                    </a:cubicBezTo>
                    <a:cubicBezTo>
                      <a:pt x="83" y="44"/>
                      <a:pt x="83" y="44"/>
                      <a:pt x="83" y="46"/>
                    </a:cubicBezTo>
                    <a:cubicBezTo>
                      <a:pt x="83" y="48"/>
                      <a:pt x="82" y="49"/>
                      <a:pt x="82" y="49"/>
                    </a:cubicBezTo>
                    <a:cubicBezTo>
                      <a:pt x="82" y="50"/>
                      <a:pt x="82" y="50"/>
                      <a:pt x="81" y="51"/>
                    </a:cubicBezTo>
                    <a:cubicBezTo>
                      <a:pt x="81" y="52"/>
                      <a:pt x="79" y="53"/>
                      <a:pt x="79" y="54"/>
                    </a:cubicBezTo>
                    <a:cubicBezTo>
                      <a:pt x="78" y="54"/>
                      <a:pt x="78" y="54"/>
                      <a:pt x="78" y="54"/>
                    </a:cubicBezTo>
                    <a:cubicBezTo>
                      <a:pt x="78" y="55"/>
                      <a:pt x="76" y="57"/>
                      <a:pt x="75" y="57"/>
                    </a:cubicBezTo>
                    <a:cubicBezTo>
                      <a:pt x="75" y="57"/>
                      <a:pt x="75" y="58"/>
                      <a:pt x="74" y="57"/>
                    </a:cubicBezTo>
                    <a:cubicBezTo>
                      <a:pt x="74" y="57"/>
                      <a:pt x="73" y="57"/>
                      <a:pt x="73" y="56"/>
                    </a:cubicBezTo>
                    <a:cubicBezTo>
                      <a:pt x="74" y="55"/>
                      <a:pt x="74" y="54"/>
                      <a:pt x="74" y="53"/>
                    </a:cubicBezTo>
                    <a:cubicBezTo>
                      <a:pt x="75" y="52"/>
                      <a:pt x="75" y="51"/>
                      <a:pt x="75" y="51"/>
                    </a:cubicBezTo>
                    <a:cubicBezTo>
                      <a:pt x="75" y="51"/>
                      <a:pt x="76" y="50"/>
                      <a:pt x="75" y="49"/>
                    </a:cubicBezTo>
                    <a:cubicBezTo>
                      <a:pt x="74" y="49"/>
                      <a:pt x="73" y="49"/>
                      <a:pt x="72" y="50"/>
                    </a:cubicBezTo>
                    <a:cubicBezTo>
                      <a:pt x="71" y="50"/>
                      <a:pt x="69" y="51"/>
                      <a:pt x="69" y="51"/>
                    </a:cubicBezTo>
                    <a:cubicBezTo>
                      <a:pt x="68" y="52"/>
                      <a:pt x="68" y="52"/>
                      <a:pt x="66" y="53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7"/>
                      <a:pt x="64" y="56"/>
                      <a:pt x="64" y="56"/>
                    </a:cubicBezTo>
                    <a:cubicBezTo>
                      <a:pt x="64" y="56"/>
                      <a:pt x="63" y="55"/>
                      <a:pt x="63" y="56"/>
                    </a:cubicBezTo>
                    <a:cubicBezTo>
                      <a:pt x="63" y="56"/>
                      <a:pt x="62" y="57"/>
                      <a:pt x="62" y="57"/>
                    </a:cubicBezTo>
                    <a:cubicBezTo>
                      <a:pt x="62" y="58"/>
                      <a:pt x="62" y="58"/>
                      <a:pt x="61" y="59"/>
                    </a:cubicBezTo>
                    <a:cubicBezTo>
                      <a:pt x="61" y="60"/>
                      <a:pt x="60" y="61"/>
                      <a:pt x="60" y="62"/>
                    </a:cubicBezTo>
                    <a:cubicBezTo>
                      <a:pt x="60" y="62"/>
                      <a:pt x="60" y="62"/>
                      <a:pt x="60" y="63"/>
                    </a:cubicBezTo>
                    <a:cubicBezTo>
                      <a:pt x="59" y="63"/>
                      <a:pt x="58" y="64"/>
                      <a:pt x="58" y="64"/>
                    </a:cubicBezTo>
                    <a:cubicBezTo>
                      <a:pt x="58" y="64"/>
                      <a:pt x="57" y="62"/>
                      <a:pt x="58" y="61"/>
                    </a:cubicBezTo>
                    <a:cubicBezTo>
                      <a:pt x="58" y="60"/>
                      <a:pt x="58" y="60"/>
                      <a:pt x="58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60" y="58"/>
                      <a:pt x="59" y="59"/>
                      <a:pt x="60" y="57"/>
                    </a:cubicBezTo>
                    <a:cubicBezTo>
                      <a:pt x="61" y="55"/>
                      <a:pt x="61" y="54"/>
                      <a:pt x="61" y="54"/>
                    </a:cubicBezTo>
                    <a:cubicBezTo>
                      <a:pt x="61" y="54"/>
                      <a:pt x="61" y="54"/>
                      <a:pt x="60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1" y="52"/>
                      <a:pt x="61" y="51"/>
                      <a:pt x="61" y="51"/>
                    </a:cubicBezTo>
                    <a:cubicBezTo>
                      <a:pt x="61" y="50"/>
                      <a:pt x="62" y="50"/>
                      <a:pt x="62" y="50"/>
                    </a:cubicBezTo>
                    <a:cubicBezTo>
                      <a:pt x="62" y="50"/>
                      <a:pt x="62" y="50"/>
                      <a:pt x="61" y="49"/>
                    </a:cubicBezTo>
                    <a:cubicBezTo>
                      <a:pt x="61" y="49"/>
                      <a:pt x="61" y="48"/>
                      <a:pt x="61" y="48"/>
                    </a:cubicBezTo>
                    <a:cubicBezTo>
                      <a:pt x="61" y="48"/>
                      <a:pt x="61" y="47"/>
                      <a:pt x="61" y="47"/>
                    </a:cubicBezTo>
                    <a:cubicBezTo>
                      <a:pt x="61" y="47"/>
                      <a:pt x="61" y="46"/>
                      <a:pt x="61" y="46"/>
                    </a:cubicBezTo>
                    <a:cubicBezTo>
                      <a:pt x="61" y="45"/>
                      <a:pt x="61" y="45"/>
                      <a:pt x="60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4"/>
                      <a:pt x="58" y="43"/>
                      <a:pt x="58" y="43"/>
                    </a:cubicBezTo>
                    <a:cubicBezTo>
                      <a:pt x="58" y="42"/>
                      <a:pt x="58" y="41"/>
                      <a:pt x="58" y="41"/>
                    </a:cubicBezTo>
                    <a:cubicBezTo>
                      <a:pt x="58" y="41"/>
                      <a:pt x="58" y="40"/>
                      <a:pt x="59" y="40"/>
                    </a:cubicBezTo>
                    <a:cubicBezTo>
                      <a:pt x="59" y="41"/>
                      <a:pt x="59" y="42"/>
                      <a:pt x="59" y="42"/>
                    </a:cubicBezTo>
                    <a:cubicBezTo>
                      <a:pt x="59" y="42"/>
                      <a:pt x="61" y="43"/>
                      <a:pt x="61" y="43"/>
                    </a:cubicBezTo>
                    <a:cubicBezTo>
                      <a:pt x="61" y="43"/>
                      <a:pt x="63" y="43"/>
                      <a:pt x="63" y="42"/>
                    </a:cubicBezTo>
                    <a:cubicBezTo>
                      <a:pt x="64" y="42"/>
                      <a:pt x="64" y="41"/>
                      <a:pt x="64" y="41"/>
                    </a:cubicBezTo>
                    <a:cubicBezTo>
                      <a:pt x="64" y="41"/>
                      <a:pt x="63" y="41"/>
                      <a:pt x="64" y="40"/>
                    </a:cubicBezTo>
                    <a:cubicBezTo>
                      <a:pt x="64" y="40"/>
                      <a:pt x="66" y="39"/>
                      <a:pt x="66" y="39"/>
                    </a:cubicBezTo>
                    <a:cubicBezTo>
                      <a:pt x="67" y="39"/>
                      <a:pt x="67" y="38"/>
                      <a:pt x="67" y="38"/>
                    </a:cubicBezTo>
                    <a:cubicBezTo>
                      <a:pt x="67" y="38"/>
                      <a:pt x="68" y="38"/>
                      <a:pt x="68" y="37"/>
                    </a:cubicBezTo>
                    <a:cubicBezTo>
                      <a:pt x="68" y="37"/>
                      <a:pt x="68" y="37"/>
                      <a:pt x="68" y="36"/>
                    </a:cubicBezTo>
                    <a:cubicBezTo>
                      <a:pt x="68" y="36"/>
                      <a:pt x="68" y="35"/>
                      <a:pt x="68" y="35"/>
                    </a:cubicBezTo>
                    <a:cubicBezTo>
                      <a:pt x="68" y="34"/>
                      <a:pt x="70" y="35"/>
                      <a:pt x="68" y="34"/>
                    </a:cubicBezTo>
                    <a:cubicBezTo>
                      <a:pt x="66" y="33"/>
                      <a:pt x="65" y="32"/>
                      <a:pt x="65" y="32"/>
                    </a:cubicBezTo>
                    <a:cubicBezTo>
                      <a:pt x="66" y="32"/>
                      <a:pt x="67" y="32"/>
                      <a:pt x="67" y="32"/>
                    </a:cubicBezTo>
                    <a:cubicBezTo>
                      <a:pt x="68" y="32"/>
                      <a:pt x="68" y="32"/>
                      <a:pt x="69" y="32"/>
                    </a:cubicBezTo>
                    <a:cubicBezTo>
                      <a:pt x="69" y="32"/>
                      <a:pt x="70" y="32"/>
                      <a:pt x="69" y="31"/>
                    </a:cubicBezTo>
                    <a:cubicBezTo>
                      <a:pt x="69" y="31"/>
                      <a:pt x="69" y="31"/>
                      <a:pt x="68" y="30"/>
                    </a:cubicBezTo>
                    <a:cubicBezTo>
                      <a:pt x="68" y="30"/>
                      <a:pt x="68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9" y="26"/>
                      <a:pt x="67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6" y="26"/>
                      <a:pt x="66" y="25"/>
                      <a:pt x="65" y="25"/>
                    </a:cubicBezTo>
                    <a:cubicBezTo>
                      <a:pt x="64" y="25"/>
                      <a:pt x="64" y="24"/>
                      <a:pt x="65" y="24"/>
                    </a:cubicBezTo>
                    <a:cubicBezTo>
                      <a:pt x="65" y="23"/>
                      <a:pt x="66" y="20"/>
                      <a:pt x="66" y="20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7"/>
                      <a:pt x="64" y="17"/>
                    </a:cubicBezTo>
                    <a:cubicBezTo>
                      <a:pt x="64" y="17"/>
                      <a:pt x="64" y="16"/>
                      <a:pt x="63" y="16"/>
                    </a:cubicBezTo>
                    <a:cubicBezTo>
                      <a:pt x="63" y="16"/>
                      <a:pt x="62" y="15"/>
                      <a:pt x="62" y="15"/>
                    </a:cubicBezTo>
                    <a:cubicBezTo>
                      <a:pt x="62" y="15"/>
                      <a:pt x="62" y="15"/>
                      <a:pt x="62" y="14"/>
                    </a:cubicBezTo>
                    <a:cubicBezTo>
                      <a:pt x="62" y="14"/>
                      <a:pt x="61" y="12"/>
                      <a:pt x="61" y="12"/>
                    </a:cubicBezTo>
                    <a:cubicBezTo>
                      <a:pt x="61" y="12"/>
                      <a:pt x="62" y="11"/>
                      <a:pt x="62" y="11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6" y="4"/>
                      <a:pt x="55" y="4"/>
                      <a:pt x="55" y="4"/>
                    </a:cubicBezTo>
                    <a:cubicBezTo>
                      <a:pt x="55" y="4"/>
                      <a:pt x="55" y="3"/>
                      <a:pt x="55" y="3"/>
                    </a:cubicBezTo>
                    <a:cubicBezTo>
                      <a:pt x="54" y="2"/>
                      <a:pt x="52" y="0"/>
                      <a:pt x="52" y="0"/>
                    </a:cubicBezTo>
                    <a:cubicBezTo>
                      <a:pt x="52" y="0"/>
                      <a:pt x="52" y="1"/>
                      <a:pt x="52" y="1"/>
                    </a:cubicBezTo>
                    <a:cubicBezTo>
                      <a:pt x="52" y="2"/>
                      <a:pt x="51" y="2"/>
                      <a:pt x="51" y="2"/>
                    </a:cubicBezTo>
                    <a:cubicBezTo>
                      <a:pt x="50" y="1"/>
                      <a:pt x="49" y="1"/>
                      <a:pt x="49" y="1"/>
                    </a:cubicBezTo>
                    <a:cubicBezTo>
                      <a:pt x="49" y="1"/>
                      <a:pt x="48" y="1"/>
                      <a:pt x="49" y="2"/>
                    </a:cubicBezTo>
                    <a:cubicBezTo>
                      <a:pt x="49" y="2"/>
                      <a:pt x="49" y="3"/>
                      <a:pt x="49" y="3"/>
                    </a:cubicBezTo>
                    <a:cubicBezTo>
                      <a:pt x="49" y="3"/>
                      <a:pt x="48" y="3"/>
                      <a:pt x="48" y="3"/>
                    </a:cubicBezTo>
                    <a:cubicBezTo>
                      <a:pt x="48" y="3"/>
                      <a:pt x="48" y="3"/>
                      <a:pt x="47" y="3"/>
                    </a:cubicBezTo>
                    <a:cubicBezTo>
                      <a:pt x="47" y="3"/>
                      <a:pt x="47" y="2"/>
                      <a:pt x="46" y="3"/>
                    </a:cubicBezTo>
                    <a:cubicBezTo>
                      <a:pt x="46" y="3"/>
                      <a:pt x="45" y="3"/>
                      <a:pt x="46" y="4"/>
                    </a:cubicBezTo>
                    <a:cubicBezTo>
                      <a:pt x="46" y="5"/>
                      <a:pt x="45" y="5"/>
                      <a:pt x="46" y="6"/>
                    </a:cubicBezTo>
                    <a:cubicBezTo>
                      <a:pt x="47" y="7"/>
                      <a:pt x="47" y="7"/>
                      <a:pt x="48" y="7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50" y="7"/>
                      <a:pt x="50" y="7"/>
                      <a:pt x="51" y="7"/>
                    </a:cubicBezTo>
                    <a:cubicBezTo>
                      <a:pt x="51" y="7"/>
                      <a:pt x="52" y="6"/>
                      <a:pt x="52" y="6"/>
                    </a:cubicBezTo>
                    <a:cubicBezTo>
                      <a:pt x="52" y="6"/>
                      <a:pt x="52" y="7"/>
                      <a:pt x="52" y="7"/>
                    </a:cubicBezTo>
                    <a:cubicBezTo>
                      <a:pt x="52" y="7"/>
                      <a:pt x="51" y="7"/>
                      <a:pt x="51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9"/>
                      <a:pt x="53" y="9"/>
                    </a:cubicBezTo>
                    <a:cubicBezTo>
                      <a:pt x="53" y="9"/>
                      <a:pt x="52" y="9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1"/>
                      <a:pt x="56" y="12"/>
                      <a:pt x="55" y="12"/>
                    </a:cubicBezTo>
                    <a:cubicBezTo>
                      <a:pt x="55" y="12"/>
                      <a:pt x="54" y="11"/>
                      <a:pt x="55" y="12"/>
                    </a:cubicBezTo>
                    <a:cubicBezTo>
                      <a:pt x="56" y="12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5" y="13"/>
                    </a:cubicBezTo>
                    <a:cubicBezTo>
                      <a:pt x="54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2" y="12"/>
                    </a:cubicBezTo>
                    <a:cubicBezTo>
                      <a:pt x="52" y="11"/>
                      <a:pt x="52" y="11"/>
                      <a:pt x="52" y="10"/>
                    </a:cubicBezTo>
                    <a:cubicBezTo>
                      <a:pt x="52" y="10"/>
                      <a:pt x="51" y="10"/>
                      <a:pt x="50" y="9"/>
                    </a:cubicBezTo>
                    <a:cubicBezTo>
                      <a:pt x="49" y="9"/>
                      <a:pt x="48" y="10"/>
                      <a:pt x="48" y="10"/>
                    </a:cubicBezTo>
                    <a:cubicBezTo>
                      <a:pt x="48" y="10"/>
                      <a:pt x="47" y="10"/>
                      <a:pt x="47" y="10"/>
                    </a:cubicBezTo>
                    <a:cubicBezTo>
                      <a:pt x="46" y="10"/>
                      <a:pt x="46" y="11"/>
                      <a:pt x="47" y="12"/>
                    </a:cubicBezTo>
                    <a:cubicBezTo>
                      <a:pt x="47" y="12"/>
                      <a:pt x="49" y="16"/>
                      <a:pt x="49" y="16"/>
                    </a:cubicBezTo>
                    <a:cubicBezTo>
                      <a:pt x="49" y="16"/>
                      <a:pt x="50" y="17"/>
                      <a:pt x="50" y="17"/>
                    </a:cubicBezTo>
                    <a:cubicBezTo>
                      <a:pt x="50" y="18"/>
                      <a:pt x="51" y="19"/>
                      <a:pt x="51" y="19"/>
                    </a:cubicBezTo>
                    <a:cubicBezTo>
                      <a:pt x="51" y="19"/>
                      <a:pt x="51" y="19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1" y="20"/>
                      <a:pt x="51" y="22"/>
                      <a:pt x="51" y="22"/>
                    </a:cubicBezTo>
                    <a:cubicBezTo>
                      <a:pt x="51" y="22"/>
                      <a:pt x="51" y="21"/>
                      <a:pt x="51" y="23"/>
                    </a:cubicBezTo>
                    <a:cubicBezTo>
                      <a:pt x="51" y="24"/>
                      <a:pt x="51" y="26"/>
                      <a:pt x="51" y="26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49" y="27"/>
                      <a:pt x="49" y="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49" y="24"/>
                      <a:pt x="49" y="24"/>
                    </a:cubicBezTo>
                    <a:cubicBezTo>
                      <a:pt x="49" y="24"/>
                      <a:pt x="48" y="24"/>
                      <a:pt x="48" y="24"/>
                    </a:cubicBezTo>
                    <a:cubicBezTo>
                      <a:pt x="48" y="24"/>
                      <a:pt x="47" y="26"/>
                      <a:pt x="47" y="26"/>
                    </a:cubicBezTo>
                    <a:cubicBezTo>
                      <a:pt x="47" y="26"/>
                      <a:pt x="46" y="25"/>
                      <a:pt x="47" y="25"/>
                    </a:cubicBezTo>
                    <a:cubicBezTo>
                      <a:pt x="47" y="24"/>
                      <a:pt x="47" y="23"/>
                      <a:pt x="48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3"/>
                      <a:pt x="48" y="22"/>
                      <a:pt x="48" y="22"/>
                    </a:cubicBezTo>
                    <a:cubicBezTo>
                      <a:pt x="48" y="21"/>
                      <a:pt x="48" y="21"/>
                      <a:pt x="48" y="20"/>
                    </a:cubicBezTo>
                    <a:cubicBezTo>
                      <a:pt x="48" y="20"/>
                      <a:pt x="48" y="19"/>
                      <a:pt x="48" y="19"/>
                    </a:cubicBezTo>
                    <a:cubicBezTo>
                      <a:pt x="47" y="19"/>
                      <a:pt x="47" y="19"/>
                      <a:pt x="46" y="19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1"/>
                      <a:pt x="46" y="21"/>
                      <a:pt x="45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4" y="22"/>
                      <a:pt x="45" y="21"/>
                      <a:pt x="45" y="21"/>
                    </a:cubicBezTo>
                    <a:cubicBezTo>
                      <a:pt x="45" y="21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5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9"/>
                      <a:pt x="45" y="18"/>
                      <a:pt x="45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3" y="18"/>
                      <a:pt x="43" y="18"/>
                    </a:cubicBezTo>
                    <a:cubicBezTo>
                      <a:pt x="43" y="18"/>
                      <a:pt x="44" y="17"/>
                      <a:pt x="44" y="17"/>
                    </a:cubicBezTo>
                    <a:cubicBezTo>
                      <a:pt x="44" y="17"/>
                      <a:pt x="45" y="16"/>
                      <a:pt x="44" y="16"/>
                    </a:cubicBezTo>
                    <a:cubicBezTo>
                      <a:pt x="44" y="16"/>
                      <a:pt x="43" y="15"/>
                      <a:pt x="43" y="15"/>
                    </a:cubicBezTo>
                    <a:cubicBezTo>
                      <a:pt x="43" y="15"/>
                      <a:pt x="43" y="14"/>
                      <a:pt x="43" y="14"/>
                    </a:cubicBezTo>
                    <a:cubicBezTo>
                      <a:pt x="43" y="13"/>
                      <a:pt x="43" y="15"/>
                      <a:pt x="43" y="13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8"/>
                    </a:cubicBezTo>
                    <a:cubicBezTo>
                      <a:pt x="41" y="8"/>
                      <a:pt x="39" y="7"/>
                      <a:pt x="39" y="7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8" y="6"/>
                      <a:pt x="37" y="5"/>
                      <a:pt x="37" y="5"/>
                    </a:cubicBezTo>
                    <a:cubicBezTo>
                      <a:pt x="37" y="6"/>
                      <a:pt x="37" y="7"/>
                      <a:pt x="37" y="7"/>
                    </a:cubicBezTo>
                    <a:cubicBezTo>
                      <a:pt x="37" y="7"/>
                      <a:pt x="35" y="7"/>
                      <a:pt x="35" y="7"/>
                    </a:cubicBezTo>
                    <a:cubicBezTo>
                      <a:pt x="35" y="7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3" y="8"/>
                      <a:pt x="34" y="9"/>
                    </a:cubicBezTo>
                    <a:cubicBezTo>
                      <a:pt x="34" y="10"/>
                      <a:pt x="34" y="11"/>
                      <a:pt x="34" y="11"/>
                    </a:cubicBezTo>
                    <a:cubicBezTo>
                      <a:pt x="34" y="11"/>
                      <a:pt x="35" y="12"/>
                      <a:pt x="35" y="12"/>
                    </a:cubicBezTo>
                    <a:cubicBezTo>
                      <a:pt x="35" y="12"/>
                      <a:pt x="34" y="12"/>
                      <a:pt x="34" y="12"/>
                    </a:cubicBezTo>
                    <a:cubicBezTo>
                      <a:pt x="34" y="12"/>
                      <a:pt x="33" y="11"/>
                      <a:pt x="32" y="10"/>
                    </a:cubicBezTo>
                    <a:cubicBezTo>
                      <a:pt x="32" y="10"/>
                      <a:pt x="31" y="9"/>
                      <a:pt x="31" y="9"/>
                    </a:cubicBezTo>
                    <a:cubicBezTo>
                      <a:pt x="31" y="9"/>
                      <a:pt x="30" y="9"/>
                      <a:pt x="29" y="10"/>
                    </a:cubicBezTo>
                    <a:cubicBezTo>
                      <a:pt x="29" y="11"/>
                      <a:pt x="29" y="11"/>
                      <a:pt x="29" y="12"/>
                    </a:cubicBezTo>
                    <a:cubicBezTo>
                      <a:pt x="29" y="13"/>
                      <a:pt x="30" y="15"/>
                      <a:pt x="30" y="15"/>
                    </a:cubicBezTo>
                    <a:cubicBezTo>
                      <a:pt x="30" y="15"/>
                      <a:pt x="30" y="16"/>
                      <a:pt x="31" y="17"/>
                    </a:cubicBezTo>
                    <a:cubicBezTo>
                      <a:pt x="31" y="17"/>
                      <a:pt x="31" y="19"/>
                      <a:pt x="32" y="19"/>
                    </a:cubicBezTo>
                    <a:cubicBezTo>
                      <a:pt x="32" y="20"/>
                      <a:pt x="33" y="21"/>
                      <a:pt x="33" y="21"/>
                    </a:cubicBezTo>
                    <a:cubicBezTo>
                      <a:pt x="33" y="21"/>
                      <a:pt x="29" y="19"/>
                      <a:pt x="29" y="18"/>
                    </a:cubicBezTo>
                    <a:cubicBezTo>
                      <a:pt x="29" y="18"/>
                      <a:pt x="28" y="16"/>
                      <a:pt x="28" y="16"/>
                    </a:cubicBezTo>
                    <a:cubicBezTo>
                      <a:pt x="27" y="16"/>
                      <a:pt x="28" y="15"/>
                      <a:pt x="27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6"/>
                      <a:pt x="25" y="17"/>
                      <a:pt x="25" y="17"/>
                    </a:cubicBezTo>
                    <a:cubicBezTo>
                      <a:pt x="25" y="17"/>
                      <a:pt x="25" y="18"/>
                      <a:pt x="25" y="19"/>
                    </a:cubicBezTo>
                    <a:cubicBezTo>
                      <a:pt x="26" y="21"/>
                      <a:pt x="26" y="21"/>
                      <a:pt x="26" y="22"/>
                    </a:cubicBezTo>
                    <a:cubicBezTo>
                      <a:pt x="27" y="22"/>
                      <a:pt x="27" y="22"/>
                      <a:pt x="28" y="23"/>
                    </a:cubicBezTo>
                    <a:cubicBezTo>
                      <a:pt x="28" y="23"/>
                      <a:pt x="28" y="24"/>
                      <a:pt x="28" y="24"/>
                    </a:cubicBezTo>
                    <a:cubicBezTo>
                      <a:pt x="28" y="24"/>
                      <a:pt x="28" y="26"/>
                      <a:pt x="28" y="26"/>
                    </a:cubicBezTo>
                    <a:cubicBezTo>
                      <a:pt x="28" y="26"/>
                      <a:pt x="27" y="27"/>
                      <a:pt x="27" y="27"/>
                    </a:cubicBezTo>
                    <a:cubicBezTo>
                      <a:pt x="27" y="27"/>
                      <a:pt x="28" y="28"/>
                      <a:pt x="28" y="28"/>
                    </a:cubicBezTo>
                    <a:cubicBezTo>
                      <a:pt x="28" y="28"/>
                      <a:pt x="29" y="29"/>
                      <a:pt x="29" y="29"/>
                    </a:cubicBezTo>
                    <a:cubicBezTo>
                      <a:pt x="28" y="30"/>
                      <a:pt x="28" y="30"/>
                      <a:pt x="27" y="29"/>
                    </a:cubicBezTo>
                    <a:cubicBezTo>
                      <a:pt x="27" y="29"/>
                      <a:pt x="26" y="29"/>
                      <a:pt x="26" y="28"/>
                    </a:cubicBezTo>
                    <a:cubicBezTo>
                      <a:pt x="27" y="27"/>
                      <a:pt x="27" y="26"/>
                      <a:pt x="27" y="26"/>
                    </a:cubicBezTo>
                    <a:cubicBezTo>
                      <a:pt x="26" y="26"/>
                      <a:pt x="25" y="25"/>
                      <a:pt x="25" y="25"/>
                    </a:cubicBezTo>
                    <a:cubicBezTo>
                      <a:pt x="25" y="25"/>
                      <a:pt x="27" y="27"/>
                      <a:pt x="25" y="23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2" y="18"/>
                      <a:pt x="22" y="18"/>
                    </a:cubicBezTo>
                    <a:cubicBezTo>
                      <a:pt x="22" y="18"/>
                      <a:pt x="21" y="17"/>
                      <a:pt x="21" y="17"/>
                    </a:cubicBezTo>
                    <a:cubicBezTo>
                      <a:pt x="21" y="17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19" y="19"/>
                    </a:cubicBezTo>
                    <a:cubicBezTo>
                      <a:pt x="19" y="19"/>
                      <a:pt x="19" y="20"/>
                      <a:pt x="18" y="21"/>
                    </a:cubicBezTo>
                    <a:cubicBezTo>
                      <a:pt x="18" y="21"/>
                      <a:pt x="18" y="22"/>
                      <a:pt x="18" y="22"/>
                    </a:cubicBezTo>
                    <a:cubicBezTo>
                      <a:pt x="18" y="22"/>
                      <a:pt x="19" y="23"/>
                      <a:pt x="19" y="23"/>
                    </a:cubicBezTo>
                    <a:cubicBezTo>
                      <a:pt x="19" y="24"/>
                      <a:pt x="20" y="25"/>
                      <a:pt x="20" y="25"/>
                    </a:cubicBezTo>
                    <a:cubicBezTo>
                      <a:pt x="19" y="25"/>
                      <a:pt x="19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8"/>
                      <a:pt x="18" y="28"/>
                    </a:cubicBezTo>
                    <a:cubicBezTo>
                      <a:pt x="18" y="28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30"/>
                      <a:pt x="19" y="30"/>
                    </a:cubicBezTo>
                    <a:cubicBezTo>
                      <a:pt x="18" y="30"/>
                      <a:pt x="19" y="30"/>
                      <a:pt x="18" y="29"/>
                    </a:cubicBezTo>
                    <a:cubicBezTo>
                      <a:pt x="17" y="29"/>
                      <a:pt x="17" y="29"/>
                      <a:pt x="17" y="28"/>
                    </a:cubicBezTo>
                    <a:cubicBezTo>
                      <a:pt x="17" y="27"/>
                      <a:pt x="16" y="27"/>
                      <a:pt x="16" y="27"/>
                    </a:cubicBezTo>
                    <a:cubicBezTo>
                      <a:pt x="16" y="27"/>
                      <a:pt x="17" y="27"/>
                      <a:pt x="16" y="25"/>
                    </a:cubicBezTo>
                    <a:cubicBezTo>
                      <a:pt x="15" y="24"/>
                      <a:pt x="15" y="23"/>
                      <a:pt x="15" y="23"/>
                    </a:cubicBezTo>
                    <a:cubicBezTo>
                      <a:pt x="15" y="23"/>
                      <a:pt x="14" y="22"/>
                      <a:pt x="14" y="23"/>
                    </a:cubicBezTo>
                    <a:cubicBezTo>
                      <a:pt x="13" y="23"/>
                      <a:pt x="13" y="23"/>
                      <a:pt x="12" y="23"/>
                    </a:cubicBezTo>
                    <a:cubicBezTo>
                      <a:pt x="12" y="24"/>
                      <a:pt x="11" y="24"/>
                      <a:pt x="11" y="24"/>
                    </a:cubicBezTo>
                    <a:cubicBezTo>
                      <a:pt x="11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8" y="25"/>
                    </a:cubicBezTo>
                    <a:cubicBezTo>
                      <a:pt x="6" y="26"/>
                      <a:pt x="6" y="26"/>
                      <a:pt x="7" y="26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0" y="27"/>
                      <a:pt x="10" y="27"/>
                      <a:pt x="11" y="28"/>
                    </a:cubicBezTo>
                    <a:cubicBezTo>
                      <a:pt x="11" y="28"/>
                      <a:pt x="13" y="29"/>
                      <a:pt x="13" y="29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4"/>
                      <a:pt x="15" y="34"/>
                    </a:cubicBezTo>
                    <a:cubicBezTo>
                      <a:pt x="15" y="35"/>
                      <a:pt x="15" y="35"/>
                      <a:pt x="16" y="36"/>
                    </a:cubicBezTo>
                    <a:cubicBezTo>
                      <a:pt x="17" y="36"/>
                      <a:pt x="17" y="36"/>
                      <a:pt x="18" y="36"/>
                    </a:cubicBezTo>
                    <a:cubicBezTo>
                      <a:pt x="19" y="36"/>
                      <a:pt x="18" y="36"/>
                      <a:pt x="19" y="36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1" y="35"/>
                      <a:pt x="22" y="35"/>
                    </a:cubicBezTo>
                    <a:cubicBezTo>
                      <a:pt x="23" y="36"/>
                      <a:pt x="22" y="36"/>
                      <a:pt x="23" y="36"/>
                    </a:cubicBezTo>
                    <a:cubicBezTo>
                      <a:pt x="23" y="36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6" y="35"/>
                    </a:cubicBezTo>
                    <a:cubicBezTo>
                      <a:pt x="26" y="36"/>
                      <a:pt x="26" y="36"/>
                      <a:pt x="26" y="37"/>
                    </a:cubicBezTo>
                    <a:cubicBezTo>
                      <a:pt x="27" y="37"/>
                      <a:pt x="28" y="37"/>
                      <a:pt x="28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30" y="37"/>
                      <a:pt x="30" y="36"/>
                    </a:cubicBezTo>
                    <a:cubicBezTo>
                      <a:pt x="30" y="36"/>
                      <a:pt x="31" y="35"/>
                      <a:pt x="31" y="35"/>
                    </a:cubicBezTo>
                    <a:cubicBezTo>
                      <a:pt x="31" y="35"/>
                      <a:pt x="30" y="36"/>
                      <a:pt x="31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3" y="37"/>
                      <a:pt x="34" y="36"/>
                      <a:pt x="34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5" y="37"/>
                    </a:cubicBezTo>
                    <a:cubicBezTo>
                      <a:pt x="35" y="37"/>
                      <a:pt x="34" y="37"/>
                      <a:pt x="35" y="37"/>
                    </a:cubicBezTo>
                    <a:cubicBezTo>
                      <a:pt x="36" y="37"/>
                      <a:pt x="37" y="36"/>
                      <a:pt x="37" y="36"/>
                    </a:cubicBezTo>
                    <a:cubicBezTo>
                      <a:pt x="37" y="36"/>
                      <a:pt x="36" y="37"/>
                      <a:pt x="36" y="37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9"/>
                      <a:pt x="36" y="40"/>
                    </a:cubicBezTo>
                    <a:cubicBezTo>
                      <a:pt x="37" y="40"/>
                      <a:pt x="38" y="40"/>
                      <a:pt x="38" y="40"/>
                    </a:cubicBezTo>
                    <a:cubicBezTo>
                      <a:pt x="38" y="40"/>
                      <a:pt x="39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1"/>
                      <a:pt x="41" y="40"/>
                      <a:pt x="41" y="40"/>
                    </a:cubicBezTo>
                    <a:cubicBezTo>
                      <a:pt x="41" y="40"/>
                      <a:pt x="42" y="40"/>
                      <a:pt x="42" y="40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3" y="43"/>
                      <a:pt x="43" y="43"/>
                    </a:cubicBezTo>
                    <a:cubicBezTo>
                      <a:pt x="43" y="43"/>
                      <a:pt x="43" y="42"/>
                      <a:pt x="44" y="42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3" y="44"/>
                      <a:pt x="43" y="42"/>
                      <a:pt x="43" y="44"/>
                    </a:cubicBezTo>
                    <a:cubicBezTo>
                      <a:pt x="42" y="45"/>
                      <a:pt x="43" y="46"/>
                      <a:pt x="43" y="46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5" y="47"/>
                      <a:pt x="45" y="47"/>
                    </a:cubicBezTo>
                    <a:cubicBezTo>
                      <a:pt x="45" y="47"/>
                      <a:pt x="45" y="47"/>
                      <a:pt x="46" y="47"/>
                    </a:cubicBezTo>
                    <a:cubicBezTo>
                      <a:pt x="46" y="47"/>
                      <a:pt x="46" y="47"/>
                      <a:pt x="47" y="47"/>
                    </a:cubicBezTo>
                    <a:cubicBezTo>
                      <a:pt x="47" y="47"/>
                      <a:pt x="48" y="47"/>
                      <a:pt x="48" y="47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9"/>
                      <a:pt x="48" y="49"/>
                    </a:cubicBezTo>
                    <a:cubicBezTo>
                      <a:pt x="49" y="49"/>
                      <a:pt x="50" y="50"/>
                      <a:pt x="50" y="50"/>
                    </a:cubicBezTo>
                    <a:cubicBezTo>
                      <a:pt x="50" y="50"/>
                      <a:pt x="49" y="50"/>
                      <a:pt x="50" y="50"/>
                    </a:cubicBezTo>
                    <a:cubicBezTo>
                      <a:pt x="50" y="51"/>
                      <a:pt x="52" y="52"/>
                      <a:pt x="52" y="52"/>
                    </a:cubicBezTo>
                    <a:cubicBezTo>
                      <a:pt x="52" y="52"/>
                      <a:pt x="50" y="52"/>
                      <a:pt x="49" y="51"/>
                    </a:cubicBezTo>
                    <a:cubicBezTo>
                      <a:pt x="49" y="51"/>
                      <a:pt x="47" y="51"/>
                      <a:pt x="47" y="51"/>
                    </a:cubicBezTo>
                    <a:cubicBezTo>
                      <a:pt x="46" y="51"/>
                      <a:pt x="45" y="52"/>
                      <a:pt x="45" y="52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2" y="52"/>
                      <a:pt x="40" y="53"/>
                      <a:pt x="40" y="53"/>
                    </a:cubicBezTo>
                    <a:cubicBezTo>
                      <a:pt x="40" y="53"/>
                      <a:pt x="39" y="53"/>
                      <a:pt x="38" y="53"/>
                    </a:cubicBezTo>
                    <a:cubicBezTo>
                      <a:pt x="38" y="53"/>
                      <a:pt x="37" y="54"/>
                      <a:pt x="37" y="54"/>
                    </a:cubicBezTo>
                    <a:cubicBezTo>
                      <a:pt x="36" y="54"/>
                      <a:pt x="35" y="54"/>
                      <a:pt x="35" y="54"/>
                    </a:cubicBezTo>
                    <a:cubicBezTo>
                      <a:pt x="34" y="54"/>
                      <a:pt x="33" y="54"/>
                      <a:pt x="33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56"/>
                      <a:pt x="34" y="56"/>
                      <a:pt x="34" y="56"/>
                    </a:cubicBezTo>
                    <a:cubicBezTo>
                      <a:pt x="34" y="56"/>
                      <a:pt x="35" y="57"/>
                      <a:pt x="35" y="57"/>
                    </a:cubicBezTo>
                    <a:cubicBezTo>
                      <a:pt x="35" y="57"/>
                      <a:pt x="36" y="58"/>
                      <a:pt x="36" y="58"/>
                    </a:cubicBezTo>
                    <a:cubicBezTo>
                      <a:pt x="36" y="58"/>
                      <a:pt x="38" y="59"/>
                      <a:pt x="38" y="59"/>
                    </a:cubicBezTo>
                    <a:lnTo>
                      <a:pt x="39" y="6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5" name="Freeform 69">
                <a:extLst>
                  <a:ext uri="{FF2B5EF4-FFF2-40B4-BE49-F238E27FC236}">
                    <a16:creationId xmlns:a16="http://schemas.microsoft.com/office/drawing/2014/main" id="{761E33EE-B783-0CD3-82D3-0FB7EFB8CF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2241"/>
                <a:ext cx="249" cy="245"/>
              </a:xfrm>
              <a:custGeom>
                <a:avLst/>
                <a:gdLst>
                  <a:gd name="T0" fmla="*/ 88 w 124"/>
                  <a:gd name="T1" fmla="*/ 117 h 122"/>
                  <a:gd name="T2" fmla="*/ 86 w 124"/>
                  <a:gd name="T3" fmla="*/ 110 h 122"/>
                  <a:gd name="T4" fmla="*/ 90 w 124"/>
                  <a:gd name="T5" fmla="*/ 103 h 122"/>
                  <a:gd name="T6" fmla="*/ 94 w 124"/>
                  <a:gd name="T7" fmla="*/ 94 h 122"/>
                  <a:gd name="T8" fmla="*/ 92 w 124"/>
                  <a:gd name="T9" fmla="*/ 84 h 122"/>
                  <a:gd name="T10" fmla="*/ 92 w 124"/>
                  <a:gd name="T11" fmla="*/ 71 h 122"/>
                  <a:gd name="T12" fmla="*/ 99 w 124"/>
                  <a:gd name="T13" fmla="*/ 74 h 122"/>
                  <a:gd name="T14" fmla="*/ 103 w 124"/>
                  <a:gd name="T15" fmla="*/ 72 h 122"/>
                  <a:gd name="T16" fmla="*/ 109 w 124"/>
                  <a:gd name="T17" fmla="*/ 73 h 122"/>
                  <a:gd name="T18" fmla="*/ 114 w 124"/>
                  <a:gd name="T19" fmla="*/ 69 h 122"/>
                  <a:gd name="T20" fmla="*/ 124 w 124"/>
                  <a:gd name="T21" fmla="*/ 67 h 122"/>
                  <a:gd name="T22" fmla="*/ 115 w 124"/>
                  <a:gd name="T23" fmla="*/ 62 h 122"/>
                  <a:gd name="T24" fmla="*/ 113 w 124"/>
                  <a:gd name="T25" fmla="*/ 51 h 122"/>
                  <a:gd name="T26" fmla="*/ 105 w 124"/>
                  <a:gd name="T27" fmla="*/ 50 h 122"/>
                  <a:gd name="T28" fmla="*/ 100 w 124"/>
                  <a:gd name="T29" fmla="*/ 44 h 122"/>
                  <a:gd name="T30" fmla="*/ 98 w 124"/>
                  <a:gd name="T31" fmla="*/ 39 h 122"/>
                  <a:gd name="T32" fmla="*/ 93 w 124"/>
                  <a:gd name="T33" fmla="*/ 36 h 122"/>
                  <a:gd name="T34" fmla="*/ 86 w 124"/>
                  <a:gd name="T35" fmla="*/ 31 h 122"/>
                  <a:gd name="T36" fmla="*/ 83 w 124"/>
                  <a:gd name="T37" fmla="*/ 26 h 122"/>
                  <a:gd name="T38" fmla="*/ 80 w 124"/>
                  <a:gd name="T39" fmla="*/ 17 h 122"/>
                  <a:gd name="T40" fmla="*/ 75 w 124"/>
                  <a:gd name="T41" fmla="*/ 10 h 122"/>
                  <a:gd name="T42" fmla="*/ 67 w 124"/>
                  <a:gd name="T43" fmla="*/ 10 h 122"/>
                  <a:gd name="T44" fmla="*/ 56 w 124"/>
                  <a:gd name="T45" fmla="*/ 9 h 122"/>
                  <a:gd name="T46" fmla="*/ 53 w 124"/>
                  <a:gd name="T47" fmla="*/ 8 h 122"/>
                  <a:gd name="T48" fmla="*/ 52 w 124"/>
                  <a:gd name="T49" fmla="*/ 7 h 122"/>
                  <a:gd name="T50" fmla="*/ 47 w 124"/>
                  <a:gd name="T51" fmla="*/ 8 h 122"/>
                  <a:gd name="T52" fmla="*/ 43 w 124"/>
                  <a:gd name="T53" fmla="*/ 6 h 122"/>
                  <a:gd name="T54" fmla="*/ 35 w 124"/>
                  <a:gd name="T55" fmla="*/ 3 h 122"/>
                  <a:gd name="T56" fmla="*/ 27 w 124"/>
                  <a:gd name="T57" fmla="*/ 2 h 122"/>
                  <a:gd name="T58" fmla="*/ 23 w 124"/>
                  <a:gd name="T59" fmla="*/ 6 h 122"/>
                  <a:gd name="T60" fmla="*/ 19 w 124"/>
                  <a:gd name="T61" fmla="*/ 9 h 122"/>
                  <a:gd name="T62" fmla="*/ 13 w 124"/>
                  <a:gd name="T63" fmla="*/ 10 h 122"/>
                  <a:gd name="T64" fmla="*/ 7 w 124"/>
                  <a:gd name="T65" fmla="*/ 12 h 122"/>
                  <a:gd name="T66" fmla="*/ 6 w 124"/>
                  <a:gd name="T67" fmla="*/ 15 h 122"/>
                  <a:gd name="T68" fmla="*/ 0 w 124"/>
                  <a:gd name="T69" fmla="*/ 18 h 122"/>
                  <a:gd name="T70" fmla="*/ 8 w 124"/>
                  <a:gd name="T71" fmla="*/ 18 h 122"/>
                  <a:gd name="T72" fmla="*/ 13 w 124"/>
                  <a:gd name="T73" fmla="*/ 20 h 122"/>
                  <a:gd name="T74" fmla="*/ 16 w 124"/>
                  <a:gd name="T75" fmla="*/ 22 h 122"/>
                  <a:gd name="T76" fmla="*/ 21 w 124"/>
                  <a:gd name="T77" fmla="*/ 27 h 122"/>
                  <a:gd name="T78" fmla="*/ 23 w 124"/>
                  <a:gd name="T79" fmla="*/ 30 h 122"/>
                  <a:gd name="T80" fmla="*/ 26 w 124"/>
                  <a:gd name="T81" fmla="*/ 34 h 122"/>
                  <a:gd name="T82" fmla="*/ 30 w 124"/>
                  <a:gd name="T83" fmla="*/ 40 h 122"/>
                  <a:gd name="T84" fmla="*/ 35 w 124"/>
                  <a:gd name="T85" fmla="*/ 44 h 122"/>
                  <a:gd name="T86" fmla="*/ 40 w 124"/>
                  <a:gd name="T87" fmla="*/ 49 h 122"/>
                  <a:gd name="T88" fmla="*/ 50 w 124"/>
                  <a:gd name="T89" fmla="*/ 57 h 122"/>
                  <a:gd name="T90" fmla="*/ 61 w 124"/>
                  <a:gd name="T91" fmla="*/ 66 h 122"/>
                  <a:gd name="T92" fmla="*/ 67 w 124"/>
                  <a:gd name="T93" fmla="*/ 76 h 122"/>
                  <a:gd name="T94" fmla="*/ 69 w 124"/>
                  <a:gd name="T95" fmla="*/ 84 h 122"/>
                  <a:gd name="T96" fmla="*/ 68 w 124"/>
                  <a:gd name="T97" fmla="*/ 90 h 122"/>
                  <a:gd name="T98" fmla="*/ 69 w 124"/>
                  <a:gd name="T99" fmla="*/ 98 h 122"/>
                  <a:gd name="T100" fmla="*/ 73 w 124"/>
                  <a:gd name="T101" fmla="*/ 109 h 122"/>
                  <a:gd name="T102" fmla="*/ 76 w 124"/>
                  <a:gd name="T103" fmla="*/ 116 h 122"/>
                  <a:gd name="T104" fmla="*/ 77 w 124"/>
                  <a:gd name="T105" fmla="*/ 12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4" h="122">
                    <a:moveTo>
                      <a:pt x="79" y="122"/>
                    </a:move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3" y="118"/>
                      <a:pt x="83" y="118"/>
                    </a:cubicBezTo>
                    <a:cubicBezTo>
                      <a:pt x="84" y="118"/>
                      <a:pt x="85" y="118"/>
                      <a:pt x="86" y="118"/>
                    </a:cubicBezTo>
                    <a:cubicBezTo>
                      <a:pt x="87" y="118"/>
                      <a:pt x="88" y="117"/>
                      <a:pt x="88" y="117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8" y="113"/>
                      <a:pt x="88" y="113"/>
                      <a:pt x="88" y="113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6" y="110"/>
                      <a:pt x="86" y="110"/>
                      <a:pt x="86" y="110"/>
                    </a:cubicBezTo>
                    <a:cubicBezTo>
                      <a:pt x="86" y="110"/>
                      <a:pt x="85" y="109"/>
                      <a:pt x="86" y="109"/>
                    </a:cubicBezTo>
                    <a:cubicBezTo>
                      <a:pt x="87" y="109"/>
                      <a:pt x="87" y="106"/>
                      <a:pt x="87" y="106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9" y="105"/>
                      <a:pt x="89" y="103"/>
                      <a:pt x="90" y="103"/>
                    </a:cubicBezTo>
                    <a:cubicBezTo>
                      <a:pt x="90" y="103"/>
                      <a:pt x="91" y="102"/>
                      <a:pt x="91" y="102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90" y="99"/>
                      <a:pt x="89" y="97"/>
                      <a:pt x="89" y="97"/>
                    </a:cubicBezTo>
                    <a:cubicBezTo>
                      <a:pt x="90" y="97"/>
                      <a:pt x="91" y="96"/>
                      <a:pt x="91" y="96"/>
                    </a:cubicBezTo>
                    <a:cubicBezTo>
                      <a:pt x="91" y="96"/>
                      <a:pt x="93" y="94"/>
                      <a:pt x="94" y="94"/>
                    </a:cubicBezTo>
                    <a:cubicBezTo>
                      <a:pt x="94" y="93"/>
                      <a:pt x="95" y="92"/>
                      <a:pt x="95" y="91"/>
                    </a:cubicBezTo>
                    <a:cubicBezTo>
                      <a:pt x="95" y="91"/>
                      <a:pt x="94" y="89"/>
                      <a:pt x="94" y="89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5"/>
                      <a:pt x="95" y="85"/>
                    </a:cubicBezTo>
                    <a:cubicBezTo>
                      <a:pt x="94" y="84"/>
                      <a:pt x="92" y="84"/>
                      <a:pt x="92" y="84"/>
                    </a:cubicBezTo>
                    <a:cubicBezTo>
                      <a:pt x="91" y="82"/>
                      <a:pt x="91" y="82"/>
                      <a:pt x="91" y="82"/>
                    </a:cubicBezTo>
                    <a:cubicBezTo>
                      <a:pt x="91" y="80"/>
                      <a:pt x="91" y="80"/>
                      <a:pt x="91" y="80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6"/>
                      <a:pt x="89" y="75"/>
                    </a:cubicBezTo>
                    <a:cubicBezTo>
                      <a:pt x="90" y="75"/>
                      <a:pt x="91" y="72"/>
                      <a:pt x="92" y="71"/>
                    </a:cubicBezTo>
                    <a:cubicBezTo>
                      <a:pt x="92" y="71"/>
                      <a:pt x="96" y="68"/>
                      <a:pt x="96" y="68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7" y="75"/>
                      <a:pt x="97" y="77"/>
                      <a:pt x="97" y="77"/>
                    </a:cubicBezTo>
                    <a:cubicBezTo>
                      <a:pt x="98" y="76"/>
                      <a:pt x="99" y="74"/>
                      <a:pt x="99" y="74"/>
                    </a:cubicBezTo>
                    <a:cubicBezTo>
                      <a:pt x="100" y="74"/>
                      <a:pt x="100" y="74"/>
                      <a:pt x="100" y="74"/>
                    </a:cubicBezTo>
                    <a:cubicBezTo>
                      <a:pt x="100" y="74"/>
                      <a:pt x="98" y="71"/>
                      <a:pt x="99" y="71"/>
                    </a:cubicBezTo>
                    <a:cubicBezTo>
                      <a:pt x="99" y="71"/>
                      <a:pt x="99" y="70"/>
                      <a:pt x="100" y="71"/>
                    </a:cubicBezTo>
                    <a:cubicBezTo>
                      <a:pt x="100" y="72"/>
                      <a:pt x="100" y="73"/>
                      <a:pt x="101" y="73"/>
                    </a:cubicBezTo>
                    <a:cubicBezTo>
                      <a:pt x="102" y="73"/>
                      <a:pt x="103" y="73"/>
                      <a:pt x="103" y="72"/>
                    </a:cubicBezTo>
                    <a:cubicBezTo>
                      <a:pt x="104" y="71"/>
                      <a:pt x="103" y="71"/>
                      <a:pt x="103" y="71"/>
                    </a:cubicBezTo>
                    <a:cubicBezTo>
                      <a:pt x="104" y="70"/>
                      <a:pt x="104" y="70"/>
                      <a:pt x="104" y="70"/>
                    </a:cubicBezTo>
                    <a:cubicBezTo>
                      <a:pt x="104" y="70"/>
                      <a:pt x="104" y="72"/>
                      <a:pt x="105" y="72"/>
                    </a:cubicBezTo>
                    <a:cubicBezTo>
                      <a:pt x="106" y="72"/>
                      <a:pt x="108" y="72"/>
                      <a:pt x="108" y="72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3"/>
                      <a:pt x="110" y="72"/>
                      <a:pt x="110" y="72"/>
                    </a:cubicBezTo>
                    <a:cubicBezTo>
                      <a:pt x="110" y="71"/>
                      <a:pt x="110" y="70"/>
                      <a:pt x="110" y="70"/>
                    </a:cubicBezTo>
                    <a:cubicBezTo>
                      <a:pt x="112" y="70"/>
                      <a:pt x="112" y="70"/>
                      <a:pt x="112" y="70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14" y="69"/>
                      <a:pt x="114" y="69"/>
                      <a:pt x="114" y="69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7" y="71"/>
                      <a:pt x="117" y="71"/>
                      <a:pt x="117" y="71"/>
                    </a:cubicBezTo>
                    <a:cubicBezTo>
                      <a:pt x="118" y="68"/>
                      <a:pt x="118" y="68"/>
                      <a:pt x="118" y="68"/>
                    </a:cubicBezTo>
                    <a:cubicBezTo>
                      <a:pt x="118" y="68"/>
                      <a:pt x="120" y="68"/>
                      <a:pt x="121" y="68"/>
                    </a:cubicBezTo>
                    <a:cubicBezTo>
                      <a:pt x="122" y="68"/>
                      <a:pt x="124" y="67"/>
                      <a:pt x="124" y="67"/>
                    </a:cubicBezTo>
                    <a:cubicBezTo>
                      <a:pt x="124" y="66"/>
                      <a:pt x="123" y="66"/>
                      <a:pt x="122" y="66"/>
                    </a:cubicBezTo>
                    <a:cubicBezTo>
                      <a:pt x="121" y="66"/>
                      <a:pt x="120" y="67"/>
                      <a:pt x="119" y="66"/>
                    </a:cubicBezTo>
                    <a:cubicBezTo>
                      <a:pt x="119" y="66"/>
                      <a:pt x="117" y="64"/>
                      <a:pt x="117" y="64"/>
                    </a:cubicBezTo>
                    <a:cubicBezTo>
                      <a:pt x="115" y="64"/>
                      <a:pt x="115" y="64"/>
                      <a:pt x="115" y="64"/>
                    </a:cubicBezTo>
                    <a:cubicBezTo>
                      <a:pt x="115" y="64"/>
                      <a:pt x="114" y="63"/>
                      <a:pt x="115" y="62"/>
                    </a:cubicBezTo>
                    <a:cubicBezTo>
                      <a:pt x="116" y="62"/>
                      <a:pt x="116" y="61"/>
                      <a:pt x="116" y="61"/>
                    </a:cubicBezTo>
                    <a:cubicBezTo>
                      <a:pt x="116" y="61"/>
                      <a:pt x="116" y="60"/>
                      <a:pt x="116" y="59"/>
                    </a:cubicBezTo>
                    <a:cubicBezTo>
                      <a:pt x="115" y="59"/>
                      <a:pt x="115" y="57"/>
                      <a:pt x="115" y="56"/>
                    </a:cubicBezTo>
                    <a:cubicBezTo>
                      <a:pt x="115" y="56"/>
                      <a:pt x="113" y="52"/>
                      <a:pt x="113" y="52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10" y="50"/>
                      <a:pt x="109" y="51"/>
                      <a:pt x="108" y="51"/>
                    </a:cubicBezTo>
                    <a:cubicBezTo>
                      <a:pt x="107" y="51"/>
                      <a:pt x="107" y="50"/>
                      <a:pt x="107" y="50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5" y="50"/>
                      <a:pt x="105" y="50"/>
                      <a:pt x="104" y="50"/>
                    </a:cubicBezTo>
                    <a:cubicBezTo>
                      <a:pt x="102" y="50"/>
                      <a:pt x="101" y="50"/>
                      <a:pt x="101" y="49"/>
                    </a:cubicBezTo>
                    <a:cubicBezTo>
                      <a:pt x="100" y="49"/>
                      <a:pt x="100" y="48"/>
                      <a:pt x="101" y="47"/>
                    </a:cubicBezTo>
                    <a:cubicBezTo>
                      <a:pt x="101" y="47"/>
                      <a:pt x="101" y="46"/>
                      <a:pt x="101" y="46"/>
                    </a:cubicBezTo>
                    <a:cubicBezTo>
                      <a:pt x="101" y="46"/>
                      <a:pt x="101" y="44"/>
                      <a:pt x="100" y="44"/>
                    </a:cubicBezTo>
                    <a:cubicBezTo>
                      <a:pt x="100" y="44"/>
                      <a:pt x="98" y="44"/>
                      <a:pt x="98" y="44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39"/>
                      <a:pt x="98" y="39"/>
                    </a:cubicBezTo>
                    <a:cubicBezTo>
                      <a:pt x="98" y="38"/>
                      <a:pt x="97" y="37"/>
                      <a:pt x="97" y="37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6" y="34"/>
                      <a:pt x="96" y="34"/>
                      <a:pt x="96" y="34"/>
                    </a:cubicBezTo>
                    <a:cubicBezTo>
                      <a:pt x="94" y="33"/>
                      <a:pt x="94" y="33"/>
                      <a:pt x="94" y="33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5" y="31"/>
                      <a:pt x="85" y="31"/>
                    </a:cubicBezTo>
                    <a:cubicBezTo>
                      <a:pt x="85" y="31"/>
                      <a:pt x="84" y="34"/>
                      <a:pt x="84" y="32"/>
                    </a:cubicBezTo>
                    <a:cubicBezTo>
                      <a:pt x="83" y="31"/>
                      <a:pt x="82" y="29"/>
                      <a:pt x="82" y="29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2" y="24"/>
                      <a:pt x="82" y="22"/>
                      <a:pt x="82" y="22"/>
                    </a:cubicBezTo>
                    <a:cubicBezTo>
                      <a:pt x="82" y="22"/>
                      <a:pt x="81" y="20"/>
                      <a:pt x="81" y="20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3"/>
                      <a:pt x="77" y="13"/>
                      <a:pt x="77" y="12"/>
                    </a:cubicBezTo>
                    <a:cubicBezTo>
                      <a:pt x="77" y="11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4" y="11"/>
                    </a:cubicBezTo>
                    <a:cubicBezTo>
                      <a:pt x="74" y="11"/>
                      <a:pt x="74" y="13"/>
                      <a:pt x="73" y="13"/>
                    </a:cubicBezTo>
                    <a:cubicBezTo>
                      <a:pt x="73" y="13"/>
                      <a:pt x="74" y="13"/>
                      <a:pt x="72" y="13"/>
                    </a:cubicBezTo>
                    <a:cubicBezTo>
                      <a:pt x="69" y="13"/>
                      <a:pt x="70" y="13"/>
                      <a:pt x="69" y="12"/>
                    </a:cubicBezTo>
                    <a:cubicBezTo>
                      <a:pt x="69" y="11"/>
                      <a:pt x="67" y="10"/>
                      <a:pt x="67" y="10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6" y="7"/>
                      <a:pt x="63" y="7"/>
                    </a:cubicBezTo>
                    <a:cubicBezTo>
                      <a:pt x="60" y="7"/>
                      <a:pt x="57" y="8"/>
                      <a:pt x="57" y="8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5" y="11"/>
                      <a:pt x="55" y="11"/>
                    </a:cubicBezTo>
                    <a:cubicBezTo>
                      <a:pt x="55" y="11"/>
                      <a:pt x="56" y="12"/>
                      <a:pt x="55" y="11"/>
                    </a:cubicBezTo>
                    <a:cubicBezTo>
                      <a:pt x="55" y="11"/>
                      <a:pt x="55" y="11"/>
                      <a:pt x="55" y="10"/>
                    </a:cubicBezTo>
                    <a:cubicBezTo>
                      <a:pt x="54" y="10"/>
                      <a:pt x="55" y="9"/>
                      <a:pt x="55" y="9"/>
                    </a:cubicBezTo>
                    <a:cubicBezTo>
                      <a:pt x="55" y="9"/>
                      <a:pt x="53" y="8"/>
                      <a:pt x="5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3" y="10"/>
                      <a:pt x="52" y="10"/>
                    </a:cubicBezTo>
                    <a:cubicBezTo>
                      <a:pt x="51" y="10"/>
                      <a:pt x="50" y="11"/>
                      <a:pt x="50" y="10"/>
                    </a:cubicBezTo>
                    <a:cubicBezTo>
                      <a:pt x="50" y="10"/>
                      <a:pt x="51" y="9"/>
                      <a:pt x="51" y="9"/>
                    </a:cubicBezTo>
                    <a:cubicBezTo>
                      <a:pt x="52" y="9"/>
                      <a:pt x="52" y="8"/>
                      <a:pt x="52" y="7"/>
                    </a:cubicBezTo>
                    <a:cubicBezTo>
                      <a:pt x="52" y="7"/>
                      <a:pt x="52" y="6"/>
                      <a:pt x="51" y="6"/>
                    </a:cubicBezTo>
                    <a:cubicBezTo>
                      <a:pt x="51" y="6"/>
                      <a:pt x="50" y="6"/>
                      <a:pt x="49" y="6"/>
                    </a:cubicBezTo>
                    <a:cubicBezTo>
                      <a:pt x="49" y="6"/>
                      <a:pt x="48" y="7"/>
                      <a:pt x="48" y="7"/>
                    </a:cubicBezTo>
                    <a:cubicBezTo>
                      <a:pt x="48" y="7"/>
                      <a:pt x="49" y="7"/>
                      <a:pt x="48" y="7"/>
                    </a:cubicBezTo>
                    <a:cubicBezTo>
                      <a:pt x="48" y="7"/>
                      <a:pt x="47" y="8"/>
                      <a:pt x="47" y="8"/>
                    </a:cubicBezTo>
                    <a:cubicBezTo>
                      <a:pt x="47" y="8"/>
                      <a:pt x="46" y="7"/>
                      <a:pt x="46" y="7"/>
                    </a:cubicBezTo>
                    <a:cubicBezTo>
                      <a:pt x="46" y="7"/>
                      <a:pt x="46" y="6"/>
                      <a:pt x="46" y="6"/>
                    </a:cubicBezTo>
                    <a:cubicBezTo>
                      <a:pt x="45" y="7"/>
                      <a:pt x="45" y="8"/>
                      <a:pt x="45" y="8"/>
                    </a:cubicBezTo>
                    <a:cubicBezTo>
                      <a:pt x="44" y="9"/>
                      <a:pt x="44" y="8"/>
                      <a:pt x="44" y="8"/>
                    </a:cubicBezTo>
                    <a:cubicBezTo>
                      <a:pt x="44" y="8"/>
                      <a:pt x="43" y="6"/>
                      <a:pt x="43" y="6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0" y="6"/>
                      <a:pt x="39" y="5"/>
                    </a:cubicBezTo>
                    <a:cubicBezTo>
                      <a:pt x="39" y="5"/>
                      <a:pt x="38" y="5"/>
                      <a:pt x="37" y="4"/>
                    </a:cubicBezTo>
                    <a:cubicBezTo>
                      <a:pt x="37" y="4"/>
                      <a:pt x="36" y="3"/>
                      <a:pt x="36" y="3"/>
                    </a:cubicBezTo>
                    <a:cubicBezTo>
                      <a:pt x="36" y="3"/>
                      <a:pt x="36" y="3"/>
                      <a:pt x="35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3" y="2"/>
                      <a:pt x="34" y="2"/>
                      <a:pt x="32" y="2"/>
                    </a:cubicBezTo>
                    <a:cubicBezTo>
                      <a:pt x="30" y="2"/>
                      <a:pt x="30" y="3"/>
                      <a:pt x="29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1"/>
                      <a:pt x="27" y="0"/>
                      <a:pt x="26" y="1"/>
                    </a:cubicBezTo>
                    <a:cubicBezTo>
                      <a:pt x="26" y="2"/>
                      <a:pt x="27" y="2"/>
                      <a:pt x="26" y="3"/>
                    </a:cubicBezTo>
                    <a:cubicBezTo>
                      <a:pt x="25" y="3"/>
                      <a:pt x="24" y="4"/>
                      <a:pt x="24" y="4"/>
                    </a:cubicBezTo>
                    <a:cubicBezTo>
                      <a:pt x="24" y="4"/>
                      <a:pt x="23" y="5"/>
                      <a:pt x="23" y="5"/>
                    </a:cubicBezTo>
                    <a:cubicBezTo>
                      <a:pt x="23" y="5"/>
                      <a:pt x="23" y="6"/>
                      <a:pt x="23" y="6"/>
                    </a:cubicBezTo>
                    <a:cubicBezTo>
                      <a:pt x="23" y="6"/>
                      <a:pt x="22" y="5"/>
                      <a:pt x="22" y="5"/>
                    </a:cubicBezTo>
                    <a:cubicBezTo>
                      <a:pt x="22" y="5"/>
                      <a:pt x="21" y="5"/>
                      <a:pt x="21" y="5"/>
                    </a:cubicBezTo>
                    <a:cubicBezTo>
                      <a:pt x="21" y="5"/>
                      <a:pt x="20" y="6"/>
                      <a:pt x="20" y="6"/>
                    </a:cubicBezTo>
                    <a:cubicBezTo>
                      <a:pt x="20" y="6"/>
                      <a:pt x="20" y="7"/>
                      <a:pt x="20" y="7"/>
                    </a:cubicBezTo>
                    <a:cubicBezTo>
                      <a:pt x="20" y="8"/>
                      <a:pt x="19" y="9"/>
                      <a:pt x="19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7" y="9"/>
                    </a:cubicBezTo>
                    <a:cubicBezTo>
                      <a:pt x="16" y="9"/>
                      <a:pt x="14" y="9"/>
                      <a:pt x="14" y="9"/>
                    </a:cubicBezTo>
                    <a:cubicBezTo>
                      <a:pt x="14" y="9"/>
                      <a:pt x="13" y="9"/>
                      <a:pt x="13" y="9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2"/>
                      <a:pt x="10" y="12"/>
                    </a:cubicBezTo>
                    <a:cubicBezTo>
                      <a:pt x="10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7" y="11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7" y="13"/>
                      <a:pt x="7" y="13"/>
                    </a:cubicBezTo>
                    <a:cubicBezTo>
                      <a:pt x="7" y="14"/>
                      <a:pt x="7" y="14"/>
                      <a:pt x="7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6" y="15"/>
                      <a:pt x="5" y="15"/>
                      <a:pt x="5" y="15"/>
                    </a:cubicBezTo>
                    <a:cubicBezTo>
                      <a:pt x="5" y="15"/>
                      <a:pt x="5" y="14"/>
                      <a:pt x="4" y="14"/>
                    </a:cubicBezTo>
                    <a:cubicBezTo>
                      <a:pt x="4" y="14"/>
                      <a:pt x="2" y="15"/>
                      <a:pt x="2" y="15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8" y="18"/>
                      <a:pt x="8" y="18"/>
                    </a:cubicBezTo>
                    <a:cubicBezTo>
                      <a:pt x="8" y="18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6" y="21"/>
                      <a:pt x="16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7" y="23"/>
                      <a:pt x="17" y="23"/>
                    </a:cubicBezTo>
                    <a:cubicBezTo>
                      <a:pt x="18" y="24"/>
                      <a:pt x="18" y="25"/>
                      <a:pt x="18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2" y="28"/>
                      <a:pt x="22" y="28"/>
                    </a:cubicBezTo>
                    <a:cubicBezTo>
                      <a:pt x="22" y="29"/>
                      <a:pt x="23" y="29"/>
                      <a:pt x="23" y="29"/>
                    </a:cubicBezTo>
                    <a:cubicBezTo>
                      <a:pt x="23" y="29"/>
                      <a:pt x="23" y="30"/>
                      <a:pt x="23" y="30"/>
                    </a:cubicBezTo>
                    <a:cubicBezTo>
                      <a:pt x="23" y="30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4" y="32"/>
                    </a:cubicBezTo>
                    <a:cubicBezTo>
                      <a:pt x="24" y="32"/>
                      <a:pt x="25" y="33"/>
                      <a:pt x="25" y="33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6" y="34"/>
                      <a:pt x="26" y="35"/>
                    </a:cubicBezTo>
                    <a:cubicBezTo>
                      <a:pt x="26" y="36"/>
                      <a:pt x="26" y="36"/>
                      <a:pt x="26" y="37"/>
                    </a:cubicBezTo>
                    <a:cubicBezTo>
                      <a:pt x="27" y="37"/>
                      <a:pt x="27" y="38"/>
                      <a:pt x="28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30" y="39"/>
                      <a:pt x="30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4" y="43"/>
                      <a:pt x="35" y="43"/>
                    </a:cubicBezTo>
                    <a:cubicBezTo>
                      <a:pt x="35" y="43"/>
                      <a:pt x="35" y="44"/>
                      <a:pt x="35" y="44"/>
                    </a:cubicBezTo>
                    <a:cubicBezTo>
                      <a:pt x="35" y="44"/>
                      <a:pt x="36" y="44"/>
                      <a:pt x="36" y="44"/>
                    </a:cubicBezTo>
                    <a:cubicBezTo>
                      <a:pt x="37" y="44"/>
                      <a:pt x="38" y="44"/>
                      <a:pt x="38" y="45"/>
                    </a:cubicBezTo>
                    <a:cubicBezTo>
                      <a:pt x="38" y="45"/>
                      <a:pt x="38" y="46"/>
                      <a:pt x="38" y="46"/>
                    </a:cubicBezTo>
                    <a:cubicBezTo>
                      <a:pt x="39" y="47"/>
                      <a:pt x="39" y="47"/>
                      <a:pt x="39" y="48"/>
                    </a:cubicBezTo>
                    <a:cubicBezTo>
                      <a:pt x="39" y="48"/>
                      <a:pt x="40" y="49"/>
                      <a:pt x="40" y="49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6" y="54"/>
                      <a:pt x="47" y="54"/>
                    </a:cubicBezTo>
                    <a:cubicBezTo>
                      <a:pt x="47" y="55"/>
                      <a:pt x="48" y="55"/>
                      <a:pt x="48" y="55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58"/>
                      <a:pt x="55" y="59"/>
                      <a:pt x="55" y="59"/>
                    </a:cubicBezTo>
                    <a:cubicBezTo>
                      <a:pt x="56" y="59"/>
                      <a:pt x="57" y="60"/>
                      <a:pt x="57" y="60"/>
                    </a:cubicBezTo>
                    <a:cubicBezTo>
                      <a:pt x="57" y="60"/>
                      <a:pt x="59" y="63"/>
                      <a:pt x="59" y="63"/>
                    </a:cubicBezTo>
                    <a:cubicBezTo>
                      <a:pt x="59" y="63"/>
                      <a:pt x="61" y="64"/>
                      <a:pt x="61" y="66"/>
                    </a:cubicBezTo>
                    <a:cubicBezTo>
                      <a:pt x="62" y="67"/>
                      <a:pt x="62" y="67"/>
                      <a:pt x="62" y="68"/>
                    </a:cubicBezTo>
                    <a:cubicBezTo>
                      <a:pt x="63" y="70"/>
                      <a:pt x="64" y="71"/>
                      <a:pt x="64" y="71"/>
                    </a:cubicBezTo>
                    <a:cubicBezTo>
                      <a:pt x="64" y="71"/>
                      <a:pt x="64" y="71"/>
                      <a:pt x="65" y="72"/>
                    </a:cubicBezTo>
                    <a:cubicBezTo>
                      <a:pt x="66" y="74"/>
                      <a:pt x="66" y="75"/>
                      <a:pt x="67" y="75"/>
                    </a:cubicBezTo>
                    <a:cubicBezTo>
                      <a:pt x="67" y="75"/>
                      <a:pt x="67" y="75"/>
                      <a:pt x="67" y="76"/>
                    </a:cubicBezTo>
                    <a:cubicBezTo>
                      <a:pt x="67" y="76"/>
                      <a:pt x="67" y="77"/>
                      <a:pt x="67" y="77"/>
                    </a:cubicBezTo>
                    <a:cubicBezTo>
                      <a:pt x="67" y="77"/>
                      <a:pt x="67" y="79"/>
                      <a:pt x="67" y="79"/>
                    </a:cubicBezTo>
                    <a:cubicBezTo>
                      <a:pt x="67" y="79"/>
                      <a:pt x="68" y="81"/>
                      <a:pt x="68" y="81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8" y="86"/>
                      <a:pt x="68" y="87"/>
                      <a:pt x="68" y="87"/>
                    </a:cubicBezTo>
                    <a:cubicBezTo>
                      <a:pt x="69" y="87"/>
                      <a:pt x="69" y="87"/>
                      <a:pt x="69" y="88"/>
                    </a:cubicBezTo>
                    <a:cubicBezTo>
                      <a:pt x="69" y="88"/>
                      <a:pt x="68" y="89"/>
                      <a:pt x="68" y="89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68" y="92"/>
                      <a:pt x="69" y="93"/>
                      <a:pt x="69" y="93"/>
                    </a:cubicBezTo>
                    <a:cubicBezTo>
                      <a:pt x="69" y="93"/>
                      <a:pt x="69" y="95"/>
                      <a:pt x="69" y="95"/>
                    </a:cubicBezTo>
                    <a:cubicBezTo>
                      <a:pt x="69" y="95"/>
                      <a:pt x="69" y="96"/>
                      <a:pt x="69" y="96"/>
                    </a:cubicBezTo>
                    <a:cubicBezTo>
                      <a:pt x="69" y="96"/>
                      <a:pt x="69" y="98"/>
                      <a:pt x="69" y="98"/>
                    </a:cubicBezTo>
                    <a:cubicBezTo>
                      <a:pt x="69" y="99"/>
                      <a:pt x="70" y="99"/>
                      <a:pt x="70" y="100"/>
                    </a:cubicBezTo>
                    <a:cubicBezTo>
                      <a:pt x="70" y="100"/>
                      <a:pt x="69" y="101"/>
                      <a:pt x="70" y="102"/>
                    </a:cubicBezTo>
                    <a:cubicBezTo>
                      <a:pt x="70" y="103"/>
                      <a:pt x="72" y="105"/>
                      <a:pt x="72" y="105"/>
                    </a:cubicBezTo>
                    <a:cubicBezTo>
                      <a:pt x="72" y="105"/>
                      <a:pt x="73" y="107"/>
                      <a:pt x="73" y="107"/>
                    </a:cubicBezTo>
                    <a:cubicBezTo>
                      <a:pt x="73" y="108"/>
                      <a:pt x="72" y="108"/>
                      <a:pt x="73" y="109"/>
                    </a:cubicBezTo>
                    <a:cubicBezTo>
                      <a:pt x="73" y="109"/>
                      <a:pt x="72" y="109"/>
                      <a:pt x="73" y="110"/>
                    </a:cubicBezTo>
                    <a:cubicBezTo>
                      <a:pt x="74" y="110"/>
                      <a:pt x="74" y="112"/>
                      <a:pt x="74" y="112"/>
                    </a:cubicBezTo>
                    <a:cubicBezTo>
                      <a:pt x="74" y="112"/>
                      <a:pt x="75" y="112"/>
                      <a:pt x="75" y="113"/>
                    </a:cubicBezTo>
                    <a:cubicBezTo>
                      <a:pt x="75" y="114"/>
                      <a:pt x="75" y="115"/>
                      <a:pt x="75" y="115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75" y="116"/>
                      <a:pt x="75" y="117"/>
                      <a:pt x="75" y="117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5" y="119"/>
                      <a:pt x="75" y="119"/>
                    </a:cubicBezTo>
                    <a:cubicBezTo>
                      <a:pt x="76" y="119"/>
                      <a:pt x="76" y="120"/>
                      <a:pt x="76" y="120"/>
                    </a:cubicBezTo>
                    <a:cubicBezTo>
                      <a:pt x="77" y="121"/>
                      <a:pt x="77" y="121"/>
                      <a:pt x="77" y="121"/>
                    </a:cubicBezTo>
                    <a:cubicBezTo>
                      <a:pt x="78" y="122"/>
                      <a:pt x="78" y="122"/>
                      <a:pt x="78" y="122"/>
                    </a:cubicBezTo>
                    <a:lnTo>
                      <a:pt x="79" y="122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6" name="Freeform 70">
                <a:extLst>
                  <a:ext uri="{FF2B5EF4-FFF2-40B4-BE49-F238E27FC236}">
                    <a16:creationId xmlns:a16="http://schemas.microsoft.com/office/drawing/2014/main" id="{26A50863-9C7B-FEFA-B8BC-763729C1B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0" y="2455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  <a:gd name="T10" fmla="*/ 1 w 2"/>
                  <a:gd name="T11" fmla="*/ 0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7" name="Freeform 71">
                <a:extLst>
                  <a:ext uri="{FF2B5EF4-FFF2-40B4-BE49-F238E27FC236}">
                    <a16:creationId xmlns:a16="http://schemas.microsoft.com/office/drawing/2014/main" id="{00CF8CC0-AEF5-39A8-648F-03566D262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8" y="25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8" name="Freeform 72">
                <a:extLst>
                  <a:ext uri="{FF2B5EF4-FFF2-40B4-BE49-F238E27FC236}">
                    <a16:creationId xmlns:a16="http://schemas.microsoft.com/office/drawing/2014/main" id="{C434D2A1-4AF1-55E1-B482-021686AFC6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38" y="2134"/>
                <a:ext cx="758" cy="765"/>
              </a:xfrm>
              <a:custGeom>
                <a:avLst/>
                <a:gdLst>
                  <a:gd name="T0" fmla="*/ 335 w 378"/>
                  <a:gd name="T1" fmla="*/ 89 h 381"/>
                  <a:gd name="T2" fmla="*/ 321 w 378"/>
                  <a:gd name="T3" fmla="*/ 75 h 381"/>
                  <a:gd name="T4" fmla="*/ 314 w 378"/>
                  <a:gd name="T5" fmla="*/ 76 h 381"/>
                  <a:gd name="T6" fmla="*/ 311 w 378"/>
                  <a:gd name="T7" fmla="*/ 72 h 381"/>
                  <a:gd name="T8" fmla="*/ 300 w 378"/>
                  <a:gd name="T9" fmla="*/ 69 h 381"/>
                  <a:gd name="T10" fmla="*/ 288 w 378"/>
                  <a:gd name="T11" fmla="*/ 61 h 381"/>
                  <a:gd name="T12" fmla="*/ 284 w 378"/>
                  <a:gd name="T13" fmla="*/ 44 h 381"/>
                  <a:gd name="T14" fmla="*/ 269 w 378"/>
                  <a:gd name="T15" fmla="*/ 52 h 381"/>
                  <a:gd name="T16" fmla="*/ 268 w 378"/>
                  <a:gd name="T17" fmla="*/ 39 h 381"/>
                  <a:gd name="T18" fmla="*/ 253 w 378"/>
                  <a:gd name="T19" fmla="*/ 34 h 381"/>
                  <a:gd name="T20" fmla="*/ 243 w 378"/>
                  <a:gd name="T21" fmla="*/ 23 h 381"/>
                  <a:gd name="T22" fmla="*/ 229 w 378"/>
                  <a:gd name="T23" fmla="*/ 14 h 381"/>
                  <a:gd name="T24" fmla="*/ 227 w 378"/>
                  <a:gd name="T25" fmla="*/ 0 h 381"/>
                  <a:gd name="T26" fmla="*/ 190 w 378"/>
                  <a:gd name="T27" fmla="*/ 37 h 381"/>
                  <a:gd name="T28" fmla="*/ 138 w 378"/>
                  <a:gd name="T29" fmla="*/ 70 h 381"/>
                  <a:gd name="T30" fmla="*/ 99 w 378"/>
                  <a:gd name="T31" fmla="*/ 48 h 381"/>
                  <a:gd name="T32" fmla="*/ 97 w 378"/>
                  <a:gd name="T33" fmla="*/ 67 h 381"/>
                  <a:gd name="T34" fmla="*/ 71 w 378"/>
                  <a:gd name="T35" fmla="*/ 89 h 381"/>
                  <a:gd name="T36" fmla="*/ 37 w 378"/>
                  <a:gd name="T37" fmla="*/ 79 h 381"/>
                  <a:gd name="T38" fmla="*/ 3 w 378"/>
                  <a:gd name="T39" fmla="*/ 90 h 381"/>
                  <a:gd name="T40" fmla="*/ 4 w 378"/>
                  <a:gd name="T41" fmla="*/ 106 h 381"/>
                  <a:gd name="T42" fmla="*/ 28 w 378"/>
                  <a:gd name="T43" fmla="*/ 121 h 381"/>
                  <a:gd name="T44" fmla="*/ 65 w 378"/>
                  <a:gd name="T45" fmla="*/ 138 h 381"/>
                  <a:gd name="T46" fmla="*/ 72 w 378"/>
                  <a:gd name="T47" fmla="*/ 162 h 381"/>
                  <a:gd name="T48" fmla="*/ 75 w 378"/>
                  <a:gd name="T49" fmla="*/ 181 h 381"/>
                  <a:gd name="T50" fmla="*/ 83 w 378"/>
                  <a:gd name="T51" fmla="*/ 195 h 381"/>
                  <a:gd name="T52" fmla="*/ 89 w 378"/>
                  <a:gd name="T53" fmla="*/ 208 h 381"/>
                  <a:gd name="T54" fmla="*/ 93 w 378"/>
                  <a:gd name="T55" fmla="*/ 224 h 381"/>
                  <a:gd name="T56" fmla="*/ 89 w 378"/>
                  <a:gd name="T57" fmla="*/ 232 h 381"/>
                  <a:gd name="T58" fmla="*/ 74 w 378"/>
                  <a:gd name="T59" fmla="*/ 297 h 381"/>
                  <a:gd name="T60" fmla="*/ 108 w 378"/>
                  <a:gd name="T61" fmla="*/ 354 h 381"/>
                  <a:gd name="T62" fmla="*/ 154 w 378"/>
                  <a:gd name="T63" fmla="*/ 366 h 381"/>
                  <a:gd name="T64" fmla="*/ 154 w 378"/>
                  <a:gd name="T65" fmla="*/ 370 h 381"/>
                  <a:gd name="T66" fmla="*/ 158 w 378"/>
                  <a:gd name="T67" fmla="*/ 371 h 381"/>
                  <a:gd name="T68" fmla="*/ 209 w 378"/>
                  <a:gd name="T69" fmla="*/ 375 h 381"/>
                  <a:gd name="T70" fmla="*/ 216 w 378"/>
                  <a:gd name="T71" fmla="*/ 341 h 381"/>
                  <a:gd name="T72" fmla="*/ 256 w 378"/>
                  <a:gd name="T73" fmla="*/ 335 h 381"/>
                  <a:gd name="T74" fmla="*/ 298 w 378"/>
                  <a:gd name="T75" fmla="*/ 351 h 381"/>
                  <a:gd name="T76" fmla="*/ 339 w 378"/>
                  <a:gd name="T77" fmla="*/ 332 h 381"/>
                  <a:gd name="T78" fmla="*/ 347 w 378"/>
                  <a:gd name="T79" fmla="*/ 327 h 381"/>
                  <a:gd name="T80" fmla="*/ 349 w 378"/>
                  <a:gd name="T81" fmla="*/ 327 h 381"/>
                  <a:gd name="T82" fmla="*/ 350 w 378"/>
                  <a:gd name="T83" fmla="*/ 326 h 381"/>
                  <a:gd name="T84" fmla="*/ 351 w 378"/>
                  <a:gd name="T85" fmla="*/ 326 h 381"/>
                  <a:gd name="T86" fmla="*/ 349 w 378"/>
                  <a:gd name="T87" fmla="*/ 310 h 381"/>
                  <a:gd name="T88" fmla="*/ 328 w 378"/>
                  <a:gd name="T89" fmla="*/ 271 h 381"/>
                  <a:gd name="T90" fmla="*/ 332 w 378"/>
                  <a:gd name="T91" fmla="*/ 238 h 381"/>
                  <a:gd name="T92" fmla="*/ 336 w 378"/>
                  <a:gd name="T93" fmla="*/ 224 h 381"/>
                  <a:gd name="T94" fmla="*/ 334 w 378"/>
                  <a:gd name="T95" fmla="*/ 213 h 381"/>
                  <a:gd name="T96" fmla="*/ 318 w 378"/>
                  <a:gd name="T97" fmla="*/ 212 h 381"/>
                  <a:gd name="T98" fmla="*/ 313 w 378"/>
                  <a:gd name="T99" fmla="*/ 223 h 381"/>
                  <a:gd name="T100" fmla="*/ 313 w 378"/>
                  <a:gd name="T101" fmla="*/ 218 h 381"/>
                  <a:gd name="T102" fmla="*/ 313 w 378"/>
                  <a:gd name="T103" fmla="*/ 206 h 381"/>
                  <a:gd name="T104" fmla="*/ 323 w 378"/>
                  <a:gd name="T105" fmla="*/ 195 h 381"/>
                  <a:gd name="T106" fmla="*/ 328 w 378"/>
                  <a:gd name="T107" fmla="*/ 187 h 381"/>
                  <a:gd name="T108" fmla="*/ 335 w 378"/>
                  <a:gd name="T109" fmla="*/ 179 h 381"/>
                  <a:gd name="T110" fmla="*/ 342 w 378"/>
                  <a:gd name="T111" fmla="*/ 169 h 381"/>
                  <a:gd name="T112" fmla="*/ 341 w 378"/>
                  <a:gd name="T113" fmla="*/ 166 h 381"/>
                  <a:gd name="T114" fmla="*/ 349 w 378"/>
                  <a:gd name="T115" fmla="*/ 167 h 381"/>
                  <a:gd name="T116" fmla="*/ 356 w 378"/>
                  <a:gd name="T117" fmla="*/ 162 h 381"/>
                  <a:gd name="T118" fmla="*/ 357 w 378"/>
                  <a:gd name="T119" fmla="*/ 151 h 381"/>
                  <a:gd name="T120" fmla="*/ 368 w 378"/>
                  <a:gd name="T121" fmla="*/ 97 h 381"/>
                  <a:gd name="T122" fmla="*/ 158 w 378"/>
                  <a:gd name="T123" fmla="*/ 37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8" h="381">
                    <a:moveTo>
                      <a:pt x="362" y="97"/>
                    </a:moveTo>
                    <a:cubicBezTo>
                      <a:pt x="359" y="95"/>
                      <a:pt x="359" y="95"/>
                      <a:pt x="359" y="95"/>
                    </a:cubicBezTo>
                    <a:cubicBezTo>
                      <a:pt x="356" y="91"/>
                      <a:pt x="356" y="91"/>
                      <a:pt x="356" y="91"/>
                    </a:cubicBezTo>
                    <a:cubicBezTo>
                      <a:pt x="353" y="92"/>
                      <a:pt x="353" y="92"/>
                      <a:pt x="353" y="92"/>
                    </a:cubicBezTo>
                    <a:cubicBezTo>
                      <a:pt x="351" y="94"/>
                      <a:pt x="351" y="94"/>
                      <a:pt x="351" y="94"/>
                    </a:cubicBezTo>
                    <a:cubicBezTo>
                      <a:pt x="345" y="92"/>
                      <a:pt x="345" y="92"/>
                      <a:pt x="345" y="92"/>
                    </a:cubicBezTo>
                    <a:cubicBezTo>
                      <a:pt x="341" y="89"/>
                      <a:pt x="341" y="89"/>
                      <a:pt x="341" y="89"/>
                    </a:cubicBezTo>
                    <a:cubicBezTo>
                      <a:pt x="338" y="91"/>
                      <a:pt x="338" y="91"/>
                      <a:pt x="338" y="91"/>
                    </a:cubicBezTo>
                    <a:cubicBezTo>
                      <a:pt x="335" y="89"/>
                      <a:pt x="335" y="89"/>
                      <a:pt x="335" y="89"/>
                    </a:cubicBezTo>
                    <a:cubicBezTo>
                      <a:pt x="333" y="85"/>
                      <a:pt x="333" y="85"/>
                      <a:pt x="333" y="85"/>
                    </a:cubicBezTo>
                    <a:cubicBezTo>
                      <a:pt x="332" y="81"/>
                      <a:pt x="332" y="81"/>
                      <a:pt x="332" y="81"/>
                    </a:cubicBezTo>
                    <a:cubicBezTo>
                      <a:pt x="328" y="77"/>
                      <a:pt x="328" y="77"/>
                      <a:pt x="328" y="77"/>
                    </a:cubicBezTo>
                    <a:cubicBezTo>
                      <a:pt x="326" y="78"/>
                      <a:pt x="326" y="78"/>
                      <a:pt x="326" y="78"/>
                    </a:cubicBezTo>
                    <a:cubicBezTo>
                      <a:pt x="326" y="78"/>
                      <a:pt x="326" y="78"/>
                      <a:pt x="326" y="78"/>
                    </a:cubicBezTo>
                    <a:cubicBezTo>
                      <a:pt x="325" y="78"/>
                      <a:pt x="323" y="77"/>
                      <a:pt x="323" y="77"/>
                    </a:cubicBezTo>
                    <a:cubicBezTo>
                      <a:pt x="323" y="76"/>
                      <a:pt x="323" y="76"/>
                      <a:pt x="323" y="76"/>
                    </a:cubicBezTo>
                    <a:cubicBezTo>
                      <a:pt x="322" y="75"/>
                      <a:pt x="322" y="75"/>
                      <a:pt x="322" y="75"/>
                    </a:cubicBezTo>
                    <a:cubicBezTo>
                      <a:pt x="321" y="75"/>
                      <a:pt x="321" y="75"/>
                      <a:pt x="321" y="75"/>
                    </a:cubicBezTo>
                    <a:cubicBezTo>
                      <a:pt x="319" y="76"/>
                      <a:pt x="319" y="76"/>
                      <a:pt x="319" y="76"/>
                    </a:cubicBezTo>
                    <a:cubicBezTo>
                      <a:pt x="319" y="77"/>
                      <a:pt x="319" y="77"/>
                      <a:pt x="319" y="77"/>
                    </a:cubicBezTo>
                    <a:cubicBezTo>
                      <a:pt x="318" y="77"/>
                      <a:pt x="318" y="77"/>
                      <a:pt x="318" y="77"/>
                    </a:cubicBezTo>
                    <a:cubicBezTo>
                      <a:pt x="317" y="78"/>
                      <a:pt x="317" y="78"/>
                      <a:pt x="317" y="78"/>
                    </a:cubicBezTo>
                    <a:cubicBezTo>
                      <a:pt x="317" y="77"/>
                      <a:pt x="317" y="77"/>
                      <a:pt x="317" y="77"/>
                    </a:cubicBezTo>
                    <a:cubicBezTo>
                      <a:pt x="317" y="77"/>
                      <a:pt x="317" y="78"/>
                      <a:pt x="317" y="78"/>
                    </a:cubicBezTo>
                    <a:cubicBezTo>
                      <a:pt x="316" y="78"/>
                      <a:pt x="315" y="78"/>
                      <a:pt x="315" y="78"/>
                    </a:cubicBezTo>
                    <a:cubicBezTo>
                      <a:pt x="314" y="78"/>
                      <a:pt x="314" y="78"/>
                      <a:pt x="314" y="78"/>
                    </a:cubicBezTo>
                    <a:cubicBezTo>
                      <a:pt x="314" y="76"/>
                      <a:pt x="314" y="76"/>
                      <a:pt x="314" y="76"/>
                    </a:cubicBezTo>
                    <a:cubicBezTo>
                      <a:pt x="314" y="76"/>
                      <a:pt x="314" y="76"/>
                      <a:pt x="314" y="76"/>
                    </a:cubicBezTo>
                    <a:cubicBezTo>
                      <a:pt x="313" y="75"/>
                      <a:pt x="313" y="75"/>
                      <a:pt x="313" y="75"/>
                    </a:cubicBezTo>
                    <a:cubicBezTo>
                      <a:pt x="312" y="75"/>
                      <a:pt x="312" y="75"/>
                      <a:pt x="312" y="75"/>
                    </a:cubicBezTo>
                    <a:cubicBezTo>
                      <a:pt x="312" y="75"/>
                      <a:pt x="311" y="74"/>
                      <a:pt x="311" y="74"/>
                    </a:cubicBezTo>
                    <a:cubicBezTo>
                      <a:pt x="311" y="74"/>
                      <a:pt x="310" y="74"/>
                      <a:pt x="310" y="74"/>
                    </a:cubicBezTo>
                    <a:cubicBezTo>
                      <a:pt x="309" y="73"/>
                      <a:pt x="309" y="73"/>
                      <a:pt x="309" y="73"/>
                    </a:cubicBezTo>
                    <a:cubicBezTo>
                      <a:pt x="311" y="73"/>
                      <a:pt x="311" y="73"/>
                      <a:pt x="311" y="73"/>
                    </a:cubicBezTo>
                    <a:cubicBezTo>
                      <a:pt x="311" y="73"/>
                      <a:pt x="311" y="72"/>
                      <a:pt x="311" y="72"/>
                    </a:cubicBezTo>
                    <a:cubicBezTo>
                      <a:pt x="311" y="72"/>
                      <a:pt x="311" y="72"/>
                      <a:pt x="311" y="72"/>
                    </a:cubicBezTo>
                    <a:cubicBezTo>
                      <a:pt x="311" y="72"/>
                      <a:pt x="310" y="72"/>
                      <a:pt x="310" y="72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8" y="73"/>
                      <a:pt x="308" y="73"/>
                      <a:pt x="308" y="73"/>
                    </a:cubicBezTo>
                    <a:cubicBezTo>
                      <a:pt x="306" y="73"/>
                      <a:pt x="306" y="73"/>
                      <a:pt x="306" y="73"/>
                    </a:cubicBezTo>
                    <a:cubicBezTo>
                      <a:pt x="305" y="73"/>
                      <a:pt x="305" y="73"/>
                      <a:pt x="305" y="73"/>
                    </a:cubicBezTo>
                    <a:cubicBezTo>
                      <a:pt x="302" y="73"/>
                      <a:pt x="302" y="73"/>
                      <a:pt x="302" y="73"/>
                    </a:cubicBezTo>
                    <a:cubicBezTo>
                      <a:pt x="301" y="72"/>
                      <a:pt x="301" y="72"/>
                      <a:pt x="301" y="72"/>
                    </a:cubicBezTo>
                    <a:cubicBezTo>
                      <a:pt x="301" y="70"/>
                      <a:pt x="301" y="70"/>
                      <a:pt x="301" y="70"/>
                    </a:cubicBezTo>
                    <a:cubicBezTo>
                      <a:pt x="300" y="69"/>
                      <a:pt x="300" y="69"/>
                      <a:pt x="300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7" y="69"/>
                      <a:pt x="297" y="69"/>
                      <a:pt x="297" y="69"/>
                    </a:cubicBezTo>
                    <a:cubicBezTo>
                      <a:pt x="297" y="67"/>
                      <a:pt x="297" y="67"/>
                      <a:pt x="297" y="67"/>
                    </a:cubicBezTo>
                    <a:cubicBezTo>
                      <a:pt x="297" y="67"/>
                      <a:pt x="297" y="65"/>
                      <a:pt x="296" y="65"/>
                    </a:cubicBezTo>
                    <a:cubicBezTo>
                      <a:pt x="296" y="65"/>
                      <a:pt x="295" y="66"/>
                      <a:pt x="295" y="66"/>
                    </a:cubicBezTo>
                    <a:cubicBezTo>
                      <a:pt x="293" y="63"/>
                      <a:pt x="293" y="63"/>
                      <a:pt x="293" y="63"/>
                    </a:cubicBezTo>
                    <a:cubicBezTo>
                      <a:pt x="293" y="63"/>
                      <a:pt x="293" y="63"/>
                      <a:pt x="293" y="63"/>
                    </a:cubicBezTo>
                    <a:cubicBezTo>
                      <a:pt x="292" y="62"/>
                      <a:pt x="291" y="61"/>
                      <a:pt x="291" y="61"/>
                    </a:cubicBezTo>
                    <a:cubicBezTo>
                      <a:pt x="290" y="61"/>
                      <a:pt x="288" y="61"/>
                      <a:pt x="288" y="61"/>
                    </a:cubicBezTo>
                    <a:cubicBezTo>
                      <a:pt x="288" y="61"/>
                      <a:pt x="288" y="60"/>
                      <a:pt x="287" y="60"/>
                    </a:cubicBezTo>
                    <a:cubicBezTo>
                      <a:pt x="287" y="60"/>
                      <a:pt x="284" y="60"/>
                      <a:pt x="284" y="60"/>
                    </a:cubicBezTo>
                    <a:cubicBezTo>
                      <a:pt x="284" y="60"/>
                      <a:pt x="284" y="58"/>
                      <a:pt x="285" y="57"/>
                    </a:cubicBezTo>
                    <a:cubicBezTo>
                      <a:pt x="285" y="57"/>
                      <a:pt x="285" y="54"/>
                      <a:pt x="285" y="54"/>
                    </a:cubicBezTo>
                    <a:cubicBezTo>
                      <a:pt x="284" y="53"/>
                      <a:pt x="284" y="53"/>
                      <a:pt x="284" y="53"/>
                    </a:cubicBezTo>
                    <a:cubicBezTo>
                      <a:pt x="284" y="53"/>
                      <a:pt x="284" y="53"/>
                      <a:pt x="284" y="51"/>
                    </a:cubicBezTo>
                    <a:cubicBezTo>
                      <a:pt x="285" y="50"/>
                      <a:pt x="285" y="50"/>
                      <a:pt x="285" y="48"/>
                    </a:cubicBezTo>
                    <a:cubicBezTo>
                      <a:pt x="286" y="46"/>
                      <a:pt x="286" y="45"/>
                      <a:pt x="286" y="45"/>
                    </a:cubicBezTo>
                    <a:cubicBezTo>
                      <a:pt x="284" y="44"/>
                      <a:pt x="284" y="44"/>
                      <a:pt x="284" y="44"/>
                    </a:cubicBezTo>
                    <a:cubicBezTo>
                      <a:pt x="284" y="44"/>
                      <a:pt x="284" y="44"/>
                      <a:pt x="283" y="45"/>
                    </a:cubicBezTo>
                    <a:cubicBezTo>
                      <a:pt x="283" y="46"/>
                      <a:pt x="282" y="46"/>
                      <a:pt x="282" y="46"/>
                    </a:cubicBezTo>
                    <a:cubicBezTo>
                      <a:pt x="281" y="48"/>
                      <a:pt x="281" y="48"/>
                      <a:pt x="281" y="48"/>
                    </a:cubicBezTo>
                    <a:cubicBezTo>
                      <a:pt x="280" y="51"/>
                      <a:pt x="280" y="51"/>
                      <a:pt x="280" y="51"/>
                    </a:cubicBezTo>
                    <a:cubicBezTo>
                      <a:pt x="280" y="51"/>
                      <a:pt x="281" y="52"/>
                      <a:pt x="279" y="52"/>
                    </a:cubicBezTo>
                    <a:cubicBezTo>
                      <a:pt x="277" y="52"/>
                      <a:pt x="276" y="52"/>
                      <a:pt x="276" y="52"/>
                    </a:cubicBezTo>
                    <a:cubicBezTo>
                      <a:pt x="276" y="52"/>
                      <a:pt x="277" y="53"/>
                      <a:pt x="275" y="53"/>
                    </a:cubicBezTo>
                    <a:cubicBezTo>
                      <a:pt x="273" y="53"/>
                      <a:pt x="271" y="53"/>
                      <a:pt x="271" y="53"/>
                    </a:cubicBezTo>
                    <a:cubicBezTo>
                      <a:pt x="269" y="52"/>
                      <a:pt x="269" y="52"/>
                      <a:pt x="269" y="52"/>
                    </a:cubicBezTo>
                    <a:cubicBezTo>
                      <a:pt x="266" y="52"/>
                      <a:pt x="266" y="52"/>
                      <a:pt x="266" y="52"/>
                    </a:cubicBezTo>
                    <a:cubicBezTo>
                      <a:pt x="266" y="52"/>
                      <a:pt x="266" y="52"/>
                      <a:pt x="266" y="50"/>
                    </a:cubicBezTo>
                    <a:cubicBezTo>
                      <a:pt x="266" y="49"/>
                      <a:pt x="265" y="48"/>
                      <a:pt x="266" y="48"/>
                    </a:cubicBezTo>
                    <a:cubicBezTo>
                      <a:pt x="267" y="48"/>
                      <a:pt x="268" y="47"/>
                      <a:pt x="268" y="47"/>
                    </a:cubicBezTo>
                    <a:cubicBezTo>
                      <a:pt x="267" y="45"/>
                      <a:pt x="267" y="45"/>
                      <a:pt x="267" y="45"/>
                    </a:cubicBezTo>
                    <a:cubicBezTo>
                      <a:pt x="267" y="45"/>
                      <a:pt x="267" y="45"/>
                      <a:pt x="267" y="45"/>
                    </a:cubicBezTo>
                    <a:cubicBezTo>
                      <a:pt x="267" y="45"/>
                      <a:pt x="266" y="44"/>
                      <a:pt x="266" y="44"/>
                    </a:cubicBezTo>
                    <a:cubicBezTo>
                      <a:pt x="266" y="43"/>
                      <a:pt x="267" y="41"/>
                      <a:pt x="267" y="41"/>
                    </a:cubicBezTo>
                    <a:cubicBezTo>
                      <a:pt x="268" y="41"/>
                      <a:pt x="268" y="39"/>
                      <a:pt x="268" y="39"/>
                    </a:cubicBezTo>
                    <a:cubicBezTo>
                      <a:pt x="267" y="39"/>
                      <a:pt x="267" y="39"/>
                      <a:pt x="267" y="39"/>
                    </a:cubicBezTo>
                    <a:cubicBezTo>
                      <a:pt x="267" y="39"/>
                      <a:pt x="266" y="40"/>
                      <a:pt x="265" y="38"/>
                    </a:cubicBezTo>
                    <a:cubicBezTo>
                      <a:pt x="265" y="37"/>
                      <a:pt x="264" y="35"/>
                      <a:pt x="264" y="35"/>
                    </a:cubicBezTo>
                    <a:cubicBezTo>
                      <a:pt x="264" y="35"/>
                      <a:pt x="263" y="35"/>
                      <a:pt x="263" y="35"/>
                    </a:cubicBezTo>
                    <a:cubicBezTo>
                      <a:pt x="262" y="35"/>
                      <a:pt x="262" y="35"/>
                      <a:pt x="261" y="35"/>
                    </a:cubicBezTo>
                    <a:cubicBezTo>
                      <a:pt x="261" y="36"/>
                      <a:pt x="258" y="35"/>
                      <a:pt x="258" y="35"/>
                    </a:cubicBezTo>
                    <a:cubicBezTo>
                      <a:pt x="258" y="35"/>
                      <a:pt x="257" y="35"/>
                      <a:pt x="256" y="35"/>
                    </a:cubicBezTo>
                    <a:cubicBezTo>
                      <a:pt x="256" y="35"/>
                      <a:pt x="255" y="36"/>
                      <a:pt x="255" y="36"/>
                    </a:cubicBezTo>
                    <a:cubicBezTo>
                      <a:pt x="253" y="34"/>
                      <a:pt x="253" y="34"/>
                      <a:pt x="253" y="34"/>
                    </a:cubicBezTo>
                    <a:cubicBezTo>
                      <a:pt x="254" y="32"/>
                      <a:pt x="254" y="32"/>
                      <a:pt x="254" y="32"/>
                    </a:cubicBezTo>
                    <a:cubicBezTo>
                      <a:pt x="254" y="32"/>
                      <a:pt x="252" y="30"/>
                      <a:pt x="252" y="30"/>
                    </a:cubicBezTo>
                    <a:cubicBezTo>
                      <a:pt x="252" y="29"/>
                      <a:pt x="251" y="28"/>
                      <a:pt x="251" y="28"/>
                    </a:cubicBezTo>
                    <a:cubicBezTo>
                      <a:pt x="250" y="28"/>
                      <a:pt x="250" y="28"/>
                      <a:pt x="250" y="28"/>
                    </a:cubicBezTo>
                    <a:cubicBezTo>
                      <a:pt x="249" y="26"/>
                      <a:pt x="249" y="26"/>
                      <a:pt x="249" y="26"/>
                    </a:cubicBezTo>
                    <a:cubicBezTo>
                      <a:pt x="249" y="26"/>
                      <a:pt x="247" y="27"/>
                      <a:pt x="247" y="27"/>
                    </a:cubicBezTo>
                    <a:cubicBezTo>
                      <a:pt x="246" y="27"/>
                      <a:pt x="246" y="27"/>
                      <a:pt x="245" y="27"/>
                    </a:cubicBezTo>
                    <a:cubicBezTo>
                      <a:pt x="245" y="27"/>
                      <a:pt x="244" y="26"/>
                      <a:pt x="244" y="25"/>
                    </a:cubicBezTo>
                    <a:cubicBezTo>
                      <a:pt x="244" y="24"/>
                      <a:pt x="244" y="24"/>
                      <a:pt x="243" y="23"/>
                    </a:cubicBezTo>
                    <a:cubicBezTo>
                      <a:pt x="243" y="22"/>
                      <a:pt x="242" y="20"/>
                      <a:pt x="242" y="20"/>
                    </a:cubicBezTo>
                    <a:cubicBezTo>
                      <a:pt x="242" y="19"/>
                      <a:pt x="243" y="18"/>
                      <a:pt x="242" y="18"/>
                    </a:cubicBezTo>
                    <a:cubicBezTo>
                      <a:pt x="242" y="17"/>
                      <a:pt x="241" y="16"/>
                      <a:pt x="241" y="16"/>
                    </a:cubicBezTo>
                    <a:cubicBezTo>
                      <a:pt x="239" y="14"/>
                      <a:pt x="239" y="14"/>
                      <a:pt x="239" y="14"/>
                    </a:cubicBezTo>
                    <a:cubicBezTo>
                      <a:pt x="239" y="14"/>
                      <a:pt x="237" y="15"/>
                      <a:pt x="236" y="15"/>
                    </a:cubicBezTo>
                    <a:cubicBezTo>
                      <a:pt x="236" y="15"/>
                      <a:pt x="234" y="15"/>
                      <a:pt x="234" y="15"/>
                    </a:cubicBezTo>
                    <a:cubicBezTo>
                      <a:pt x="234" y="16"/>
                      <a:pt x="234" y="17"/>
                      <a:pt x="234" y="17"/>
                    </a:cubicBezTo>
                    <a:cubicBezTo>
                      <a:pt x="233" y="18"/>
                      <a:pt x="231" y="17"/>
                      <a:pt x="231" y="16"/>
                    </a:cubicBezTo>
                    <a:cubicBezTo>
                      <a:pt x="230" y="16"/>
                      <a:pt x="230" y="15"/>
                      <a:pt x="229" y="14"/>
                    </a:cubicBezTo>
                    <a:cubicBezTo>
                      <a:pt x="229" y="14"/>
                      <a:pt x="229" y="13"/>
                      <a:pt x="228" y="13"/>
                    </a:cubicBezTo>
                    <a:cubicBezTo>
                      <a:pt x="228" y="13"/>
                      <a:pt x="226" y="13"/>
                      <a:pt x="226" y="12"/>
                    </a:cubicBezTo>
                    <a:cubicBezTo>
                      <a:pt x="226" y="11"/>
                      <a:pt x="227" y="9"/>
                      <a:pt x="227" y="9"/>
                    </a:cubicBezTo>
                    <a:cubicBezTo>
                      <a:pt x="226" y="7"/>
                      <a:pt x="226" y="7"/>
                      <a:pt x="226" y="7"/>
                    </a:cubicBezTo>
                    <a:cubicBezTo>
                      <a:pt x="226" y="7"/>
                      <a:pt x="227" y="5"/>
                      <a:pt x="226" y="5"/>
                    </a:cubicBezTo>
                    <a:cubicBezTo>
                      <a:pt x="226" y="4"/>
                      <a:pt x="225" y="3"/>
                      <a:pt x="225" y="3"/>
                    </a:cubicBezTo>
                    <a:cubicBezTo>
                      <a:pt x="225" y="1"/>
                      <a:pt x="225" y="1"/>
                      <a:pt x="225" y="1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26" y="0"/>
                      <a:pt x="226" y="0"/>
                      <a:pt x="227" y="0"/>
                    </a:cubicBezTo>
                    <a:cubicBezTo>
                      <a:pt x="209" y="3"/>
                      <a:pt x="209" y="3"/>
                      <a:pt x="209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196" y="11"/>
                      <a:pt x="196" y="11"/>
                      <a:pt x="196" y="11"/>
                    </a:cubicBezTo>
                    <a:cubicBezTo>
                      <a:pt x="196" y="18"/>
                      <a:pt x="196" y="18"/>
                      <a:pt x="196" y="18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4" y="27"/>
                      <a:pt x="194" y="27"/>
                      <a:pt x="194" y="27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0" y="37"/>
                      <a:pt x="190" y="37"/>
                      <a:pt x="190" y="37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76" y="45"/>
                      <a:pt x="176" y="45"/>
                      <a:pt x="176" y="45"/>
                    </a:cubicBezTo>
                    <a:cubicBezTo>
                      <a:pt x="166" y="48"/>
                      <a:pt x="166" y="48"/>
                      <a:pt x="166" y="48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51" y="54"/>
                      <a:pt x="151" y="54"/>
                      <a:pt x="151" y="54"/>
                    </a:cubicBezTo>
                    <a:cubicBezTo>
                      <a:pt x="149" y="60"/>
                      <a:pt x="149" y="60"/>
                      <a:pt x="149" y="60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3" y="69"/>
                      <a:pt x="143" y="69"/>
                      <a:pt x="143" y="69"/>
                    </a:cubicBezTo>
                    <a:cubicBezTo>
                      <a:pt x="143" y="69"/>
                      <a:pt x="140" y="71"/>
                      <a:pt x="138" y="70"/>
                    </a:cubicBezTo>
                    <a:cubicBezTo>
                      <a:pt x="136" y="70"/>
                      <a:pt x="131" y="68"/>
                      <a:pt x="131" y="68"/>
                    </a:cubicBezTo>
                    <a:cubicBezTo>
                      <a:pt x="131" y="68"/>
                      <a:pt x="125" y="65"/>
                      <a:pt x="123" y="65"/>
                    </a:cubicBezTo>
                    <a:cubicBezTo>
                      <a:pt x="121" y="65"/>
                      <a:pt x="117" y="60"/>
                      <a:pt x="117" y="60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0" y="62"/>
                      <a:pt x="110" y="60"/>
                    </a:cubicBezTo>
                    <a:cubicBezTo>
                      <a:pt x="110" y="59"/>
                      <a:pt x="110" y="59"/>
                      <a:pt x="110" y="57"/>
                    </a:cubicBezTo>
                    <a:cubicBezTo>
                      <a:pt x="110" y="55"/>
                      <a:pt x="110" y="51"/>
                      <a:pt x="110" y="51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48"/>
                      <a:pt x="99" y="49"/>
                      <a:pt x="97" y="48"/>
                    </a:cubicBezTo>
                    <a:cubicBezTo>
                      <a:pt x="95" y="46"/>
                      <a:pt x="95" y="43"/>
                      <a:pt x="95" y="43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94" y="52"/>
                      <a:pt x="94" y="52"/>
                      <a:pt x="94" y="52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8" y="67"/>
                      <a:pt x="97" y="69"/>
                    </a:cubicBezTo>
                    <a:cubicBezTo>
                      <a:pt x="97" y="71"/>
                      <a:pt x="96" y="79"/>
                      <a:pt x="96" y="79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9" y="92"/>
                      <a:pt x="95" y="94"/>
                      <a:pt x="93" y="94"/>
                    </a:cubicBezTo>
                    <a:cubicBezTo>
                      <a:pt x="92" y="94"/>
                      <a:pt x="88" y="93"/>
                      <a:pt x="88" y="93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77" y="89"/>
                      <a:pt x="77" y="89"/>
                      <a:pt x="77" y="89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2" y="90"/>
                      <a:pt x="3" y="90"/>
                    </a:cubicBezTo>
                    <a:cubicBezTo>
                      <a:pt x="4" y="91"/>
                      <a:pt x="11" y="91"/>
                      <a:pt x="11" y="91"/>
                    </a:cubicBezTo>
                    <a:cubicBezTo>
                      <a:pt x="13" y="93"/>
                      <a:pt x="13" y="93"/>
                      <a:pt x="13" y="93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102"/>
                      <a:pt x="13" y="102"/>
                      <a:pt x="13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3"/>
                      <a:pt x="2" y="102"/>
                      <a:pt x="1" y="103"/>
                    </a:cubicBezTo>
                    <a:cubicBezTo>
                      <a:pt x="1" y="105"/>
                      <a:pt x="4" y="106"/>
                      <a:pt x="4" y="106"/>
                    </a:cubicBezTo>
                    <a:cubicBezTo>
                      <a:pt x="8" y="108"/>
                      <a:pt x="8" y="108"/>
                      <a:pt x="8" y="108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15" y="116"/>
                      <a:pt x="15" y="116"/>
                      <a:pt x="15" y="116"/>
                    </a:cubicBezTo>
                    <a:cubicBezTo>
                      <a:pt x="15" y="116"/>
                      <a:pt x="16" y="114"/>
                      <a:pt x="18" y="114"/>
                    </a:cubicBezTo>
                    <a:cubicBezTo>
                      <a:pt x="21" y="113"/>
                      <a:pt x="23" y="114"/>
                      <a:pt x="23" y="114"/>
                    </a:cubicBezTo>
                    <a:cubicBezTo>
                      <a:pt x="23" y="114"/>
                      <a:pt x="23" y="113"/>
                      <a:pt x="24" y="117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28" y="121"/>
                      <a:pt x="28" y="121"/>
                      <a:pt x="28" y="121"/>
                    </a:cubicBezTo>
                    <a:cubicBezTo>
                      <a:pt x="30" y="121"/>
                      <a:pt x="30" y="121"/>
                      <a:pt x="30" y="121"/>
                    </a:cubicBezTo>
                    <a:cubicBezTo>
                      <a:pt x="30" y="121"/>
                      <a:pt x="33" y="124"/>
                      <a:pt x="34" y="124"/>
                    </a:cubicBezTo>
                    <a:cubicBezTo>
                      <a:pt x="36" y="125"/>
                      <a:pt x="40" y="128"/>
                      <a:pt x="40" y="128"/>
                    </a:cubicBezTo>
                    <a:cubicBezTo>
                      <a:pt x="41" y="129"/>
                      <a:pt x="41" y="129"/>
                      <a:pt x="41" y="129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1" y="133"/>
                      <a:pt x="45" y="134"/>
                      <a:pt x="47" y="134"/>
                    </a:cubicBezTo>
                    <a:cubicBezTo>
                      <a:pt x="49" y="134"/>
                      <a:pt x="54" y="133"/>
                      <a:pt x="54" y="133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58" y="136"/>
                      <a:pt x="65" y="138"/>
                      <a:pt x="65" y="138"/>
                    </a:cubicBezTo>
                    <a:cubicBezTo>
                      <a:pt x="63" y="141"/>
                      <a:pt x="63" y="141"/>
                      <a:pt x="63" y="141"/>
                    </a:cubicBez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47"/>
                      <a:pt x="60" y="147"/>
                      <a:pt x="60" y="147"/>
                    </a:cubicBezTo>
                    <a:cubicBezTo>
                      <a:pt x="60" y="147"/>
                      <a:pt x="60" y="146"/>
                      <a:pt x="63" y="147"/>
                    </a:cubicBezTo>
                    <a:cubicBezTo>
                      <a:pt x="66" y="148"/>
                      <a:pt x="69" y="150"/>
                      <a:pt x="69" y="150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157"/>
                      <a:pt x="73" y="159"/>
                      <a:pt x="73" y="160"/>
                    </a:cubicBezTo>
                    <a:cubicBezTo>
                      <a:pt x="73" y="161"/>
                      <a:pt x="72" y="162"/>
                      <a:pt x="72" y="162"/>
                    </a:cubicBezTo>
                    <a:cubicBezTo>
                      <a:pt x="70" y="162"/>
                      <a:pt x="70" y="162"/>
                      <a:pt x="70" y="162"/>
                    </a:cubicBezTo>
                    <a:cubicBezTo>
                      <a:pt x="70" y="162"/>
                      <a:pt x="70" y="163"/>
                      <a:pt x="69" y="162"/>
                    </a:cubicBezTo>
                    <a:cubicBezTo>
                      <a:pt x="68" y="160"/>
                      <a:pt x="66" y="159"/>
                      <a:pt x="66" y="159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6" y="161"/>
                      <a:pt x="67" y="165"/>
                      <a:pt x="68" y="166"/>
                    </a:cubicBezTo>
                    <a:cubicBezTo>
                      <a:pt x="69" y="166"/>
                      <a:pt x="70" y="165"/>
                      <a:pt x="69" y="167"/>
                    </a:cubicBezTo>
                    <a:cubicBezTo>
                      <a:pt x="69" y="169"/>
                      <a:pt x="70" y="173"/>
                      <a:pt x="71" y="174"/>
                    </a:cubicBezTo>
                    <a:cubicBezTo>
                      <a:pt x="71" y="176"/>
                      <a:pt x="71" y="179"/>
                      <a:pt x="73" y="180"/>
                    </a:cubicBezTo>
                    <a:cubicBezTo>
                      <a:pt x="74" y="180"/>
                      <a:pt x="75" y="181"/>
                      <a:pt x="75" y="181"/>
                    </a:cubicBezTo>
                    <a:cubicBezTo>
                      <a:pt x="76" y="183"/>
                      <a:pt x="76" y="183"/>
                      <a:pt x="76" y="183"/>
                    </a:cubicBezTo>
                    <a:cubicBezTo>
                      <a:pt x="81" y="187"/>
                      <a:pt x="81" y="187"/>
                      <a:pt x="81" y="187"/>
                    </a:cubicBezTo>
                    <a:cubicBezTo>
                      <a:pt x="81" y="187"/>
                      <a:pt x="84" y="189"/>
                      <a:pt x="86" y="190"/>
                    </a:cubicBezTo>
                    <a:cubicBezTo>
                      <a:pt x="88" y="191"/>
                      <a:pt x="89" y="191"/>
                      <a:pt x="89" y="191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5"/>
                      <a:pt x="95" y="199"/>
                      <a:pt x="94" y="199"/>
                    </a:cubicBezTo>
                    <a:cubicBezTo>
                      <a:pt x="93" y="199"/>
                      <a:pt x="94" y="199"/>
                      <a:pt x="92" y="199"/>
                    </a:cubicBezTo>
                    <a:cubicBezTo>
                      <a:pt x="90" y="200"/>
                      <a:pt x="91" y="201"/>
                      <a:pt x="89" y="200"/>
                    </a:cubicBezTo>
                    <a:cubicBezTo>
                      <a:pt x="87" y="198"/>
                      <a:pt x="86" y="195"/>
                      <a:pt x="83" y="195"/>
                    </a:cubicBezTo>
                    <a:cubicBezTo>
                      <a:pt x="81" y="196"/>
                      <a:pt x="81" y="196"/>
                      <a:pt x="81" y="196"/>
                    </a:cubicBezTo>
                    <a:cubicBezTo>
                      <a:pt x="85" y="200"/>
                      <a:pt x="85" y="200"/>
                      <a:pt x="85" y="200"/>
                    </a:cubicBezTo>
                    <a:cubicBezTo>
                      <a:pt x="87" y="201"/>
                      <a:pt x="87" y="201"/>
                      <a:pt x="87" y="201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92" y="203"/>
                      <a:pt x="92" y="203"/>
                      <a:pt x="92" y="203"/>
                    </a:cubicBezTo>
                    <a:cubicBezTo>
                      <a:pt x="92" y="203"/>
                      <a:pt x="92" y="206"/>
                      <a:pt x="92" y="206"/>
                    </a:cubicBezTo>
                    <a:cubicBezTo>
                      <a:pt x="92" y="207"/>
                      <a:pt x="91" y="209"/>
                      <a:pt x="91" y="210"/>
                    </a:cubicBezTo>
                    <a:cubicBezTo>
                      <a:pt x="91" y="212"/>
                      <a:pt x="91" y="213"/>
                      <a:pt x="91" y="213"/>
                    </a:cubicBezTo>
                    <a:cubicBezTo>
                      <a:pt x="89" y="208"/>
                      <a:pt x="89" y="208"/>
                      <a:pt x="89" y="208"/>
                    </a:cubicBezTo>
                    <a:cubicBezTo>
                      <a:pt x="89" y="208"/>
                      <a:pt x="89" y="206"/>
                      <a:pt x="87" y="206"/>
                    </a:cubicBezTo>
                    <a:cubicBezTo>
                      <a:pt x="86" y="205"/>
                      <a:pt x="84" y="206"/>
                      <a:pt x="84" y="206"/>
                    </a:cubicBezTo>
                    <a:cubicBezTo>
                      <a:pt x="84" y="206"/>
                      <a:pt x="84" y="208"/>
                      <a:pt x="85" y="209"/>
                    </a:cubicBezTo>
                    <a:cubicBezTo>
                      <a:pt x="86" y="209"/>
                      <a:pt x="87" y="210"/>
                      <a:pt x="87" y="211"/>
                    </a:cubicBezTo>
                    <a:cubicBezTo>
                      <a:pt x="87" y="212"/>
                      <a:pt x="88" y="212"/>
                      <a:pt x="88" y="212"/>
                    </a:cubicBezTo>
                    <a:cubicBezTo>
                      <a:pt x="88" y="212"/>
                      <a:pt x="89" y="213"/>
                      <a:pt x="89" y="214"/>
                    </a:cubicBezTo>
                    <a:cubicBezTo>
                      <a:pt x="90" y="216"/>
                      <a:pt x="89" y="219"/>
                      <a:pt x="89" y="219"/>
                    </a:cubicBezTo>
                    <a:cubicBezTo>
                      <a:pt x="89" y="219"/>
                      <a:pt x="87" y="219"/>
                      <a:pt x="89" y="220"/>
                    </a:cubicBezTo>
                    <a:cubicBezTo>
                      <a:pt x="91" y="222"/>
                      <a:pt x="92" y="223"/>
                      <a:pt x="93" y="224"/>
                    </a:cubicBezTo>
                    <a:cubicBezTo>
                      <a:pt x="94" y="224"/>
                      <a:pt x="97" y="228"/>
                      <a:pt x="97" y="228"/>
                    </a:cubicBez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3"/>
                      <a:pt x="99" y="233"/>
                    </a:cubicBezTo>
                    <a:cubicBezTo>
                      <a:pt x="99" y="233"/>
                      <a:pt x="98" y="234"/>
                      <a:pt x="98" y="234"/>
                    </a:cubicBezTo>
                    <a:cubicBezTo>
                      <a:pt x="98" y="234"/>
                      <a:pt x="96" y="233"/>
                      <a:pt x="96" y="232"/>
                    </a:cubicBezTo>
                    <a:cubicBezTo>
                      <a:pt x="95" y="231"/>
                      <a:pt x="93" y="228"/>
                      <a:pt x="93" y="228"/>
                    </a:cubicBezTo>
                    <a:cubicBezTo>
                      <a:pt x="91" y="228"/>
                      <a:pt x="91" y="228"/>
                      <a:pt x="91" y="228"/>
                    </a:cubicBezTo>
                    <a:cubicBezTo>
                      <a:pt x="90" y="228"/>
                      <a:pt x="90" y="228"/>
                      <a:pt x="90" y="228"/>
                    </a:cubicBezTo>
                    <a:cubicBezTo>
                      <a:pt x="90" y="228"/>
                      <a:pt x="89" y="231"/>
                      <a:pt x="89" y="232"/>
                    </a:cubicBezTo>
                    <a:cubicBezTo>
                      <a:pt x="89" y="233"/>
                      <a:pt x="86" y="237"/>
                      <a:pt x="86" y="237"/>
                    </a:cubicBezTo>
                    <a:cubicBezTo>
                      <a:pt x="84" y="247"/>
                      <a:pt x="84" y="247"/>
                      <a:pt x="84" y="247"/>
                    </a:cubicBezTo>
                    <a:cubicBezTo>
                      <a:pt x="84" y="247"/>
                      <a:pt x="84" y="258"/>
                      <a:pt x="84" y="259"/>
                    </a:cubicBezTo>
                    <a:cubicBezTo>
                      <a:pt x="84" y="260"/>
                      <a:pt x="81" y="268"/>
                      <a:pt x="81" y="268"/>
                    </a:cubicBezTo>
                    <a:cubicBezTo>
                      <a:pt x="81" y="268"/>
                      <a:pt x="80" y="268"/>
                      <a:pt x="80" y="271"/>
                    </a:cubicBezTo>
                    <a:cubicBezTo>
                      <a:pt x="80" y="273"/>
                      <a:pt x="79" y="278"/>
                      <a:pt x="79" y="278"/>
                    </a:cubicBezTo>
                    <a:cubicBezTo>
                      <a:pt x="79" y="278"/>
                      <a:pt x="78" y="281"/>
                      <a:pt x="78" y="282"/>
                    </a:cubicBezTo>
                    <a:cubicBezTo>
                      <a:pt x="78" y="284"/>
                      <a:pt x="75" y="290"/>
                      <a:pt x="75" y="290"/>
                    </a:cubicBezTo>
                    <a:cubicBezTo>
                      <a:pt x="74" y="297"/>
                      <a:pt x="74" y="297"/>
                      <a:pt x="74" y="297"/>
                    </a:cubicBezTo>
                    <a:cubicBezTo>
                      <a:pt x="68" y="311"/>
                      <a:pt x="68" y="311"/>
                      <a:pt x="68" y="311"/>
                    </a:cubicBezTo>
                    <a:cubicBezTo>
                      <a:pt x="63" y="315"/>
                      <a:pt x="63" y="315"/>
                      <a:pt x="63" y="315"/>
                    </a:cubicBezTo>
                    <a:cubicBezTo>
                      <a:pt x="60" y="317"/>
                      <a:pt x="60" y="317"/>
                      <a:pt x="60" y="317"/>
                    </a:cubicBezTo>
                    <a:cubicBezTo>
                      <a:pt x="62" y="318"/>
                      <a:pt x="65" y="319"/>
                      <a:pt x="65" y="321"/>
                    </a:cubicBezTo>
                    <a:cubicBezTo>
                      <a:pt x="67" y="325"/>
                      <a:pt x="70" y="332"/>
                      <a:pt x="70" y="332"/>
                    </a:cubicBezTo>
                    <a:cubicBezTo>
                      <a:pt x="80" y="335"/>
                      <a:pt x="80" y="335"/>
                      <a:pt x="80" y="335"/>
                    </a:cubicBezTo>
                    <a:cubicBezTo>
                      <a:pt x="80" y="335"/>
                      <a:pt x="86" y="340"/>
                      <a:pt x="87" y="341"/>
                    </a:cubicBezTo>
                    <a:cubicBezTo>
                      <a:pt x="88" y="342"/>
                      <a:pt x="100" y="347"/>
                      <a:pt x="100" y="347"/>
                    </a:cubicBezTo>
                    <a:cubicBezTo>
                      <a:pt x="108" y="354"/>
                      <a:pt x="108" y="354"/>
                      <a:pt x="108" y="354"/>
                    </a:cubicBezTo>
                    <a:cubicBezTo>
                      <a:pt x="120" y="354"/>
                      <a:pt x="120" y="354"/>
                      <a:pt x="120" y="354"/>
                    </a:cubicBez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32" y="351"/>
                      <a:pt x="132" y="351"/>
                      <a:pt x="132" y="351"/>
                    </a:cubicBezTo>
                    <a:cubicBezTo>
                      <a:pt x="132" y="351"/>
                      <a:pt x="152" y="360"/>
                      <a:pt x="153" y="360"/>
                    </a:cubicBezTo>
                    <a:cubicBezTo>
                      <a:pt x="153" y="360"/>
                      <a:pt x="154" y="363"/>
                      <a:pt x="154" y="365"/>
                    </a:cubicBezTo>
                    <a:cubicBezTo>
                      <a:pt x="154" y="365"/>
                      <a:pt x="154" y="365"/>
                      <a:pt x="154" y="365"/>
                    </a:cubicBezTo>
                    <a:cubicBezTo>
                      <a:pt x="154" y="366"/>
                      <a:pt x="154" y="366"/>
                      <a:pt x="154" y="366"/>
                    </a:cubicBezTo>
                    <a:cubicBezTo>
                      <a:pt x="154" y="366"/>
                      <a:pt x="154" y="366"/>
                      <a:pt x="154" y="366"/>
                    </a:cubicBezTo>
                    <a:cubicBezTo>
                      <a:pt x="154" y="366"/>
                      <a:pt x="154" y="366"/>
                      <a:pt x="154" y="366"/>
                    </a:cubicBezTo>
                    <a:cubicBezTo>
                      <a:pt x="155" y="368"/>
                      <a:pt x="155" y="368"/>
                      <a:pt x="155" y="368"/>
                    </a:cubicBezTo>
                    <a:cubicBezTo>
                      <a:pt x="154" y="368"/>
                      <a:pt x="154" y="368"/>
                      <a:pt x="154" y="368"/>
                    </a:cubicBezTo>
                    <a:cubicBezTo>
                      <a:pt x="154" y="368"/>
                      <a:pt x="154" y="368"/>
                      <a:pt x="154" y="368"/>
                    </a:cubicBezTo>
                    <a:cubicBezTo>
                      <a:pt x="154" y="368"/>
                      <a:pt x="153" y="369"/>
                      <a:pt x="154" y="369"/>
                    </a:cubicBezTo>
                    <a:cubicBezTo>
                      <a:pt x="154" y="369"/>
                      <a:pt x="154" y="369"/>
                      <a:pt x="154" y="369"/>
                    </a:cubicBezTo>
                    <a:cubicBezTo>
                      <a:pt x="154" y="369"/>
                      <a:pt x="154" y="369"/>
                      <a:pt x="154" y="369"/>
                    </a:cubicBezTo>
                    <a:cubicBezTo>
                      <a:pt x="154" y="369"/>
                      <a:pt x="154" y="369"/>
                      <a:pt x="154" y="369"/>
                    </a:cubicBezTo>
                    <a:cubicBezTo>
                      <a:pt x="154" y="370"/>
                      <a:pt x="154" y="370"/>
                      <a:pt x="154" y="370"/>
                    </a:cubicBezTo>
                    <a:cubicBezTo>
                      <a:pt x="154" y="370"/>
                      <a:pt x="154" y="370"/>
                      <a:pt x="154" y="370"/>
                    </a:cubicBezTo>
                    <a:cubicBezTo>
                      <a:pt x="154" y="371"/>
                      <a:pt x="154" y="371"/>
                      <a:pt x="154" y="371"/>
                    </a:cubicBezTo>
                    <a:cubicBezTo>
                      <a:pt x="154" y="371"/>
                      <a:pt x="155" y="371"/>
                      <a:pt x="155" y="371"/>
                    </a:cubicBezTo>
                    <a:cubicBezTo>
                      <a:pt x="155" y="371"/>
                      <a:pt x="156" y="372"/>
                      <a:pt x="156" y="372"/>
                    </a:cubicBezTo>
                    <a:cubicBezTo>
                      <a:pt x="156" y="372"/>
                      <a:pt x="157" y="372"/>
                      <a:pt x="157" y="372"/>
                    </a:cubicBezTo>
                    <a:cubicBezTo>
                      <a:pt x="157" y="372"/>
                      <a:pt x="157" y="372"/>
                      <a:pt x="157" y="372"/>
                    </a:cubicBezTo>
                    <a:cubicBezTo>
                      <a:pt x="157" y="372"/>
                      <a:pt x="157" y="372"/>
                      <a:pt x="157" y="372"/>
                    </a:cubicBezTo>
                    <a:cubicBezTo>
                      <a:pt x="158" y="372"/>
                      <a:pt x="158" y="372"/>
                      <a:pt x="158" y="372"/>
                    </a:cubicBezTo>
                    <a:cubicBezTo>
                      <a:pt x="158" y="372"/>
                      <a:pt x="158" y="371"/>
                      <a:pt x="158" y="371"/>
                    </a:cubicBezTo>
                    <a:cubicBezTo>
                      <a:pt x="158" y="371"/>
                      <a:pt x="158" y="371"/>
                      <a:pt x="158" y="371"/>
                    </a:cubicBezTo>
                    <a:cubicBezTo>
                      <a:pt x="169" y="373"/>
                      <a:pt x="169" y="373"/>
                      <a:pt x="169" y="373"/>
                    </a:cubicBezTo>
                    <a:cubicBezTo>
                      <a:pt x="171" y="374"/>
                      <a:pt x="171" y="376"/>
                      <a:pt x="174" y="377"/>
                    </a:cubicBezTo>
                    <a:cubicBezTo>
                      <a:pt x="180" y="375"/>
                      <a:pt x="180" y="375"/>
                      <a:pt x="180" y="375"/>
                    </a:cubicBezTo>
                    <a:cubicBezTo>
                      <a:pt x="188" y="381"/>
                      <a:pt x="188" y="381"/>
                      <a:pt x="188" y="381"/>
                    </a:cubicBezTo>
                    <a:cubicBezTo>
                      <a:pt x="195" y="378"/>
                      <a:pt x="195" y="378"/>
                      <a:pt x="195" y="378"/>
                    </a:cubicBezTo>
                    <a:cubicBezTo>
                      <a:pt x="203" y="378"/>
                      <a:pt x="203" y="378"/>
                      <a:pt x="203" y="378"/>
                    </a:cubicBezTo>
                    <a:cubicBezTo>
                      <a:pt x="203" y="377"/>
                      <a:pt x="206" y="377"/>
                      <a:pt x="208" y="378"/>
                    </a:cubicBezTo>
                    <a:cubicBezTo>
                      <a:pt x="208" y="378"/>
                      <a:pt x="208" y="378"/>
                      <a:pt x="208" y="378"/>
                    </a:cubicBezTo>
                    <a:cubicBezTo>
                      <a:pt x="209" y="375"/>
                      <a:pt x="209" y="375"/>
                      <a:pt x="209" y="375"/>
                    </a:cubicBezTo>
                    <a:cubicBezTo>
                      <a:pt x="209" y="375"/>
                      <a:pt x="209" y="371"/>
                      <a:pt x="208" y="370"/>
                    </a:cubicBezTo>
                    <a:cubicBezTo>
                      <a:pt x="208" y="369"/>
                      <a:pt x="206" y="368"/>
                      <a:pt x="206" y="368"/>
                    </a:cubicBezTo>
                    <a:cubicBezTo>
                      <a:pt x="206" y="368"/>
                      <a:pt x="207" y="365"/>
                      <a:pt x="207" y="364"/>
                    </a:cubicBezTo>
                    <a:cubicBezTo>
                      <a:pt x="207" y="362"/>
                      <a:pt x="207" y="359"/>
                      <a:pt x="207" y="359"/>
                    </a:cubicBezTo>
                    <a:cubicBezTo>
                      <a:pt x="207" y="358"/>
                      <a:pt x="207" y="355"/>
                      <a:pt x="208" y="354"/>
                    </a:cubicBezTo>
                    <a:cubicBezTo>
                      <a:pt x="208" y="354"/>
                      <a:pt x="207" y="354"/>
                      <a:pt x="208" y="352"/>
                    </a:cubicBezTo>
                    <a:cubicBezTo>
                      <a:pt x="210" y="350"/>
                      <a:pt x="210" y="349"/>
                      <a:pt x="210" y="349"/>
                    </a:cubicBezTo>
                    <a:cubicBezTo>
                      <a:pt x="213" y="344"/>
                      <a:pt x="213" y="344"/>
                      <a:pt x="213" y="344"/>
                    </a:cubicBezTo>
                    <a:cubicBezTo>
                      <a:pt x="213" y="344"/>
                      <a:pt x="215" y="341"/>
                      <a:pt x="216" y="341"/>
                    </a:cubicBezTo>
                    <a:cubicBezTo>
                      <a:pt x="217" y="341"/>
                      <a:pt x="220" y="340"/>
                      <a:pt x="221" y="340"/>
                    </a:cubicBezTo>
                    <a:cubicBezTo>
                      <a:pt x="222" y="340"/>
                      <a:pt x="225" y="343"/>
                      <a:pt x="227" y="340"/>
                    </a:cubicBezTo>
                    <a:cubicBezTo>
                      <a:pt x="228" y="338"/>
                      <a:pt x="229" y="336"/>
                      <a:pt x="229" y="335"/>
                    </a:cubicBezTo>
                    <a:cubicBezTo>
                      <a:pt x="230" y="334"/>
                      <a:pt x="231" y="332"/>
                      <a:pt x="233" y="332"/>
                    </a:cubicBezTo>
                    <a:cubicBezTo>
                      <a:pt x="235" y="332"/>
                      <a:pt x="241" y="331"/>
                      <a:pt x="241" y="331"/>
                    </a:cubicBezTo>
                    <a:cubicBezTo>
                      <a:pt x="244" y="332"/>
                      <a:pt x="244" y="332"/>
                      <a:pt x="244" y="332"/>
                    </a:cubicBezTo>
                    <a:cubicBezTo>
                      <a:pt x="250" y="335"/>
                      <a:pt x="250" y="335"/>
                      <a:pt x="250" y="335"/>
                    </a:cubicBezTo>
                    <a:cubicBezTo>
                      <a:pt x="250" y="335"/>
                      <a:pt x="253" y="335"/>
                      <a:pt x="254" y="335"/>
                    </a:cubicBezTo>
                    <a:cubicBezTo>
                      <a:pt x="255" y="335"/>
                      <a:pt x="256" y="335"/>
                      <a:pt x="256" y="335"/>
                    </a:cubicBezTo>
                    <a:cubicBezTo>
                      <a:pt x="258" y="338"/>
                      <a:pt x="258" y="338"/>
                      <a:pt x="258" y="338"/>
                    </a:cubicBezTo>
                    <a:cubicBezTo>
                      <a:pt x="258" y="338"/>
                      <a:pt x="261" y="339"/>
                      <a:pt x="262" y="339"/>
                    </a:cubicBezTo>
                    <a:cubicBezTo>
                      <a:pt x="263" y="339"/>
                      <a:pt x="269" y="338"/>
                      <a:pt x="269" y="338"/>
                    </a:cubicBezTo>
                    <a:cubicBezTo>
                      <a:pt x="269" y="338"/>
                      <a:pt x="272" y="337"/>
                      <a:pt x="272" y="338"/>
                    </a:cubicBezTo>
                    <a:cubicBezTo>
                      <a:pt x="273" y="338"/>
                      <a:pt x="276" y="340"/>
                      <a:pt x="276" y="340"/>
                    </a:cubicBezTo>
                    <a:cubicBezTo>
                      <a:pt x="276" y="341"/>
                      <a:pt x="283" y="344"/>
                      <a:pt x="284" y="345"/>
                    </a:cubicBezTo>
                    <a:cubicBezTo>
                      <a:pt x="285" y="346"/>
                      <a:pt x="288" y="345"/>
                      <a:pt x="288" y="345"/>
                    </a:cubicBezTo>
                    <a:cubicBezTo>
                      <a:pt x="290" y="349"/>
                      <a:pt x="290" y="349"/>
                      <a:pt x="290" y="349"/>
                    </a:cubicBezTo>
                    <a:cubicBezTo>
                      <a:pt x="298" y="351"/>
                      <a:pt x="298" y="351"/>
                      <a:pt x="298" y="351"/>
                    </a:cubicBezTo>
                    <a:cubicBezTo>
                      <a:pt x="302" y="351"/>
                      <a:pt x="302" y="351"/>
                      <a:pt x="302" y="351"/>
                    </a:cubicBezTo>
                    <a:cubicBezTo>
                      <a:pt x="313" y="356"/>
                      <a:pt x="313" y="356"/>
                      <a:pt x="313" y="356"/>
                    </a:cubicBezTo>
                    <a:cubicBezTo>
                      <a:pt x="320" y="350"/>
                      <a:pt x="320" y="350"/>
                      <a:pt x="320" y="350"/>
                    </a:cubicBezTo>
                    <a:cubicBezTo>
                      <a:pt x="320" y="350"/>
                      <a:pt x="322" y="350"/>
                      <a:pt x="323" y="350"/>
                    </a:cubicBezTo>
                    <a:cubicBezTo>
                      <a:pt x="323" y="351"/>
                      <a:pt x="325" y="344"/>
                      <a:pt x="325" y="344"/>
                    </a:cubicBezTo>
                    <a:cubicBezTo>
                      <a:pt x="325" y="344"/>
                      <a:pt x="324" y="343"/>
                      <a:pt x="326" y="343"/>
                    </a:cubicBezTo>
                    <a:cubicBezTo>
                      <a:pt x="327" y="343"/>
                      <a:pt x="333" y="341"/>
                      <a:pt x="333" y="340"/>
                    </a:cubicBezTo>
                    <a:cubicBezTo>
                      <a:pt x="333" y="339"/>
                      <a:pt x="332" y="336"/>
                      <a:pt x="334" y="335"/>
                    </a:cubicBezTo>
                    <a:cubicBezTo>
                      <a:pt x="336" y="335"/>
                      <a:pt x="339" y="332"/>
                      <a:pt x="339" y="332"/>
                    </a:cubicBezTo>
                    <a:cubicBezTo>
                      <a:pt x="340" y="331"/>
                      <a:pt x="339" y="330"/>
                      <a:pt x="341" y="329"/>
                    </a:cubicBezTo>
                    <a:cubicBezTo>
                      <a:pt x="342" y="329"/>
                      <a:pt x="345" y="328"/>
                      <a:pt x="346" y="328"/>
                    </a:cubicBezTo>
                    <a:cubicBezTo>
                      <a:pt x="346" y="328"/>
                      <a:pt x="346" y="328"/>
                      <a:pt x="346" y="328"/>
                    </a:cubicBezTo>
                    <a:cubicBezTo>
                      <a:pt x="347" y="328"/>
                      <a:pt x="347" y="328"/>
                      <a:pt x="347" y="328"/>
                    </a:cubicBezTo>
                    <a:cubicBezTo>
                      <a:pt x="347" y="328"/>
                      <a:pt x="347" y="328"/>
                      <a:pt x="347" y="328"/>
                    </a:cubicBezTo>
                    <a:cubicBezTo>
                      <a:pt x="347" y="328"/>
                      <a:pt x="347" y="328"/>
                      <a:pt x="347" y="328"/>
                    </a:cubicBezTo>
                    <a:cubicBezTo>
                      <a:pt x="347" y="328"/>
                      <a:pt x="347" y="328"/>
                      <a:pt x="347" y="328"/>
                    </a:cubicBezTo>
                    <a:cubicBezTo>
                      <a:pt x="347" y="328"/>
                      <a:pt x="347" y="328"/>
                      <a:pt x="347" y="327"/>
                    </a:cubicBezTo>
                    <a:cubicBezTo>
                      <a:pt x="347" y="327"/>
                      <a:pt x="347" y="327"/>
                      <a:pt x="347" y="327"/>
                    </a:cubicBezTo>
                    <a:cubicBezTo>
                      <a:pt x="347" y="327"/>
                      <a:pt x="347" y="327"/>
                      <a:pt x="347" y="327"/>
                    </a:cubicBezTo>
                    <a:cubicBezTo>
                      <a:pt x="347" y="327"/>
                      <a:pt x="347" y="327"/>
                      <a:pt x="347" y="327"/>
                    </a:cubicBezTo>
                    <a:cubicBezTo>
                      <a:pt x="348" y="327"/>
                      <a:pt x="348" y="327"/>
                      <a:pt x="348" y="327"/>
                    </a:cubicBezTo>
                    <a:cubicBezTo>
                      <a:pt x="348" y="327"/>
                      <a:pt x="348" y="327"/>
                      <a:pt x="348" y="327"/>
                    </a:cubicBezTo>
                    <a:cubicBezTo>
                      <a:pt x="348" y="327"/>
                      <a:pt x="348" y="327"/>
                      <a:pt x="348" y="327"/>
                    </a:cubicBezTo>
                    <a:cubicBezTo>
                      <a:pt x="348" y="327"/>
                      <a:pt x="348" y="327"/>
                      <a:pt x="348" y="327"/>
                    </a:cubicBezTo>
                    <a:cubicBezTo>
                      <a:pt x="348" y="327"/>
                      <a:pt x="349" y="327"/>
                      <a:pt x="349" y="327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1" y="326"/>
                      <a:pt x="351" y="326"/>
                      <a:pt x="351" y="326"/>
                    </a:cubicBezTo>
                    <a:cubicBezTo>
                      <a:pt x="351" y="326"/>
                      <a:pt x="351" y="326"/>
                      <a:pt x="351" y="326"/>
                    </a:cubicBezTo>
                    <a:cubicBezTo>
                      <a:pt x="351" y="326"/>
                      <a:pt x="351" y="326"/>
                      <a:pt x="351" y="326"/>
                    </a:cubicBezTo>
                    <a:cubicBezTo>
                      <a:pt x="351" y="326"/>
                      <a:pt x="351" y="326"/>
                      <a:pt x="351" y="326"/>
                    </a:cubicBezTo>
                    <a:cubicBezTo>
                      <a:pt x="351" y="326"/>
                      <a:pt x="351" y="326"/>
                      <a:pt x="351" y="326"/>
                    </a:cubicBezTo>
                    <a:cubicBezTo>
                      <a:pt x="352" y="325"/>
                      <a:pt x="352" y="325"/>
                      <a:pt x="352" y="325"/>
                    </a:cubicBezTo>
                    <a:cubicBezTo>
                      <a:pt x="357" y="321"/>
                      <a:pt x="357" y="321"/>
                      <a:pt x="357" y="321"/>
                    </a:cubicBezTo>
                    <a:cubicBezTo>
                      <a:pt x="359" y="312"/>
                      <a:pt x="359" y="312"/>
                      <a:pt x="359" y="312"/>
                    </a:cubicBezTo>
                    <a:cubicBezTo>
                      <a:pt x="356" y="309"/>
                      <a:pt x="356" y="309"/>
                      <a:pt x="356" y="309"/>
                    </a:cubicBezTo>
                    <a:cubicBezTo>
                      <a:pt x="349" y="310"/>
                      <a:pt x="349" y="310"/>
                      <a:pt x="349" y="310"/>
                    </a:cubicBezTo>
                    <a:cubicBezTo>
                      <a:pt x="341" y="306"/>
                      <a:pt x="341" y="306"/>
                      <a:pt x="341" y="306"/>
                    </a:cubicBezTo>
                    <a:cubicBezTo>
                      <a:pt x="337" y="300"/>
                      <a:pt x="337" y="300"/>
                      <a:pt x="337" y="300"/>
                    </a:cubicBezTo>
                    <a:cubicBezTo>
                      <a:pt x="334" y="300"/>
                      <a:pt x="334" y="300"/>
                      <a:pt x="334" y="300"/>
                    </a:cubicBezTo>
                    <a:cubicBezTo>
                      <a:pt x="334" y="294"/>
                      <a:pt x="332" y="297"/>
                      <a:pt x="335" y="293"/>
                    </a:cubicBezTo>
                    <a:cubicBezTo>
                      <a:pt x="338" y="288"/>
                      <a:pt x="338" y="288"/>
                      <a:pt x="338" y="288"/>
                    </a:cubicBezTo>
                    <a:cubicBezTo>
                      <a:pt x="338" y="280"/>
                      <a:pt x="338" y="280"/>
                      <a:pt x="338" y="280"/>
                    </a:cubicBezTo>
                    <a:cubicBezTo>
                      <a:pt x="335" y="277"/>
                      <a:pt x="335" y="277"/>
                      <a:pt x="335" y="277"/>
                    </a:cubicBezTo>
                    <a:cubicBezTo>
                      <a:pt x="331" y="276"/>
                      <a:pt x="331" y="276"/>
                      <a:pt x="331" y="276"/>
                    </a:cubicBezTo>
                    <a:cubicBezTo>
                      <a:pt x="331" y="276"/>
                      <a:pt x="328" y="272"/>
                      <a:pt x="328" y="271"/>
                    </a:cubicBezTo>
                    <a:cubicBezTo>
                      <a:pt x="328" y="271"/>
                      <a:pt x="328" y="270"/>
                      <a:pt x="328" y="269"/>
                    </a:cubicBezTo>
                    <a:cubicBezTo>
                      <a:pt x="327" y="269"/>
                      <a:pt x="330" y="269"/>
                      <a:pt x="331" y="269"/>
                    </a:cubicBezTo>
                    <a:cubicBezTo>
                      <a:pt x="331" y="269"/>
                      <a:pt x="334" y="268"/>
                      <a:pt x="334" y="268"/>
                    </a:cubicBezTo>
                    <a:cubicBezTo>
                      <a:pt x="335" y="268"/>
                      <a:pt x="338" y="265"/>
                      <a:pt x="338" y="265"/>
                    </a:cubicBezTo>
                    <a:cubicBezTo>
                      <a:pt x="338" y="265"/>
                      <a:pt x="340" y="262"/>
                      <a:pt x="342" y="261"/>
                    </a:cubicBezTo>
                    <a:cubicBezTo>
                      <a:pt x="343" y="260"/>
                      <a:pt x="344" y="253"/>
                      <a:pt x="344" y="253"/>
                    </a:cubicBezTo>
                    <a:cubicBezTo>
                      <a:pt x="344" y="252"/>
                      <a:pt x="342" y="249"/>
                      <a:pt x="342" y="249"/>
                    </a:cubicBezTo>
                    <a:cubicBezTo>
                      <a:pt x="335" y="245"/>
                      <a:pt x="336" y="244"/>
                      <a:pt x="332" y="242"/>
                    </a:cubicBezTo>
                    <a:cubicBezTo>
                      <a:pt x="332" y="238"/>
                      <a:pt x="332" y="238"/>
                      <a:pt x="332" y="238"/>
                    </a:cubicBezTo>
                    <a:cubicBezTo>
                      <a:pt x="337" y="235"/>
                      <a:pt x="337" y="235"/>
                      <a:pt x="337" y="235"/>
                    </a:cubicBezTo>
                    <a:cubicBezTo>
                      <a:pt x="338" y="234"/>
                      <a:pt x="339" y="234"/>
                      <a:pt x="340" y="233"/>
                    </a:cubicBezTo>
                    <a:cubicBezTo>
                      <a:pt x="340" y="232"/>
                      <a:pt x="340" y="232"/>
                      <a:pt x="340" y="232"/>
                    </a:cubicBezTo>
                    <a:cubicBezTo>
                      <a:pt x="340" y="232"/>
                      <a:pt x="339" y="230"/>
                      <a:pt x="339" y="230"/>
                    </a:cubicBezTo>
                    <a:cubicBezTo>
                      <a:pt x="339" y="230"/>
                      <a:pt x="338" y="229"/>
                      <a:pt x="338" y="229"/>
                    </a:cubicBezTo>
                    <a:cubicBezTo>
                      <a:pt x="337" y="229"/>
                      <a:pt x="337" y="228"/>
                      <a:pt x="337" y="228"/>
                    </a:cubicBezTo>
                    <a:cubicBezTo>
                      <a:pt x="337" y="228"/>
                      <a:pt x="336" y="228"/>
                      <a:pt x="335" y="228"/>
                    </a:cubicBezTo>
                    <a:cubicBezTo>
                      <a:pt x="335" y="228"/>
                      <a:pt x="336" y="226"/>
                      <a:pt x="336" y="226"/>
                    </a:cubicBezTo>
                    <a:cubicBezTo>
                      <a:pt x="336" y="226"/>
                      <a:pt x="336" y="224"/>
                      <a:pt x="336" y="224"/>
                    </a:cubicBezTo>
                    <a:cubicBezTo>
                      <a:pt x="336" y="224"/>
                      <a:pt x="334" y="224"/>
                      <a:pt x="333" y="223"/>
                    </a:cubicBezTo>
                    <a:cubicBezTo>
                      <a:pt x="333" y="223"/>
                      <a:pt x="333" y="223"/>
                      <a:pt x="333" y="223"/>
                    </a:cubicBezTo>
                    <a:cubicBezTo>
                      <a:pt x="333" y="223"/>
                      <a:pt x="333" y="221"/>
                      <a:pt x="334" y="220"/>
                    </a:cubicBezTo>
                    <a:cubicBezTo>
                      <a:pt x="335" y="220"/>
                      <a:pt x="334" y="219"/>
                      <a:pt x="334" y="219"/>
                    </a:cubicBezTo>
                    <a:cubicBezTo>
                      <a:pt x="334" y="219"/>
                      <a:pt x="334" y="218"/>
                      <a:pt x="335" y="217"/>
                    </a:cubicBezTo>
                    <a:cubicBezTo>
                      <a:pt x="335" y="216"/>
                      <a:pt x="335" y="216"/>
                      <a:pt x="335" y="216"/>
                    </a:cubicBezTo>
                    <a:cubicBezTo>
                      <a:pt x="335" y="216"/>
                      <a:pt x="333" y="215"/>
                      <a:pt x="333" y="215"/>
                    </a:cubicBezTo>
                    <a:cubicBezTo>
                      <a:pt x="332" y="215"/>
                      <a:pt x="332" y="215"/>
                      <a:pt x="333" y="214"/>
                    </a:cubicBezTo>
                    <a:cubicBezTo>
                      <a:pt x="334" y="213"/>
                      <a:pt x="334" y="213"/>
                      <a:pt x="334" y="213"/>
                    </a:cubicBezTo>
                    <a:cubicBezTo>
                      <a:pt x="334" y="211"/>
                      <a:pt x="334" y="211"/>
                      <a:pt x="334" y="211"/>
                    </a:cubicBezTo>
                    <a:cubicBezTo>
                      <a:pt x="332" y="211"/>
                      <a:pt x="332" y="211"/>
                      <a:pt x="332" y="211"/>
                    </a:cubicBezTo>
                    <a:cubicBezTo>
                      <a:pt x="330" y="210"/>
                      <a:pt x="330" y="210"/>
                      <a:pt x="330" y="210"/>
                    </a:cubicBezTo>
                    <a:cubicBezTo>
                      <a:pt x="330" y="210"/>
                      <a:pt x="327" y="210"/>
                      <a:pt x="327" y="210"/>
                    </a:cubicBezTo>
                    <a:cubicBezTo>
                      <a:pt x="327" y="210"/>
                      <a:pt x="325" y="210"/>
                      <a:pt x="325" y="210"/>
                    </a:cubicBezTo>
                    <a:cubicBezTo>
                      <a:pt x="323" y="210"/>
                      <a:pt x="323" y="210"/>
                      <a:pt x="323" y="210"/>
                    </a:cubicBezTo>
                    <a:cubicBezTo>
                      <a:pt x="322" y="211"/>
                      <a:pt x="322" y="211"/>
                      <a:pt x="322" y="211"/>
                    </a:cubicBezTo>
                    <a:cubicBezTo>
                      <a:pt x="320" y="212"/>
                      <a:pt x="320" y="212"/>
                      <a:pt x="320" y="212"/>
                    </a:cubicBezTo>
                    <a:cubicBezTo>
                      <a:pt x="318" y="212"/>
                      <a:pt x="318" y="212"/>
                      <a:pt x="318" y="212"/>
                    </a:cubicBezTo>
                    <a:cubicBezTo>
                      <a:pt x="318" y="212"/>
                      <a:pt x="317" y="214"/>
                      <a:pt x="316" y="214"/>
                    </a:cubicBezTo>
                    <a:cubicBezTo>
                      <a:pt x="316" y="215"/>
                      <a:pt x="316" y="216"/>
                      <a:pt x="316" y="216"/>
                    </a:cubicBezTo>
                    <a:cubicBezTo>
                      <a:pt x="317" y="217"/>
                      <a:pt x="317" y="217"/>
                      <a:pt x="317" y="217"/>
                    </a:cubicBezTo>
                    <a:cubicBezTo>
                      <a:pt x="317" y="218"/>
                      <a:pt x="317" y="218"/>
                      <a:pt x="317" y="218"/>
                    </a:cubicBezTo>
                    <a:cubicBezTo>
                      <a:pt x="318" y="218"/>
                      <a:pt x="318" y="218"/>
                      <a:pt x="318" y="218"/>
                    </a:cubicBezTo>
                    <a:cubicBezTo>
                      <a:pt x="318" y="219"/>
                      <a:pt x="318" y="219"/>
                      <a:pt x="318" y="219"/>
                    </a:cubicBezTo>
                    <a:cubicBezTo>
                      <a:pt x="318" y="219"/>
                      <a:pt x="316" y="220"/>
                      <a:pt x="316" y="221"/>
                    </a:cubicBezTo>
                    <a:cubicBezTo>
                      <a:pt x="315" y="221"/>
                      <a:pt x="315" y="222"/>
                      <a:pt x="315" y="222"/>
                    </a:cubicBezTo>
                    <a:cubicBezTo>
                      <a:pt x="313" y="223"/>
                      <a:pt x="313" y="223"/>
                      <a:pt x="313" y="223"/>
                    </a:cubicBezTo>
                    <a:cubicBezTo>
                      <a:pt x="311" y="222"/>
                      <a:pt x="311" y="222"/>
                      <a:pt x="311" y="222"/>
                    </a:cubicBezTo>
                    <a:cubicBezTo>
                      <a:pt x="310" y="223"/>
                      <a:pt x="310" y="223"/>
                      <a:pt x="310" y="223"/>
                    </a:cubicBezTo>
                    <a:cubicBezTo>
                      <a:pt x="309" y="223"/>
                      <a:pt x="309" y="223"/>
                      <a:pt x="309" y="223"/>
                    </a:cubicBezTo>
                    <a:cubicBezTo>
                      <a:pt x="309" y="221"/>
                      <a:pt x="309" y="221"/>
                      <a:pt x="309" y="221"/>
                    </a:cubicBezTo>
                    <a:cubicBezTo>
                      <a:pt x="308" y="221"/>
                      <a:pt x="308" y="221"/>
                      <a:pt x="308" y="221"/>
                    </a:cubicBezTo>
                    <a:cubicBezTo>
                      <a:pt x="308" y="220"/>
                      <a:pt x="308" y="220"/>
                      <a:pt x="308" y="220"/>
                    </a:cubicBezTo>
                    <a:cubicBezTo>
                      <a:pt x="308" y="220"/>
                      <a:pt x="309" y="219"/>
                      <a:pt x="310" y="219"/>
                    </a:cubicBezTo>
                    <a:cubicBezTo>
                      <a:pt x="310" y="219"/>
                      <a:pt x="311" y="218"/>
                      <a:pt x="311" y="218"/>
                    </a:cubicBezTo>
                    <a:cubicBezTo>
                      <a:pt x="313" y="218"/>
                      <a:pt x="313" y="218"/>
                      <a:pt x="313" y="218"/>
                    </a:cubicBezTo>
                    <a:cubicBezTo>
                      <a:pt x="313" y="217"/>
                      <a:pt x="313" y="217"/>
                      <a:pt x="313" y="217"/>
                    </a:cubicBezTo>
                    <a:cubicBezTo>
                      <a:pt x="313" y="215"/>
                      <a:pt x="313" y="215"/>
                      <a:pt x="313" y="215"/>
                    </a:cubicBezTo>
                    <a:cubicBezTo>
                      <a:pt x="314" y="213"/>
                      <a:pt x="314" y="213"/>
                      <a:pt x="314" y="213"/>
                    </a:cubicBezTo>
                    <a:cubicBezTo>
                      <a:pt x="313" y="212"/>
                      <a:pt x="313" y="212"/>
                      <a:pt x="313" y="212"/>
                    </a:cubicBezTo>
                    <a:cubicBezTo>
                      <a:pt x="312" y="211"/>
                      <a:pt x="312" y="211"/>
                      <a:pt x="312" y="211"/>
                    </a:cubicBezTo>
                    <a:cubicBezTo>
                      <a:pt x="312" y="210"/>
                      <a:pt x="312" y="210"/>
                      <a:pt x="312" y="210"/>
                    </a:cubicBezTo>
                    <a:cubicBezTo>
                      <a:pt x="312" y="208"/>
                      <a:pt x="312" y="208"/>
                      <a:pt x="312" y="208"/>
                    </a:cubicBezTo>
                    <a:cubicBezTo>
                      <a:pt x="312" y="207"/>
                      <a:pt x="312" y="207"/>
                      <a:pt x="312" y="207"/>
                    </a:cubicBezTo>
                    <a:cubicBezTo>
                      <a:pt x="312" y="207"/>
                      <a:pt x="313" y="207"/>
                      <a:pt x="313" y="206"/>
                    </a:cubicBezTo>
                    <a:cubicBezTo>
                      <a:pt x="314" y="206"/>
                      <a:pt x="314" y="205"/>
                      <a:pt x="314" y="204"/>
                    </a:cubicBezTo>
                    <a:cubicBezTo>
                      <a:pt x="314" y="204"/>
                      <a:pt x="313" y="204"/>
                      <a:pt x="313" y="204"/>
                    </a:cubicBezTo>
                    <a:cubicBezTo>
                      <a:pt x="316" y="201"/>
                      <a:pt x="316" y="201"/>
                      <a:pt x="316" y="201"/>
                    </a:cubicBezTo>
                    <a:cubicBezTo>
                      <a:pt x="319" y="199"/>
                      <a:pt x="319" y="199"/>
                      <a:pt x="319" y="199"/>
                    </a:cubicBezTo>
                    <a:cubicBezTo>
                      <a:pt x="319" y="199"/>
                      <a:pt x="320" y="198"/>
                      <a:pt x="320" y="198"/>
                    </a:cubicBezTo>
                    <a:cubicBezTo>
                      <a:pt x="320" y="198"/>
                      <a:pt x="322" y="198"/>
                      <a:pt x="322" y="198"/>
                    </a:cubicBezTo>
                    <a:cubicBezTo>
                      <a:pt x="322" y="198"/>
                      <a:pt x="322" y="197"/>
                      <a:pt x="323" y="197"/>
                    </a:cubicBezTo>
                    <a:cubicBezTo>
                      <a:pt x="323" y="197"/>
                      <a:pt x="323" y="196"/>
                      <a:pt x="323" y="196"/>
                    </a:cubicBezTo>
                    <a:cubicBezTo>
                      <a:pt x="323" y="196"/>
                      <a:pt x="323" y="195"/>
                      <a:pt x="323" y="195"/>
                    </a:cubicBezTo>
                    <a:cubicBezTo>
                      <a:pt x="323" y="195"/>
                      <a:pt x="323" y="194"/>
                      <a:pt x="323" y="194"/>
                    </a:cubicBezTo>
                    <a:cubicBezTo>
                      <a:pt x="323" y="194"/>
                      <a:pt x="323" y="193"/>
                      <a:pt x="323" y="193"/>
                    </a:cubicBezTo>
                    <a:cubicBezTo>
                      <a:pt x="323" y="193"/>
                      <a:pt x="324" y="192"/>
                      <a:pt x="324" y="192"/>
                    </a:cubicBezTo>
                    <a:cubicBezTo>
                      <a:pt x="324" y="191"/>
                      <a:pt x="324" y="191"/>
                      <a:pt x="324" y="191"/>
                    </a:cubicBezTo>
                    <a:cubicBezTo>
                      <a:pt x="324" y="191"/>
                      <a:pt x="323" y="190"/>
                      <a:pt x="323" y="189"/>
                    </a:cubicBezTo>
                    <a:cubicBezTo>
                      <a:pt x="323" y="189"/>
                      <a:pt x="323" y="189"/>
                      <a:pt x="323" y="188"/>
                    </a:cubicBezTo>
                    <a:cubicBezTo>
                      <a:pt x="324" y="188"/>
                      <a:pt x="324" y="187"/>
                      <a:pt x="324" y="187"/>
                    </a:cubicBezTo>
                    <a:cubicBezTo>
                      <a:pt x="326" y="187"/>
                      <a:pt x="326" y="187"/>
                      <a:pt x="326" y="187"/>
                    </a:cubicBezTo>
                    <a:cubicBezTo>
                      <a:pt x="326" y="187"/>
                      <a:pt x="327" y="187"/>
                      <a:pt x="328" y="187"/>
                    </a:cubicBezTo>
                    <a:cubicBezTo>
                      <a:pt x="328" y="186"/>
                      <a:pt x="329" y="186"/>
                      <a:pt x="329" y="186"/>
                    </a:cubicBezTo>
                    <a:cubicBezTo>
                      <a:pt x="330" y="185"/>
                      <a:pt x="330" y="185"/>
                      <a:pt x="330" y="185"/>
                    </a:cubicBezTo>
                    <a:cubicBezTo>
                      <a:pt x="331" y="184"/>
                      <a:pt x="331" y="184"/>
                      <a:pt x="331" y="184"/>
                    </a:cubicBezTo>
                    <a:cubicBezTo>
                      <a:pt x="331" y="183"/>
                      <a:pt x="331" y="183"/>
                      <a:pt x="331" y="183"/>
                    </a:cubicBezTo>
                    <a:cubicBezTo>
                      <a:pt x="331" y="182"/>
                      <a:pt x="331" y="182"/>
                      <a:pt x="331" y="182"/>
                    </a:cubicBezTo>
                    <a:cubicBezTo>
                      <a:pt x="333" y="181"/>
                      <a:pt x="333" y="181"/>
                      <a:pt x="333" y="181"/>
                    </a:cubicBezTo>
                    <a:cubicBezTo>
                      <a:pt x="333" y="180"/>
                      <a:pt x="333" y="180"/>
                      <a:pt x="333" y="180"/>
                    </a:cubicBezTo>
                    <a:cubicBezTo>
                      <a:pt x="334" y="180"/>
                      <a:pt x="334" y="180"/>
                      <a:pt x="334" y="180"/>
                    </a:cubicBezTo>
                    <a:cubicBezTo>
                      <a:pt x="335" y="179"/>
                      <a:pt x="335" y="179"/>
                      <a:pt x="335" y="179"/>
                    </a:cubicBezTo>
                    <a:cubicBezTo>
                      <a:pt x="336" y="178"/>
                      <a:pt x="336" y="178"/>
                      <a:pt x="336" y="178"/>
                    </a:cubicBezTo>
                    <a:cubicBezTo>
                      <a:pt x="337" y="177"/>
                      <a:pt x="337" y="177"/>
                      <a:pt x="337" y="177"/>
                    </a:cubicBezTo>
                    <a:cubicBezTo>
                      <a:pt x="337" y="177"/>
                      <a:pt x="339" y="175"/>
                      <a:pt x="339" y="175"/>
                    </a:cubicBezTo>
                    <a:cubicBezTo>
                      <a:pt x="339" y="174"/>
                      <a:pt x="339" y="174"/>
                      <a:pt x="339" y="173"/>
                    </a:cubicBezTo>
                    <a:cubicBezTo>
                      <a:pt x="339" y="173"/>
                      <a:pt x="340" y="173"/>
                      <a:pt x="340" y="172"/>
                    </a:cubicBezTo>
                    <a:cubicBezTo>
                      <a:pt x="341" y="172"/>
                      <a:pt x="341" y="171"/>
                      <a:pt x="341" y="171"/>
                    </a:cubicBezTo>
                    <a:cubicBezTo>
                      <a:pt x="342" y="171"/>
                      <a:pt x="342" y="171"/>
                      <a:pt x="342" y="171"/>
                    </a:cubicBezTo>
                    <a:cubicBezTo>
                      <a:pt x="342" y="170"/>
                      <a:pt x="342" y="170"/>
                      <a:pt x="342" y="170"/>
                    </a:cubicBezTo>
                    <a:cubicBezTo>
                      <a:pt x="342" y="169"/>
                      <a:pt x="342" y="169"/>
                      <a:pt x="342" y="169"/>
                    </a:cubicBezTo>
                    <a:cubicBezTo>
                      <a:pt x="342" y="169"/>
                      <a:pt x="340" y="170"/>
                      <a:pt x="340" y="170"/>
                    </a:cubicBezTo>
                    <a:cubicBezTo>
                      <a:pt x="340" y="170"/>
                      <a:pt x="339" y="170"/>
                      <a:pt x="339" y="170"/>
                    </a:cubicBezTo>
                    <a:cubicBezTo>
                      <a:pt x="338" y="170"/>
                      <a:pt x="337" y="170"/>
                      <a:pt x="337" y="170"/>
                    </a:cubicBezTo>
                    <a:cubicBezTo>
                      <a:pt x="336" y="169"/>
                      <a:pt x="337" y="169"/>
                      <a:pt x="337" y="169"/>
                    </a:cubicBezTo>
                    <a:cubicBezTo>
                      <a:pt x="337" y="169"/>
                      <a:pt x="338" y="169"/>
                      <a:pt x="338" y="168"/>
                    </a:cubicBezTo>
                    <a:cubicBezTo>
                      <a:pt x="338" y="168"/>
                      <a:pt x="338" y="167"/>
                      <a:pt x="338" y="167"/>
                    </a:cubicBezTo>
                    <a:cubicBezTo>
                      <a:pt x="339" y="167"/>
                      <a:pt x="339" y="167"/>
                      <a:pt x="339" y="167"/>
                    </a:cubicBezTo>
                    <a:cubicBezTo>
                      <a:pt x="340" y="166"/>
                      <a:pt x="340" y="166"/>
                      <a:pt x="340" y="166"/>
                    </a:cubicBezTo>
                    <a:cubicBezTo>
                      <a:pt x="340" y="166"/>
                      <a:pt x="340" y="166"/>
                      <a:pt x="341" y="166"/>
                    </a:cubicBezTo>
                    <a:cubicBezTo>
                      <a:pt x="341" y="166"/>
                      <a:pt x="340" y="165"/>
                      <a:pt x="340" y="165"/>
                    </a:cubicBezTo>
                    <a:cubicBezTo>
                      <a:pt x="340" y="164"/>
                      <a:pt x="340" y="164"/>
                      <a:pt x="340" y="164"/>
                    </a:cubicBezTo>
                    <a:cubicBezTo>
                      <a:pt x="342" y="164"/>
                      <a:pt x="342" y="164"/>
                      <a:pt x="342" y="164"/>
                    </a:cubicBezTo>
                    <a:cubicBezTo>
                      <a:pt x="344" y="164"/>
                      <a:pt x="344" y="164"/>
                      <a:pt x="344" y="164"/>
                    </a:cubicBezTo>
                    <a:cubicBezTo>
                      <a:pt x="345" y="164"/>
                      <a:pt x="345" y="164"/>
                      <a:pt x="345" y="164"/>
                    </a:cubicBezTo>
                    <a:cubicBezTo>
                      <a:pt x="345" y="164"/>
                      <a:pt x="346" y="165"/>
                      <a:pt x="346" y="165"/>
                    </a:cubicBezTo>
                    <a:cubicBezTo>
                      <a:pt x="345" y="166"/>
                      <a:pt x="346" y="166"/>
                      <a:pt x="346" y="166"/>
                    </a:cubicBezTo>
                    <a:cubicBezTo>
                      <a:pt x="346" y="167"/>
                      <a:pt x="348" y="167"/>
                      <a:pt x="348" y="167"/>
                    </a:cubicBezTo>
                    <a:cubicBezTo>
                      <a:pt x="348" y="167"/>
                      <a:pt x="348" y="167"/>
                      <a:pt x="349" y="167"/>
                    </a:cubicBezTo>
                    <a:cubicBezTo>
                      <a:pt x="349" y="167"/>
                      <a:pt x="350" y="167"/>
                      <a:pt x="350" y="167"/>
                    </a:cubicBezTo>
                    <a:cubicBezTo>
                      <a:pt x="350" y="167"/>
                      <a:pt x="351" y="167"/>
                      <a:pt x="351" y="167"/>
                    </a:cubicBezTo>
                    <a:cubicBezTo>
                      <a:pt x="351" y="167"/>
                      <a:pt x="352" y="166"/>
                      <a:pt x="353" y="166"/>
                    </a:cubicBezTo>
                    <a:cubicBezTo>
                      <a:pt x="353" y="166"/>
                      <a:pt x="353" y="166"/>
                      <a:pt x="353" y="166"/>
                    </a:cubicBezTo>
                    <a:cubicBezTo>
                      <a:pt x="353" y="166"/>
                      <a:pt x="353" y="165"/>
                      <a:pt x="353" y="165"/>
                    </a:cubicBezTo>
                    <a:cubicBezTo>
                      <a:pt x="353" y="165"/>
                      <a:pt x="354" y="164"/>
                      <a:pt x="354" y="164"/>
                    </a:cubicBezTo>
                    <a:cubicBezTo>
                      <a:pt x="354" y="164"/>
                      <a:pt x="355" y="164"/>
                      <a:pt x="355" y="164"/>
                    </a:cubicBezTo>
                    <a:cubicBezTo>
                      <a:pt x="355" y="164"/>
                      <a:pt x="355" y="164"/>
                      <a:pt x="355" y="163"/>
                    </a:cubicBezTo>
                    <a:cubicBezTo>
                      <a:pt x="355" y="163"/>
                      <a:pt x="356" y="163"/>
                      <a:pt x="356" y="162"/>
                    </a:cubicBezTo>
                    <a:cubicBezTo>
                      <a:pt x="356" y="162"/>
                      <a:pt x="355" y="162"/>
                      <a:pt x="355" y="162"/>
                    </a:cubicBezTo>
                    <a:cubicBezTo>
                      <a:pt x="355" y="162"/>
                      <a:pt x="356" y="162"/>
                      <a:pt x="356" y="162"/>
                    </a:cubicBezTo>
                    <a:cubicBezTo>
                      <a:pt x="356" y="161"/>
                      <a:pt x="356" y="161"/>
                      <a:pt x="356" y="161"/>
                    </a:cubicBezTo>
                    <a:cubicBezTo>
                      <a:pt x="356" y="161"/>
                      <a:pt x="358" y="160"/>
                      <a:pt x="358" y="160"/>
                    </a:cubicBezTo>
                    <a:cubicBezTo>
                      <a:pt x="358" y="160"/>
                      <a:pt x="358" y="160"/>
                      <a:pt x="358" y="160"/>
                    </a:cubicBezTo>
                    <a:cubicBezTo>
                      <a:pt x="360" y="159"/>
                      <a:pt x="360" y="159"/>
                      <a:pt x="360" y="159"/>
                    </a:cubicBezTo>
                    <a:cubicBezTo>
                      <a:pt x="360" y="159"/>
                      <a:pt x="360" y="160"/>
                      <a:pt x="360" y="160"/>
                    </a:cubicBezTo>
                    <a:cubicBezTo>
                      <a:pt x="359" y="158"/>
                      <a:pt x="356" y="155"/>
                      <a:pt x="356" y="155"/>
                    </a:cubicBezTo>
                    <a:cubicBezTo>
                      <a:pt x="357" y="151"/>
                      <a:pt x="357" y="151"/>
                      <a:pt x="357" y="151"/>
                    </a:cubicBezTo>
                    <a:cubicBezTo>
                      <a:pt x="357" y="151"/>
                      <a:pt x="359" y="145"/>
                      <a:pt x="359" y="144"/>
                    </a:cubicBezTo>
                    <a:cubicBezTo>
                      <a:pt x="359" y="143"/>
                      <a:pt x="358" y="139"/>
                      <a:pt x="358" y="139"/>
                    </a:cubicBezTo>
                    <a:cubicBezTo>
                      <a:pt x="358" y="139"/>
                      <a:pt x="356" y="138"/>
                      <a:pt x="358" y="135"/>
                    </a:cubicBezTo>
                    <a:cubicBezTo>
                      <a:pt x="360" y="132"/>
                      <a:pt x="362" y="128"/>
                      <a:pt x="362" y="128"/>
                    </a:cubicBezTo>
                    <a:cubicBezTo>
                      <a:pt x="363" y="120"/>
                      <a:pt x="363" y="120"/>
                      <a:pt x="363" y="120"/>
                    </a:cubicBezTo>
                    <a:cubicBezTo>
                      <a:pt x="363" y="120"/>
                      <a:pt x="360" y="118"/>
                      <a:pt x="363" y="116"/>
                    </a:cubicBezTo>
                    <a:cubicBezTo>
                      <a:pt x="366" y="114"/>
                      <a:pt x="372" y="106"/>
                      <a:pt x="372" y="106"/>
                    </a:cubicBezTo>
                    <a:cubicBezTo>
                      <a:pt x="378" y="100"/>
                      <a:pt x="378" y="100"/>
                      <a:pt x="378" y="100"/>
                    </a:cubicBezTo>
                    <a:cubicBezTo>
                      <a:pt x="368" y="97"/>
                      <a:pt x="368" y="97"/>
                      <a:pt x="368" y="97"/>
                    </a:cubicBezTo>
                    <a:lnTo>
                      <a:pt x="362" y="97"/>
                    </a:lnTo>
                    <a:close/>
                    <a:moveTo>
                      <a:pt x="157" y="372"/>
                    </a:moveTo>
                    <a:cubicBezTo>
                      <a:pt x="157" y="372"/>
                      <a:pt x="157" y="372"/>
                      <a:pt x="157" y="372"/>
                    </a:cubicBezTo>
                    <a:cubicBezTo>
                      <a:pt x="157" y="372"/>
                      <a:pt x="157" y="372"/>
                      <a:pt x="157" y="372"/>
                    </a:cubicBezTo>
                    <a:close/>
                    <a:moveTo>
                      <a:pt x="158" y="371"/>
                    </a:moveTo>
                    <a:cubicBezTo>
                      <a:pt x="158" y="371"/>
                      <a:pt x="158" y="371"/>
                      <a:pt x="158" y="371"/>
                    </a:cubicBezTo>
                    <a:cubicBezTo>
                      <a:pt x="158" y="371"/>
                      <a:pt x="158" y="371"/>
                      <a:pt x="158" y="371"/>
                    </a:cubicBezTo>
                    <a:cubicBezTo>
                      <a:pt x="158" y="371"/>
                      <a:pt x="158" y="371"/>
                      <a:pt x="158" y="371"/>
                    </a:cubicBezTo>
                    <a:cubicBezTo>
                      <a:pt x="158" y="371"/>
                      <a:pt x="158" y="371"/>
                      <a:pt x="158" y="371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9" name="Freeform 73">
                <a:extLst>
                  <a:ext uri="{FF2B5EF4-FFF2-40B4-BE49-F238E27FC236}">
                    <a16:creationId xmlns:a16="http://schemas.microsoft.com/office/drawing/2014/main" id="{98F708CF-40F1-D8A0-DF27-AE48EEC25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" y="2855"/>
                <a:ext cx="62" cy="144"/>
              </a:xfrm>
              <a:custGeom>
                <a:avLst/>
                <a:gdLst>
                  <a:gd name="T0" fmla="*/ 31 w 31"/>
                  <a:gd name="T1" fmla="*/ 35 h 72"/>
                  <a:gd name="T2" fmla="*/ 28 w 31"/>
                  <a:gd name="T3" fmla="*/ 30 h 72"/>
                  <a:gd name="T4" fmla="*/ 30 w 31"/>
                  <a:gd name="T5" fmla="*/ 21 h 72"/>
                  <a:gd name="T6" fmla="*/ 29 w 31"/>
                  <a:gd name="T7" fmla="*/ 19 h 72"/>
                  <a:gd name="T8" fmla="*/ 28 w 31"/>
                  <a:gd name="T9" fmla="*/ 17 h 72"/>
                  <a:gd name="T10" fmla="*/ 27 w 31"/>
                  <a:gd name="T11" fmla="*/ 10 h 72"/>
                  <a:gd name="T12" fmla="*/ 27 w 31"/>
                  <a:gd name="T13" fmla="*/ 0 h 72"/>
                  <a:gd name="T14" fmla="*/ 22 w 31"/>
                  <a:gd name="T15" fmla="*/ 1 h 72"/>
                  <a:gd name="T16" fmla="*/ 23 w 31"/>
                  <a:gd name="T17" fmla="*/ 5 h 72"/>
                  <a:gd name="T18" fmla="*/ 22 w 31"/>
                  <a:gd name="T19" fmla="*/ 13 h 72"/>
                  <a:gd name="T20" fmla="*/ 18 w 31"/>
                  <a:gd name="T21" fmla="*/ 14 h 72"/>
                  <a:gd name="T22" fmla="*/ 16 w 31"/>
                  <a:gd name="T23" fmla="*/ 14 h 72"/>
                  <a:gd name="T24" fmla="*/ 14 w 31"/>
                  <a:gd name="T25" fmla="*/ 17 h 72"/>
                  <a:gd name="T26" fmla="*/ 10 w 31"/>
                  <a:gd name="T27" fmla="*/ 18 h 72"/>
                  <a:gd name="T28" fmla="*/ 6 w 31"/>
                  <a:gd name="T29" fmla="*/ 20 h 72"/>
                  <a:gd name="T30" fmla="*/ 3 w 31"/>
                  <a:gd name="T31" fmla="*/ 25 h 72"/>
                  <a:gd name="T32" fmla="*/ 0 w 31"/>
                  <a:gd name="T33" fmla="*/ 27 h 72"/>
                  <a:gd name="T34" fmla="*/ 2 w 31"/>
                  <a:gd name="T35" fmla="*/ 30 h 72"/>
                  <a:gd name="T36" fmla="*/ 0 w 31"/>
                  <a:gd name="T37" fmla="*/ 41 h 72"/>
                  <a:gd name="T38" fmla="*/ 3 w 31"/>
                  <a:gd name="T39" fmla="*/ 40 h 72"/>
                  <a:gd name="T40" fmla="*/ 3 w 31"/>
                  <a:gd name="T41" fmla="*/ 45 h 72"/>
                  <a:gd name="T42" fmla="*/ 1 w 31"/>
                  <a:gd name="T43" fmla="*/ 48 h 72"/>
                  <a:gd name="T44" fmla="*/ 4 w 31"/>
                  <a:gd name="T45" fmla="*/ 50 h 72"/>
                  <a:gd name="T46" fmla="*/ 6 w 31"/>
                  <a:gd name="T47" fmla="*/ 50 h 72"/>
                  <a:gd name="T48" fmla="*/ 4 w 31"/>
                  <a:gd name="T49" fmla="*/ 55 h 72"/>
                  <a:gd name="T50" fmla="*/ 4 w 31"/>
                  <a:gd name="T51" fmla="*/ 57 h 72"/>
                  <a:gd name="T52" fmla="*/ 9 w 31"/>
                  <a:gd name="T53" fmla="*/ 59 h 72"/>
                  <a:gd name="T54" fmla="*/ 7 w 31"/>
                  <a:gd name="T55" fmla="*/ 61 h 72"/>
                  <a:gd name="T56" fmla="*/ 6 w 31"/>
                  <a:gd name="T57" fmla="*/ 64 h 72"/>
                  <a:gd name="T58" fmla="*/ 10 w 31"/>
                  <a:gd name="T59" fmla="*/ 66 h 72"/>
                  <a:gd name="T60" fmla="*/ 12 w 31"/>
                  <a:gd name="T61" fmla="*/ 68 h 72"/>
                  <a:gd name="T62" fmla="*/ 16 w 31"/>
                  <a:gd name="T63" fmla="*/ 71 h 72"/>
                  <a:gd name="T64" fmla="*/ 20 w 31"/>
                  <a:gd name="T65" fmla="*/ 72 h 72"/>
                  <a:gd name="T66" fmla="*/ 22 w 31"/>
                  <a:gd name="T67" fmla="*/ 68 h 72"/>
                  <a:gd name="T68" fmla="*/ 23 w 31"/>
                  <a:gd name="T69" fmla="*/ 61 h 72"/>
                  <a:gd name="T70" fmla="*/ 25 w 31"/>
                  <a:gd name="T71" fmla="*/ 55 h 72"/>
                  <a:gd name="T72" fmla="*/ 26 w 31"/>
                  <a:gd name="T73" fmla="*/ 51 h 72"/>
                  <a:gd name="T74" fmla="*/ 24 w 31"/>
                  <a:gd name="T75" fmla="*/ 46 h 72"/>
                  <a:gd name="T76" fmla="*/ 25 w 31"/>
                  <a:gd name="T77" fmla="*/ 45 h 72"/>
                  <a:gd name="T78" fmla="*/ 28 w 31"/>
                  <a:gd name="T79" fmla="*/ 42 h 72"/>
                  <a:gd name="T80" fmla="*/ 30 w 31"/>
                  <a:gd name="T81" fmla="*/ 39 h 72"/>
                  <a:gd name="T82" fmla="*/ 31 w 31"/>
                  <a:gd name="T83" fmla="*/ 3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72">
                    <a:moveTo>
                      <a:pt x="31" y="35"/>
                    </a:moveTo>
                    <a:cubicBezTo>
                      <a:pt x="30" y="34"/>
                      <a:pt x="28" y="30"/>
                      <a:pt x="28" y="30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1" y="28"/>
                      <a:pt x="2" y="30"/>
                    </a:cubicBezTo>
                    <a:cubicBezTo>
                      <a:pt x="3" y="33"/>
                      <a:pt x="0" y="41"/>
                      <a:pt x="0" y="41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68"/>
                      <a:pt x="14" y="71"/>
                      <a:pt x="16" y="71"/>
                    </a:cubicBezTo>
                    <a:cubicBezTo>
                      <a:pt x="17" y="71"/>
                      <a:pt x="20" y="72"/>
                      <a:pt x="20" y="72"/>
                    </a:cubicBezTo>
                    <a:cubicBezTo>
                      <a:pt x="20" y="72"/>
                      <a:pt x="21" y="70"/>
                      <a:pt x="22" y="68"/>
                    </a:cubicBezTo>
                    <a:cubicBezTo>
                      <a:pt x="22" y="65"/>
                      <a:pt x="19" y="62"/>
                      <a:pt x="23" y="61"/>
                    </a:cubicBezTo>
                    <a:cubicBezTo>
                      <a:pt x="28" y="60"/>
                      <a:pt x="25" y="55"/>
                      <a:pt x="25" y="55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1" y="37"/>
                      <a:pt x="31" y="3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0" name="Freeform 75">
                <a:extLst>
                  <a:ext uri="{FF2B5EF4-FFF2-40B4-BE49-F238E27FC236}">
                    <a16:creationId xmlns:a16="http://schemas.microsoft.com/office/drawing/2014/main" id="{167278B8-209F-7AF1-B601-26D1EC5D01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83" y="1277"/>
                <a:ext cx="470" cy="889"/>
              </a:xfrm>
              <a:custGeom>
                <a:avLst/>
                <a:gdLst>
                  <a:gd name="T0" fmla="*/ 24 w 234"/>
                  <a:gd name="T1" fmla="*/ 434 h 443"/>
                  <a:gd name="T2" fmla="*/ 78 w 234"/>
                  <a:gd name="T3" fmla="*/ 436 h 443"/>
                  <a:gd name="T4" fmla="*/ 140 w 234"/>
                  <a:gd name="T5" fmla="*/ 427 h 443"/>
                  <a:gd name="T6" fmla="*/ 171 w 234"/>
                  <a:gd name="T7" fmla="*/ 429 h 443"/>
                  <a:gd name="T8" fmla="*/ 205 w 234"/>
                  <a:gd name="T9" fmla="*/ 408 h 443"/>
                  <a:gd name="T10" fmla="*/ 229 w 234"/>
                  <a:gd name="T11" fmla="*/ 377 h 443"/>
                  <a:gd name="T12" fmla="*/ 202 w 234"/>
                  <a:gd name="T13" fmla="*/ 328 h 443"/>
                  <a:gd name="T14" fmla="*/ 192 w 234"/>
                  <a:gd name="T15" fmla="*/ 297 h 443"/>
                  <a:gd name="T16" fmla="*/ 167 w 234"/>
                  <a:gd name="T17" fmla="*/ 227 h 443"/>
                  <a:gd name="T18" fmla="*/ 127 w 234"/>
                  <a:gd name="T19" fmla="*/ 196 h 443"/>
                  <a:gd name="T20" fmla="*/ 133 w 234"/>
                  <a:gd name="T21" fmla="*/ 183 h 443"/>
                  <a:gd name="T22" fmla="*/ 178 w 234"/>
                  <a:gd name="T23" fmla="*/ 139 h 443"/>
                  <a:gd name="T24" fmla="*/ 134 w 234"/>
                  <a:gd name="T25" fmla="*/ 127 h 443"/>
                  <a:gd name="T26" fmla="*/ 116 w 234"/>
                  <a:gd name="T27" fmla="*/ 126 h 443"/>
                  <a:gd name="T28" fmla="*/ 134 w 234"/>
                  <a:gd name="T29" fmla="*/ 110 h 443"/>
                  <a:gd name="T30" fmla="*/ 126 w 234"/>
                  <a:gd name="T31" fmla="*/ 87 h 443"/>
                  <a:gd name="T32" fmla="*/ 110 w 234"/>
                  <a:gd name="T33" fmla="*/ 86 h 443"/>
                  <a:gd name="T34" fmla="*/ 103 w 234"/>
                  <a:gd name="T35" fmla="*/ 111 h 443"/>
                  <a:gd name="T36" fmla="*/ 90 w 234"/>
                  <a:gd name="T37" fmla="*/ 115 h 443"/>
                  <a:gd name="T38" fmla="*/ 87 w 234"/>
                  <a:gd name="T39" fmla="*/ 133 h 443"/>
                  <a:gd name="T40" fmla="*/ 73 w 234"/>
                  <a:gd name="T41" fmla="*/ 116 h 443"/>
                  <a:gd name="T42" fmla="*/ 68 w 234"/>
                  <a:gd name="T43" fmla="*/ 128 h 443"/>
                  <a:gd name="T44" fmla="*/ 84 w 234"/>
                  <a:gd name="T45" fmla="*/ 139 h 443"/>
                  <a:gd name="T46" fmla="*/ 68 w 234"/>
                  <a:gd name="T47" fmla="*/ 154 h 443"/>
                  <a:gd name="T48" fmla="*/ 77 w 234"/>
                  <a:gd name="T49" fmla="*/ 169 h 443"/>
                  <a:gd name="T50" fmla="*/ 53 w 234"/>
                  <a:gd name="T51" fmla="*/ 195 h 443"/>
                  <a:gd name="T52" fmla="*/ 71 w 234"/>
                  <a:gd name="T53" fmla="*/ 187 h 443"/>
                  <a:gd name="T54" fmla="*/ 68 w 234"/>
                  <a:gd name="T55" fmla="*/ 206 h 443"/>
                  <a:gd name="T56" fmla="*/ 81 w 234"/>
                  <a:gd name="T57" fmla="*/ 191 h 443"/>
                  <a:gd name="T58" fmla="*/ 79 w 234"/>
                  <a:gd name="T59" fmla="*/ 247 h 443"/>
                  <a:gd name="T60" fmla="*/ 107 w 234"/>
                  <a:gd name="T61" fmla="*/ 247 h 443"/>
                  <a:gd name="T62" fmla="*/ 115 w 234"/>
                  <a:gd name="T63" fmla="*/ 271 h 443"/>
                  <a:gd name="T64" fmla="*/ 116 w 234"/>
                  <a:gd name="T65" fmla="*/ 308 h 443"/>
                  <a:gd name="T66" fmla="*/ 78 w 234"/>
                  <a:gd name="T67" fmla="*/ 303 h 443"/>
                  <a:gd name="T68" fmla="*/ 84 w 234"/>
                  <a:gd name="T69" fmla="*/ 340 h 443"/>
                  <a:gd name="T70" fmla="*/ 50 w 234"/>
                  <a:gd name="T71" fmla="*/ 371 h 443"/>
                  <a:gd name="T72" fmla="*/ 82 w 234"/>
                  <a:gd name="T73" fmla="*/ 380 h 443"/>
                  <a:gd name="T74" fmla="*/ 112 w 234"/>
                  <a:gd name="T75" fmla="*/ 388 h 443"/>
                  <a:gd name="T76" fmla="*/ 40 w 234"/>
                  <a:gd name="T77" fmla="*/ 214 h 443"/>
                  <a:gd name="T78" fmla="*/ 65 w 234"/>
                  <a:gd name="T79" fmla="*/ 253 h 443"/>
                  <a:gd name="T80" fmla="*/ 34 w 234"/>
                  <a:gd name="T81" fmla="*/ 261 h 443"/>
                  <a:gd name="T82" fmla="*/ 11 w 234"/>
                  <a:gd name="T83" fmla="*/ 232 h 443"/>
                  <a:gd name="T84" fmla="*/ 61 w 234"/>
                  <a:gd name="T85" fmla="*/ 183 h 443"/>
                  <a:gd name="T86" fmla="*/ 83 w 234"/>
                  <a:gd name="T87" fmla="*/ 212 h 443"/>
                  <a:gd name="T88" fmla="*/ 53 w 234"/>
                  <a:gd name="T89" fmla="*/ 160 h 443"/>
                  <a:gd name="T90" fmla="*/ 63 w 234"/>
                  <a:gd name="T91" fmla="*/ 138 h 443"/>
                  <a:gd name="T92" fmla="*/ 37 w 234"/>
                  <a:gd name="T93" fmla="*/ 143 h 443"/>
                  <a:gd name="T94" fmla="*/ 48 w 234"/>
                  <a:gd name="T95" fmla="*/ 128 h 443"/>
                  <a:gd name="T96" fmla="*/ 56 w 234"/>
                  <a:gd name="T97" fmla="*/ 107 h 443"/>
                  <a:gd name="T98" fmla="*/ 65 w 234"/>
                  <a:gd name="T99" fmla="*/ 86 h 443"/>
                  <a:gd name="T100" fmla="*/ 76 w 234"/>
                  <a:gd name="T101" fmla="*/ 94 h 443"/>
                  <a:gd name="T102" fmla="*/ 215 w 234"/>
                  <a:gd name="T103" fmla="*/ 12 h 443"/>
                  <a:gd name="T104" fmla="*/ 198 w 234"/>
                  <a:gd name="T105" fmla="*/ 22 h 443"/>
                  <a:gd name="T106" fmla="*/ 217 w 234"/>
                  <a:gd name="T107" fmla="*/ 2 h 443"/>
                  <a:gd name="T108" fmla="*/ 209 w 234"/>
                  <a:gd name="T109" fmla="*/ 24 h 443"/>
                  <a:gd name="T110" fmla="*/ 195 w 234"/>
                  <a:gd name="T111" fmla="*/ 52 h 443"/>
                  <a:gd name="T112" fmla="*/ 178 w 234"/>
                  <a:gd name="T113" fmla="*/ 58 h 443"/>
                  <a:gd name="T114" fmla="*/ 166 w 234"/>
                  <a:gd name="T115" fmla="*/ 65 h 443"/>
                  <a:gd name="T116" fmla="*/ 165 w 234"/>
                  <a:gd name="T117" fmla="*/ 61 h 443"/>
                  <a:gd name="T118" fmla="*/ 154 w 234"/>
                  <a:gd name="T119" fmla="*/ 74 h 443"/>
                  <a:gd name="T120" fmla="*/ 151 w 234"/>
                  <a:gd name="T121" fmla="*/ 75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4" h="443">
                    <a:moveTo>
                      <a:pt x="59" y="403"/>
                    </a:moveTo>
                    <a:cubicBezTo>
                      <a:pt x="56" y="406"/>
                      <a:pt x="56" y="406"/>
                      <a:pt x="56" y="406"/>
                    </a:cubicBezTo>
                    <a:cubicBezTo>
                      <a:pt x="56" y="409"/>
                      <a:pt x="56" y="409"/>
                      <a:pt x="56" y="409"/>
                    </a:cubicBezTo>
                    <a:cubicBezTo>
                      <a:pt x="54" y="412"/>
                      <a:pt x="54" y="412"/>
                      <a:pt x="54" y="412"/>
                    </a:cubicBezTo>
                    <a:cubicBezTo>
                      <a:pt x="54" y="412"/>
                      <a:pt x="53" y="413"/>
                      <a:pt x="52" y="413"/>
                    </a:cubicBezTo>
                    <a:cubicBezTo>
                      <a:pt x="52" y="414"/>
                      <a:pt x="49" y="417"/>
                      <a:pt x="49" y="417"/>
                    </a:cubicBezTo>
                    <a:cubicBezTo>
                      <a:pt x="49" y="417"/>
                      <a:pt x="48" y="417"/>
                      <a:pt x="48" y="418"/>
                    </a:cubicBezTo>
                    <a:cubicBezTo>
                      <a:pt x="47" y="418"/>
                      <a:pt x="42" y="420"/>
                      <a:pt x="42" y="420"/>
                    </a:cubicBezTo>
                    <a:cubicBezTo>
                      <a:pt x="40" y="423"/>
                      <a:pt x="40" y="423"/>
                      <a:pt x="40" y="423"/>
                    </a:cubicBezTo>
                    <a:cubicBezTo>
                      <a:pt x="36" y="424"/>
                      <a:pt x="36" y="424"/>
                      <a:pt x="36" y="424"/>
                    </a:cubicBezTo>
                    <a:cubicBezTo>
                      <a:pt x="34" y="428"/>
                      <a:pt x="34" y="428"/>
                      <a:pt x="34" y="428"/>
                    </a:cubicBezTo>
                    <a:cubicBezTo>
                      <a:pt x="30" y="430"/>
                      <a:pt x="30" y="430"/>
                      <a:pt x="30" y="430"/>
                    </a:cubicBezTo>
                    <a:cubicBezTo>
                      <a:pt x="27" y="430"/>
                      <a:pt x="27" y="430"/>
                      <a:pt x="27" y="430"/>
                    </a:cubicBezTo>
                    <a:cubicBezTo>
                      <a:pt x="24" y="429"/>
                      <a:pt x="24" y="429"/>
                      <a:pt x="24" y="429"/>
                    </a:cubicBezTo>
                    <a:cubicBezTo>
                      <a:pt x="21" y="430"/>
                      <a:pt x="21" y="430"/>
                      <a:pt x="21" y="430"/>
                    </a:cubicBezTo>
                    <a:cubicBezTo>
                      <a:pt x="19" y="432"/>
                      <a:pt x="19" y="432"/>
                      <a:pt x="19" y="432"/>
                    </a:cubicBezTo>
                    <a:cubicBezTo>
                      <a:pt x="20" y="435"/>
                      <a:pt x="20" y="435"/>
                      <a:pt x="20" y="435"/>
                    </a:cubicBezTo>
                    <a:cubicBezTo>
                      <a:pt x="23" y="437"/>
                      <a:pt x="23" y="437"/>
                      <a:pt x="23" y="437"/>
                    </a:cubicBezTo>
                    <a:cubicBezTo>
                      <a:pt x="24" y="434"/>
                      <a:pt x="24" y="434"/>
                      <a:pt x="24" y="434"/>
                    </a:cubicBezTo>
                    <a:cubicBezTo>
                      <a:pt x="29" y="437"/>
                      <a:pt x="29" y="437"/>
                      <a:pt x="29" y="437"/>
                    </a:cubicBezTo>
                    <a:cubicBezTo>
                      <a:pt x="29" y="437"/>
                      <a:pt x="31" y="439"/>
                      <a:pt x="31" y="440"/>
                    </a:cubicBezTo>
                    <a:cubicBezTo>
                      <a:pt x="31" y="440"/>
                      <a:pt x="31" y="443"/>
                      <a:pt x="32" y="442"/>
                    </a:cubicBezTo>
                    <a:cubicBezTo>
                      <a:pt x="33" y="442"/>
                      <a:pt x="36" y="439"/>
                      <a:pt x="36" y="439"/>
                    </a:cubicBezTo>
                    <a:cubicBezTo>
                      <a:pt x="35" y="436"/>
                      <a:pt x="35" y="436"/>
                      <a:pt x="35" y="436"/>
                    </a:cubicBezTo>
                    <a:cubicBezTo>
                      <a:pt x="35" y="436"/>
                      <a:pt x="38" y="435"/>
                      <a:pt x="39" y="435"/>
                    </a:cubicBezTo>
                    <a:cubicBezTo>
                      <a:pt x="41" y="436"/>
                      <a:pt x="42" y="436"/>
                      <a:pt x="43" y="435"/>
                    </a:cubicBezTo>
                    <a:cubicBezTo>
                      <a:pt x="43" y="434"/>
                      <a:pt x="45" y="433"/>
                      <a:pt x="45" y="433"/>
                    </a:cubicBezTo>
                    <a:cubicBezTo>
                      <a:pt x="45" y="433"/>
                      <a:pt x="47" y="432"/>
                      <a:pt x="47" y="431"/>
                    </a:cubicBezTo>
                    <a:cubicBezTo>
                      <a:pt x="47" y="430"/>
                      <a:pt x="50" y="429"/>
                      <a:pt x="50" y="429"/>
                    </a:cubicBezTo>
                    <a:cubicBezTo>
                      <a:pt x="50" y="429"/>
                      <a:pt x="55" y="431"/>
                      <a:pt x="56" y="431"/>
                    </a:cubicBezTo>
                    <a:cubicBezTo>
                      <a:pt x="57" y="431"/>
                      <a:pt x="62" y="430"/>
                      <a:pt x="62" y="430"/>
                    </a:cubicBezTo>
                    <a:cubicBezTo>
                      <a:pt x="65" y="432"/>
                      <a:pt x="65" y="432"/>
                      <a:pt x="65" y="432"/>
                    </a:cubicBezTo>
                    <a:cubicBezTo>
                      <a:pt x="65" y="432"/>
                      <a:pt x="65" y="434"/>
                      <a:pt x="66" y="434"/>
                    </a:cubicBezTo>
                    <a:cubicBezTo>
                      <a:pt x="68" y="435"/>
                      <a:pt x="69" y="434"/>
                      <a:pt x="69" y="434"/>
                    </a:cubicBezTo>
                    <a:cubicBezTo>
                      <a:pt x="71" y="437"/>
                      <a:pt x="71" y="437"/>
                      <a:pt x="71" y="437"/>
                    </a:cubicBezTo>
                    <a:cubicBezTo>
                      <a:pt x="74" y="440"/>
                      <a:pt x="74" y="440"/>
                      <a:pt x="74" y="440"/>
                    </a:cubicBezTo>
                    <a:cubicBezTo>
                      <a:pt x="74" y="440"/>
                      <a:pt x="76" y="439"/>
                      <a:pt x="76" y="439"/>
                    </a:cubicBezTo>
                    <a:cubicBezTo>
                      <a:pt x="76" y="438"/>
                      <a:pt x="77" y="436"/>
                      <a:pt x="78" y="436"/>
                    </a:cubicBezTo>
                    <a:cubicBezTo>
                      <a:pt x="78" y="435"/>
                      <a:pt x="81" y="435"/>
                      <a:pt x="81" y="435"/>
                    </a:cubicBezTo>
                    <a:cubicBezTo>
                      <a:pt x="81" y="435"/>
                      <a:pt x="81" y="433"/>
                      <a:pt x="81" y="432"/>
                    </a:cubicBezTo>
                    <a:cubicBezTo>
                      <a:pt x="81" y="431"/>
                      <a:pt x="81" y="428"/>
                      <a:pt x="81" y="428"/>
                    </a:cubicBezTo>
                    <a:cubicBezTo>
                      <a:pt x="82" y="427"/>
                      <a:pt x="84" y="424"/>
                      <a:pt x="84" y="424"/>
                    </a:cubicBezTo>
                    <a:cubicBezTo>
                      <a:pt x="88" y="423"/>
                      <a:pt x="88" y="423"/>
                      <a:pt x="88" y="423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101" y="422"/>
                      <a:pt x="101" y="422"/>
                      <a:pt x="101" y="422"/>
                    </a:cubicBezTo>
                    <a:cubicBezTo>
                      <a:pt x="105" y="426"/>
                      <a:pt x="105" y="426"/>
                      <a:pt x="105" y="426"/>
                    </a:cubicBezTo>
                    <a:cubicBezTo>
                      <a:pt x="109" y="430"/>
                      <a:pt x="109" y="430"/>
                      <a:pt x="109" y="430"/>
                    </a:cubicBezTo>
                    <a:cubicBezTo>
                      <a:pt x="109" y="430"/>
                      <a:pt x="112" y="433"/>
                      <a:pt x="112" y="432"/>
                    </a:cubicBezTo>
                    <a:cubicBezTo>
                      <a:pt x="112" y="431"/>
                      <a:pt x="113" y="427"/>
                      <a:pt x="114" y="427"/>
                    </a:cubicBezTo>
                    <a:cubicBezTo>
                      <a:pt x="114" y="427"/>
                      <a:pt x="117" y="431"/>
                      <a:pt x="117" y="431"/>
                    </a:cubicBezTo>
                    <a:cubicBezTo>
                      <a:pt x="120" y="431"/>
                      <a:pt x="120" y="431"/>
                      <a:pt x="120" y="431"/>
                    </a:cubicBezTo>
                    <a:cubicBezTo>
                      <a:pt x="123" y="431"/>
                      <a:pt x="123" y="431"/>
                      <a:pt x="123" y="431"/>
                    </a:cubicBezTo>
                    <a:cubicBezTo>
                      <a:pt x="125" y="429"/>
                      <a:pt x="125" y="429"/>
                      <a:pt x="125" y="429"/>
                    </a:cubicBezTo>
                    <a:cubicBezTo>
                      <a:pt x="123" y="427"/>
                      <a:pt x="123" y="427"/>
                      <a:pt x="123" y="427"/>
                    </a:cubicBezTo>
                    <a:cubicBezTo>
                      <a:pt x="127" y="428"/>
                      <a:pt x="127" y="428"/>
                      <a:pt x="127" y="428"/>
                    </a:cubicBezTo>
                    <a:cubicBezTo>
                      <a:pt x="135" y="428"/>
                      <a:pt x="135" y="428"/>
                      <a:pt x="135" y="428"/>
                    </a:cubicBezTo>
                    <a:cubicBezTo>
                      <a:pt x="140" y="427"/>
                      <a:pt x="140" y="427"/>
                      <a:pt x="140" y="427"/>
                    </a:cubicBezTo>
                    <a:cubicBezTo>
                      <a:pt x="143" y="426"/>
                      <a:pt x="143" y="426"/>
                      <a:pt x="143" y="426"/>
                    </a:cubicBezTo>
                    <a:cubicBezTo>
                      <a:pt x="142" y="428"/>
                      <a:pt x="142" y="428"/>
                      <a:pt x="142" y="428"/>
                    </a:cubicBezTo>
                    <a:cubicBezTo>
                      <a:pt x="138" y="430"/>
                      <a:pt x="138" y="430"/>
                      <a:pt x="138" y="430"/>
                    </a:cubicBezTo>
                    <a:cubicBezTo>
                      <a:pt x="138" y="430"/>
                      <a:pt x="136" y="430"/>
                      <a:pt x="137" y="431"/>
                    </a:cubicBezTo>
                    <a:cubicBezTo>
                      <a:pt x="137" y="432"/>
                      <a:pt x="141" y="434"/>
                      <a:pt x="141" y="434"/>
                    </a:cubicBezTo>
                    <a:cubicBezTo>
                      <a:pt x="141" y="434"/>
                      <a:pt x="139" y="435"/>
                      <a:pt x="142" y="435"/>
                    </a:cubicBezTo>
                    <a:cubicBezTo>
                      <a:pt x="145" y="435"/>
                      <a:pt x="146" y="434"/>
                      <a:pt x="146" y="434"/>
                    </a:cubicBezTo>
                    <a:cubicBezTo>
                      <a:pt x="149" y="431"/>
                      <a:pt x="149" y="431"/>
                      <a:pt x="149" y="431"/>
                    </a:cubicBezTo>
                    <a:cubicBezTo>
                      <a:pt x="147" y="430"/>
                      <a:pt x="147" y="430"/>
                      <a:pt x="147" y="430"/>
                    </a:cubicBezTo>
                    <a:cubicBezTo>
                      <a:pt x="143" y="429"/>
                      <a:pt x="143" y="429"/>
                      <a:pt x="143" y="429"/>
                    </a:cubicBezTo>
                    <a:cubicBezTo>
                      <a:pt x="144" y="426"/>
                      <a:pt x="144" y="426"/>
                      <a:pt x="144" y="426"/>
                    </a:cubicBezTo>
                    <a:cubicBezTo>
                      <a:pt x="145" y="425"/>
                      <a:pt x="145" y="425"/>
                      <a:pt x="145" y="425"/>
                    </a:cubicBezTo>
                    <a:cubicBezTo>
                      <a:pt x="147" y="428"/>
                      <a:pt x="147" y="428"/>
                      <a:pt x="147" y="428"/>
                    </a:cubicBezTo>
                    <a:cubicBezTo>
                      <a:pt x="150" y="426"/>
                      <a:pt x="150" y="426"/>
                      <a:pt x="150" y="426"/>
                    </a:cubicBezTo>
                    <a:cubicBezTo>
                      <a:pt x="153" y="427"/>
                      <a:pt x="153" y="427"/>
                      <a:pt x="153" y="427"/>
                    </a:cubicBezTo>
                    <a:cubicBezTo>
                      <a:pt x="155" y="431"/>
                      <a:pt x="155" y="431"/>
                      <a:pt x="155" y="431"/>
                    </a:cubicBezTo>
                    <a:cubicBezTo>
                      <a:pt x="155" y="431"/>
                      <a:pt x="157" y="432"/>
                      <a:pt x="158" y="431"/>
                    </a:cubicBezTo>
                    <a:cubicBezTo>
                      <a:pt x="159" y="430"/>
                      <a:pt x="161" y="429"/>
                      <a:pt x="161" y="429"/>
                    </a:cubicBezTo>
                    <a:cubicBezTo>
                      <a:pt x="171" y="429"/>
                      <a:pt x="171" y="429"/>
                      <a:pt x="171" y="429"/>
                    </a:cubicBezTo>
                    <a:cubicBezTo>
                      <a:pt x="171" y="429"/>
                      <a:pt x="175" y="429"/>
                      <a:pt x="176" y="430"/>
                    </a:cubicBezTo>
                    <a:cubicBezTo>
                      <a:pt x="177" y="431"/>
                      <a:pt x="180" y="433"/>
                      <a:pt x="180" y="433"/>
                    </a:cubicBezTo>
                    <a:cubicBezTo>
                      <a:pt x="184" y="434"/>
                      <a:pt x="184" y="434"/>
                      <a:pt x="184" y="434"/>
                    </a:cubicBezTo>
                    <a:cubicBezTo>
                      <a:pt x="188" y="433"/>
                      <a:pt x="188" y="433"/>
                      <a:pt x="188" y="433"/>
                    </a:cubicBezTo>
                    <a:cubicBezTo>
                      <a:pt x="188" y="433"/>
                      <a:pt x="189" y="432"/>
                      <a:pt x="190" y="432"/>
                    </a:cubicBezTo>
                    <a:cubicBezTo>
                      <a:pt x="191" y="431"/>
                      <a:pt x="194" y="430"/>
                      <a:pt x="195" y="430"/>
                    </a:cubicBezTo>
                    <a:cubicBezTo>
                      <a:pt x="196" y="430"/>
                      <a:pt x="200" y="429"/>
                      <a:pt x="201" y="429"/>
                    </a:cubicBezTo>
                    <a:cubicBezTo>
                      <a:pt x="202" y="429"/>
                      <a:pt x="202" y="430"/>
                      <a:pt x="204" y="429"/>
                    </a:cubicBezTo>
                    <a:cubicBezTo>
                      <a:pt x="205" y="429"/>
                      <a:pt x="207" y="425"/>
                      <a:pt x="207" y="425"/>
                    </a:cubicBezTo>
                    <a:cubicBezTo>
                      <a:pt x="207" y="425"/>
                      <a:pt x="208" y="424"/>
                      <a:pt x="210" y="423"/>
                    </a:cubicBezTo>
                    <a:cubicBezTo>
                      <a:pt x="211" y="423"/>
                      <a:pt x="213" y="424"/>
                      <a:pt x="214" y="422"/>
                    </a:cubicBezTo>
                    <a:cubicBezTo>
                      <a:pt x="215" y="421"/>
                      <a:pt x="216" y="420"/>
                      <a:pt x="217" y="419"/>
                    </a:cubicBezTo>
                    <a:cubicBezTo>
                      <a:pt x="217" y="418"/>
                      <a:pt x="219" y="416"/>
                      <a:pt x="219" y="415"/>
                    </a:cubicBezTo>
                    <a:cubicBezTo>
                      <a:pt x="219" y="414"/>
                      <a:pt x="219" y="411"/>
                      <a:pt x="219" y="411"/>
                    </a:cubicBezTo>
                    <a:cubicBezTo>
                      <a:pt x="219" y="411"/>
                      <a:pt x="216" y="411"/>
                      <a:pt x="216" y="411"/>
                    </a:cubicBezTo>
                    <a:cubicBezTo>
                      <a:pt x="215" y="411"/>
                      <a:pt x="212" y="411"/>
                      <a:pt x="211" y="411"/>
                    </a:cubicBezTo>
                    <a:cubicBezTo>
                      <a:pt x="211" y="411"/>
                      <a:pt x="207" y="410"/>
                      <a:pt x="207" y="410"/>
                    </a:cubicBezTo>
                    <a:cubicBezTo>
                      <a:pt x="207" y="409"/>
                      <a:pt x="207" y="409"/>
                      <a:pt x="207" y="409"/>
                    </a:cubicBezTo>
                    <a:cubicBezTo>
                      <a:pt x="207" y="409"/>
                      <a:pt x="205" y="408"/>
                      <a:pt x="205" y="408"/>
                    </a:cubicBezTo>
                    <a:cubicBezTo>
                      <a:pt x="204" y="408"/>
                      <a:pt x="204" y="407"/>
                      <a:pt x="203" y="407"/>
                    </a:cubicBezTo>
                    <a:cubicBezTo>
                      <a:pt x="202" y="406"/>
                      <a:pt x="201" y="405"/>
                      <a:pt x="201" y="405"/>
                    </a:cubicBezTo>
                    <a:cubicBezTo>
                      <a:pt x="198" y="404"/>
                      <a:pt x="198" y="404"/>
                      <a:pt x="198" y="404"/>
                    </a:cubicBezTo>
                    <a:cubicBezTo>
                      <a:pt x="195" y="404"/>
                      <a:pt x="195" y="404"/>
                      <a:pt x="195" y="404"/>
                    </a:cubicBezTo>
                    <a:cubicBezTo>
                      <a:pt x="198" y="403"/>
                      <a:pt x="198" y="403"/>
                      <a:pt x="198" y="403"/>
                    </a:cubicBezTo>
                    <a:cubicBezTo>
                      <a:pt x="198" y="403"/>
                      <a:pt x="201" y="403"/>
                      <a:pt x="202" y="403"/>
                    </a:cubicBezTo>
                    <a:cubicBezTo>
                      <a:pt x="203" y="403"/>
                      <a:pt x="207" y="403"/>
                      <a:pt x="207" y="403"/>
                    </a:cubicBezTo>
                    <a:cubicBezTo>
                      <a:pt x="207" y="402"/>
                      <a:pt x="209" y="399"/>
                      <a:pt x="209" y="399"/>
                    </a:cubicBezTo>
                    <a:cubicBezTo>
                      <a:pt x="209" y="396"/>
                      <a:pt x="209" y="396"/>
                      <a:pt x="209" y="396"/>
                    </a:cubicBezTo>
                    <a:cubicBezTo>
                      <a:pt x="207" y="395"/>
                      <a:pt x="207" y="395"/>
                      <a:pt x="207" y="395"/>
                    </a:cubicBezTo>
                    <a:cubicBezTo>
                      <a:pt x="203" y="395"/>
                      <a:pt x="203" y="395"/>
                      <a:pt x="203" y="395"/>
                    </a:cubicBezTo>
                    <a:cubicBezTo>
                      <a:pt x="208" y="393"/>
                      <a:pt x="208" y="393"/>
                      <a:pt x="208" y="393"/>
                    </a:cubicBezTo>
                    <a:cubicBezTo>
                      <a:pt x="210" y="391"/>
                      <a:pt x="210" y="391"/>
                      <a:pt x="210" y="391"/>
                    </a:cubicBezTo>
                    <a:cubicBezTo>
                      <a:pt x="212" y="393"/>
                      <a:pt x="212" y="393"/>
                      <a:pt x="212" y="393"/>
                    </a:cubicBezTo>
                    <a:cubicBezTo>
                      <a:pt x="212" y="393"/>
                      <a:pt x="217" y="393"/>
                      <a:pt x="217" y="393"/>
                    </a:cubicBezTo>
                    <a:cubicBezTo>
                      <a:pt x="217" y="392"/>
                      <a:pt x="218" y="390"/>
                      <a:pt x="218" y="390"/>
                    </a:cubicBezTo>
                    <a:cubicBezTo>
                      <a:pt x="219" y="388"/>
                      <a:pt x="219" y="388"/>
                      <a:pt x="219" y="388"/>
                    </a:cubicBezTo>
                    <a:cubicBezTo>
                      <a:pt x="226" y="382"/>
                      <a:pt x="226" y="382"/>
                      <a:pt x="226" y="382"/>
                    </a:cubicBezTo>
                    <a:cubicBezTo>
                      <a:pt x="229" y="377"/>
                      <a:pt x="229" y="377"/>
                      <a:pt x="229" y="377"/>
                    </a:cubicBezTo>
                    <a:cubicBezTo>
                      <a:pt x="230" y="373"/>
                      <a:pt x="230" y="373"/>
                      <a:pt x="230" y="373"/>
                    </a:cubicBezTo>
                    <a:cubicBezTo>
                      <a:pt x="234" y="365"/>
                      <a:pt x="234" y="365"/>
                      <a:pt x="234" y="365"/>
                    </a:cubicBezTo>
                    <a:cubicBezTo>
                      <a:pt x="234" y="356"/>
                      <a:pt x="234" y="356"/>
                      <a:pt x="234" y="356"/>
                    </a:cubicBezTo>
                    <a:cubicBezTo>
                      <a:pt x="229" y="349"/>
                      <a:pt x="229" y="349"/>
                      <a:pt x="229" y="349"/>
                    </a:cubicBezTo>
                    <a:cubicBezTo>
                      <a:pt x="229" y="349"/>
                      <a:pt x="225" y="345"/>
                      <a:pt x="223" y="345"/>
                    </a:cubicBezTo>
                    <a:cubicBezTo>
                      <a:pt x="222" y="344"/>
                      <a:pt x="213" y="343"/>
                      <a:pt x="213" y="343"/>
                    </a:cubicBezTo>
                    <a:cubicBezTo>
                      <a:pt x="206" y="341"/>
                      <a:pt x="206" y="341"/>
                      <a:pt x="206" y="341"/>
                    </a:cubicBezTo>
                    <a:cubicBezTo>
                      <a:pt x="203" y="342"/>
                      <a:pt x="203" y="342"/>
                      <a:pt x="203" y="342"/>
                    </a:cubicBezTo>
                    <a:cubicBezTo>
                      <a:pt x="202" y="345"/>
                      <a:pt x="202" y="345"/>
                      <a:pt x="202" y="345"/>
                    </a:cubicBezTo>
                    <a:cubicBezTo>
                      <a:pt x="200" y="346"/>
                      <a:pt x="200" y="346"/>
                      <a:pt x="200" y="346"/>
                    </a:cubicBezTo>
                    <a:cubicBezTo>
                      <a:pt x="200" y="346"/>
                      <a:pt x="198" y="348"/>
                      <a:pt x="197" y="348"/>
                    </a:cubicBezTo>
                    <a:cubicBezTo>
                      <a:pt x="197" y="348"/>
                      <a:pt x="195" y="345"/>
                      <a:pt x="195" y="345"/>
                    </a:cubicBezTo>
                    <a:cubicBezTo>
                      <a:pt x="195" y="345"/>
                      <a:pt x="193" y="343"/>
                      <a:pt x="192" y="343"/>
                    </a:cubicBezTo>
                    <a:cubicBezTo>
                      <a:pt x="192" y="343"/>
                      <a:pt x="189" y="342"/>
                      <a:pt x="189" y="342"/>
                    </a:cubicBezTo>
                    <a:cubicBezTo>
                      <a:pt x="193" y="340"/>
                      <a:pt x="193" y="340"/>
                      <a:pt x="193" y="340"/>
                    </a:cubicBezTo>
                    <a:cubicBezTo>
                      <a:pt x="196" y="338"/>
                      <a:pt x="196" y="338"/>
                      <a:pt x="196" y="338"/>
                    </a:cubicBezTo>
                    <a:cubicBezTo>
                      <a:pt x="196" y="338"/>
                      <a:pt x="198" y="336"/>
                      <a:pt x="198" y="336"/>
                    </a:cubicBezTo>
                    <a:cubicBezTo>
                      <a:pt x="199" y="336"/>
                      <a:pt x="201" y="334"/>
                      <a:pt x="201" y="334"/>
                    </a:cubicBezTo>
                    <a:cubicBezTo>
                      <a:pt x="202" y="328"/>
                      <a:pt x="202" y="328"/>
                      <a:pt x="202" y="328"/>
                    </a:cubicBezTo>
                    <a:cubicBezTo>
                      <a:pt x="200" y="321"/>
                      <a:pt x="200" y="321"/>
                      <a:pt x="200" y="321"/>
                    </a:cubicBezTo>
                    <a:cubicBezTo>
                      <a:pt x="197" y="318"/>
                      <a:pt x="197" y="318"/>
                      <a:pt x="197" y="318"/>
                    </a:cubicBezTo>
                    <a:cubicBezTo>
                      <a:pt x="196" y="315"/>
                      <a:pt x="196" y="315"/>
                      <a:pt x="196" y="315"/>
                    </a:cubicBezTo>
                    <a:cubicBezTo>
                      <a:pt x="194" y="314"/>
                      <a:pt x="194" y="314"/>
                      <a:pt x="194" y="314"/>
                    </a:cubicBezTo>
                    <a:cubicBezTo>
                      <a:pt x="191" y="312"/>
                      <a:pt x="191" y="312"/>
                      <a:pt x="191" y="312"/>
                    </a:cubicBezTo>
                    <a:cubicBezTo>
                      <a:pt x="189" y="309"/>
                      <a:pt x="189" y="309"/>
                      <a:pt x="189" y="309"/>
                    </a:cubicBezTo>
                    <a:cubicBezTo>
                      <a:pt x="187" y="307"/>
                      <a:pt x="187" y="307"/>
                      <a:pt x="187" y="307"/>
                    </a:cubicBezTo>
                    <a:cubicBezTo>
                      <a:pt x="188" y="305"/>
                      <a:pt x="188" y="305"/>
                      <a:pt x="188" y="305"/>
                    </a:cubicBezTo>
                    <a:cubicBezTo>
                      <a:pt x="189" y="306"/>
                      <a:pt x="189" y="306"/>
                      <a:pt x="189" y="306"/>
                    </a:cubicBezTo>
                    <a:cubicBezTo>
                      <a:pt x="189" y="306"/>
                      <a:pt x="190" y="308"/>
                      <a:pt x="190" y="308"/>
                    </a:cubicBezTo>
                    <a:cubicBezTo>
                      <a:pt x="190" y="308"/>
                      <a:pt x="191" y="309"/>
                      <a:pt x="191" y="310"/>
                    </a:cubicBezTo>
                    <a:cubicBezTo>
                      <a:pt x="192" y="310"/>
                      <a:pt x="195" y="311"/>
                      <a:pt x="195" y="311"/>
                    </a:cubicBezTo>
                    <a:cubicBezTo>
                      <a:pt x="197" y="311"/>
                      <a:pt x="197" y="311"/>
                      <a:pt x="197" y="311"/>
                    </a:cubicBezTo>
                    <a:cubicBezTo>
                      <a:pt x="198" y="314"/>
                      <a:pt x="198" y="314"/>
                      <a:pt x="198" y="314"/>
                    </a:cubicBezTo>
                    <a:cubicBezTo>
                      <a:pt x="198" y="314"/>
                      <a:pt x="199" y="312"/>
                      <a:pt x="199" y="312"/>
                    </a:cubicBezTo>
                    <a:cubicBezTo>
                      <a:pt x="199" y="311"/>
                      <a:pt x="197" y="308"/>
                      <a:pt x="197" y="308"/>
                    </a:cubicBezTo>
                    <a:cubicBezTo>
                      <a:pt x="196" y="307"/>
                      <a:pt x="195" y="305"/>
                      <a:pt x="195" y="304"/>
                    </a:cubicBezTo>
                    <a:cubicBezTo>
                      <a:pt x="195" y="304"/>
                      <a:pt x="193" y="299"/>
                      <a:pt x="193" y="299"/>
                    </a:cubicBezTo>
                    <a:cubicBezTo>
                      <a:pt x="193" y="299"/>
                      <a:pt x="192" y="297"/>
                      <a:pt x="192" y="297"/>
                    </a:cubicBezTo>
                    <a:cubicBezTo>
                      <a:pt x="192" y="296"/>
                      <a:pt x="192" y="292"/>
                      <a:pt x="192" y="292"/>
                    </a:cubicBezTo>
                    <a:cubicBezTo>
                      <a:pt x="194" y="291"/>
                      <a:pt x="194" y="291"/>
                      <a:pt x="194" y="291"/>
                    </a:cubicBezTo>
                    <a:cubicBezTo>
                      <a:pt x="195" y="290"/>
                      <a:pt x="195" y="290"/>
                      <a:pt x="195" y="290"/>
                    </a:cubicBezTo>
                    <a:cubicBezTo>
                      <a:pt x="195" y="290"/>
                      <a:pt x="194" y="290"/>
                      <a:pt x="194" y="289"/>
                    </a:cubicBezTo>
                    <a:cubicBezTo>
                      <a:pt x="194" y="288"/>
                      <a:pt x="192" y="286"/>
                      <a:pt x="192" y="286"/>
                    </a:cubicBezTo>
                    <a:cubicBezTo>
                      <a:pt x="192" y="286"/>
                      <a:pt x="190" y="285"/>
                      <a:pt x="190" y="284"/>
                    </a:cubicBezTo>
                    <a:cubicBezTo>
                      <a:pt x="189" y="283"/>
                      <a:pt x="188" y="281"/>
                      <a:pt x="188" y="281"/>
                    </a:cubicBezTo>
                    <a:cubicBezTo>
                      <a:pt x="188" y="280"/>
                      <a:pt x="187" y="275"/>
                      <a:pt x="187" y="275"/>
                    </a:cubicBezTo>
                    <a:cubicBezTo>
                      <a:pt x="184" y="271"/>
                      <a:pt x="184" y="271"/>
                      <a:pt x="184" y="271"/>
                    </a:cubicBezTo>
                    <a:cubicBezTo>
                      <a:pt x="184" y="271"/>
                      <a:pt x="182" y="269"/>
                      <a:pt x="182" y="269"/>
                    </a:cubicBezTo>
                    <a:cubicBezTo>
                      <a:pt x="181" y="269"/>
                      <a:pt x="179" y="268"/>
                      <a:pt x="179" y="268"/>
                    </a:cubicBezTo>
                    <a:cubicBezTo>
                      <a:pt x="178" y="268"/>
                      <a:pt x="174" y="266"/>
                      <a:pt x="174" y="266"/>
                    </a:cubicBezTo>
                    <a:cubicBezTo>
                      <a:pt x="174" y="266"/>
                      <a:pt x="171" y="262"/>
                      <a:pt x="171" y="261"/>
                    </a:cubicBezTo>
                    <a:cubicBezTo>
                      <a:pt x="171" y="260"/>
                      <a:pt x="169" y="256"/>
                      <a:pt x="169" y="256"/>
                    </a:cubicBezTo>
                    <a:cubicBezTo>
                      <a:pt x="169" y="252"/>
                      <a:pt x="169" y="252"/>
                      <a:pt x="169" y="252"/>
                    </a:cubicBezTo>
                    <a:cubicBezTo>
                      <a:pt x="168" y="246"/>
                      <a:pt x="168" y="246"/>
                      <a:pt x="168" y="246"/>
                    </a:cubicBezTo>
                    <a:cubicBezTo>
                      <a:pt x="167" y="239"/>
                      <a:pt x="167" y="239"/>
                      <a:pt x="167" y="239"/>
                    </a:cubicBezTo>
                    <a:cubicBezTo>
                      <a:pt x="167" y="233"/>
                      <a:pt x="167" y="233"/>
                      <a:pt x="167" y="233"/>
                    </a:cubicBezTo>
                    <a:cubicBezTo>
                      <a:pt x="167" y="227"/>
                      <a:pt x="167" y="227"/>
                      <a:pt x="167" y="227"/>
                    </a:cubicBezTo>
                    <a:cubicBezTo>
                      <a:pt x="166" y="223"/>
                      <a:pt x="166" y="223"/>
                      <a:pt x="166" y="223"/>
                    </a:cubicBezTo>
                    <a:cubicBezTo>
                      <a:pt x="163" y="217"/>
                      <a:pt x="163" y="217"/>
                      <a:pt x="163" y="217"/>
                    </a:cubicBezTo>
                    <a:cubicBezTo>
                      <a:pt x="161" y="213"/>
                      <a:pt x="161" y="213"/>
                      <a:pt x="161" y="213"/>
                    </a:cubicBezTo>
                    <a:cubicBezTo>
                      <a:pt x="156" y="208"/>
                      <a:pt x="156" y="208"/>
                      <a:pt x="156" y="208"/>
                    </a:cubicBezTo>
                    <a:cubicBezTo>
                      <a:pt x="153" y="204"/>
                      <a:pt x="153" y="204"/>
                      <a:pt x="153" y="204"/>
                    </a:cubicBezTo>
                    <a:cubicBezTo>
                      <a:pt x="151" y="203"/>
                      <a:pt x="151" y="203"/>
                      <a:pt x="151" y="203"/>
                    </a:cubicBezTo>
                    <a:cubicBezTo>
                      <a:pt x="147" y="199"/>
                      <a:pt x="147" y="199"/>
                      <a:pt x="147" y="199"/>
                    </a:cubicBezTo>
                    <a:cubicBezTo>
                      <a:pt x="143" y="197"/>
                      <a:pt x="143" y="197"/>
                      <a:pt x="143" y="197"/>
                    </a:cubicBezTo>
                    <a:cubicBezTo>
                      <a:pt x="140" y="199"/>
                      <a:pt x="140" y="199"/>
                      <a:pt x="140" y="199"/>
                    </a:cubicBezTo>
                    <a:cubicBezTo>
                      <a:pt x="137" y="200"/>
                      <a:pt x="137" y="200"/>
                      <a:pt x="137" y="200"/>
                    </a:cubicBezTo>
                    <a:cubicBezTo>
                      <a:pt x="134" y="201"/>
                      <a:pt x="134" y="201"/>
                      <a:pt x="134" y="201"/>
                    </a:cubicBezTo>
                    <a:cubicBezTo>
                      <a:pt x="129" y="198"/>
                      <a:pt x="129" y="198"/>
                      <a:pt x="129" y="198"/>
                    </a:cubicBezTo>
                    <a:cubicBezTo>
                      <a:pt x="126" y="196"/>
                      <a:pt x="126" y="196"/>
                      <a:pt x="126" y="196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21" y="195"/>
                      <a:pt x="121" y="195"/>
                      <a:pt x="121" y="195"/>
                    </a:cubicBezTo>
                    <a:cubicBezTo>
                      <a:pt x="121" y="195"/>
                      <a:pt x="121" y="194"/>
                      <a:pt x="121" y="194"/>
                    </a:cubicBezTo>
                    <a:cubicBezTo>
                      <a:pt x="121" y="195"/>
                      <a:pt x="123" y="194"/>
                      <a:pt x="123" y="194"/>
                    </a:cubicBezTo>
                    <a:cubicBezTo>
                      <a:pt x="123" y="194"/>
                      <a:pt x="125" y="195"/>
                      <a:pt x="125" y="195"/>
                    </a:cubicBezTo>
                    <a:cubicBezTo>
                      <a:pt x="125" y="195"/>
                      <a:pt x="127" y="196"/>
                      <a:pt x="127" y="196"/>
                    </a:cubicBezTo>
                    <a:cubicBezTo>
                      <a:pt x="127" y="196"/>
                      <a:pt x="128" y="197"/>
                      <a:pt x="129" y="197"/>
                    </a:cubicBezTo>
                    <a:cubicBezTo>
                      <a:pt x="130" y="197"/>
                      <a:pt x="132" y="197"/>
                      <a:pt x="132" y="197"/>
                    </a:cubicBezTo>
                    <a:cubicBezTo>
                      <a:pt x="135" y="195"/>
                      <a:pt x="135" y="195"/>
                      <a:pt x="135" y="195"/>
                    </a:cubicBezTo>
                    <a:cubicBezTo>
                      <a:pt x="136" y="193"/>
                      <a:pt x="136" y="193"/>
                      <a:pt x="136" y="193"/>
                    </a:cubicBezTo>
                    <a:cubicBezTo>
                      <a:pt x="138" y="192"/>
                      <a:pt x="138" y="192"/>
                      <a:pt x="138" y="192"/>
                    </a:cubicBezTo>
                    <a:cubicBezTo>
                      <a:pt x="140" y="191"/>
                      <a:pt x="140" y="191"/>
                      <a:pt x="140" y="191"/>
                    </a:cubicBezTo>
                    <a:cubicBezTo>
                      <a:pt x="141" y="191"/>
                      <a:pt x="141" y="191"/>
                      <a:pt x="141" y="191"/>
                    </a:cubicBezTo>
                    <a:cubicBezTo>
                      <a:pt x="141" y="191"/>
                      <a:pt x="142" y="192"/>
                      <a:pt x="143" y="192"/>
                    </a:cubicBezTo>
                    <a:cubicBezTo>
                      <a:pt x="145" y="192"/>
                      <a:pt x="146" y="191"/>
                      <a:pt x="146" y="191"/>
                    </a:cubicBezTo>
                    <a:cubicBezTo>
                      <a:pt x="146" y="191"/>
                      <a:pt x="149" y="189"/>
                      <a:pt x="149" y="189"/>
                    </a:cubicBezTo>
                    <a:cubicBezTo>
                      <a:pt x="149" y="189"/>
                      <a:pt x="148" y="188"/>
                      <a:pt x="148" y="188"/>
                    </a:cubicBezTo>
                    <a:cubicBezTo>
                      <a:pt x="148" y="187"/>
                      <a:pt x="146" y="186"/>
                      <a:pt x="146" y="186"/>
                    </a:cubicBezTo>
                    <a:cubicBezTo>
                      <a:pt x="146" y="186"/>
                      <a:pt x="145" y="186"/>
                      <a:pt x="145" y="185"/>
                    </a:cubicBezTo>
                    <a:cubicBezTo>
                      <a:pt x="145" y="184"/>
                      <a:pt x="145" y="182"/>
                      <a:pt x="145" y="182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3" y="180"/>
                      <a:pt x="142" y="181"/>
                    </a:cubicBezTo>
                    <a:cubicBezTo>
                      <a:pt x="141" y="181"/>
                      <a:pt x="140" y="181"/>
                      <a:pt x="140" y="181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3" y="183"/>
                      <a:pt x="133" y="183"/>
                      <a:pt x="133" y="183"/>
                    </a:cubicBezTo>
                    <a:cubicBezTo>
                      <a:pt x="133" y="182"/>
                      <a:pt x="133" y="182"/>
                      <a:pt x="133" y="182"/>
                    </a:cubicBezTo>
                    <a:cubicBezTo>
                      <a:pt x="137" y="181"/>
                      <a:pt x="137" y="181"/>
                      <a:pt x="137" y="181"/>
                    </a:cubicBezTo>
                    <a:cubicBezTo>
                      <a:pt x="139" y="180"/>
                      <a:pt x="139" y="180"/>
                      <a:pt x="139" y="180"/>
                    </a:cubicBezTo>
                    <a:cubicBezTo>
                      <a:pt x="139" y="180"/>
                      <a:pt x="139" y="179"/>
                      <a:pt x="140" y="179"/>
                    </a:cubicBezTo>
                    <a:cubicBezTo>
                      <a:pt x="141" y="179"/>
                      <a:pt x="143" y="180"/>
                      <a:pt x="144" y="180"/>
                    </a:cubicBezTo>
                    <a:cubicBezTo>
                      <a:pt x="144" y="180"/>
                      <a:pt x="147" y="180"/>
                      <a:pt x="147" y="180"/>
                    </a:cubicBezTo>
                    <a:cubicBezTo>
                      <a:pt x="147" y="180"/>
                      <a:pt x="150" y="178"/>
                      <a:pt x="150" y="178"/>
                    </a:cubicBezTo>
                    <a:cubicBezTo>
                      <a:pt x="151" y="177"/>
                      <a:pt x="154" y="175"/>
                      <a:pt x="154" y="175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5" y="171"/>
                      <a:pt x="156" y="171"/>
                    </a:cubicBezTo>
                    <a:cubicBezTo>
                      <a:pt x="156" y="171"/>
                      <a:pt x="159" y="169"/>
                      <a:pt x="159" y="169"/>
                    </a:cubicBezTo>
                    <a:cubicBezTo>
                      <a:pt x="162" y="165"/>
                      <a:pt x="162" y="165"/>
                      <a:pt x="162" y="165"/>
                    </a:cubicBezTo>
                    <a:cubicBezTo>
                      <a:pt x="164" y="161"/>
                      <a:pt x="164" y="161"/>
                      <a:pt x="164" y="161"/>
                    </a:cubicBezTo>
                    <a:cubicBezTo>
                      <a:pt x="166" y="158"/>
                      <a:pt x="166" y="158"/>
                      <a:pt x="166" y="158"/>
                    </a:cubicBezTo>
                    <a:cubicBezTo>
                      <a:pt x="166" y="158"/>
                      <a:pt x="168" y="156"/>
                      <a:pt x="168" y="155"/>
                    </a:cubicBezTo>
                    <a:cubicBezTo>
                      <a:pt x="168" y="154"/>
                      <a:pt x="168" y="151"/>
                      <a:pt x="168" y="151"/>
                    </a:cubicBezTo>
                    <a:cubicBezTo>
                      <a:pt x="168" y="151"/>
                      <a:pt x="170" y="149"/>
                      <a:pt x="171" y="149"/>
                    </a:cubicBezTo>
                    <a:cubicBezTo>
                      <a:pt x="171" y="148"/>
                      <a:pt x="177" y="144"/>
                      <a:pt x="177" y="144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7" y="138"/>
                      <a:pt x="177" y="138"/>
                      <a:pt x="177" y="138"/>
                    </a:cubicBezTo>
                    <a:cubicBezTo>
                      <a:pt x="176" y="135"/>
                      <a:pt x="176" y="135"/>
                      <a:pt x="176" y="135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72" y="131"/>
                      <a:pt x="172" y="131"/>
                      <a:pt x="172" y="131"/>
                    </a:cubicBezTo>
                    <a:cubicBezTo>
                      <a:pt x="170" y="131"/>
                      <a:pt x="170" y="131"/>
                      <a:pt x="170" y="131"/>
                    </a:cubicBezTo>
                    <a:cubicBezTo>
                      <a:pt x="170" y="131"/>
                      <a:pt x="169" y="132"/>
                      <a:pt x="168" y="132"/>
                    </a:cubicBezTo>
                    <a:cubicBezTo>
                      <a:pt x="168" y="131"/>
                      <a:pt x="166" y="130"/>
                      <a:pt x="166" y="130"/>
                    </a:cubicBezTo>
                    <a:cubicBezTo>
                      <a:pt x="163" y="131"/>
                      <a:pt x="163" y="131"/>
                      <a:pt x="163" y="131"/>
                    </a:cubicBezTo>
                    <a:cubicBezTo>
                      <a:pt x="159" y="130"/>
                      <a:pt x="159" y="130"/>
                      <a:pt x="159" y="130"/>
                    </a:cubicBezTo>
                    <a:cubicBezTo>
                      <a:pt x="158" y="129"/>
                      <a:pt x="158" y="129"/>
                      <a:pt x="158" y="129"/>
                    </a:cubicBezTo>
                    <a:cubicBezTo>
                      <a:pt x="155" y="128"/>
                      <a:pt x="155" y="128"/>
                      <a:pt x="155" y="128"/>
                    </a:cubicBez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50" y="128"/>
                      <a:pt x="150" y="128"/>
                      <a:pt x="150" y="128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46" y="127"/>
                      <a:pt x="146" y="127"/>
                      <a:pt x="146" y="127"/>
                    </a:cubicBezTo>
                    <a:cubicBezTo>
                      <a:pt x="144" y="126"/>
                      <a:pt x="144" y="126"/>
                      <a:pt x="144" y="126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8" y="127"/>
                      <a:pt x="138" y="127"/>
                      <a:pt x="138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7"/>
                      <a:pt x="134" y="126"/>
                      <a:pt x="133" y="127"/>
                    </a:cubicBezTo>
                    <a:cubicBezTo>
                      <a:pt x="133" y="127"/>
                      <a:pt x="131" y="128"/>
                      <a:pt x="131" y="128"/>
                    </a:cubicBezTo>
                    <a:cubicBezTo>
                      <a:pt x="130" y="129"/>
                      <a:pt x="130" y="129"/>
                      <a:pt x="130" y="129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5" y="128"/>
                      <a:pt x="125" y="128"/>
                      <a:pt x="125" y="128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19" y="133"/>
                      <a:pt x="119" y="133"/>
                      <a:pt x="119" y="133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3" y="129"/>
                      <a:pt x="123" y="129"/>
                      <a:pt x="123" y="129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5" y="126"/>
                      <a:pt x="127" y="125"/>
                      <a:pt x="127" y="125"/>
                    </a:cubicBezTo>
                    <a:cubicBezTo>
                      <a:pt x="128" y="124"/>
                      <a:pt x="129" y="123"/>
                      <a:pt x="129" y="123"/>
                    </a:cubicBezTo>
                    <a:cubicBezTo>
                      <a:pt x="127" y="122"/>
                      <a:pt x="127" y="122"/>
                      <a:pt x="127" y="122"/>
                    </a:cubicBezTo>
                    <a:cubicBezTo>
                      <a:pt x="124" y="124"/>
                      <a:pt x="124" y="124"/>
                      <a:pt x="124" y="124"/>
                    </a:cubicBezTo>
                    <a:cubicBezTo>
                      <a:pt x="124" y="124"/>
                      <a:pt x="123" y="123"/>
                      <a:pt x="123" y="123"/>
                    </a:cubicBezTo>
                    <a:cubicBezTo>
                      <a:pt x="123" y="123"/>
                      <a:pt x="121" y="125"/>
                      <a:pt x="121" y="125"/>
                    </a:cubicBezTo>
                    <a:cubicBezTo>
                      <a:pt x="116" y="126"/>
                      <a:pt x="116" y="126"/>
                      <a:pt x="116" y="126"/>
                    </a:cubicBezTo>
                    <a:cubicBezTo>
                      <a:pt x="120" y="123"/>
                      <a:pt x="120" y="123"/>
                      <a:pt x="120" y="123"/>
                    </a:cubicBezTo>
                    <a:cubicBezTo>
                      <a:pt x="120" y="123"/>
                      <a:pt x="122" y="122"/>
                      <a:pt x="123" y="122"/>
                    </a:cubicBezTo>
                    <a:cubicBezTo>
                      <a:pt x="123" y="122"/>
                      <a:pt x="125" y="121"/>
                      <a:pt x="125" y="121"/>
                    </a:cubicBezTo>
                    <a:cubicBezTo>
                      <a:pt x="126" y="121"/>
                      <a:pt x="127" y="121"/>
                      <a:pt x="128" y="121"/>
                    </a:cubicBezTo>
                    <a:cubicBezTo>
                      <a:pt x="128" y="121"/>
                      <a:pt x="130" y="122"/>
                      <a:pt x="131" y="121"/>
                    </a:cubicBezTo>
                    <a:cubicBezTo>
                      <a:pt x="131" y="121"/>
                      <a:pt x="132" y="120"/>
                      <a:pt x="132" y="119"/>
                    </a:cubicBezTo>
                    <a:cubicBezTo>
                      <a:pt x="132" y="119"/>
                      <a:pt x="134" y="117"/>
                      <a:pt x="134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7"/>
                      <a:pt x="128" y="118"/>
                      <a:pt x="127" y="118"/>
                    </a:cubicBezTo>
                    <a:cubicBezTo>
                      <a:pt x="127" y="117"/>
                      <a:pt x="125" y="117"/>
                      <a:pt x="125" y="117"/>
                    </a:cubicBezTo>
                    <a:cubicBezTo>
                      <a:pt x="124" y="116"/>
                      <a:pt x="123" y="116"/>
                      <a:pt x="123" y="115"/>
                    </a:cubicBezTo>
                    <a:cubicBezTo>
                      <a:pt x="123" y="115"/>
                      <a:pt x="121" y="114"/>
                      <a:pt x="121" y="114"/>
                    </a:cubicBezTo>
                    <a:cubicBezTo>
                      <a:pt x="122" y="113"/>
                      <a:pt x="122" y="113"/>
                      <a:pt x="122" y="113"/>
                    </a:cubicBezTo>
                    <a:cubicBezTo>
                      <a:pt x="123" y="115"/>
                      <a:pt x="123" y="115"/>
                      <a:pt x="123" y="115"/>
                    </a:cubicBezTo>
                    <a:cubicBezTo>
                      <a:pt x="123" y="115"/>
                      <a:pt x="124" y="116"/>
                      <a:pt x="125" y="116"/>
                    </a:cubicBezTo>
                    <a:cubicBezTo>
                      <a:pt x="126" y="115"/>
                      <a:pt x="127" y="115"/>
                      <a:pt x="128" y="115"/>
                    </a:cubicBezTo>
                    <a:cubicBezTo>
                      <a:pt x="129" y="115"/>
                      <a:pt x="130" y="113"/>
                      <a:pt x="130" y="113"/>
                    </a:cubicBezTo>
                    <a:cubicBezTo>
                      <a:pt x="130" y="113"/>
                      <a:pt x="129" y="113"/>
                      <a:pt x="131" y="112"/>
                    </a:cubicBezTo>
                    <a:cubicBezTo>
                      <a:pt x="133" y="111"/>
                      <a:pt x="133" y="111"/>
                      <a:pt x="134" y="110"/>
                    </a:cubicBezTo>
                    <a:cubicBezTo>
                      <a:pt x="136" y="109"/>
                      <a:pt x="140" y="107"/>
                      <a:pt x="140" y="107"/>
                    </a:cubicBezTo>
                    <a:cubicBezTo>
                      <a:pt x="144" y="105"/>
                      <a:pt x="144" y="105"/>
                      <a:pt x="144" y="105"/>
                    </a:cubicBezTo>
                    <a:cubicBezTo>
                      <a:pt x="148" y="101"/>
                      <a:pt x="148" y="101"/>
                      <a:pt x="148" y="101"/>
                    </a:cubicBezTo>
                    <a:cubicBezTo>
                      <a:pt x="150" y="101"/>
                      <a:pt x="150" y="101"/>
                      <a:pt x="150" y="101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55" y="96"/>
                      <a:pt x="155" y="96"/>
                      <a:pt x="155" y="96"/>
                    </a:cubicBezTo>
                    <a:cubicBezTo>
                      <a:pt x="154" y="92"/>
                      <a:pt x="154" y="92"/>
                      <a:pt x="154" y="92"/>
                    </a:cubicBezTo>
                    <a:cubicBezTo>
                      <a:pt x="156" y="89"/>
                      <a:pt x="156" y="89"/>
                      <a:pt x="156" y="89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3" y="86"/>
                      <a:pt x="153" y="86"/>
                      <a:pt x="153" y="86"/>
                    </a:cubicBezTo>
                    <a:cubicBezTo>
                      <a:pt x="149" y="86"/>
                      <a:pt x="149" y="86"/>
                      <a:pt x="149" y="86"/>
                    </a:cubicBezTo>
                    <a:cubicBezTo>
                      <a:pt x="149" y="86"/>
                      <a:pt x="148" y="88"/>
                      <a:pt x="147" y="88"/>
                    </a:cubicBezTo>
                    <a:cubicBezTo>
                      <a:pt x="147" y="88"/>
                      <a:pt x="143" y="85"/>
                      <a:pt x="143" y="85"/>
                    </a:cubicBezTo>
                    <a:cubicBezTo>
                      <a:pt x="143" y="85"/>
                      <a:pt x="140" y="87"/>
                      <a:pt x="140" y="87"/>
                    </a:cubicBezTo>
                    <a:cubicBezTo>
                      <a:pt x="138" y="87"/>
                      <a:pt x="138" y="87"/>
                      <a:pt x="138" y="87"/>
                    </a:cubicBezTo>
                    <a:cubicBezTo>
                      <a:pt x="138" y="87"/>
                      <a:pt x="137" y="87"/>
                      <a:pt x="136" y="87"/>
                    </a:cubicBezTo>
                    <a:cubicBezTo>
                      <a:pt x="134" y="87"/>
                      <a:pt x="131" y="86"/>
                      <a:pt x="131" y="86"/>
                    </a:cubicBezTo>
                    <a:cubicBezTo>
                      <a:pt x="128" y="87"/>
                      <a:pt x="128" y="87"/>
                      <a:pt x="128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3" y="89"/>
                      <a:pt x="123" y="89"/>
                      <a:pt x="123" y="89"/>
                    </a:cubicBezTo>
                    <a:cubicBezTo>
                      <a:pt x="124" y="88"/>
                      <a:pt x="124" y="88"/>
                      <a:pt x="124" y="88"/>
                    </a:cubicBezTo>
                    <a:cubicBezTo>
                      <a:pt x="125" y="85"/>
                      <a:pt x="125" y="85"/>
                      <a:pt x="125" y="85"/>
                    </a:cubicBezTo>
                    <a:cubicBezTo>
                      <a:pt x="125" y="85"/>
                      <a:pt x="124" y="84"/>
                      <a:pt x="124" y="84"/>
                    </a:cubicBezTo>
                    <a:cubicBezTo>
                      <a:pt x="123" y="84"/>
                      <a:pt x="122" y="83"/>
                      <a:pt x="122" y="83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17" y="87"/>
                      <a:pt x="117" y="87"/>
                      <a:pt x="117" y="87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20" y="85"/>
                      <a:pt x="120" y="85"/>
                      <a:pt x="120" y="85"/>
                    </a:cubicBezTo>
                    <a:cubicBezTo>
                      <a:pt x="120" y="83"/>
                      <a:pt x="120" y="83"/>
                      <a:pt x="120" y="83"/>
                    </a:cubicBezTo>
                    <a:cubicBezTo>
                      <a:pt x="120" y="83"/>
                      <a:pt x="120" y="83"/>
                      <a:pt x="119" y="83"/>
                    </a:cubicBezTo>
                    <a:cubicBezTo>
                      <a:pt x="119" y="83"/>
                      <a:pt x="118" y="83"/>
                      <a:pt x="118" y="83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5" y="80"/>
                      <a:pt x="115" y="80"/>
                      <a:pt x="115" y="80"/>
                    </a:cubicBezTo>
                    <a:cubicBezTo>
                      <a:pt x="113" y="81"/>
                      <a:pt x="113" y="81"/>
                      <a:pt x="113" y="81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1" y="83"/>
                      <a:pt x="111" y="83"/>
                      <a:pt x="111" y="83"/>
                    </a:cubicBezTo>
                    <a:cubicBezTo>
                      <a:pt x="109" y="84"/>
                      <a:pt x="109" y="84"/>
                      <a:pt x="109" y="84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07" y="88"/>
                      <a:pt x="107" y="88"/>
                      <a:pt x="107" y="88"/>
                    </a:cubicBezTo>
                    <a:cubicBezTo>
                      <a:pt x="107" y="88"/>
                      <a:pt x="107" y="91"/>
                      <a:pt x="107" y="91"/>
                    </a:cubicBezTo>
                    <a:cubicBezTo>
                      <a:pt x="107" y="92"/>
                      <a:pt x="109" y="93"/>
                      <a:pt x="109" y="93"/>
                    </a:cubicBezTo>
                    <a:cubicBezTo>
                      <a:pt x="108" y="95"/>
                      <a:pt x="108" y="95"/>
                      <a:pt x="108" y="95"/>
                    </a:cubicBezTo>
                    <a:cubicBezTo>
                      <a:pt x="109" y="95"/>
                      <a:pt x="109" y="95"/>
                      <a:pt x="109" y="95"/>
                    </a:cubicBezTo>
                    <a:cubicBezTo>
                      <a:pt x="109" y="95"/>
                      <a:pt x="108" y="96"/>
                      <a:pt x="108" y="96"/>
                    </a:cubicBezTo>
                    <a:cubicBezTo>
                      <a:pt x="107" y="96"/>
                      <a:pt x="106" y="94"/>
                      <a:pt x="106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1" y="100"/>
                      <a:pt x="101" y="100"/>
                      <a:pt x="101" y="100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101" y="101"/>
                      <a:pt x="100" y="102"/>
                      <a:pt x="100" y="103"/>
                    </a:cubicBezTo>
                    <a:cubicBezTo>
                      <a:pt x="100" y="103"/>
                      <a:pt x="100" y="106"/>
                      <a:pt x="100" y="106"/>
                    </a:cubicBezTo>
                    <a:cubicBezTo>
                      <a:pt x="100" y="106"/>
                      <a:pt x="101" y="107"/>
                      <a:pt x="101" y="108"/>
                    </a:cubicBezTo>
                    <a:cubicBezTo>
                      <a:pt x="102" y="108"/>
                      <a:pt x="103" y="109"/>
                      <a:pt x="103" y="109"/>
                    </a:cubicBezTo>
                    <a:cubicBezTo>
                      <a:pt x="103" y="111"/>
                      <a:pt x="103" y="111"/>
                      <a:pt x="103" y="111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2" y="109"/>
                      <a:pt x="101" y="108"/>
                      <a:pt x="100" y="108"/>
                    </a:cubicBezTo>
                    <a:cubicBezTo>
                      <a:pt x="100" y="107"/>
                      <a:pt x="100" y="106"/>
                      <a:pt x="99" y="106"/>
                    </a:cubicBezTo>
                    <a:cubicBezTo>
                      <a:pt x="99" y="106"/>
                      <a:pt x="98" y="107"/>
                      <a:pt x="98" y="107"/>
                    </a:cubicBezTo>
                    <a:cubicBezTo>
                      <a:pt x="98" y="107"/>
                      <a:pt x="97" y="107"/>
                      <a:pt x="97" y="107"/>
                    </a:cubicBezTo>
                    <a:cubicBezTo>
                      <a:pt x="98" y="108"/>
                      <a:pt x="96" y="109"/>
                      <a:pt x="96" y="109"/>
                    </a:cubicBezTo>
                    <a:cubicBezTo>
                      <a:pt x="96" y="109"/>
                      <a:pt x="94" y="110"/>
                      <a:pt x="94" y="109"/>
                    </a:cubicBezTo>
                    <a:cubicBezTo>
                      <a:pt x="94" y="108"/>
                      <a:pt x="94" y="107"/>
                      <a:pt x="93" y="107"/>
                    </a:cubicBezTo>
                    <a:cubicBezTo>
                      <a:pt x="93" y="106"/>
                      <a:pt x="92" y="107"/>
                      <a:pt x="92" y="107"/>
                    </a:cubicBezTo>
                    <a:cubicBezTo>
                      <a:pt x="92" y="108"/>
                      <a:pt x="91" y="109"/>
                      <a:pt x="91" y="109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2" y="110"/>
                      <a:pt x="91" y="112"/>
                      <a:pt x="91" y="112"/>
                    </a:cubicBezTo>
                    <a:cubicBezTo>
                      <a:pt x="91" y="112"/>
                      <a:pt x="90" y="110"/>
                      <a:pt x="90" y="109"/>
                    </a:cubicBezTo>
                    <a:cubicBezTo>
                      <a:pt x="90" y="109"/>
                      <a:pt x="90" y="107"/>
                      <a:pt x="90" y="108"/>
                    </a:cubicBezTo>
                    <a:cubicBezTo>
                      <a:pt x="89" y="108"/>
                      <a:pt x="88" y="109"/>
                      <a:pt x="88" y="109"/>
                    </a:cubicBezTo>
                    <a:cubicBezTo>
                      <a:pt x="88" y="109"/>
                      <a:pt x="87" y="109"/>
                      <a:pt x="87" y="110"/>
                    </a:cubicBezTo>
                    <a:cubicBezTo>
                      <a:pt x="88" y="110"/>
                      <a:pt x="87" y="113"/>
                      <a:pt x="88" y="113"/>
                    </a:cubicBezTo>
                    <a:cubicBezTo>
                      <a:pt x="89" y="114"/>
                      <a:pt x="88" y="114"/>
                      <a:pt x="89" y="114"/>
                    </a:cubicBezTo>
                    <a:cubicBezTo>
                      <a:pt x="90" y="114"/>
                      <a:pt x="90" y="115"/>
                      <a:pt x="90" y="115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7" y="115"/>
                      <a:pt x="86" y="116"/>
                      <a:pt x="86" y="116"/>
                    </a:cubicBezTo>
                    <a:cubicBezTo>
                      <a:pt x="86" y="117"/>
                      <a:pt x="87" y="118"/>
                      <a:pt x="87" y="118"/>
                    </a:cubicBezTo>
                    <a:cubicBezTo>
                      <a:pt x="87" y="118"/>
                      <a:pt x="88" y="119"/>
                      <a:pt x="88" y="120"/>
                    </a:cubicBezTo>
                    <a:cubicBezTo>
                      <a:pt x="88" y="120"/>
                      <a:pt x="87" y="121"/>
                      <a:pt x="87" y="121"/>
                    </a:cubicBezTo>
                    <a:cubicBezTo>
                      <a:pt x="87" y="121"/>
                      <a:pt x="86" y="120"/>
                      <a:pt x="85" y="120"/>
                    </a:cubicBezTo>
                    <a:cubicBezTo>
                      <a:pt x="85" y="120"/>
                      <a:pt x="85" y="120"/>
                      <a:pt x="84" y="121"/>
                    </a:cubicBezTo>
                    <a:cubicBezTo>
                      <a:pt x="84" y="121"/>
                      <a:pt x="83" y="122"/>
                      <a:pt x="83" y="123"/>
                    </a:cubicBezTo>
                    <a:cubicBezTo>
                      <a:pt x="83" y="123"/>
                      <a:pt x="84" y="123"/>
                      <a:pt x="84" y="125"/>
                    </a:cubicBezTo>
                    <a:cubicBezTo>
                      <a:pt x="84" y="126"/>
                      <a:pt x="83" y="127"/>
                      <a:pt x="83" y="127"/>
                    </a:cubicBezTo>
                    <a:cubicBezTo>
                      <a:pt x="83" y="127"/>
                      <a:pt x="83" y="128"/>
                      <a:pt x="83" y="128"/>
                    </a:cubicBezTo>
                    <a:cubicBezTo>
                      <a:pt x="84" y="129"/>
                      <a:pt x="86" y="129"/>
                      <a:pt x="86" y="129"/>
                    </a:cubicBezTo>
                    <a:cubicBezTo>
                      <a:pt x="87" y="129"/>
                      <a:pt x="87" y="129"/>
                      <a:pt x="88" y="129"/>
                    </a:cubicBezTo>
                    <a:cubicBezTo>
                      <a:pt x="88" y="129"/>
                      <a:pt x="89" y="129"/>
                      <a:pt x="89" y="130"/>
                    </a:cubicBezTo>
                    <a:cubicBezTo>
                      <a:pt x="90" y="130"/>
                      <a:pt x="91" y="130"/>
                      <a:pt x="91" y="130"/>
                    </a:cubicBezTo>
                    <a:cubicBezTo>
                      <a:pt x="91" y="130"/>
                      <a:pt x="90" y="132"/>
                      <a:pt x="89" y="131"/>
                    </a:cubicBezTo>
                    <a:cubicBezTo>
                      <a:pt x="88" y="130"/>
                      <a:pt x="87" y="130"/>
                      <a:pt x="86" y="130"/>
                    </a:cubicBezTo>
                    <a:cubicBezTo>
                      <a:pt x="85" y="130"/>
                      <a:pt x="85" y="132"/>
                      <a:pt x="85" y="132"/>
                    </a:cubicBezTo>
                    <a:cubicBezTo>
                      <a:pt x="87" y="133"/>
                      <a:pt x="87" y="133"/>
                      <a:pt x="87" y="133"/>
                    </a:cubicBezTo>
                    <a:cubicBezTo>
                      <a:pt x="87" y="133"/>
                      <a:pt x="88" y="134"/>
                      <a:pt x="87" y="134"/>
                    </a:cubicBezTo>
                    <a:cubicBezTo>
                      <a:pt x="86" y="134"/>
                      <a:pt x="84" y="133"/>
                      <a:pt x="84" y="133"/>
                    </a:cubicBezTo>
                    <a:cubicBezTo>
                      <a:pt x="84" y="133"/>
                      <a:pt x="84" y="133"/>
                      <a:pt x="83" y="133"/>
                    </a:cubicBezTo>
                    <a:cubicBezTo>
                      <a:pt x="83" y="133"/>
                      <a:pt x="82" y="134"/>
                      <a:pt x="82" y="134"/>
                    </a:cubicBezTo>
                    <a:cubicBezTo>
                      <a:pt x="81" y="134"/>
                      <a:pt x="81" y="134"/>
                      <a:pt x="80" y="134"/>
                    </a:cubicBezTo>
                    <a:cubicBezTo>
                      <a:pt x="80" y="133"/>
                      <a:pt x="78" y="132"/>
                      <a:pt x="78" y="132"/>
                    </a:cubicBezTo>
                    <a:cubicBezTo>
                      <a:pt x="78" y="132"/>
                      <a:pt x="77" y="131"/>
                      <a:pt x="77" y="131"/>
                    </a:cubicBezTo>
                    <a:cubicBezTo>
                      <a:pt x="77" y="130"/>
                      <a:pt x="77" y="128"/>
                      <a:pt x="78" y="128"/>
                    </a:cubicBezTo>
                    <a:cubicBezTo>
                      <a:pt x="78" y="128"/>
                      <a:pt x="78" y="127"/>
                      <a:pt x="79" y="127"/>
                    </a:cubicBezTo>
                    <a:cubicBezTo>
                      <a:pt x="79" y="127"/>
                      <a:pt x="82" y="127"/>
                      <a:pt x="80" y="126"/>
                    </a:cubicBezTo>
                    <a:cubicBezTo>
                      <a:pt x="79" y="125"/>
                      <a:pt x="79" y="124"/>
                      <a:pt x="78" y="125"/>
                    </a:cubicBezTo>
                    <a:cubicBezTo>
                      <a:pt x="78" y="125"/>
                      <a:pt x="76" y="126"/>
                      <a:pt x="76" y="126"/>
                    </a:cubicBezTo>
                    <a:cubicBezTo>
                      <a:pt x="76" y="126"/>
                      <a:pt x="76" y="125"/>
                      <a:pt x="76" y="123"/>
                    </a:cubicBezTo>
                    <a:cubicBezTo>
                      <a:pt x="77" y="120"/>
                      <a:pt x="76" y="120"/>
                      <a:pt x="77" y="119"/>
                    </a:cubicBezTo>
                    <a:cubicBezTo>
                      <a:pt x="78" y="119"/>
                      <a:pt x="78" y="118"/>
                      <a:pt x="78" y="118"/>
                    </a:cubicBezTo>
                    <a:cubicBezTo>
                      <a:pt x="78" y="118"/>
                      <a:pt x="78" y="117"/>
                      <a:pt x="77" y="116"/>
                    </a:cubicBezTo>
                    <a:cubicBezTo>
                      <a:pt x="76" y="114"/>
                      <a:pt x="76" y="113"/>
                      <a:pt x="75" y="112"/>
                    </a:cubicBezTo>
                    <a:cubicBezTo>
                      <a:pt x="74" y="112"/>
                      <a:pt x="73" y="113"/>
                      <a:pt x="73" y="113"/>
                    </a:cubicBezTo>
                    <a:cubicBezTo>
                      <a:pt x="73" y="114"/>
                      <a:pt x="72" y="115"/>
                      <a:pt x="73" y="116"/>
                    </a:cubicBezTo>
                    <a:cubicBezTo>
                      <a:pt x="73" y="117"/>
                      <a:pt x="73" y="118"/>
                      <a:pt x="72" y="118"/>
                    </a:cubicBezTo>
                    <a:cubicBezTo>
                      <a:pt x="72" y="119"/>
                      <a:pt x="72" y="119"/>
                      <a:pt x="71" y="119"/>
                    </a:cubicBezTo>
                    <a:cubicBezTo>
                      <a:pt x="70" y="118"/>
                      <a:pt x="70" y="118"/>
                      <a:pt x="70" y="117"/>
                    </a:cubicBezTo>
                    <a:cubicBezTo>
                      <a:pt x="69" y="117"/>
                      <a:pt x="69" y="117"/>
                      <a:pt x="69" y="116"/>
                    </a:cubicBezTo>
                    <a:cubicBezTo>
                      <a:pt x="68" y="116"/>
                      <a:pt x="67" y="115"/>
                      <a:pt x="67" y="115"/>
                    </a:cubicBezTo>
                    <a:cubicBezTo>
                      <a:pt x="67" y="115"/>
                      <a:pt x="65" y="114"/>
                      <a:pt x="65" y="115"/>
                    </a:cubicBezTo>
                    <a:cubicBezTo>
                      <a:pt x="65" y="115"/>
                      <a:pt x="65" y="116"/>
                      <a:pt x="66" y="116"/>
                    </a:cubicBezTo>
                    <a:cubicBezTo>
                      <a:pt x="66" y="117"/>
                      <a:pt x="66" y="117"/>
                      <a:pt x="66" y="118"/>
                    </a:cubicBezTo>
                    <a:cubicBezTo>
                      <a:pt x="66" y="118"/>
                      <a:pt x="66" y="119"/>
                      <a:pt x="66" y="119"/>
                    </a:cubicBezTo>
                    <a:cubicBezTo>
                      <a:pt x="66" y="119"/>
                      <a:pt x="65" y="118"/>
                      <a:pt x="64" y="118"/>
                    </a:cubicBezTo>
                    <a:cubicBezTo>
                      <a:pt x="64" y="118"/>
                      <a:pt x="62" y="120"/>
                      <a:pt x="62" y="120"/>
                    </a:cubicBezTo>
                    <a:cubicBezTo>
                      <a:pt x="62" y="120"/>
                      <a:pt x="62" y="120"/>
                      <a:pt x="62" y="121"/>
                    </a:cubicBezTo>
                    <a:cubicBezTo>
                      <a:pt x="63" y="121"/>
                      <a:pt x="62" y="122"/>
                      <a:pt x="63" y="123"/>
                    </a:cubicBezTo>
                    <a:cubicBezTo>
                      <a:pt x="63" y="124"/>
                      <a:pt x="63" y="125"/>
                      <a:pt x="64" y="125"/>
                    </a:cubicBezTo>
                    <a:cubicBezTo>
                      <a:pt x="65" y="126"/>
                      <a:pt x="69" y="124"/>
                      <a:pt x="69" y="124"/>
                    </a:cubicBezTo>
                    <a:cubicBezTo>
                      <a:pt x="69" y="124"/>
                      <a:pt x="71" y="126"/>
                      <a:pt x="71" y="126"/>
                    </a:cubicBezTo>
                    <a:cubicBezTo>
                      <a:pt x="71" y="126"/>
                      <a:pt x="71" y="128"/>
                      <a:pt x="71" y="128"/>
                    </a:cubicBezTo>
                    <a:cubicBezTo>
                      <a:pt x="71" y="128"/>
                      <a:pt x="71" y="128"/>
                      <a:pt x="70" y="128"/>
                    </a:cubicBezTo>
                    <a:cubicBezTo>
                      <a:pt x="69" y="128"/>
                      <a:pt x="68" y="127"/>
                      <a:pt x="68" y="128"/>
                    </a:cubicBezTo>
                    <a:cubicBezTo>
                      <a:pt x="68" y="129"/>
                      <a:pt x="68" y="131"/>
                      <a:pt x="68" y="131"/>
                    </a:cubicBezTo>
                    <a:cubicBezTo>
                      <a:pt x="69" y="132"/>
                      <a:pt x="69" y="134"/>
                      <a:pt x="70" y="134"/>
                    </a:cubicBezTo>
                    <a:cubicBezTo>
                      <a:pt x="72" y="135"/>
                      <a:pt x="72" y="135"/>
                      <a:pt x="73" y="135"/>
                    </a:cubicBezTo>
                    <a:cubicBezTo>
                      <a:pt x="74" y="134"/>
                      <a:pt x="73" y="133"/>
                      <a:pt x="74" y="134"/>
                    </a:cubicBezTo>
                    <a:cubicBezTo>
                      <a:pt x="75" y="134"/>
                      <a:pt x="76" y="134"/>
                      <a:pt x="77" y="135"/>
                    </a:cubicBezTo>
                    <a:cubicBezTo>
                      <a:pt x="77" y="136"/>
                      <a:pt x="76" y="136"/>
                      <a:pt x="76" y="136"/>
                    </a:cubicBezTo>
                    <a:cubicBezTo>
                      <a:pt x="76" y="136"/>
                      <a:pt x="75" y="136"/>
                      <a:pt x="75" y="136"/>
                    </a:cubicBezTo>
                    <a:cubicBezTo>
                      <a:pt x="75" y="137"/>
                      <a:pt x="74" y="137"/>
                      <a:pt x="75" y="137"/>
                    </a:cubicBezTo>
                    <a:cubicBezTo>
                      <a:pt x="77" y="138"/>
                      <a:pt x="78" y="137"/>
                      <a:pt x="78" y="137"/>
                    </a:cubicBezTo>
                    <a:cubicBezTo>
                      <a:pt x="78" y="137"/>
                      <a:pt x="79" y="136"/>
                      <a:pt x="79" y="137"/>
                    </a:cubicBezTo>
                    <a:cubicBezTo>
                      <a:pt x="79" y="137"/>
                      <a:pt x="78" y="138"/>
                      <a:pt x="78" y="138"/>
                    </a:cubicBezTo>
                    <a:cubicBezTo>
                      <a:pt x="77" y="139"/>
                      <a:pt x="77" y="139"/>
                      <a:pt x="77" y="140"/>
                    </a:cubicBezTo>
                    <a:cubicBezTo>
                      <a:pt x="77" y="140"/>
                      <a:pt x="76" y="141"/>
                      <a:pt x="76" y="141"/>
                    </a:cubicBezTo>
                    <a:cubicBezTo>
                      <a:pt x="76" y="142"/>
                      <a:pt x="74" y="145"/>
                      <a:pt x="77" y="143"/>
                    </a:cubicBezTo>
                    <a:cubicBezTo>
                      <a:pt x="80" y="141"/>
                      <a:pt x="80" y="141"/>
                      <a:pt x="80" y="140"/>
                    </a:cubicBezTo>
                    <a:cubicBezTo>
                      <a:pt x="80" y="140"/>
                      <a:pt x="80" y="140"/>
                      <a:pt x="81" y="139"/>
                    </a:cubicBezTo>
                    <a:cubicBezTo>
                      <a:pt x="83" y="138"/>
                      <a:pt x="84" y="138"/>
                      <a:pt x="84" y="138"/>
                    </a:cubicBezTo>
                    <a:cubicBezTo>
                      <a:pt x="84" y="137"/>
                      <a:pt x="85" y="137"/>
                      <a:pt x="85" y="138"/>
                    </a:cubicBezTo>
                    <a:cubicBezTo>
                      <a:pt x="84" y="139"/>
                      <a:pt x="84" y="138"/>
                      <a:pt x="84" y="139"/>
                    </a:cubicBezTo>
                    <a:cubicBezTo>
                      <a:pt x="85" y="140"/>
                      <a:pt x="85" y="140"/>
                      <a:pt x="86" y="140"/>
                    </a:cubicBezTo>
                    <a:cubicBezTo>
                      <a:pt x="86" y="140"/>
                      <a:pt x="87" y="141"/>
                      <a:pt x="87" y="141"/>
                    </a:cubicBezTo>
                    <a:cubicBezTo>
                      <a:pt x="87" y="141"/>
                      <a:pt x="85" y="140"/>
                      <a:pt x="84" y="140"/>
                    </a:cubicBezTo>
                    <a:cubicBezTo>
                      <a:pt x="84" y="140"/>
                      <a:pt x="83" y="140"/>
                      <a:pt x="83" y="140"/>
                    </a:cubicBezTo>
                    <a:cubicBezTo>
                      <a:pt x="83" y="140"/>
                      <a:pt x="82" y="141"/>
                      <a:pt x="82" y="141"/>
                    </a:cubicBezTo>
                    <a:cubicBezTo>
                      <a:pt x="82" y="142"/>
                      <a:pt x="82" y="142"/>
                      <a:pt x="82" y="142"/>
                    </a:cubicBezTo>
                    <a:cubicBezTo>
                      <a:pt x="82" y="142"/>
                      <a:pt x="83" y="143"/>
                      <a:pt x="83" y="143"/>
                    </a:cubicBezTo>
                    <a:cubicBezTo>
                      <a:pt x="83" y="144"/>
                      <a:pt x="83" y="144"/>
                      <a:pt x="82" y="144"/>
                    </a:cubicBezTo>
                    <a:cubicBezTo>
                      <a:pt x="81" y="144"/>
                      <a:pt x="82" y="143"/>
                      <a:pt x="80" y="143"/>
                    </a:cubicBezTo>
                    <a:cubicBezTo>
                      <a:pt x="79" y="144"/>
                      <a:pt x="79" y="142"/>
                      <a:pt x="78" y="144"/>
                    </a:cubicBezTo>
                    <a:cubicBezTo>
                      <a:pt x="78" y="147"/>
                      <a:pt x="77" y="147"/>
                      <a:pt x="77" y="147"/>
                    </a:cubicBezTo>
                    <a:cubicBezTo>
                      <a:pt x="77" y="147"/>
                      <a:pt x="77" y="147"/>
                      <a:pt x="77" y="148"/>
                    </a:cubicBezTo>
                    <a:cubicBezTo>
                      <a:pt x="77" y="148"/>
                      <a:pt x="77" y="148"/>
                      <a:pt x="79" y="149"/>
                    </a:cubicBezTo>
                    <a:cubicBezTo>
                      <a:pt x="80" y="150"/>
                      <a:pt x="81" y="151"/>
                      <a:pt x="81" y="151"/>
                    </a:cubicBezTo>
                    <a:cubicBezTo>
                      <a:pt x="81" y="151"/>
                      <a:pt x="80" y="151"/>
                      <a:pt x="79" y="151"/>
                    </a:cubicBezTo>
                    <a:cubicBezTo>
                      <a:pt x="78" y="152"/>
                      <a:pt x="77" y="152"/>
                      <a:pt x="76" y="152"/>
                    </a:cubicBezTo>
                    <a:cubicBezTo>
                      <a:pt x="76" y="153"/>
                      <a:pt x="75" y="153"/>
                      <a:pt x="74" y="153"/>
                    </a:cubicBezTo>
                    <a:cubicBezTo>
                      <a:pt x="74" y="153"/>
                      <a:pt x="72" y="153"/>
                      <a:pt x="71" y="153"/>
                    </a:cubicBezTo>
                    <a:cubicBezTo>
                      <a:pt x="70" y="153"/>
                      <a:pt x="69" y="153"/>
                      <a:pt x="68" y="154"/>
                    </a:cubicBezTo>
                    <a:cubicBezTo>
                      <a:pt x="68" y="154"/>
                      <a:pt x="68" y="155"/>
                      <a:pt x="68" y="155"/>
                    </a:cubicBezTo>
                    <a:cubicBezTo>
                      <a:pt x="68" y="155"/>
                      <a:pt x="67" y="155"/>
                      <a:pt x="68" y="156"/>
                    </a:cubicBezTo>
                    <a:cubicBezTo>
                      <a:pt x="69" y="156"/>
                      <a:pt x="72" y="156"/>
                      <a:pt x="72" y="156"/>
                    </a:cubicBezTo>
                    <a:cubicBezTo>
                      <a:pt x="73" y="156"/>
                      <a:pt x="73" y="157"/>
                      <a:pt x="73" y="157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157"/>
                      <a:pt x="70" y="156"/>
                      <a:pt x="69" y="156"/>
                    </a:cubicBezTo>
                    <a:cubicBezTo>
                      <a:pt x="69" y="157"/>
                      <a:pt x="66" y="157"/>
                      <a:pt x="66" y="157"/>
                    </a:cubicBezTo>
                    <a:cubicBezTo>
                      <a:pt x="66" y="157"/>
                      <a:pt x="65" y="159"/>
                      <a:pt x="65" y="159"/>
                    </a:cubicBezTo>
                    <a:cubicBezTo>
                      <a:pt x="65" y="160"/>
                      <a:pt x="65" y="161"/>
                      <a:pt x="66" y="162"/>
                    </a:cubicBezTo>
                    <a:cubicBezTo>
                      <a:pt x="67" y="163"/>
                      <a:pt x="67" y="164"/>
                      <a:pt x="67" y="164"/>
                    </a:cubicBezTo>
                    <a:cubicBezTo>
                      <a:pt x="67" y="165"/>
                      <a:pt x="67" y="164"/>
                      <a:pt x="67" y="165"/>
                    </a:cubicBezTo>
                    <a:cubicBezTo>
                      <a:pt x="67" y="166"/>
                      <a:pt x="65" y="167"/>
                      <a:pt x="65" y="167"/>
                    </a:cubicBezTo>
                    <a:cubicBezTo>
                      <a:pt x="65" y="167"/>
                      <a:pt x="65" y="167"/>
                      <a:pt x="65" y="168"/>
                    </a:cubicBezTo>
                    <a:cubicBezTo>
                      <a:pt x="64" y="170"/>
                      <a:pt x="63" y="172"/>
                      <a:pt x="64" y="172"/>
                    </a:cubicBezTo>
                    <a:cubicBezTo>
                      <a:pt x="65" y="172"/>
                      <a:pt x="65" y="173"/>
                      <a:pt x="67" y="172"/>
                    </a:cubicBezTo>
                    <a:cubicBezTo>
                      <a:pt x="69" y="172"/>
                      <a:pt x="66" y="171"/>
                      <a:pt x="70" y="172"/>
                    </a:cubicBezTo>
                    <a:cubicBezTo>
                      <a:pt x="73" y="172"/>
                      <a:pt x="73" y="172"/>
                      <a:pt x="74" y="172"/>
                    </a:cubicBezTo>
                    <a:cubicBezTo>
                      <a:pt x="75" y="171"/>
                      <a:pt x="75" y="171"/>
                      <a:pt x="76" y="171"/>
                    </a:cubicBezTo>
                    <a:cubicBezTo>
                      <a:pt x="76" y="170"/>
                      <a:pt x="74" y="170"/>
                      <a:pt x="77" y="169"/>
                    </a:cubicBezTo>
                    <a:cubicBezTo>
                      <a:pt x="79" y="168"/>
                      <a:pt x="79" y="168"/>
                      <a:pt x="79" y="168"/>
                    </a:cubicBezTo>
                    <a:cubicBezTo>
                      <a:pt x="79" y="168"/>
                      <a:pt x="78" y="166"/>
                      <a:pt x="80" y="168"/>
                    </a:cubicBezTo>
                    <a:cubicBezTo>
                      <a:pt x="82" y="170"/>
                      <a:pt x="81" y="170"/>
                      <a:pt x="81" y="170"/>
                    </a:cubicBezTo>
                    <a:cubicBezTo>
                      <a:pt x="80" y="172"/>
                      <a:pt x="80" y="172"/>
                      <a:pt x="80" y="172"/>
                    </a:cubicBezTo>
                    <a:cubicBezTo>
                      <a:pt x="80" y="173"/>
                      <a:pt x="80" y="173"/>
                      <a:pt x="80" y="173"/>
                    </a:cubicBezTo>
                    <a:cubicBezTo>
                      <a:pt x="80" y="173"/>
                      <a:pt x="79" y="173"/>
                      <a:pt x="78" y="174"/>
                    </a:cubicBezTo>
                    <a:cubicBezTo>
                      <a:pt x="77" y="176"/>
                      <a:pt x="75" y="179"/>
                      <a:pt x="74" y="179"/>
                    </a:cubicBezTo>
                    <a:cubicBezTo>
                      <a:pt x="74" y="179"/>
                      <a:pt x="75" y="179"/>
                      <a:pt x="73" y="180"/>
                    </a:cubicBezTo>
                    <a:cubicBezTo>
                      <a:pt x="72" y="181"/>
                      <a:pt x="71" y="182"/>
                      <a:pt x="69" y="183"/>
                    </a:cubicBezTo>
                    <a:cubicBezTo>
                      <a:pt x="68" y="184"/>
                      <a:pt x="68" y="183"/>
                      <a:pt x="67" y="184"/>
                    </a:cubicBezTo>
                    <a:cubicBezTo>
                      <a:pt x="67" y="184"/>
                      <a:pt x="67" y="186"/>
                      <a:pt x="67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3" y="188"/>
                      <a:pt x="63" y="188"/>
                      <a:pt x="63" y="188"/>
                    </a:cubicBezTo>
                    <a:cubicBezTo>
                      <a:pt x="61" y="187"/>
                      <a:pt x="61" y="187"/>
                      <a:pt x="61" y="187"/>
                    </a:cubicBezTo>
                    <a:cubicBezTo>
                      <a:pt x="59" y="189"/>
                      <a:pt x="59" y="189"/>
                      <a:pt x="59" y="189"/>
                    </a:cubicBezTo>
                    <a:cubicBezTo>
                      <a:pt x="59" y="189"/>
                      <a:pt x="57" y="188"/>
                      <a:pt x="56" y="188"/>
                    </a:cubicBezTo>
                    <a:cubicBezTo>
                      <a:pt x="55" y="188"/>
                      <a:pt x="55" y="189"/>
                      <a:pt x="55" y="189"/>
                    </a:cubicBezTo>
                    <a:cubicBezTo>
                      <a:pt x="55" y="189"/>
                      <a:pt x="54" y="190"/>
                      <a:pt x="54" y="191"/>
                    </a:cubicBezTo>
                    <a:cubicBezTo>
                      <a:pt x="53" y="192"/>
                      <a:pt x="53" y="195"/>
                      <a:pt x="53" y="195"/>
                    </a:cubicBezTo>
                    <a:cubicBezTo>
                      <a:pt x="51" y="196"/>
                      <a:pt x="51" y="196"/>
                      <a:pt x="51" y="196"/>
                    </a:cubicBezTo>
                    <a:cubicBezTo>
                      <a:pt x="51" y="196"/>
                      <a:pt x="51" y="198"/>
                      <a:pt x="52" y="197"/>
                    </a:cubicBezTo>
                    <a:cubicBezTo>
                      <a:pt x="53" y="196"/>
                      <a:pt x="54" y="195"/>
                      <a:pt x="55" y="194"/>
                    </a:cubicBezTo>
                    <a:cubicBezTo>
                      <a:pt x="56" y="194"/>
                      <a:pt x="57" y="193"/>
                      <a:pt x="57" y="193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56" y="198"/>
                      <a:pt x="56" y="198"/>
                      <a:pt x="56" y="198"/>
                    </a:cubicBezTo>
                    <a:cubicBezTo>
                      <a:pt x="55" y="199"/>
                      <a:pt x="55" y="199"/>
                      <a:pt x="55" y="199"/>
                    </a:cubicBezTo>
                    <a:cubicBezTo>
                      <a:pt x="54" y="200"/>
                      <a:pt x="54" y="200"/>
                      <a:pt x="54" y="200"/>
                    </a:cubicBezTo>
                    <a:cubicBezTo>
                      <a:pt x="54" y="200"/>
                      <a:pt x="53" y="204"/>
                      <a:pt x="54" y="203"/>
                    </a:cubicBezTo>
                    <a:cubicBezTo>
                      <a:pt x="56" y="202"/>
                      <a:pt x="55" y="202"/>
                      <a:pt x="57" y="202"/>
                    </a:cubicBezTo>
                    <a:cubicBezTo>
                      <a:pt x="58" y="201"/>
                      <a:pt x="58" y="200"/>
                      <a:pt x="61" y="200"/>
                    </a:cubicBezTo>
                    <a:cubicBezTo>
                      <a:pt x="63" y="200"/>
                      <a:pt x="63" y="198"/>
                      <a:pt x="63" y="198"/>
                    </a:cubicBezTo>
                    <a:cubicBezTo>
                      <a:pt x="63" y="197"/>
                      <a:pt x="63" y="196"/>
                      <a:pt x="63" y="196"/>
                    </a:cubicBezTo>
                    <a:cubicBezTo>
                      <a:pt x="63" y="195"/>
                      <a:pt x="62" y="194"/>
                      <a:pt x="64" y="194"/>
                    </a:cubicBezTo>
                    <a:cubicBezTo>
                      <a:pt x="66" y="193"/>
                      <a:pt x="65" y="194"/>
                      <a:pt x="66" y="193"/>
                    </a:cubicBezTo>
                    <a:cubicBezTo>
                      <a:pt x="66" y="193"/>
                      <a:pt x="66" y="194"/>
                      <a:pt x="67" y="192"/>
                    </a:cubicBezTo>
                    <a:cubicBezTo>
                      <a:pt x="67" y="190"/>
                      <a:pt x="67" y="191"/>
                      <a:pt x="68" y="189"/>
                    </a:cubicBezTo>
                    <a:cubicBezTo>
                      <a:pt x="70" y="188"/>
                      <a:pt x="69" y="188"/>
                      <a:pt x="70" y="188"/>
                    </a:cubicBezTo>
                    <a:cubicBezTo>
                      <a:pt x="70" y="187"/>
                      <a:pt x="70" y="187"/>
                      <a:pt x="71" y="187"/>
                    </a:cubicBezTo>
                    <a:cubicBezTo>
                      <a:pt x="72" y="186"/>
                      <a:pt x="72" y="186"/>
                      <a:pt x="72" y="185"/>
                    </a:cubicBezTo>
                    <a:cubicBezTo>
                      <a:pt x="72" y="185"/>
                      <a:pt x="75" y="183"/>
                      <a:pt x="75" y="183"/>
                    </a:cubicBezTo>
                    <a:cubicBezTo>
                      <a:pt x="75" y="182"/>
                      <a:pt x="75" y="182"/>
                      <a:pt x="75" y="182"/>
                    </a:cubicBezTo>
                    <a:cubicBezTo>
                      <a:pt x="78" y="179"/>
                      <a:pt x="78" y="179"/>
                      <a:pt x="78" y="179"/>
                    </a:cubicBezTo>
                    <a:cubicBezTo>
                      <a:pt x="78" y="179"/>
                      <a:pt x="79" y="179"/>
                      <a:pt x="78" y="180"/>
                    </a:cubicBezTo>
                    <a:cubicBezTo>
                      <a:pt x="78" y="181"/>
                      <a:pt x="77" y="182"/>
                      <a:pt x="77" y="182"/>
                    </a:cubicBezTo>
                    <a:cubicBezTo>
                      <a:pt x="77" y="184"/>
                      <a:pt x="77" y="184"/>
                      <a:pt x="77" y="184"/>
                    </a:cubicBezTo>
                    <a:cubicBezTo>
                      <a:pt x="75" y="186"/>
                      <a:pt x="75" y="186"/>
                      <a:pt x="75" y="186"/>
                    </a:cubicBezTo>
                    <a:cubicBezTo>
                      <a:pt x="75" y="186"/>
                      <a:pt x="76" y="187"/>
                      <a:pt x="75" y="187"/>
                    </a:cubicBezTo>
                    <a:cubicBezTo>
                      <a:pt x="74" y="188"/>
                      <a:pt x="73" y="189"/>
                      <a:pt x="73" y="189"/>
                    </a:cubicBezTo>
                    <a:cubicBezTo>
                      <a:pt x="73" y="191"/>
                      <a:pt x="73" y="191"/>
                      <a:pt x="73" y="191"/>
                    </a:cubicBezTo>
                    <a:cubicBezTo>
                      <a:pt x="73" y="191"/>
                      <a:pt x="73" y="191"/>
                      <a:pt x="73" y="191"/>
                    </a:cubicBezTo>
                    <a:cubicBezTo>
                      <a:pt x="72" y="194"/>
                      <a:pt x="72" y="194"/>
                      <a:pt x="72" y="194"/>
                    </a:cubicBezTo>
                    <a:cubicBezTo>
                      <a:pt x="74" y="196"/>
                      <a:pt x="74" y="196"/>
                      <a:pt x="74" y="196"/>
                    </a:cubicBezTo>
                    <a:cubicBezTo>
                      <a:pt x="74" y="197"/>
                      <a:pt x="74" y="197"/>
                      <a:pt x="74" y="197"/>
                    </a:cubicBezTo>
                    <a:cubicBezTo>
                      <a:pt x="74" y="197"/>
                      <a:pt x="73" y="198"/>
                      <a:pt x="73" y="199"/>
                    </a:cubicBezTo>
                    <a:cubicBezTo>
                      <a:pt x="72" y="199"/>
                      <a:pt x="70" y="202"/>
                      <a:pt x="70" y="202"/>
                    </a:cubicBezTo>
                    <a:cubicBezTo>
                      <a:pt x="69" y="204"/>
                      <a:pt x="69" y="204"/>
                      <a:pt x="69" y="204"/>
                    </a:cubicBezTo>
                    <a:cubicBezTo>
                      <a:pt x="68" y="206"/>
                      <a:pt x="68" y="206"/>
                      <a:pt x="68" y="206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66" y="212"/>
                      <a:pt x="66" y="212"/>
                      <a:pt x="66" y="212"/>
                    </a:cubicBezTo>
                    <a:cubicBezTo>
                      <a:pt x="65" y="213"/>
                      <a:pt x="65" y="213"/>
                      <a:pt x="65" y="213"/>
                    </a:cubicBezTo>
                    <a:cubicBezTo>
                      <a:pt x="65" y="213"/>
                      <a:pt x="64" y="215"/>
                      <a:pt x="66" y="215"/>
                    </a:cubicBezTo>
                    <a:cubicBezTo>
                      <a:pt x="67" y="216"/>
                      <a:pt x="67" y="216"/>
                      <a:pt x="68" y="216"/>
                    </a:cubicBezTo>
                    <a:cubicBezTo>
                      <a:pt x="70" y="216"/>
                      <a:pt x="69" y="216"/>
                      <a:pt x="70" y="216"/>
                    </a:cubicBezTo>
                    <a:cubicBezTo>
                      <a:pt x="70" y="216"/>
                      <a:pt x="72" y="216"/>
                      <a:pt x="72" y="214"/>
                    </a:cubicBezTo>
                    <a:cubicBezTo>
                      <a:pt x="72" y="213"/>
                      <a:pt x="72" y="211"/>
                      <a:pt x="72" y="211"/>
                    </a:cubicBezTo>
                    <a:cubicBezTo>
                      <a:pt x="72" y="210"/>
                      <a:pt x="74" y="208"/>
                      <a:pt x="74" y="208"/>
                    </a:cubicBezTo>
                    <a:cubicBezTo>
                      <a:pt x="74" y="205"/>
                      <a:pt x="74" y="205"/>
                      <a:pt x="74" y="205"/>
                    </a:cubicBezTo>
                    <a:cubicBezTo>
                      <a:pt x="74" y="205"/>
                      <a:pt x="73" y="204"/>
                      <a:pt x="75" y="202"/>
                    </a:cubicBezTo>
                    <a:cubicBezTo>
                      <a:pt x="77" y="201"/>
                      <a:pt x="76" y="202"/>
                      <a:pt x="77" y="201"/>
                    </a:cubicBezTo>
                    <a:cubicBezTo>
                      <a:pt x="77" y="201"/>
                      <a:pt x="78" y="200"/>
                      <a:pt x="78" y="199"/>
                    </a:cubicBezTo>
                    <a:cubicBezTo>
                      <a:pt x="79" y="198"/>
                      <a:pt x="79" y="198"/>
                      <a:pt x="79" y="198"/>
                    </a:cubicBezTo>
                    <a:cubicBezTo>
                      <a:pt x="80" y="197"/>
                      <a:pt x="80" y="197"/>
                      <a:pt x="80" y="197"/>
                    </a:cubicBezTo>
                    <a:cubicBezTo>
                      <a:pt x="79" y="191"/>
                      <a:pt x="79" y="191"/>
                      <a:pt x="79" y="191"/>
                    </a:cubicBezTo>
                    <a:cubicBezTo>
                      <a:pt x="79" y="191"/>
                      <a:pt x="80" y="189"/>
                      <a:pt x="80" y="189"/>
                    </a:cubicBezTo>
                    <a:cubicBezTo>
                      <a:pt x="81" y="188"/>
                      <a:pt x="82" y="189"/>
                      <a:pt x="82" y="189"/>
                    </a:cubicBezTo>
                    <a:cubicBezTo>
                      <a:pt x="82" y="189"/>
                      <a:pt x="82" y="189"/>
                      <a:pt x="81" y="191"/>
                    </a:cubicBezTo>
                    <a:cubicBezTo>
                      <a:pt x="81" y="192"/>
                      <a:pt x="82" y="195"/>
                      <a:pt x="82" y="195"/>
                    </a:cubicBezTo>
                    <a:cubicBezTo>
                      <a:pt x="87" y="200"/>
                      <a:pt x="87" y="200"/>
                      <a:pt x="87" y="200"/>
                    </a:cubicBezTo>
                    <a:cubicBezTo>
                      <a:pt x="87" y="200"/>
                      <a:pt x="90" y="204"/>
                      <a:pt x="90" y="204"/>
                    </a:cubicBezTo>
                    <a:cubicBezTo>
                      <a:pt x="90" y="205"/>
                      <a:pt x="94" y="208"/>
                      <a:pt x="94" y="208"/>
                    </a:cubicBezTo>
                    <a:cubicBezTo>
                      <a:pt x="94" y="208"/>
                      <a:pt x="94" y="209"/>
                      <a:pt x="94" y="210"/>
                    </a:cubicBezTo>
                    <a:cubicBezTo>
                      <a:pt x="94" y="210"/>
                      <a:pt x="95" y="211"/>
                      <a:pt x="94" y="212"/>
                    </a:cubicBezTo>
                    <a:cubicBezTo>
                      <a:pt x="94" y="213"/>
                      <a:pt x="93" y="215"/>
                      <a:pt x="93" y="215"/>
                    </a:cubicBezTo>
                    <a:cubicBezTo>
                      <a:pt x="91" y="216"/>
                      <a:pt x="91" y="216"/>
                      <a:pt x="91" y="216"/>
                    </a:cubicBezTo>
                    <a:cubicBezTo>
                      <a:pt x="89" y="218"/>
                      <a:pt x="89" y="218"/>
                      <a:pt x="89" y="218"/>
                    </a:cubicBezTo>
                    <a:cubicBezTo>
                      <a:pt x="88" y="222"/>
                      <a:pt x="88" y="222"/>
                      <a:pt x="88" y="222"/>
                    </a:cubicBezTo>
                    <a:cubicBezTo>
                      <a:pt x="86" y="224"/>
                      <a:pt x="86" y="224"/>
                      <a:pt x="86" y="224"/>
                    </a:cubicBezTo>
                    <a:cubicBezTo>
                      <a:pt x="83" y="226"/>
                      <a:pt x="83" y="226"/>
                      <a:pt x="83" y="226"/>
                    </a:cubicBezTo>
                    <a:cubicBezTo>
                      <a:pt x="79" y="230"/>
                      <a:pt x="79" y="230"/>
                      <a:pt x="79" y="230"/>
                    </a:cubicBezTo>
                    <a:cubicBezTo>
                      <a:pt x="78" y="233"/>
                      <a:pt x="78" y="233"/>
                      <a:pt x="78" y="233"/>
                    </a:cubicBezTo>
                    <a:cubicBezTo>
                      <a:pt x="75" y="236"/>
                      <a:pt x="75" y="236"/>
                      <a:pt x="75" y="236"/>
                    </a:cubicBezTo>
                    <a:cubicBezTo>
                      <a:pt x="75" y="239"/>
                      <a:pt x="75" y="239"/>
                      <a:pt x="75" y="239"/>
                    </a:cubicBezTo>
                    <a:cubicBezTo>
                      <a:pt x="75" y="239"/>
                      <a:pt x="77" y="242"/>
                      <a:pt x="77" y="242"/>
                    </a:cubicBezTo>
                    <a:cubicBezTo>
                      <a:pt x="78" y="242"/>
                      <a:pt x="79" y="243"/>
                      <a:pt x="79" y="243"/>
                    </a:cubicBezTo>
                    <a:cubicBezTo>
                      <a:pt x="79" y="247"/>
                      <a:pt x="79" y="247"/>
                      <a:pt x="79" y="247"/>
                    </a:cubicBezTo>
                    <a:cubicBezTo>
                      <a:pt x="79" y="247"/>
                      <a:pt x="80" y="249"/>
                      <a:pt x="80" y="249"/>
                    </a:cubicBezTo>
                    <a:cubicBezTo>
                      <a:pt x="81" y="249"/>
                      <a:pt x="82" y="246"/>
                      <a:pt x="82" y="246"/>
                    </a:cubicBezTo>
                    <a:cubicBezTo>
                      <a:pt x="82" y="246"/>
                      <a:pt x="80" y="244"/>
                      <a:pt x="80" y="242"/>
                    </a:cubicBezTo>
                    <a:cubicBezTo>
                      <a:pt x="80" y="241"/>
                      <a:pt x="81" y="238"/>
                      <a:pt x="81" y="238"/>
                    </a:cubicBezTo>
                    <a:cubicBezTo>
                      <a:pt x="83" y="238"/>
                      <a:pt x="83" y="238"/>
                      <a:pt x="83" y="238"/>
                    </a:cubicBezTo>
                    <a:cubicBezTo>
                      <a:pt x="83" y="238"/>
                      <a:pt x="83" y="238"/>
                      <a:pt x="84" y="239"/>
                    </a:cubicBezTo>
                    <a:cubicBezTo>
                      <a:pt x="84" y="240"/>
                      <a:pt x="84" y="239"/>
                      <a:pt x="85" y="240"/>
                    </a:cubicBezTo>
                    <a:cubicBezTo>
                      <a:pt x="85" y="241"/>
                      <a:pt x="88" y="243"/>
                      <a:pt x="88" y="243"/>
                    </a:cubicBezTo>
                    <a:cubicBezTo>
                      <a:pt x="88" y="243"/>
                      <a:pt x="90" y="246"/>
                      <a:pt x="90" y="246"/>
                    </a:cubicBezTo>
                    <a:cubicBezTo>
                      <a:pt x="91" y="247"/>
                      <a:pt x="92" y="249"/>
                      <a:pt x="93" y="249"/>
                    </a:cubicBezTo>
                    <a:cubicBezTo>
                      <a:pt x="94" y="248"/>
                      <a:pt x="94" y="249"/>
                      <a:pt x="95" y="247"/>
                    </a:cubicBezTo>
                    <a:cubicBezTo>
                      <a:pt x="95" y="245"/>
                      <a:pt x="95" y="245"/>
                      <a:pt x="95" y="244"/>
                    </a:cubicBezTo>
                    <a:cubicBezTo>
                      <a:pt x="95" y="243"/>
                      <a:pt x="95" y="241"/>
                      <a:pt x="95" y="241"/>
                    </a:cubicBezTo>
                    <a:cubicBezTo>
                      <a:pt x="95" y="241"/>
                      <a:pt x="94" y="240"/>
                      <a:pt x="96" y="240"/>
                    </a:cubicBezTo>
                    <a:cubicBezTo>
                      <a:pt x="97" y="240"/>
                      <a:pt x="97" y="242"/>
                      <a:pt x="97" y="242"/>
                    </a:cubicBezTo>
                    <a:cubicBezTo>
                      <a:pt x="97" y="242"/>
                      <a:pt x="98" y="244"/>
                      <a:pt x="99" y="245"/>
                    </a:cubicBezTo>
                    <a:cubicBezTo>
                      <a:pt x="100" y="245"/>
                      <a:pt x="100" y="245"/>
                      <a:pt x="101" y="246"/>
                    </a:cubicBezTo>
                    <a:cubicBezTo>
                      <a:pt x="102" y="247"/>
                      <a:pt x="106" y="248"/>
                      <a:pt x="106" y="248"/>
                    </a:cubicBezTo>
                    <a:cubicBezTo>
                      <a:pt x="106" y="248"/>
                      <a:pt x="106" y="247"/>
                      <a:pt x="107" y="247"/>
                    </a:cubicBezTo>
                    <a:cubicBezTo>
                      <a:pt x="108" y="246"/>
                      <a:pt x="109" y="245"/>
                      <a:pt x="109" y="245"/>
                    </a:cubicBezTo>
                    <a:cubicBezTo>
                      <a:pt x="109" y="245"/>
                      <a:pt x="109" y="244"/>
                      <a:pt x="110" y="245"/>
                    </a:cubicBezTo>
                    <a:cubicBezTo>
                      <a:pt x="112" y="245"/>
                      <a:pt x="113" y="245"/>
                      <a:pt x="113" y="245"/>
                    </a:cubicBezTo>
                    <a:cubicBezTo>
                      <a:pt x="114" y="244"/>
                      <a:pt x="115" y="241"/>
                      <a:pt x="115" y="241"/>
                    </a:cubicBezTo>
                    <a:cubicBezTo>
                      <a:pt x="115" y="241"/>
                      <a:pt x="115" y="239"/>
                      <a:pt x="117" y="240"/>
                    </a:cubicBezTo>
                    <a:cubicBezTo>
                      <a:pt x="118" y="241"/>
                      <a:pt x="128" y="243"/>
                      <a:pt x="128" y="243"/>
                    </a:cubicBezTo>
                    <a:cubicBezTo>
                      <a:pt x="127" y="244"/>
                      <a:pt x="127" y="244"/>
                      <a:pt x="127" y="244"/>
                    </a:cubicBezTo>
                    <a:cubicBezTo>
                      <a:pt x="123" y="244"/>
                      <a:pt x="123" y="244"/>
                      <a:pt x="123" y="244"/>
                    </a:cubicBezTo>
                    <a:cubicBezTo>
                      <a:pt x="121" y="244"/>
                      <a:pt x="121" y="244"/>
                      <a:pt x="121" y="244"/>
                    </a:cubicBezTo>
                    <a:cubicBezTo>
                      <a:pt x="121" y="244"/>
                      <a:pt x="120" y="244"/>
                      <a:pt x="120" y="245"/>
                    </a:cubicBezTo>
                    <a:cubicBezTo>
                      <a:pt x="120" y="246"/>
                      <a:pt x="119" y="247"/>
                      <a:pt x="119" y="248"/>
                    </a:cubicBezTo>
                    <a:cubicBezTo>
                      <a:pt x="118" y="249"/>
                      <a:pt x="118" y="249"/>
                      <a:pt x="117" y="250"/>
                    </a:cubicBezTo>
                    <a:cubicBezTo>
                      <a:pt x="117" y="251"/>
                      <a:pt x="114" y="253"/>
                      <a:pt x="114" y="253"/>
                    </a:cubicBezTo>
                    <a:cubicBezTo>
                      <a:pt x="112" y="255"/>
                      <a:pt x="112" y="255"/>
                      <a:pt x="112" y="255"/>
                    </a:cubicBezTo>
                    <a:cubicBezTo>
                      <a:pt x="110" y="259"/>
                      <a:pt x="110" y="259"/>
                      <a:pt x="110" y="259"/>
                    </a:cubicBezTo>
                    <a:cubicBezTo>
                      <a:pt x="110" y="259"/>
                      <a:pt x="111" y="263"/>
                      <a:pt x="111" y="263"/>
                    </a:cubicBezTo>
                    <a:cubicBezTo>
                      <a:pt x="112" y="263"/>
                      <a:pt x="114" y="266"/>
                      <a:pt x="114" y="266"/>
                    </a:cubicBezTo>
                    <a:cubicBezTo>
                      <a:pt x="114" y="266"/>
                      <a:pt x="114" y="267"/>
                      <a:pt x="114" y="268"/>
                    </a:cubicBezTo>
                    <a:cubicBezTo>
                      <a:pt x="114" y="269"/>
                      <a:pt x="114" y="270"/>
                      <a:pt x="115" y="271"/>
                    </a:cubicBezTo>
                    <a:cubicBezTo>
                      <a:pt x="115" y="272"/>
                      <a:pt x="116" y="275"/>
                      <a:pt x="116" y="275"/>
                    </a:cubicBezTo>
                    <a:cubicBezTo>
                      <a:pt x="117" y="276"/>
                      <a:pt x="117" y="276"/>
                      <a:pt x="117" y="276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17" y="278"/>
                      <a:pt x="117" y="280"/>
                      <a:pt x="118" y="280"/>
                    </a:cubicBezTo>
                    <a:cubicBezTo>
                      <a:pt x="119" y="280"/>
                      <a:pt x="122" y="278"/>
                      <a:pt x="122" y="278"/>
                    </a:cubicBezTo>
                    <a:cubicBezTo>
                      <a:pt x="128" y="277"/>
                      <a:pt x="128" y="277"/>
                      <a:pt x="128" y="277"/>
                    </a:cubicBezTo>
                    <a:cubicBezTo>
                      <a:pt x="128" y="277"/>
                      <a:pt x="128" y="280"/>
                      <a:pt x="127" y="281"/>
                    </a:cubicBezTo>
                    <a:cubicBezTo>
                      <a:pt x="127" y="282"/>
                      <a:pt x="126" y="282"/>
                      <a:pt x="125" y="283"/>
                    </a:cubicBezTo>
                    <a:cubicBezTo>
                      <a:pt x="125" y="283"/>
                      <a:pt x="125" y="285"/>
                      <a:pt x="125" y="285"/>
                    </a:cubicBezTo>
                    <a:cubicBezTo>
                      <a:pt x="125" y="285"/>
                      <a:pt x="125" y="286"/>
                      <a:pt x="123" y="287"/>
                    </a:cubicBezTo>
                    <a:cubicBezTo>
                      <a:pt x="122" y="287"/>
                      <a:pt x="121" y="287"/>
                      <a:pt x="121" y="287"/>
                    </a:cubicBezTo>
                    <a:cubicBezTo>
                      <a:pt x="121" y="287"/>
                      <a:pt x="119" y="286"/>
                      <a:pt x="119" y="288"/>
                    </a:cubicBezTo>
                    <a:cubicBezTo>
                      <a:pt x="119" y="290"/>
                      <a:pt x="118" y="291"/>
                      <a:pt x="118" y="292"/>
                    </a:cubicBezTo>
                    <a:cubicBezTo>
                      <a:pt x="118" y="293"/>
                      <a:pt x="116" y="294"/>
                      <a:pt x="118" y="295"/>
                    </a:cubicBezTo>
                    <a:cubicBezTo>
                      <a:pt x="120" y="295"/>
                      <a:pt x="120" y="297"/>
                      <a:pt x="120" y="297"/>
                    </a:cubicBezTo>
                    <a:cubicBezTo>
                      <a:pt x="120" y="297"/>
                      <a:pt x="119" y="299"/>
                      <a:pt x="118" y="300"/>
                    </a:cubicBezTo>
                    <a:cubicBezTo>
                      <a:pt x="117" y="300"/>
                      <a:pt x="116" y="300"/>
                      <a:pt x="116" y="301"/>
                    </a:cubicBezTo>
                    <a:cubicBezTo>
                      <a:pt x="116" y="302"/>
                      <a:pt x="117" y="306"/>
                      <a:pt x="117" y="306"/>
                    </a:cubicBezTo>
                    <a:cubicBezTo>
                      <a:pt x="117" y="306"/>
                      <a:pt x="118" y="308"/>
                      <a:pt x="116" y="308"/>
                    </a:cubicBezTo>
                    <a:cubicBezTo>
                      <a:pt x="115" y="307"/>
                      <a:pt x="115" y="307"/>
                      <a:pt x="114" y="307"/>
                    </a:cubicBezTo>
                    <a:cubicBezTo>
                      <a:pt x="113" y="307"/>
                      <a:pt x="113" y="308"/>
                      <a:pt x="113" y="308"/>
                    </a:cubicBezTo>
                    <a:cubicBezTo>
                      <a:pt x="113" y="308"/>
                      <a:pt x="113" y="308"/>
                      <a:pt x="113" y="310"/>
                    </a:cubicBezTo>
                    <a:cubicBezTo>
                      <a:pt x="113" y="311"/>
                      <a:pt x="113" y="313"/>
                      <a:pt x="113" y="313"/>
                    </a:cubicBezTo>
                    <a:cubicBezTo>
                      <a:pt x="111" y="313"/>
                      <a:pt x="111" y="313"/>
                      <a:pt x="111" y="313"/>
                    </a:cubicBezTo>
                    <a:cubicBezTo>
                      <a:pt x="109" y="310"/>
                      <a:pt x="109" y="310"/>
                      <a:pt x="109" y="310"/>
                    </a:cubicBezTo>
                    <a:cubicBezTo>
                      <a:pt x="109" y="310"/>
                      <a:pt x="106" y="310"/>
                      <a:pt x="105" y="310"/>
                    </a:cubicBezTo>
                    <a:cubicBezTo>
                      <a:pt x="104" y="310"/>
                      <a:pt x="102" y="311"/>
                      <a:pt x="102" y="311"/>
                    </a:cubicBezTo>
                    <a:cubicBezTo>
                      <a:pt x="102" y="311"/>
                      <a:pt x="98" y="309"/>
                      <a:pt x="97" y="308"/>
                    </a:cubicBezTo>
                    <a:cubicBezTo>
                      <a:pt x="97" y="308"/>
                      <a:pt x="97" y="307"/>
                      <a:pt x="96" y="308"/>
                    </a:cubicBezTo>
                    <a:cubicBezTo>
                      <a:pt x="96" y="309"/>
                      <a:pt x="97" y="308"/>
                      <a:pt x="96" y="309"/>
                    </a:cubicBezTo>
                    <a:cubicBezTo>
                      <a:pt x="95" y="309"/>
                      <a:pt x="97" y="309"/>
                      <a:pt x="94" y="309"/>
                    </a:cubicBezTo>
                    <a:cubicBezTo>
                      <a:pt x="91" y="310"/>
                      <a:pt x="87" y="311"/>
                      <a:pt x="87" y="311"/>
                    </a:cubicBezTo>
                    <a:cubicBezTo>
                      <a:pt x="87" y="311"/>
                      <a:pt x="90" y="308"/>
                      <a:pt x="89" y="308"/>
                    </a:cubicBezTo>
                    <a:cubicBezTo>
                      <a:pt x="88" y="307"/>
                      <a:pt x="89" y="307"/>
                      <a:pt x="88" y="307"/>
                    </a:cubicBezTo>
                    <a:cubicBezTo>
                      <a:pt x="86" y="306"/>
                      <a:pt x="85" y="304"/>
                      <a:pt x="85" y="304"/>
                    </a:cubicBezTo>
                    <a:cubicBezTo>
                      <a:pt x="85" y="303"/>
                      <a:pt x="85" y="301"/>
                      <a:pt x="84" y="301"/>
                    </a:cubicBezTo>
                    <a:cubicBezTo>
                      <a:pt x="82" y="301"/>
                      <a:pt x="82" y="299"/>
                      <a:pt x="80" y="301"/>
                    </a:cubicBezTo>
                    <a:cubicBezTo>
                      <a:pt x="79" y="302"/>
                      <a:pt x="79" y="302"/>
                      <a:pt x="78" y="303"/>
                    </a:cubicBezTo>
                    <a:cubicBezTo>
                      <a:pt x="78" y="304"/>
                      <a:pt x="74" y="304"/>
                      <a:pt x="74" y="304"/>
                    </a:cubicBezTo>
                    <a:cubicBezTo>
                      <a:pt x="74" y="304"/>
                      <a:pt x="77" y="308"/>
                      <a:pt x="77" y="309"/>
                    </a:cubicBezTo>
                    <a:cubicBezTo>
                      <a:pt x="77" y="309"/>
                      <a:pt x="78" y="313"/>
                      <a:pt x="78" y="313"/>
                    </a:cubicBezTo>
                    <a:cubicBezTo>
                      <a:pt x="84" y="312"/>
                      <a:pt x="84" y="312"/>
                      <a:pt x="84" y="312"/>
                    </a:cubicBezTo>
                    <a:cubicBezTo>
                      <a:pt x="84" y="312"/>
                      <a:pt x="80" y="314"/>
                      <a:pt x="80" y="315"/>
                    </a:cubicBezTo>
                    <a:cubicBezTo>
                      <a:pt x="79" y="317"/>
                      <a:pt x="79" y="317"/>
                      <a:pt x="79" y="318"/>
                    </a:cubicBezTo>
                    <a:cubicBezTo>
                      <a:pt x="78" y="319"/>
                      <a:pt x="78" y="320"/>
                      <a:pt x="76" y="320"/>
                    </a:cubicBezTo>
                    <a:cubicBezTo>
                      <a:pt x="74" y="321"/>
                      <a:pt x="71" y="321"/>
                      <a:pt x="70" y="322"/>
                    </a:cubicBezTo>
                    <a:cubicBezTo>
                      <a:pt x="69" y="323"/>
                      <a:pt x="68" y="323"/>
                      <a:pt x="68" y="324"/>
                    </a:cubicBezTo>
                    <a:cubicBezTo>
                      <a:pt x="68" y="325"/>
                      <a:pt x="64" y="325"/>
                      <a:pt x="68" y="326"/>
                    </a:cubicBezTo>
                    <a:cubicBezTo>
                      <a:pt x="73" y="327"/>
                      <a:pt x="74" y="327"/>
                      <a:pt x="74" y="327"/>
                    </a:cubicBezTo>
                    <a:cubicBezTo>
                      <a:pt x="74" y="327"/>
                      <a:pt x="76" y="325"/>
                      <a:pt x="77" y="324"/>
                    </a:cubicBezTo>
                    <a:cubicBezTo>
                      <a:pt x="79" y="323"/>
                      <a:pt x="79" y="323"/>
                      <a:pt x="82" y="323"/>
                    </a:cubicBezTo>
                    <a:cubicBezTo>
                      <a:pt x="85" y="324"/>
                      <a:pt x="85" y="323"/>
                      <a:pt x="85" y="324"/>
                    </a:cubicBezTo>
                    <a:cubicBezTo>
                      <a:pt x="85" y="325"/>
                      <a:pt x="85" y="326"/>
                      <a:pt x="85" y="327"/>
                    </a:cubicBezTo>
                    <a:cubicBezTo>
                      <a:pt x="84" y="329"/>
                      <a:pt x="83" y="330"/>
                      <a:pt x="84" y="332"/>
                    </a:cubicBezTo>
                    <a:cubicBezTo>
                      <a:pt x="86" y="334"/>
                      <a:pt x="83" y="336"/>
                      <a:pt x="83" y="336"/>
                    </a:cubicBezTo>
                    <a:cubicBezTo>
                      <a:pt x="83" y="336"/>
                      <a:pt x="82" y="339"/>
                      <a:pt x="83" y="339"/>
                    </a:cubicBezTo>
                    <a:cubicBezTo>
                      <a:pt x="83" y="339"/>
                      <a:pt x="84" y="340"/>
                      <a:pt x="84" y="340"/>
                    </a:cubicBezTo>
                    <a:cubicBezTo>
                      <a:pt x="84" y="340"/>
                      <a:pt x="82" y="344"/>
                      <a:pt x="82" y="344"/>
                    </a:cubicBezTo>
                    <a:cubicBezTo>
                      <a:pt x="82" y="345"/>
                      <a:pt x="79" y="350"/>
                      <a:pt x="79" y="350"/>
                    </a:cubicBezTo>
                    <a:cubicBezTo>
                      <a:pt x="78" y="350"/>
                      <a:pt x="79" y="350"/>
                      <a:pt x="75" y="352"/>
                    </a:cubicBezTo>
                    <a:cubicBezTo>
                      <a:pt x="70" y="353"/>
                      <a:pt x="67" y="354"/>
                      <a:pt x="67" y="354"/>
                    </a:cubicBezTo>
                    <a:cubicBezTo>
                      <a:pt x="63" y="355"/>
                      <a:pt x="63" y="355"/>
                      <a:pt x="63" y="355"/>
                    </a:cubicBezTo>
                    <a:cubicBezTo>
                      <a:pt x="60" y="357"/>
                      <a:pt x="60" y="357"/>
                      <a:pt x="60" y="357"/>
                    </a:cubicBezTo>
                    <a:cubicBezTo>
                      <a:pt x="58" y="357"/>
                      <a:pt x="58" y="357"/>
                      <a:pt x="58" y="357"/>
                    </a:cubicBezTo>
                    <a:cubicBezTo>
                      <a:pt x="54" y="357"/>
                      <a:pt x="54" y="357"/>
                      <a:pt x="54" y="357"/>
                    </a:cubicBezTo>
                    <a:cubicBezTo>
                      <a:pt x="54" y="357"/>
                      <a:pt x="50" y="359"/>
                      <a:pt x="50" y="360"/>
                    </a:cubicBezTo>
                    <a:cubicBezTo>
                      <a:pt x="49" y="360"/>
                      <a:pt x="47" y="361"/>
                      <a:pt x="47" y="361"/>
                    </a:cubicBezTo>
                    <a:cubicBezTo>
                      <a:pt x="46" y="362"/>
                      <a:pt x="50" y="364"/>
                      <a:pt x="50" y="364"/>
                    </a:cubicBezTo>
                    <a:cubicBezTo>
                      <a:pt x="51" y="366"/>
                      <a:pt x="51" y="366"/>
                      <a:pt x="51" y="366"/>
                    </a:cubicBezTo>
                    <a:cubicBezTo>
                      <a:pt x="49" y="366"/>
                      <a:pt x="49" y="366"/>
                      <a:pt x="49" y="366"/>
                    </a:cubicBezTo>
                    <a:cubicBezTo>
                      <a:pt x="47" y="367"/>
                      <a:pt x="47" y="367"/>
                      <a:pt x="47" y="367"/>
                    </a:cubicBezTo>
                    <a:cubicBezTo>
                      <a:pt x="46" y="369"/>
                      <a:pt x="46" y="369"/>
                      <a:pt x="46" y="369"/>
                    </a:cubicBezTo>
                    <a:cubicBezTo>
                      <a:pt x="48" y="370"/>
                      <a:pt x="48" y="370"/>
                      <a:pt x="48" y="370"/>
                    </a:cubicBezTo>
                    <a:cubicBezTo>
                      <a:pt x="48" y="370"/>
                      <a:pt x="49" y="370"/>
                      <a:pt x="50" y="370"/>
                    </a:cubicBezTo>
                    <a:cubicBezTo>
                      <a:pt x="51" y="370"/>
                      <a:pt x="54" y="369"/>
                      <a:pt x="54" y="369"/>
                    </a:cubicBezTo>
                    <a:cubicBezTo>
                      <a:pt x="50" y="371"/>
                      <a:pt x="50" y="371"/>
                      <a:pt x="50" y="371"/>
                    </a:cubicBezTo>
                    <a:cubicBezTo>
                      <a:pt x="50" y="374"/>
                      <a:pt x="50" y="374"/>
                      <a:pt x="50" y="374"/>
                    </a:cubicBezTo>
                    <a:cubicBezTo>
                      <a:pt x="50" y="374"/>
                      <a:pt x="49" y="375"/>
                      <a:pt x="50" y="375"/>
                    </a:cubicBezTo>
                    <a:cubicBezTo>
                      <a:pt x="52" y="375"/>
                      <a:pt x="53" y="375"/>
                      <a:pt x="53" y="375"/>
                    </a:cubicBezTo>
                    <a:cubicBezTo>
                      <a:pt x="53" y="375"/>
                      <a:pt x="55" y="374"/>
                      <a:pt x="56" y="374"/>
                    </a:cubicBezTo>
                    <a:cubicBezTo>
                      <a:pt x="58" y="374"/>
                      <a:pt x="59" y="374"/>
                      <a:pt x="59" y="374"/>
                    </a:cubicBezTo>
                    <a:cubicBezTo>
                      <a:pt x="59" y="374"/>
                      <a:pt x="59" y="372"/>
                      <a:pt x="60" y="372"/>
                    </a:cubicBezTo>
                    <a:cubicBezTo>
                      <a:pt x="60" y="372"/>
                      <a:pt x="59" y="372"/>
                      <a:pt x="61" y="372"/>
                    </a:cubicBezTo>
                    <a:cubicBezTo>
                      <a:pt x="63" y="372"/>
                      <a:pt x="69" y="372"/>
                      <a:pt x="69" y="372"/>
                    </a:cubicBezTo>
                    <a:cubicBezTo>
                      <a:pt x="69" y="372"/>
                      <a:pt x="69" y="372"/>
                      <a:pt x="70" y="373"/>
                    </a:cubicBezTo>
                    <a:cubicBezTo>
                      <a:pt x="70" y="374"/>
                      <a:pt x="71" y="375"/>
                      <a:pt x="72" y="376"/>
                    </a:cubicBezTo>
                    <a:cubicBezTo>
                      <a:pt x="74" y="377"/>
                      <a:pt x="77" y="377"/>
                      <a:pt x="77" y="377"/>
                    </a:cubicBezTo>
                    <a:cubicBezTo>
                      <a:pt x="75" y="378"/>
                      <a:pt x="75" y="378"/>
                      <a:pt x="75" y="378"/>
                    </a:cubicBezTo>
                    <a:cubicBezTo>
                      <a:pt x="72" y="378"/>
                      <a:pt x="72" y="378"/>
                      <a:pt x="72" y="378"/>
                    </a:cubicBezTo>
                    <a:cubicBezTo>
                      <a:pt x="72" y="378"/>
                      <a:pt x="70" y="377"/>
                      <a:pt x="70" y="378"/>
                    </a:cubicBezTo>
                    <a:cubicBezTo>
                      <a:pt x="70" y="379"/>
                      <a:pt x="68" y="381"/>
                      <a:pt x="69" y="382"/>
                    </a:cubicBezTo>
                    <a:cubicBezTo>
                      <a:pt x="70" y="382"/>
                      <a:pt x="74" y="383"/>
                      <a:pt x="74" y="383"/>
                    </a:cubicBezTo>
                    <a:cubicBezTo>
                      <a:pt x="78" y="382"/>
                      <a:pt x="78" y="382"/>
                      <a:pt x="78" y="382"/>
                    </a:cubicBezTo>
                    <a:cubicBezTo>
                      <a:pt x="79" y="381"/>
                      <a:pt x="79" y="381"/>
                      <a:pt x="79" y="381"/>
                    </a:cubicBezTo>
                    <a:cubicBezTo>
                      <a:pt x="82" y="380"/>
                      <a:pt x="82" y="380"/>
                      <a:pt x="82" y="380"/>
                    </a:cubicBezTo>
                    <a:cubicBezTo>
                      <a:pt x="82" y="380"/>
                      <a:pt x="82" y="381"/>
                      <a:pt x="82" y="382"/>
                    </a:cubicBezTo>
                    <a:cubicBezTo>
                      <a:pt x="82" y="382"/>
                      <a:pt x="82" y="384"/>
                      <a:pt x="82" y="384"/>
                    </a:cubicBezTo>
                    <a:cubicBezTo>
                      <a:pt x="82" y="384"/>
                      <a:pt x="83" y="386"/>
                      <a:pt x="83" y="386"/>
                    </a:cubicBezTo>
                    <a:cubicBezTo>
                      <a:pt x="84" y="387"/>
                      <a:pt x="86" y="388"/>
                      <a:pt x="86" y="388"/>
                    </a:cubicBezTo>
                    <a:cubicBezTo>
                      <a:pt x="87" y="391"/>
                      <a:pt x="87" y="391"/>
                      <a:pt x="87" y="391"/>
                    </a:cubicBezTo>
                    <a:cubicBezTo>
                      <a:pt x="90" y="392"/>
                      <a:pt x="90" y="392"/>
                      <a:pt x="90" y="392"/>
                    </a:cubicBezTo>
                    <a:cubicBezTo>
                      <a:pt x="90" y="392"/>
                      <a:pt x="93" y="392"/>
                      <a:pt x="93" y="392"/>
                    </a:cubicBezTo>
                    <a:cubicBezTo>
                      <a:pt x="94" y="392"/>
                      <a:pt x="96" y="393"/>
                      <a:pt x="96" y="393"/>
                    </a:cubicBezTo>
                    <a:cubicBezTo>
                      <a:pt x="97" y="392"/>
                      <a:pt x="99" y="390"/>
                      <a:pt x="99" y="390"/>
                    </a:cubicBezTo>
                    <a:cubicBezTo>
                      <a:pt x="102" y="388"/>
                      <a:pt x="102" y="388"/>
                      <a:pt x="102" y="388"/>
                    </a:cubicBezTo>
                    <a:cubicBezTo>
                      <a:pt x="102" y="388"/>
                      <a:pt x="104" y="388"/>
                      <a:pt x="105" y="388"/>
                    </a:cubicBezTo>
                    <a:cubicBezTo>
                      <a:pt x="106" y="388"/>
                      <a:pt x="111" y="387"/>
                      <a:pt x="111" y="387"/>
                    </a:cubicBezTo>
                    <a:cubicBezTo>
                      <a:pt x="111" y="387"/>
                      <a:pt x="112" y="385"/>
                      <a:pt x="114" y="385"/>
                    </a:cubicBezTo>
                    <a:cubicBezTo>
                      <a:pt x="115" y="384"/>
                      <a:pt x="118" y="382"/>
                      <a:pt x="118" y="382"/>
                    </a:cubicBezTo>
                    <a:cubicBezTo>
                      <a:pt x="124" y="381"/>
                      <a:pt x="124" y="381"/>
                      <a:pt x="124" y="381"/>
                    </a:cubicBezTo>
                    <a:cubicBezTo>
                      <a:pt x="119" y="383"/>
                      <a:pt x="119" y="383"/>
                      <a:pt x="119" y="383"/>
                    </a:cubicBezTo>
                    <a:cubicBezTo>
                      <a:pt x="117" y="384"/>
                      <a:pt x="117" y="384"/>
                      <a:pt x="117" y="384"/>
                    </a:cubicBezTo>
                    <a:cubicBezTo>
                      <a:pt x="114" y="387"/>
                      <a:pt x="114" y="387"/>
                      <a:pt x="114" y="387"/>
                    </a:cubicBezTo>
                    <a:cubicBezTo>
                      <a:pt x="112" y="388"/>
                      <a:pt x="112" y="388"/>
                      <a:pt x="112" y="388"/>
                    </a:cubicBezTo>
                    <a:cubicBezTo>
                      <a:pt x="112" y="388"/>
                      <a:pt x="110" y="389"/>
                      <a:pt x="110" y="389"/>
                    </a:cubicBezTo>
                    <a:cubicBezTo>
                      <a:pt x="110" y="390"/>
                      <a:pt x="107" y="394"/>
                      <a:pt x="107" y="394"/>
                    </a:cubicBezTo>
                    <a:cubicBezTo>
                      <a:pt x="105" y="394"/>
                      <a:pt x="105" y="394"/>
                      <a:pt x="105" y="394"/>
                    </a:cubicBezTo>
                    <a:cubicBezTo>
                      <a:pt x="105" y="394"/>
                      <a:pt x="103" y="396"/>
                      <a:pt x="102" y="397"/>
                    </a:cubicBezTo>
                    <a:cubicBezTo>
                      <a:pt x="101" y="399"/>
                      <a:pt x="100" y="399"/>
                      <a:pt x="100" y="399"/>
                    </a:cubicBezTo>
                    <a:cubicBezTo>
                      <a:pt x="100" y="399"/>
                      <a:pt x="101" y="401"/>
                      <a:pt x="97" y="401"/>
                    </a:cubicBezTo>
                    <a:cubicBezTo>
                      <a:pt x="93" y="400"/>
                      <a:pt x="90" y="399"/>
                      <a:pt x="90" y="399"/>
                    </a:cubicBezTo>
                    <a:cubicBezTo>
                      <a:pt x="90" y="399"/>
                      <a:pt x="85" y="398"/>
                      <a:pt x="85" y="398"/>
                    </a:cubicBezTo>
                    <a:cubicBezTo>
                      <a:pt x="84" y="398"/>
                      <a:pt x="84" y="398"/>
                      <a:pt x="82" y="398"/>
                    </a:cubicBezTo>
                    <a:cubicBezTo>
                      <a:pt x="80" y="397"/>
                      <a:pt x="72" y="395"/>
                      <a:pt x="72" y="395"/>
                    </a:cubicBezTo>
                    <a:cubicBezTo>
                      <a:pt x="72" y="395"/>
                      <a:pt x="70" y="395"/>
                      <a:pt x="69" y="396"/>
                    </a:cubicBezTo>
                    <a:cubicBezTo>
                      <a:pt x="69" y="396"/>
                      <a:pt x="67" y="397"/>
                      <a:pt x="67" y="398"/>
                    </a:cubicBezTo>
                    <a:cubicBezTo>
                      <a:pt x="67" y="399"/>
                      <a:pt x="67" y="400"/>
                      <a:pt x="67" y="400"/>
                    </a:cubicBezTo>
                    <a:cubicBezTo>
                      <a:pt x="67" y="402"/>
                      <a:pt x="67" y="402"/>
                      <a:pt x="67" y="402"/>
                    </a:cubicBezTo>
                    <a:cubicBezTo>
                      <a:pt x="64" y="403"/>
                      <a:pt x="64" y="403"/>
                      <a:pt x="64" y="403"/>
                    </a:cubicBezTo>
                    <a:cubicBezTo>
                      <a:pt x="59" y="403"/>
                      <a:pt x="59" y="403"/>
                      <a:pt x="59" y="403"/>
                    </a:cubicBezTo>
                    <a:close/>
                    <a:moveTo>
                      <a:pt x="35" y="214"/>
                    </a:moveTo>
                    <a:cubicBezTo>
                      <a:pt x="35" y="214"/>
                      <a:pt x="35" y="214"/>
                      <a:pt x="35" y="214"/>
                    </a:cubicBezTo>
                    <a:cubicBezTo>
                      <a:pt x="36" y="215"/>
                      <a:pt x="40" y="214"/>
                      <a:pt x="40" y="214"/>
                    </a:cubicBezTo>
                    <a:cubicBezTo>
                      <a:pt x="44" y="214"/>
                      <a:pt x="44" y="214"/>
                      <a:pt x="44" y="214"/>
                    </a:cubicBezTo>
                    <a:cubicBezTo>
                      <a:pt x="44" y="214"/>
                      <a:pt x="48" y="214"/>
                      <a:pt x="48" y="214"/>
                    </a:cubicBezTo>
                    <a:cubicBezTo>
                      <a:pt x="49" y="215"/>
                      <a:pt x="50" y="215"/>
                      <a:pt x="50" y="215"/>
                    </a:cubicBezTo>
                    <a:cubicBezTo>
                      <a:pt x="50" y="215"/>
                      <a:pt x="52" y="214"/>
                      <a:pt x="53" y="214"/>
                    </a:cubicBezTo>
                    <a:cubicBezTo>
                      <a:pt x="54" y="215"/>
                      <a:pt x="56" y="217"/>
                      <a:pt x="56" y="217"/>
                    </a:cubicBezTo>
                    <a:cubicBezTo>
                      <a:pt x="56" y="221"/>
                      <a:pt x="56" y="221"/>
                      <a:pt x="56" y="221"/>
                    </a:cubicBezTo>
                    <a:cubicBezTo>
                      <a:pt x="57" y="225"/>
                      <a:pt x="57" y="225"/>
                      <a:pt x="57" y="225"/>
                    </a:cubicBezTo>
                    <a:cubicBezTo>
                      <a:pt x="59" y="229"/>
                      <a:pt x="59" y="229"/>
                      <a:pt x="59" y="229"/>
                    </a:cubicBezTo>
                    <a:cubicBezTo>
                      <a:pt x="62" y="233"/>
                      <a:pt x="62" y="233"/>
                      <a:pt x="62" y="233"/>
                    </a:cubicBezTo>
                    <a:cubicBezTo>
                      <a:pt x="60" y="236"/>
                      <a:pt x="60" y="236"/>
                      <a:pt x="60" y="236"/>
                    </a:cubicBezTo>
                    <a:cubicBezTo>
                      <a:pt x="60" y="236"/>
                      <a:pt x="60" y="239"/>
                      <a:pt x="60" y="239"/>
                    </a:cubicBezTo>
                    <a:cubicBezTo>
                      <a:pt x="59" y="239"/>
                      <a:pt x="57" y="240"/>
                      <a:pt x="56" y="240"/>
                    </a:cubicBezTo>
                    <a:cubicBezTo>
                      <a:pt x="56" y="241"/>
                      <a:pt x="55" y="243"/>
                      <a:pt x="55" y="243"/>
                    </a:cubicBezTo>
                    <a:cubicBezTo>
                      <a:pt x="55" y="243"/>
                      <a:pt x="59" y="240"/>
                      <a:pt x="59" y="241"/>
                    </a:cubicBezTo>
                    <a:cubicBezTo>
                      <a:pt x="60" y="241"/>
                      <a:pt x="62" y="241"/>
                      <a:pt x="62" y="241"/>
                    </a:cubicBezTo>
                    <a:cubicBezTo>
                      <a:pt x="64" y="242"/>
                      <a:pt x="64" y="242"/>
                      <a:pt x="64" y="242"/>
                    </a:cubicBezTo>
                    <a:cubicBezTo>
                      <a:pt x="65" y="246"/>
                      <a:pt x="65" y="246"/>
                      <a:pt x="65" y="246"/>
                    </a:cubicBezTo>
                    <a:cubicBezTo>
                      <a:pt x="65" y="250"/>
                      <a:pt x="65" y="250"/>
                      <a:pt x="65" y="250"/>
                    </a:cubicBezTo>
                    <a:cubicBezTo>
                      <a:pt x="65" y="250"/>
                      <a:pt x="65" y="253"/>
                      <a:pt x="65" y="253"/>
                    </a:cubicBezTo>
                    <a:cubicBezTo>
                      <a:pt x="65" y="254"/>
                      <a:pt x="64" y="255"/>
                      <a:pt x="64" y="254"/>
                    </a:cubicBezTo>
                    <a:cubicBezTo>
                      <a:pt x="63" y="254"/>
                      <a:pt x="62" y="254"/>
                      <a:pt x="62" y="253"/>
                    </a:cubicBezTo>
                    <a:cubicBezTo>
                      <a:pt x="62" y="251"/>
                      <a:pt x="63" y="250"/>
                      <a:pt x="63" y="249"/>
                    </a:cubicBezTo>
                    <a:cubicBezTo>
                      <a:pt x="63" y="249"/>
                      <a:pt x="64" y="246"/>
                      <a:pt x="63" y="246"/>
                    </a:cubicBezTo>
                    <a:cubicBezTo>
                      <a:pt x="62" y="246"/>
                      <a:pt x="61" y="244"/>
                      <a:pt x="61" y="246"/>
                    </a:cubicBezTo>
                    <a:cubicBezTo>
                      <a:pt x="60" y="247"/>
                      <a:pt x="61" y="249"/>
                      <a:pt x="61" y="249"/>
                    </a:cubicBezTo>
                    <a:cubicBezTo>
                      <a:pt x="61" y="249"/>
                      <a:pt x="62" y="250"/>
                      <a:pt x="61" y="251"/>
                    </a:cubicBezTo>
                    <a:cubicBezTo>
                      <a:pt x="61" y="252"/>
                      <a:pt x="61" y="252"/>
                      <a:pt x="60" y="253"/>
                    </a:cubicBezTo>
                    <a:cubicBezTo>
                      <a:pt x="59" y="254"/>
                      <a:pt x="61" y="255"/>
                      <a:pt x="61" y="255"/>
                    </a:cubicBezTo>
                    <a:cubicBezTo>
                      <a:pt x="61" y="256"/>
                      <a:pt x="61" y="256"/>
                      <a:pt x="61" y="256"/>
                    </a:cubicBezTo>
                    <a:cubicBezTo>
                      <a:pt x="61" y="256"/>
                      <a:pt x="62" y="259"/>
                      <a:pt x="61" y="259"/>
                    </a:cubicBezTo>
                    <a:cubicBezTo>
                      <a:pt x="60" y="259"/>
                      <a:pt x="60" y="260"/>
                      <a:pt x="57" y="259"/>
                    </a:cubicBezTo>
                    <a:cubicBezTo>
                      <a:pt x="54" y="257"/>
                      <a:pt x="52" y="257"/>
                      <a:pt x="52" y="257"/>
                    </a:cubicBezTo>
                    <a:cubicBezTo>
                      <a:pt x="52" y="261"/>
                      <a:pt x="52" y="261"/>
                      <a:pt x="52" y="261"/>
                    </a:cubicBezTo>
                    <a:cubicBezTo>
                      <a:pt x="50" y="264"/>
                      <a:pt x="50" y="264"/>
                      <a:pt x="50" y="264"/>
                    </a:cubicBezTo>
                    <a:cubicBezTo>
                      <a:pt x="44" y="266"/>
                      <a:pt x="44" y="266"/>
                      <a:pt x="44" y="266"/>
                    </a:cubicBezTo>
                    <a:cubicBezTo>
                      <a:pt x="41" y="262"/>
                      <a:pt x="41" y="262"/>
                      <a:pt x="41" y="262"/>
                    </a:cubicBezTo>
                    <a:cubicBezTo>
                      <a:pt x="41" y="262"/>
                      <a:pt x="39" y="262"/>
                      <a:pt x="38" y="262"/>
                    </a:cubicBezTo>
                    <a:cubicBezTo>
                      <a:pt x="38" y="262"/>
                      <a:pt x="34" y="261"/>
                      <a:pt x="34" y="261"/>
                    </a:cubicBezTo>
                    <a:cubicBezTo>
                      <a:pt x="33" y="257"/>
                      <a:pt x="33" y="257"/>
                      <a:pt x="33" y="257"/>
                    </a:cubicBezTo>
                    <a:cubicBezTo>
                      <a:pt x="29" y="253"/>
                      <a:pt x="29" y="253"/>
                      <a:pt x="29" y="253"/>
                    </a:cubicBezTo>
                    <a:cubicBezTo>
                      <a:pt x="29" y="250"/>
                      <a:pt x="29" y="250"/>
                      <a:pt x="29" y="250"/>
                    </a:cubicBezTo>
                    <a:cubicBezTo>
                      <a:pt x="27" y="245"/>
                      <a:pt x="27" y="245"/>
                      <a:pt x="27" y="245"/>
                    </a:cubicBezTo>
                    <a:cubicBezTo>
                      <a:pt x="22" y="246"/>
                      <a:pt x="22" y="246"/>
                      <a:pt x="22" y="246"/>
                    </a:cubicBezTo>
                    <a:cubicBezTo>
                      <a:pt x="21" y="250"/>
                      <a:pt x="21" y="250"/>
                      <a:pt x="21" y="250"/>
                    </a:cubicBezTo>
                    <a:cubicBezTo>
                      <a:pt x="21" y="250"/>
                      <a:pt x="22" y="251"/>
                      <a:pt x="20" y="252"/>
                    </a:cubicBezTo>
                    <a:cubicBezTo>
                      <a:pt x="19" y="252"/>
                      <a:pt x="16" y="253"/>
                      <a:pt x="16" y="253"/>
                    </a:cubicBezTo>
                    <a:cubicBezTo>
                      <a:pt x="16" y="253"/>
                      <a:pt x="12" y="254"/>
                      <a:pt x="11" y="253"/>
                    </a:cubicBezTo>
                    <a:cubicBezTo>
                      <a:pt x="11" y="253"/>
                      <a:pt x="8" y="249"/>
                      <a:pt x="8" y="249"/>
                    </a:cubicBezTo>
                    <a:cubicBezTo>
                      <a:pt x="8" y="249"/>
                      <a:pt x="6" y="249"/>
                      <a:pt x="6" y="249"/>
                    </a:cubicBezTo>
                    <a:cubicBezTo>
                      <a:pt x="5" y="249"/>
                      <a:pt x="4" y="250"/>
                      <a:pt x="4" y="248"/>
                    </a:cubicBezTo>
                    <a:cubicBezTo>
                      <a:pt x="4" y="246"/>
                      <a:pt x="4" y="244"/>
                      <a:pt x="4" y="244"/>
                    </a:cubicBezTo>
                    <a:cubicBezTo>
                      <a:pt x="4" y="244"/>
                      <a:pt x="6" y="247"/>
                      <a:pt x="4" y="243"/>
                    </a:cubicBezTo>
                    <a:cubicBezTo>
                      <a:pt x="1" y="240"/>
                      <a:pt x="0" y="237"/>
                      <a:pt x="0" y="237"/>
                    </a:cubicBezTo>
                    <a:cubicBezTo>
                      <a:pt x="5" y="235"/>
                      <a:pt x="5" y="235"/>
                      <a:pt x="5" y="235"/>
                    </a:cubicBezTo>
                    <a:cubicBezTo>
                      <a:pt x="5" y="235"/>
                      <a:pt x="9" y="235"/>
                      <a:pt x="9" y="235"/>
                    </a:cubicBezTo>
                    <a:cubicBezTo>
                      <a:pt x="10" y="235"/>
                      <a:pt x="11" y="233"/>
                      <a:pt x="11" y="233"/>
                    </a:cubicBezTo>
                    <a:cubicBezTo>
                      <a:pt x="11" y="233"/>
                      <a:pt x="12" y="232"/>
                      <a:pt x="11" y="232"/>
                    </a:cubicBezTo>
                    <a:cubicBezTo>
                      <a:pt x="10" y="231"/>
                      <a:pt x="8" y="230"/>
                      <a:pt x="8" y="230"/>
                    </a:cubicBezTo>
                    <a:cubicBezTo>
                      <a:pt x="8" y="230"/>
                      <a:pt x="7" y="228"/>
                      <a:pt x="9" y="227"/>
                    </a:cubicBezTo>
                    <a:cubicBezTo>
                      <a:pt x="12" y="227"/>
                      <a:pt x="12" y="227"/>
                      <a:pt x="13" y="227"/>
                    </a:cubicBezTo>
                    <a:cubicBezTo>
                      <a:pt x="15" y="228"/>
                      <a:pt x="16" y="230"/>
                      <a:pt x="17" y="227"/>
                    </a:cubicBezTo>
                    <a:cubicBezTo>
                      <a:pt x="18" y="225"/>
                      <a:pt x="16" y="225"/>
                      <a:pt x="18" y="224"/>
                    </a:cubicBezTo>
                    <a:cubicBezTo>
                      <a:pt x="21" y="224"/>
                      <a:pt x="22" y="223"/>
                      <a:pt x="22" y="222"/>
                    </a:cubicBezTo>
                    <a:cubicBezTo>
                      <a:pt x="22" y="222"/>
                      <a:pt x="23" y="219"/>
                      <a:pt x="23" y="219"/>
                    </a:cubicBezTo>
                    <a:cubicBezTo>
                      <a:pt x="24" y="219"/>
                      <a:pt x="28" y="219"/>
                      <a:pt x="28" y="219"/>
                    </a:cubicBezTo>
                    <a:cubicBezTo>
                      <a:pt x="28" y="219"/>
                      <a:pt x="29" y="218"/>
                      <a:pt x="31" y="218"/>
                    </a:cubicBezTo>
                    <a:cubicBezTo>
                      <a:pt x="33" y="219"/>
                      <a:pt x="33" y="218"/>
                      <a:pt x="33" y="218"/>
                    </a:cubicBezTo>
                    <a:cubicBezTo>
                      <a:pt x="33" y="218"/>
                      <a:pt x="35" y="215"/>
                      <a:pt x="35" y="214"/>
                    </a:cubicBezTo>
                    <a:close/>
                    <a:moveTo>
                      <a:pt x="60" y="183"/>
                    </a:moveTo>
                    <a:cubicBezTo>
                      <a:pt x="60" y="183"/>
                      <a:pt x="60" y="183"/>
                      <a:pt x="60" y="183"/>
                    </a:cubicBezTo>
                    <a:cubicBezTo>
                      <a:pt x="60" y="183"/>
                      <a:pt x="59" y="180"/>
                      <a:pt x="60" y="181"/>
                    </a:cubicBezTo>
                    <a:cubicBezTo>
                      <a:pt x="61" y="181"/>
                      <a:pt x="63" y="180"/>
                      <a:pt x="63" y="180"/>
                    </a:cubicBezTo>
                    <a:cubicBezTo>
                      <a:pt x="63" y="180"/>
                      <a:pt x="64" y="179"/>
                      <a:pt x="64" y="179"/>
                    </a:cubicBezTo>
                    <a:cubicBezTo>
                      <a:pt x="65" y="179"/>
                      <a:pt x="65" y="181"/>
                      <a:pt x="64" y="181"/>
                    </a:cubicBezTo>
                    <a:cubicBezTo>
                      <a:pt x="64" y="181"/>
                      <a:pt x="63" y="182"/>
                      <a:pt x="62" y="182"/>
                    </a:cubicBezTo>
                    <a:cubicBezTo>
                      <a:pt x="62" y="182"/>
                      <a:pt x="61" y="183"/>
                      <a:pt x="61" y="183"/>
                    </a:cubicBezTo>
                    <a:cubicBezTo>
                      <a:pt x="60" y="183"/>
                      <a:pt x="60" y="183"/>
                      <a:pt x="60" y="183"/>
                    </a:cubicBezTo>
                    <a:close/>
                    <a:moveTo>
                      <a:pt x="71" y="200"/>
                    </a:moveTo>
                    <a:cubicBezTo>
                      <a:pt x="71" y="200"/>
                      <a:pt x="71" y="200"/>
                      <a:pt x="71" y="200"/>
                    </a:cubicBezTo>
                    <a:cubicBezTo>
                      <a:pt x="71" y="200"/>
                      <a:pt x="70" y="200"/>
                      <a:pt x="70" y="201"/>
                    </a:cubicBezTo>
                    <a:cubicBezTo>
                      <a:pt x="69" y="201"/>
                      <a:pt x="67" y="200"/>
                      <a:pt x="67" y="200"/>
                    </a:cubicBezTo>
                    <a:cubicBezTo>
                      <a:pt x="67" y="200"/>
                      <a:pt x="68" y="199"/>
                      <a:pt x="68" y="198"/>
                    </a:cubicBezTo>
                    <a:cubicBezTo>
                      <a:pt x="69" y="198"/>
                      <a:pt x="70" y="197"/>
                      <a:pt x="70" y="197"/>
                    </a:cubicBezTo>
                    <a:cubicBezTo>
                      <a:pt x="70" y="197"/>
                      <a:pt x="70" y="196"/>
                      <a:pt x="70" y="196"/>
                    </a:cubicBezTo>
                    <a:cubicBezTo>
                      <a:pt x="70" y="197"/>
                      <a:pt x="71" y="199"/>
                      <a:pt x="71" y="199"/>
                    </a:cubicBezTo>
                    <a:cubicBezTo>
                      <a:pt x="71" y="200"/>
                      <a:pt x="71" y="200"/>
                      <a:pt x="71" y="200"/>
                    </a:cubicBezTo>
                    <a:close/>
                    <a:moveTo>
                      <a:pt x="77" y="205"/>
                    </a:moveTo>
                    <a:cubicBezTo>
                      <a:pt x="77" y="205"/>
                      <a:pt x="77" y="205"/>
                      <a:pt x="77" y="205"/>
                    </a:cubicBezTo>
                    <a:cubicBezTo>
                      <a:pt x="77" y="205"/>
                      <a:pt x="78" y="203"/>
                      <a:pt x="79" y="203"/>
                    </a:cubicBezTo>
                    <a:cubicBezTo>
                      <a:pt x="79" y="202"/>
                      <a:pt x="79" y="202"/>
                      <a:pt x="80" y="201"/>
                    </a:cubicBezTo>
                    <a:cubicBezTo>
                      <a:pt x="80" y="201"/>
                      <a:pt x="81" y="200"/>
                      <a:pt x="82" y="201"/>
                    </a:cubicBezTo>
                    <a:cubicBezTo>
                      <a:pt x="83" y="201"/>
                      <a:pt x="85" y="203"/>
                      <a:pt x="84" y="203"/>
                    </a:cubicBezTo>
                    <a:cubicBezTo>
                      <a:pt x="84" y="204"/>
                      <a:pt x="83" y="203"/>
                      <a:pt x="83" y="206"/>
                    </a:cubicBezTo>
                    <a:cubicBezTo>
                      <a:pt x="83" y="208"/>
                      <a:pt x="84" y="208"/>
                      <a:pt x="84" y="209"/>
                    </a:cubicBezTo>
                    <a:cubicBezTo>
                      <a:pt x="84" y="209"/>
                      <a:pt x="83" y="212"/>
                      <a:pt x="83" y="212"/>
                    </a:cubicBezTo>
                    <a:cubicBezTo>
                      <a:pt x="83" y="212"/>
                      <a:pt x="83" y="214"/>
                      <a:pt x="82" y="213"/>
                    </a:cubicBezTo>
                    <a:cubicBezTo>
                      <a:pt x="82" y="213"/>
                      <a:pt x="82" y="213"/>
                      <a:pt x="80" y="213"/>
                    </a:cubicBezTo>
                    <a:cubicBezTo>
                      <a:pt x="79" y="213"/>
                      <a:pt x="77" y="211"/>
                      <a:pt x="77" y="211"/>
                    </a:cubicBezTo>
                    <a:cubicBezTo>
                      <a:pt x="77" y="211"/>
                      <a:pt x="77" y="207"/>
                      <a:pt x="77" y="207"/>
                    </a:cubicBezTo>
                    <a:cubicBezTo>
                      <a:pt x="77" y="207"/>
                      <a:pt x="76" y="205"/>
                      <a:pt x="76" y="205"/>
                    </a:cubicBezTo>
                    <a:cubicBezTo>
                      <a:pt x="77" y="205"/>
                      <a:pt x="77" y="205"/>
                      <a:pt x="77" y="205"/>
                    </a:cubicBezTo>
                    <a:close/>
                    <a:moveTo>
                      <a:pt x="60" y="169"/>
                    </a:moveTo>
                    <a:cubicBezTo>
                      <a:pt x="60" y="169"/>
                      <a:pt x="60" y="169"/>
                      <a:pt x="60" y="169"/>
                    </a:cubicBezTo>
                    <a:cubicBezTo>
                      <a:pt x="60" y="169"/>
                      <a:pt x="60" y="168"/>
                      <a:pt x="61" y="169"/>
                    </a:cubicBezTo>
                    <a:cubicBezTo>
                      <a:pt x="62" y="169"/>
                      <a:pt x="63" y="170"/>
                      <a:pt x="63" y="171"/>
                    </a:cubicBezTo>
                    <a:cubicBezTo>
                      <a:pt x="63" y="171"/>
                      <a:pt x="65" y="172"/>
                      <a:pt x="64" y="173"/>
                    </a:cubicBezTo>
                    <a:cubicBezTo>
                      <a:pt x="63" y="173"/>
                      <a:pt x="62" y="174"/>
                      <a:pt x="62" y="173"/>
                    </a:cubicBezTo>
                    <a:cubicBezTo>
                      <a:pt x="61" y="173"/>
                      <a:pt x="61" y="173"/>
                      <a:pt x="61" y="173"/>
                    </a:cubicBezTo>
                    <a:cubicBezTo>
                      <a:pt x="61" y="172"/>
                      <a:pt x="59" y="171"/>
                      <a:pt x="59" y="171"/>
                    </a:cubicBezTo>
                    <a:cubicBezTo>
                      <a:pt x="59" y="171"/>
                      <a:pt x="60" y="169"/>
                      <a:pt x="60" y="169"/>
                    </a:cubicBezTo>
                    <a:close/>
                    <a:moveTo>
                      <a:pt x="50" y="158"/>
                    </a:moveTo>
                    <a:cubicBezTo>
                      <a:pt x="50" y="158"/>
                      <a:pt x="50" y="158"/>
                      <a:pt x="50" y="158"/>
                    </a:cubicBezTo>
                    <a:cubicBezTo>
                      <a:pt x="51" y="159"/>
                      <a:pt x="52" y="158"/>
                      <a:pt x="52" y="159"/>
                    </a:cubicBezTo>
                    <a:cubicBezTo>
                      <a:pt x="52" y="159"/>
                      <a:pt x="54" y="159"/>
                      <a:pt x="53" y="160"/>
                    </a:cubicBezTo>
                    <a:cubicBezTo>
                      <a:pt x="52" y="161"/>
                      <a:pt x="51" y="161"/>
                      <a:pt x="50" y="161"/>
                    </a:cubicBezTo>
                    <a:cubicBezTo>
                      <a:pt x="49" y="161"/>
                      <a:pt x="51" y="161"/>
                      <a:pt x="49" y="161"/>
                    </a:cubicBezTo>
                    <a:cubicBezTo>
                      <a:pt x="47" y="161"/>
                      <a:pt x="45" y="163"/>
                      <a:pt x="46" y="161"/>
                    </a:cubicBezTo>
                    <a:cubicBezTo>
                      <a:pt x="48" y="159"/>
                      <a:pt x="50" y="158"/>
                      <a:pt x="50" y="158"/>
                    </a:cubicBezTo>
                    <a:close/>
                    <a:moveTo>
                      <a:pt x="59" y="154"/>
                    </a:moveTo>
                    <a:cubicBezTo>
                      <a:pt x="59" y="154"/>
                      <a:pt x="59" y="154"/>
                      <a:pt x="59" y="154"/>
                    </a:cubicBezTo>
                    <a:cubicBezTo>
                      <a:pt x="59" y="154"/>
                      <a:pt x="60" y="152"/>
                      <a:pt x="61" y="153"/>
                    </a:cubicBezTo>
                    <a:cubicBezTo>
                      <a:pt x="62" y="154"/>
                      <a:pt x="63" y="155"/>
                      <a:pt x="62" y="156"/>
                    </a:cubicBezTo>
                    <a:cubicBezTo>
                      <a:pt x="60" y="157"/>
                      <a:pt x="60" y="157"/>
                      <a:pt x="59" y="157"/>
                    </a:cubicBezTo>
                    <a:cubicBezTo>
                      <a:pt x="58" y="158"/>
                      <a:pt x="56" y="159"/>
                      <a:pt x="55" y="159"/>
                    </a:cubicBezTo>
                    <a:cubicBezTo>
                      <a:pt x="55" y="159"/>
                      <a:pt x="53" y="158"/>
                      <a:pt x="54" y="157"/>
                    </a:cubicBezTo>
                    <a:cubicBezTo>
                      <a:pt x="55" y="157"/>
                      <a:pt x="56" y="157"/>
                      <a:pt x="56" y="156"/>
                    </a:cubicBezTo>
                    <a:cubicBezTo>
                      <a:pt x="57" y="156"/>
                      <a:pt x="59" y="154"/>
                      <a:pt x="59" y="154"/>
                    </a:cubicBezTo>
                    <a:close/>
                    <a:moveTo>
                      <a:pt x="63" y="138"/>
                    </a:moveTo>
                    <a:cubicBezTo>
                      <a:pt x="63" y="138"/>
                      <a:pt x="63" y="138"/>
                      <a:pt x="63" y="138"/>
                    </a:cubicBezTo>
                    <a:cubicBezTo>
                      <a:pt x="63" y="138"/>
                      <a:pt x="63" y="135"/>
                      <a:pt x="64" y="136"/>
                    </a:cubicBezTo>
                    <a:cubicBezTo>
                      <a:pt x="66" y="137"/>
                      <a:pt x="66" y="136"/>
                      <a:pt x="66" y="137"/>
                    </a:cubicBezTo>
                    <a:cubicBezTo>
                      <a:pt x="66" y="138"/>
                      <a:pt x="67" y="137"/>
                      <a:pt x="66" y="138"/>
                    </a:cubicBezTo>
                    <a:cubicBezTo>
                      <a:pt x="65" y="138"/>
                      <a:pt x="63" y="138"/>
                      <a:pt x="63" y="138"/>
                    </a:cubicBezTo>
                    <a:close/>
                    <a:moveTo>
                      <a:pt x="70" y="146"/>
                    </a:moveTo>
                    <a:cubicBezTo>
                      <a:pt x="70" y="146"/>
                      <a:pt x="70" y="146"/>
                      <a:pt x="70" y="146"/>
                    </a:cubicBezTo>
                    <a:cubicBezTo>
                      <a:pt x="70" y="146"/>
                      <a:pt x="71" y="144"/>
                      <a:pt x="72" y="145"/>
                    </a:cubicBezTo>
                    <a:cubicBezTo>
                      <a:pt x="72" y="145"/>
                      <a:pt x="73" y="144"/>
                      <a:pt x="73" y="145"/>
                    </a:cubicBezTo>
                    <a:cubicBezTo>
                      <a:pt x="73" y="146"/>
                      <a:pt x="73" y="147"/>
                      <a:pt x="72" y="148"/>
                    </a:cubicBezTo>
                    <a:cubicBezTo>
                      <a:pt x="71" y="148"/>
                      <a:pt x="71" y="148"/>
                      <a:pt x="70" y="148"/>
                    </a:cubicBezTo>
                    <a:cubicBezTo>
                      <a:pt x="70" y="147"/>
                      <a:pt x="70" y="146"/>
                      <a:pt x="70" y="146"/>
                    </a:cubicBezTo>
                    <a:close/>
                    <a:moveTo>
                      <a:pt x="66" y="143"/>
                    </a:moveTo>
                    <a:cubicBezTo>
                      <a:pt x="66" y="143"/>
                      <a:pt x="66" y="143"/>
                      <a:pt x="66" y="143"/>
                    </a:cubicBezTo>
                    <a:cubicBezTo>
                      <a:pt x="66" y="143"/>
                      <a:pt x="66" y="140"/>
                      <a:pt x="67" y="139"/>
                    </a:cubicBezTo>
                    <a:cubicBezTo>
                      <a:pt x="68" y="139"/>
                      <a:pt x="69" y="139"/>
                      <a:pt x="69" y="139"/>
                    </a:cubicBezTo>
                    <a:cubicBezTo>
                      <a:pt x="69" y="139"/>
                      <a:pt x="72" y="142"/>
                      <a:pt x="72" y="142"/>
                    </a:cubicBezTo>
                    <a:cubicBezTo>
                      <a:pt x="72" y="143"/>
                      <a:pt x="71" y="143"/>
                      <a:pt x="70" y="144"/>
                    </a:cubicBezTo>
                    <a:cubicBezTo>
                      <a:pt x="69" y="144"/>
                      <a:pt x="68" y="144"/>
                      <a:pt x="68" y="144"/>
                    </a:cubicBezTo>
                    <a:cubicBezTo>
                      <a:pt x="67" y="143"/>
                      <a:pt x="66" y="143"/>
                      <a:pt x="66" y="143"/>
                    </a:cubicBezTo>
                    <a:close/>
                    <a:moveTo>
                      <a:pt x="37" y="140"/>
                    </a:move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1"/>
                      <a:pt x="37" y="140"/>
                      <a:pt x="38" y="141"/>
                    </a:cubicBezTo>
                    <a:cubicBezTo>
                      <a:pt x="38" y="142"/>
                      <a:pt x="37" y="143"/>
                      <a:pt x="37" y="143"/>
                    </a:cubicBezTo>
                    <a:cubicBezTo>
                      <a:pt x="37" y="143"/>
                      <a:pt x="36" y="144"/>
                      <a:pt x="36" y="144"/>
                    </a:cubicBezTo>
                    <a:cubicBezTo>
                      <a:pt x="35" y="143"/>
                      <a:pt x="35" y="142"/>
                      <a:pt x="35" y="142"/>
                    </a:cubicBezTo>
                    <a:cubicBezTo>
                      <a:pt x="37" y="140"/>
                      <a:pt x="37" y="140"/>
                      <a:pt x="37" y="140"/>
                    </a:cubicBezTo>
                    <a:close/>
                    <a:moveTo>
                      <a:pt x="43" y="133"/>
                    </a:moveTo>
                    <a:cubicBezTo>
                      <a:pt x="43" y="133"/>
                      <a:pt x="43" y="133"/>
                      <a:pt x="43" y="133"/>
                    </a:cubicBezTo>
                    <a:cubicBezTo>
                      <a:pt x="44" y="133"/>
                      <a:pt x="45" y="135"/>
                      <a:pt x="45" y="135"/>
                    </a:cubicBezTo>
                    <a:cubicBezTo>
                      <a:pt x="43" y="137"/>
                      <a:pt x="43" y="137"/>
                      <a:pt x="43" y="137"/>
                    </a:cubicBezTo>
                    <a:cubicBezTo>
                      <a:pt x="43" y="137"/>
                      <a:pt x="41" y="138"/>
                      <a:pt x="40" y="138"/>
                    </a:cubicBezTo>
                    <a:cubicBezTo>
                      <a:pt x="40" y="139"/>
                      <a:pt x="41" y="141"/>
                      <a:pt x="40" y="140"/>
                    </a:cubicBezTo>
                    <a:cubicBezTo>
                      <a:pt x="38" y="140"/>
                      <a:pt x="38" y="138"/>
                      <a:pt x="38" y="138"/>
                    </a:cubicBezTo>
                    <a:cubicBezTo>
                      <a:pt x="39" y="137"/>
                      <a:pt x="39" y="137"/>
                      <a:pt x="40" y="136"/>
                    </a:cubicBezTo>
                    <a:cubicBezTo>
                      <a:pt x="40" y="136"/>
                      <a:pt x="42" y="133"/>
                      <a:pt x="42" y="133"/>
                    </a:cubicBezTo>
                    <a:cubicBezTo>
                      <a:pt x="43" y="133"/>
                      <a:pt x="43" y="133"/>
                      <a:pt x="43" y="133"/>
                    </a:cubicBezTo>
                    <a:close/>
                    <a:moveTo>
                      <a:pt x="47" y="121"/>
                    </a:moveTo>
                    <a:cubicBezTo>
                      <a:pt x="47" y="121"/>
                      <a:pt x="47" y="121"/>
                      <a:pt x="47" y="121"/>
                    </a:cubicBezTo>
                    <a:cubicBezTo>
                      <a:pt x="47" y="121"/>
                      <a:pt x="49" y="121"/>
                      <a:pt x="49" y="122"/>
                    </a:cubicBezTo>
                    <a:cubicBezTo>
                      <a:pt x="50" y="122"/>
                      <a:pt x="50" y="124"/>
                      <a:pt x="50" y="124"/>
                    </a:cubicBezTo>
                    <a:cubicBezTo>
                      <a:pt x="50" y="124"/>
                      <a:pt x="51" y="125"/>
                      <a:pt x="50" y="126"/>
                    </a:cubicBezTo>
                    <a:cubicBezTo>
                      <a:pt x="50" y="127"/>
                      <a:pt x="48" y="128"/>
                      <a:pt x="48" y="128"/>
                    </a:cubicBezTo>
                    <a:cubicBezTo>
                      <a:pt x="48" y="132"/>
                      <a:pt x="48" y="132"/>
                      <a:pt x="48" y="132"/>
                    </a:cubicBezTo>
                    <a:cubicBezTo>
                      <a:pt x="47" y="133"/>
                      <a:pt x="47" y="133"/>
                      <a:pt x="47" y="133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4" y="125"/>
                      <a:pt x="44" y="125"/>
                      <a:pt x="44" y="125"/>
                    </a:cubicBezTo>
                    <a:cubicBezTo>
                      <a:pt x="46" y="123"/>
                      <a:pt x="46" y="123"/>
                      <a:pt x="46" y="123"/>
                    </a:cubicBezTo>
                    <a:cubicBezTo>
                      <a:pt x="47" y="121"/>
                      <a:pt x="47" y="121"/>
                      <a:pt x="47" y="121"/>
                    </a:cubicBezTo>
                    <a:close/>
                    <a:moveTo>
                      <a:pt x="49" y="115"/>
                    </a:moveTo>
                    <a:cubicBezTo>
                      <a:pt x="49" y="115"/>
                      <a:pt x="49" y="115"/>
                      <a:pt x="49" y="115"/>
                    </a:cubicBezTo>
                    <a:cubicBezTo>
                      <a:pt x="49" y="115"/>
                      <a:pt x="51" y="114"/>
                      <a:pt x="52" y="115"/>
                    </a:cubicBezTo>
                    <a:cubicBezTo>
                      <a:pt x="52" y="115"/>
                      <a:pt x="52" y="114"/>
                      <a:pt x="53" y="116"/>
                    </a:cubicBezTo>
                    <a:cubicBezTo>
                      <a:pt x="53" y="118"/>
                      <a:pt x="54" y="117"/>
                      <a:pt x="54" y="118"/>
                    </a:cubicBezTo>
                    <a:cubicBezTo>
                      <a:pt x="53" y="119"/>
                      <a:pt x="53" y="120"/>
                      <a:pt x="53" y="120"/>
                    </a:cubicBezTo>
                    <a:cubicBezTo>
                      <a:pt x="52" y="121"/>
                      <a:pt x="53" y="122"/>
                      <a:pt x="51" y="121"/>
                    </a:cubicBezTo>
                    <a:cubicBezTo>
                      <a:pt x="49" y="120"/>
                      <a:pt x="49" y="120"/>
                      <a:pt x="49" y="120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49" y="115"/>
                      <a:pt x="49" y="115"/>
                      <a:pt x="49" y="115"/>
                    </a:cubicBezTo>
                    <a:close/>
                    <a:moveTo>
                      <a:pt x="56" y="107"/>
                    </a:moveTo>
                    <a:cubicBezTo>
                      <a:pt x="56" y="107"/>
                      <a:pt x="56" y="107"/>
                      <a:pt x="56" y="107"/>
                    </a:cubicBezTo>
                    <a:cubicBezTo>
                      <a:pt x="56" y="107"/>
                      <a:pt x="57" y="106"/>
                      <a:pt x="56" y="108"/>
                    </a:cubicBezTo>
                    <a:cubicBezTo>
                      <a:pt x="55" y="110"/>
                      <a:pt x="54" y="110"/>
                      <a:pt x="55" y="111"/>
                    </a:cubicBezTo>
                    <a:cubicBezTo>
                      <a:pt x="55" y="111"/>
                      <a:pt x="56" y="111"/>
                      <a:pt x="56" y="111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14"/>
                      <a:pt x="56" y="114"/>
                      <a:pt x="54" y="114"/>
                    </a:cubicBezTo>
                    <a:cubicBezTo>
                      <a:pt x="52" y="114"/>
                      <a:pt x="50" y="113"/>
                      <a:pt x="50" y="113"/>
                    </a:cubicBezTo>
                    <a:cubicBezTo>
                      <a:pt x="47" y="111"/>
                      <a:pt x="47" y="111"/>
                      <a:pt x="47" y="111"/>
                    </a:cubicBezTo>
                    <a:cubicBezTo>
                      <a:pt x="47" y="111"/>
                      <a:pt x="47" y="110"/>
                      <a:pt x="48" y="108"/>
                    </a:cubicBezTo>
                    <a:cubicBezTo>
                      <a:pt x="49" y="107"/>
                      <a:pt x="51" y="107"/>
                      <a:pt x="51" y="107"/>
                    </a:cubicBezTo>
                    <a:cubicBezTo>
                      <a:pt x="51" y="107"/>
                      <a:pt x="52" y="109"/>
                      <a:pt x="53" y="107"/>
                    </a:cubicBezTo>
                    <a:cubicBezTo>
                      <a:pt x="54" y="106"/>
                      <a:pt x="54" y="104"/>
                      <a:pt x="54" y="105"/>
                    </a:cubicBezTo>
                    <a:cubicBezTo>
                      <a:pt x="55" y="106"/>
                      <a:pt x="56" y="107"/>
                      <a:pt x="56" y="107"/>
                    </a:cubicBezTo>
                    <a:close/>
                    <a:moveTo>
                      <a:pt x="63" y="98"/>
                    </a:moveTo>
                    <a:cubicBezTo>
                      <a:pt x="63" y="98"/>
                      <a:pt x="63" y="98"/>
                      <a:pt x="63" y="98"/>
                    </a:cubicBezTo>
                    <a:cubicBezTo>
                      <a:pt x="62" y="97"/>
                      <a:pt x="61" y="96"/>
                      <a:pt x="61" y="96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1" y="92"/>
                      <a:pt x="61" y="91"/>
                    </a:cubicBezTo>
                    <a:cubicBezTo>
                      <a:pt x="61" y="90"/>
                      <a:pt x="61" y="89"/>
                      <a:pt x="62" y="88"/>
                    </a:cubicBezTo>
                    <a:cubicBezTo>
                      <a:pt x="63" y="87"/>
                      <a:pt x="64" y="86"/>
                      <a:pt x="65" y="86"/>
                    </a:cubicBezTo>
                    <a:cubicBezTo>
                      <a:pt x="65" y="86"/>
                      <a:pt x="65" y="86"/>
                      <a:pt x="66" y="88"/>
                    </a:cubicBezTo>
                    <a:cubicBezTo>
                      <a:pt x="66" y="89"/>
                      <a:pt x="66" y="90"/>
                      <a:pt x="67" y="90"/>
                    </a:cubicBezTo>
                    <a:cubicBezTo>
                      <a:pt x="68" y="89"/>
                      <a:pt x="68" y="88"/>
                      <a:pt x="69" y="87"/>
                    </a:cubicBezTo>
                    <a:cubicBezTo>
                      <a:pt x="70" y="86"/>
                      <a:pt x="70" y="84"/>
                      <a:pt x="70" y="84"/>
                    </a:cubicBezTo>
                    <a:cubicBezTo>
                      <a:pt x="70" y="84"/>
                      <a:pt x="72" y="85"/>
                      <a:pt x="73" y="84"/>
                    </a:cubicBezTo>
                    <a:cubicBezTo>
                      <a:pt x="74" y="83"/>
                      <a:pt x="73" y="84"/>
                      <a:pt x="76" y="83"/>
                    </a:cubicBezTo>
                    <a:cubicBezTo>
                      <a:pt x="78" y="82"/>
                      <a:pt x="78" y="82"/>
                      <a:pt x="79" y="81"/>
                    </a:cubicBezTo>
                    <a:cubicBezTo>
                      <a:pt x="80" y="80"/>
                      <a:pt x="80" y="81"/>
                      <a:pt x="81" y="80"/>
                    </a:cubicBezTo>
                    <a:cubicBezTo>
                      <a:pt x="81" y="80"/>
                      <a:pt x="82" y="78"/>
                      <a:pt x="83" y="79"/>
                    </a:cubicBezTo>
                    <a:cubicBezTo>
                      <a:pt x="84" y="79"/>
                      <a:pt x="85" y="80"/>
                      <a:pt x="85" y="81"/>
                    </a:cubicBezTo>
                    <a:cubicBezTo>
                      <a:pt x="85" y="82"/>
                      <a:pt x="86" y="83"/>
                      <a:pt x="85" y="84"/>
                    </a:cubicBezTo>
                    <a:cubicBezTo>
                      <a:pt x="84" y="85"/>
                      <a:pt x="84" y="86"/>
                      <a:pt x="84" y="86"/>
                    </a:cubicBezTo>
                    <a:cubicBezTo>
                      <a:pt x="83" y="87"/>
                      <a:pt x="80" y="89"/>
                      <a:pt x="80" y="89"/>
                    </a:cubicBezTo>
                    <a:cubicBezTo>
                      <a:pt x="80" y="89"/>
                      <a:pt x="80" y="90"/>
                      <a:pt x="81" y="90"/>
                    </a:cubicBezTo>
                    <a:cubicBezTo>
                      <a:pt x="82" y="90"/>
                      <a:pt x="83" y="88"/>
                      <a:pt x="83" y="89"/>
                    </a:cubicBezTo>
                    <a:cubicBezTo>
                      <a:pt x="83" y="90"/>
                      <a:pt x="85" y="92"/>
                      <a:pt x="83" y="92"/>
                    </a:cubicBezTo>
                    <a:cubicBezTo>
                      <a:pt x="81" y="92"/>
                      <a:pt x="79" y="92"/>
                      <a:pt x="79" y="92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8" y="94"/>
                      <a:pt x="76" y="93"/>
                      <a:pt x="76" y="94"/>
                    </a:cubicBezTo>
                    <a:cubicBezTo>
                      <a:pt x="76" y="95"/>
                      <a:pt x="77" y="96"/>
                      <a:pt x="77" y="96"/>
                    </a:cubicBezTo>
                    <a:cubicBezTo>
                      <a:pt x="75" y="98"/>
                      <a:pt x="75" y="98"/>
                      <a:pt x="75" y="98"/>
                    </a:cubicBezTo>
                    <a:cubicBezTo>
                      <a:pt x="75" y="98"/>
                      <a:pt x="73" y="97"/>
                      <a:pt x="73" y="98"/>
                    </a:cubicBezTo>
                    <a:cubicBezTo>
                      <a:pt x="73" y="99"/>
                      <a:pt x="74" y="101"/>
                      <a:pt x="74" y="101"/>
                    </a:cubicBezTo>
                    <a:cubicBezTo>
                      <a:pt x="74" y="101"/>
                      <a:pt x="74" y="102"/>
                      <a:pt x="73" y="102"/>
                    </a:cubicBezTo>
                    <a:cubicBezTo>
                      <a:pt x="72" y="102"/>
                      <a:pt x="70" y="102"/>
                      <a:pt x="69" y="102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4"/>
                      <a:pt x="68" y="104"/>
                      <a:pt x="67" y="105"/>
                    </a:cubicBezTo>
                    <a:cubicBezTo>
                      <a:pt x="66" y="106"/>
                      <a:pt x="64" y="106"/>
                      <a:pt x="64" y="106"/>
                    </a:cubicBezTo>
                    <a:cubicBezTo>
                      <a:pt x="64" y="106"/>
                      <a:pt x="63" y="106"/>
                      <a:pt x="63" y="106"/>
                    </a:cubicBezTo>
                    <a:cubicBezTo>
                      <a:pt x="63" y="107"/>
                      <a:pt x="62" y="108"/>
                      <a:pt x="62" y="108"/>
                    </a:cubicBezTo>
                    <a:cubicBezTo>
                      <a:pt x="61" y="108"/>
                      <a:pt x="59" y="106"/>
                      <a:pt x="59" y="106"/>
                    </a:cubicBezTo>
                    <a:cubicBezTo>
                      <a:pt x="59" y="105"/>
                      <a:pt x="58" y="102"/>
                      <a:pt x="59" y="102"/>
                    </a:cubicBezTo>
                    <a:cubicBezTo>
                      <a:pt x="61" y="103"/>
                      <a:pt x="62" y="103"/>
                      <a:pt x="62" y="102"/>
                    </a:cubicBezTo>
                    <a:cubicBezTo>
                      <a:pt x="62" y="100"/>
                      <a:pt x="62" y="99"/>
                      <a:pt x="62" y="99"/>
                    </a:cubicBezTo>
                    <a:cubicBezTo>
                      <a:pt x="63" y="98"/>
                      <a:pt x="63" y="98"/>
                      <a:pt x="63" y="98"/>
                    </a:cubicBezTo>
                    <a:close/>
                    <a:moveTo>
                      <a:pt x="215" y="12"/>
                    </a:moveTo>
                    <a:cubicBezTo>
                      <a:pt x="215" y="12"/>
                      <a:pt x="215" y="12"/>
                      <a:pt x="215" y="12"/>
                    </a:cubicBezTo>
                    <a:cubicBezTo>
                      <a:pt x="216" y="13"/>
                      <a:pt x="218" y="14"/>
                      <a:pt x="218" y="13"/>
                    </a:cubicBezTo>
                    <a:cubicBezTo>
                      <a:pt x="219" y="12"/>
                      <a:pt x="219" y="11"/>
                      <a:pt x="219" y="11"/>
                    </a:cubicBezTo>
                    <a:cubicBezTo>
                      <a:pt x="219" y="10"/>
                      <a:pt x="217" y="10"/>
                      <a:pt x="217" y="10"/>
                    </a:cubicBezTo>
                    <a:cubicBezTo>
                      <a:pt x="216" y="10"/>
                      <a:pt x="215" y="11"/>
                      <a:pt x="215" y="11"/>
                    </a:cubicBezTo>
                    <a:cubicBezTo>
                      <a:pt x="215" y="12"/>
                      <a:pt x="215" y="12"/>
                      <a:pt x="215" y="12"/>
                    </a:cubicBezTo>
                    <a:close/>
                    <a:moveTo>
                      <a:pt x="190" y="26"/>
                    </a:moveTo>
                    <a:cubicBezTo>
                      <a:pt x="190" y="26"/>
                      <a:pt x="190" y="26"/>
                      <a:pt x="190" y="26"/>
                    </a:cubicBezTo>
                    <a:cubicBezTo>
                      <a:pt x="190" y="26"/>
                      <a:pt x="191" y="25"/>
                      <a:pt x="191" y="26"/>
                    </a:cubicBezTo>
                    <a:cubicBezTo>
                      <a:pt x="191" y="27"/>
                      <a:pt x="191" y="27"/>
                      <a:pt x="191" y="28"/>
                    </a:cubicBezTo>
                    <a:cubicBezTo>
                      <a:pt x="190" y="28"/>
                      <a:pt x="188" y="30"/>
                      <a:pt x="188" y="29"/>
                    </a:cubicBezTo>
                    <a:cubicBezTo>
                      <a:pt x="187" y="28"/>
                      <a:pt x="188" y="26"/>
                      <a:pt x="188" y="26"/>
                    </a:cubicBezTo>
                    <a:cubicBezTo>
                      <a:pt x="190" y="26"/>
                      <a:pt x="190" y="26"/>
                      <a:pt x="190" y="26"/>
                    </a:cubicBezTo>
                    <a:close/>
                    <a:moveTo>
                      <a:pt x="204" y="28"/>
                    </a:moveTo>
                    <a:cubicBezTo>
                      <a:pt x="204" y="28"/>
                      <a:pt x="204" y="28"/>
                      <a:pt x="204" y="28"/>
                    </a:cubicBezTo>
                    <a:cubicBezTo>
                      <a:pt x="204" y="28"/>
                      <a:pt x="205" y="28"/>
                      <a:pt x="203" y="28"/>
                    </a:cubicBezTo>
                    <a:cubicBezTo>
                      <a:pt x="201" y="28"/>
                      <a:pt x="200" y="29"/>
                      <a:pt x="200" y="27"/>
                    </a:cubicBezTo>
                    <a:cubicBezTo>
                      <a:pt x="200" y="26"/>
                      <a:pt x="201" y="25"/>
                      <a:pt x="199" y="25"/>
                    </a:cubicBezTo>
                    <a:cubicBezTo>
                      <a:pt x="198" y="25"/>
                      <a:pt x="198" y="25"/>
                      <a:pt x="198" y="25"/>
                    </a:cubicBezTo>
                    <a:cubicBezTo>
                      <a:pt x="197" y="25"/>
                      <a:pt x="197" y="23"/>
                      <a:pt x="198" y="22"/>
                    </a:cubicBezTo>
                    <a:cubicBezTo>
                      <a:pt x="199" y="21"/>
                      <a:pt x="199" y="21"/>
                      <a:pt x="200" y="21"/>
                    </a:cubicBezTo>
                    <a:cubicBezTo>
                      <a:pt x="201" y="22"/>
                      <a:pt x="201" y="22"/>
                      <a:pt x="202" y="22"/>
                    </a:cubicBezTo>
                    <a:cubicBezTo>
                      <a:pt x="204" y="22"/>
                      <a:pt x="204" y="23"/>
                      <a:pt x="204" y="22"/>
                    </a:cubicBezTo>
                    <a:cubicBezTo>
                      <a:pt x="205" y="21"/>
                      <a:pt x="205" y="20"/>
                      <a:pt x="204" y="19"/>
                    </a:cubicBezTo>
                    <a:cubicBezTo>
                      <a:pt x="203" y="18"/>
                      <a:pt x="203" y="18"/>
                      <a:pt x="202" y="17"/>
                    </a:cubicBezTo>
                    <a:cubicBezTo>
                      <a:pt x="202" y="16"/>
                      <a:pt x="200" y="14"/>
                      <a:pt x="200" y="13"/>
                    </a:cubicBezTo>
                    <a:cubicBezTo>
                      <a:pt x="200" y="13"/>
                      <a:pt x="200" y="12"/>
                      <a:pt x="202" y="11"/>
                    </a:cubicBezTo>
                    <a:cubicBezTo>
                      <a:pt x="203" y="10"/>
                      <a:pt x="205" y="8"/>
                      <a:pt x="206" y="8"/>
                    </a:cubicBezTo>
                    <a:cubicBezTo>
                      <a:pt x="207" y="9"/>
                      <a:pt x="208" y="8"/>
                      <a:pt x="208" y="10"/>
                    </a:cubicBezTo>
                    <a:cubicBezTo>
                      <a:pt x="208" y="11"/>
                      <a:pt x="208" y="12"/>
                      <a:pt x="207" y="13"/>
                    </a:cubicBezTo>
                    <a:cubicBezTo>
                      <a:pt x="207" y="13"/>
                      <a:pt x="206" y="14"/>
                      <a:pt x="206" y="14"/>
                    </a:cubicBezTo>
                    <a:cubicBezTo>
                      <a:pt x="206" y="14"/>
                      <a:pt x="206" y="16"/>
                      <a:pt x="207" y="16"/>
                    </a:cubicBezTo>
                    <a:cubicBezTo>
                      <a:pt x="209" y="15"/>
                      <a:pt x="210" y="14"/>
                      <a:pt x="210" y="13"/>
                    </a:cubicBezTo>
                    <a:cubicBezTo>
                      <a:pt x="210" y="12"/>
                      <a:pt x="211" y="13"/>
                      <a:pt x="211" y="11"/>
                    </a:cubicBezTo>
                    <a:cubicBezTo>
                      <a:pt x="210" y="9"/>
                      <a:pt x="209" y="9"/>
                      <a:pt x="210" y="9"/>
                    </a:cubicBezTo>
                    <a:cubicBezTo>
                      <a:pt x="211" y="9"/>
                      <a:pt x="212" y="10"/>
                      <a:pt x="213" y="8"/>
                    </a:cubicBezTo>
                    <a:cubicBezTo>
                      <a:pt x="214" y="6"/>
                      <a:pt x="214" y="5"/>
                      <a:pt x="214" y="5"/>
                    </a:cubicBezTo>
                    <a:cubicBezTo>
                      <a:pt x="214" y="5"/>
                      <a:pt x="214" y="6"/>
                      <a:pt x="215" y="5"/>
                    </a:cubicBezTo>
                    <a:cubicBezTo>
                      <a:pt x="217" y="4"/>
                      <a:pt x="216" y="3"/>
                      <a:pt x="217" y="2"/>
                    </a:cubicBezTo>
                    <a:cubicBezTo>
                      <a:pt x="217" y="2"/>
                      <a:pt x="216" y="0"/>
                      <a:pt x="218" y="1"/>
                    </a:cubicBezTo>
                    <a:cubicBezTo>
                      <a:pt x="220" y="1"/>
                      <a:pt x="220" y="1"/>
                      <a:pt x="221" y="2"/>
                    </a:cubicBezTo>
                    <a:cubicBezTo>
                      <a:pt x="221" y="3"/>
                      <a:pt x="220" y="5"/>
                      <a:pt x="219" y="5"/>
                    </a:cubicBezTo>
                    <a:cubicBezTo>
                      <a:pt x="219" y="5"/>
                      <a:pt x="218" y="5"/>
                      <a:pt x="217" y="6"/>
                    </a:cubicBezTo>
                    <a:cubicBezTo>
                      <a:pt x="216" y="7"/>
                      <a:pt x="217" y="8"/>
                      <a:pt x="217" y="9"/>
                    </a:cubicBezTo>
                    <a:cubicBezTo>
                      <a:pt x="216" y="9"/>
                      <a:pt x="215" y="9"/>
                      <a:pt x="215" y="10"/>
                    </a:cubicBezTo>
                    <a:cubicBezTo>
                      <a:pt x="214" y="10"/>
                      <a:pt x="213" y="11"/>
                      <a:pt x="213" y="11"/>
                    </a:cubicBezTo>
                    <a:cubicBezTo>
                      <a:pt x="214" y="12"/>
                      <a:pt x="213" y="13"/>
                      <a:pt x="212" y="13"/>
                    </a:cubicBezTo>
                    <a:cubicBezTo>
                      <a:pt x="212" y="14"/>
                      <a:pt x="209" y="12"/>
                      <a:pt x="212" y="14"/>
                    </a:cubicBezTo>
                    <a:cubicBezTo>
                      <a:pt x="214" y="15"/>
                      <a:pt x="215" y="15"/>
                      <a:pt x="214" y="16"/>
                    </a:cubicBezTo>
                    <a:cubicBezTo>
                      <a:pt x="213" y="16"/>
                      <a:pt x="212" y="16"/>
                      <a:pt x="211" y="16"/>
                    </a:cubicBezTo>
                    <a:cubicBezTo>
                      <a:pt x="210" y="17"/>
                      <a:pt x="210" y="18"/>
                      <a:pt x="211" y="18"/>
                    </a:cubicBezTo>
                    <a:cubicBezTo>
                      <a:pt x="213" y="19"/>
                      <a:pt x="212" y="19"/>
                      <a:pt x="213" y="19"/>
                    </a:cubicBezTo>
                    <a:cubicBezTo>
                      <a:pt x="214" y="19"/>
                      <a:pt x="218" y="19"/>
                      <a:pt x="217" y="20"/>
                    </a:cubicBezTo>
                    <a:cubicBezTo>
                      <a:pt x="217" y="20"/>
                      <a:pt x="217" y="21"/>
                      <a:pt x="216" y="21"/>
                    </a:cubicBezTo>
                    <a:cubicBezTo>
                      <a:pt x="214" y="22"/>
                      <a:pt x="212" y="22"/>
                      <a:pt x="211" y="21"/>
                    </a:cubicBezTo>
                    <a:cubicBezTo>
                      <a:pt x="210" y="20"/>
                      <a:pt x="210" y="19"/>
                      <a:pt x="210" y="21"/>
                    </a:cubicBezTo>
                    <a:cubicBezTo>
                      <a:pt x="211" y="24"/>
                      <a:pt x="213" y="24"/>
                      <a:pt x="212" y="24"/>
                    </a:cubicBezTo>
                    <a:cubicBezTo>
                      <a:pt x="210" y="24"/>
                      <a:pt x="209" y="24"/>
                      <a:pt x="209" y="24"/>
                    </a:cubicBezTo>
                    <a:cubicBezTo>
                      <a:pt x="209" y="24"/>
                      <a:pt x="208" y="23"/>
                      <a:pt x="209" y="25"/>
                    </a:cubicBezTo>
                    <a:cubicBezTo>
                      <a:pt x="209" y="27"/>
                      <a:pt x="209" y="27"/>
                      <a:pt x="209" y="27"/>
                    </a:cubicBezTo>
                    <a:cubicBezTo>
                      <a:pt x="209" y="27"/>
                      <a:pt x="208" y="28"/>
                      <a:pt x="208" y="28"/>
                    </a:cubicBezTo>
                    <a:cubicBezTo>
                      <a:pt x="208" y="29"/>
                      <a:pt x="209" y="30"/>
                      <a:pt x="209" y="31"/>
                    </a:cubicBezTo>
                    <a:cubicBezTo>
                      <a:pt x="210" y="32"/>
                      <a:pt x="209" y="34"/>
                      <a:pt x="208" y="34"/>
                    </a:cubicBezTo>
                    <a:cubicBezTo>
                      <a:pt x="208" y="35"/>
                      <a:pt x="207" y="35"/>
                      <a:pt x="207" y="36"/>
                    </a:cubicBezTo>
                    <a:cubicBezTo>
                      <a:pt x="206" y="37"/>
                      <a:pt x="206" y="38"/>
                      <a:pt x="206" y="38"/>
                    </a:cubicBezTo>
                    <a:cubicBezTo>
                      <a:pt x="204" y="42"/>
                      <a:pt x="204" y="42"/>
                      <a:pt x="204" y="42"/>
                    </a:cubicBezTo>
                    <a:cubicBezTo>
                      <a:pt x="204" y="42"/>
                      <a:pt x="203" y="44"/>
                      <a:pt x="203" y="42"/>
                    </a:cubicBezTo>
                    <a:cubicBezTo>
                      <a:pt x="202" y="40"/>
                      <a:pt x="202" y="41"/>
                      <a:pt x="202" y="40"/>
                    </a:cubicBezTo>
                    <a:cubicBezTo>
                      <a:pt x="203" y="40"/>
                      <a:pt x="203" y="38"/>
                      <a:pt x="204" y="38"/>
                    </a:cubicBezTo>
                    <a:cubicBezTo>
                      <a:pt x="204" y="37"/>
                      <a:pt x="205" y="34"/>
                      <a:pt x="205" y="34"/>
                    </a:cubicBezTo>
                    <a:cubicBezTo>
                      <a:pt x="205" y="34"/>
                      <a:pt x="206" y="33"/>
                      <a:pt x="207" y="33"/>
                    </a:cubicBezTo>
                    <a:cubicBezTo>
                      <a:pt x="207" y="33"/>
                      <a:pt x="205" y="30"/>
                      <a:pt x="205" y="30"/>
                    </a:cubicBezTo>
                    <a:cubicBezTo>
                      <a:pt x="206" y="28"/>
                      <a:pt x="206" y="28"/>
                      <a:pt x="206" y="28"/>
                    </a:cubicBezTo>
                    <a:cubicBezTo>
                      <a:pt x="204" y="28"/>
                      <a:pt x="204" y="28"/>
                      <a:pt x="204" y="28"/>
                    </a:cubicBezTo>
                    <a:close/>
                    <a:moveTo>
                      <a:pt x="193" y="55"/>
                    </a:move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55"/>
                      <a:pt x="195" y="52"/>
                      <a:pt x="195" y="52"/>
                    </a:cubicBezTo>
                    <a:cubicBezTo>
                      <a:pt x="196" y="52"/>
                      <a:pt x="196" y="53"/>
                      <a:pt x="196" y="53"/>
                    </a:cubicBezTo>
                    <a:cubicBezTo>
                      <a:pt x="196" y="54"/>
                      <a:pt x="196" y="56"/>
                      <a:pt x="196" y="55"/>
                    </a:cubicBezTo>
                    <a:cubicBezTo>
                      <a:pt x="195" y="55"/>
                      <a:pt x="194" y="55"/>
                      <a:pt x="194" y="55"/>
                    </a:cubicBezTo>
                    <a:cubicBezTo>
                      <a:pt x="193" y="55"/>
                      <a:pt x="193" y="55"/>
                      <a:pt x="193" y="55"/>
                    </a:cubicBezTo>
                    <a:close/>
                    <a:moveTo>
                      <a:pt x="158" y="79"/>
                    </a:moveTo>
                    <a:cubicBezTo>
                      <a:pt x="158" y="79"/>
                      <a:pt x="158" y="79"/>
                      <a:pt x="158" y="79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2" y="78"/>
                      <a:pt x="163" y="77"/>
                      <a:pt x="163" y="79"/>
                    </a:cubicBezTo>
                    <a:cubicBezTo>
                      <a:pt x="162" y="80"/>
                      <a:pt x="160" y="83"/>
                      <a:pt x="160" y="83"/>
                    </a:cubicBezTo>
                    <a:cubicBezTo>
                      <a:pt x="160" y="83"/>
                      <a:pt x="161" y="83"/>
                      <a:pt x="160" y="83"/>
                    </a:cubicBezTo>
                    <a:cubicBezTo>
                      <a:pt x="158" y="84"/>
                      <a:pt x="158" y="85"/>
                      <a:pt x="157" y="84"/>
                    </a:cubicBezTo>
                    <a:cubicBezTo>
                      <a:pt x="156" y="83"/>
                      <a:pt x="156" y="83"/>
                      <a:pt x="156" y="82"/>
                    </a:cubicBezTo>
                    <a:cubicBezTo>
                      <a:pt x="156" y="81"/>
                      <a:pt x="156" y="79"/>
                      <a:pt x="156" y="79"/>
                    </a:cubicBezTo>
                    <a:cubicBezTo>
                      <a:pt x="158" y="79"/>
                      <a:pt x="158" y="79"/>
                      <a:pt x="158" y="79"/>
                    </a:cubicBezTo>
                    <a:close/>
                    <a:moveTo>
                      <a:pt x="175" y="59"/>
                    </a:move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8"/>
                      <a:pt x="176" y="57"/>
                      <a:pt x="177" y="57"/>
                    </a:cubicBezTo>
                    <a:cubicBezTo>
                      <a:pt x="177" y="57"/>
                      <a:pt x="178" y="57"/>
                      <a:pt x="178" y="58"/>
                    </a:cubicBezTo>
                    <a:cubicBezTo>
                      <a:pt x="177" y="59"/>
                      <a:pt x="177" y="60"/>
                      <a:pt x="176" y="60"/>
                    </a:cubicBezTo>
                    <a:cubicBezTo>
                      <a:pt x="175" y="60"/>
                      <a:pt x="175" y="59"/>
                      <a:pt x="175" y="59"/>
                    </a:cubicBezTo>
                    <a:close/>
                    <a:moveTo>
                      <a:pt x="172" y="62"/>
                    </a:moveTo>
                    <a:cubicBezTo>
                      <a:pt x="172" y="62"/>
                      <a:pt x="172" y="62"/>
                      <a:pt x="172" y="62"/>
                    </a:cubicBezTo>
                    <a:cubicBezTo>
                      <a:pt x="172" y="62"/>
                      <a:pt x="174" y="61"/>
                      <a:pt x="174" y="61"/>
                    </a:cubicBezTo>
                    <a:cubicBezTo>
                      <a:pt x="174" y="62"/>
                      <a:pt x="175" y="61"/>
                      <a:pt x="174" y="62"/>
                    </a:cubicBezTo>
                    <a:cubicBezTo>
                      <a:pt x="174" y="63"/>
                      <a:pt x="176" y="63"/>
                      <a:pt x="174" y="64"/>
                    </a:cubicBezTo>
                    <a:cubicBezTo>
                      <a:pt x="172" y="65"/>
                      <a:pt x="172" y="66"/>
                      <a:pt x="171" y="65"/>
                    </a:cubicBezTo>
                    <a:cubicBezTo>
                      <a:pt x="170" y="64"/>
                      <a:pt x="170" y="63"/>
                      <a:pt x="170" y="63"/>
                    </a:cubicBezTo>
                    <a:cubicBezTo>
                      <a:pt x="170" y="62"/>
                      <a:pt x="171" y="61"/>
                      <a:pt x="171" y="61"/>
                    </a:cubicBezTo>
                    <a:cubicBezTo>
                      <a:pt x="171" y="61"/>
                      <a:pt x="172" y="62"/>
                      <a:pt x="172" y="62"/>
                    </a:cubicBezTo>
                    <a:close/>
                    <a:moveTo>
                      <a:pt x="166" y="65"/>
                    </a:moveTo>
                    <a:cubicBezTo>
                      <a:pt x="166" y="65"/>
                      <a:pt x="166" y="65"/>
                      <a:pt x="166" y="65"/>
                    </a:cubicBezTo>
                    <a:cubicBezTo>
                      <a:pt x="166" y="65"/>
                      <a:pt x="167" y="66"/>
                      <a:pt x="167" y="66"/>
                    </a:cubicBezTo>
                    <a:cubicBezTo>
                      <a:pt x="167" y="66"/>
                      <a:pt x="168" y="66"/>
                      <a:pt x="169" y="65"/>
                    </a:cubicBezTo>
                    <a:cubicBezTo>
                      <a:pt x="170" y="65"/>
                      <a:pt x="169" y="65"/>
                      <a:pt x="169" y="64"/>
                    </a:cubicBezTo>
                    <a:cubicBezTo>
                      <a:pt x="170" y="63"/>
                      <a:pt x="169" y="63"/>
                      <a:pt x="169" y="63"/>
                    </a:cubicBezTo>
                    <a:cubicBezTo>
                      <a:pt x="169" y="62"/>
                      <a:pt x="168" y="62"/>
                      <a:pt x="167" y="62"/>
                    </a:cubicBezTo>
                    <a:cubicBezTo>
                      <a:pt x="166" y="62"/>
                      <a:pt x="166" y="65"/>
                      <a:pt x="166" y="65"/>
                    </a:cubicBezTo>
                    <a:close/>
                    <a:moveTo>
                      <a:pt x="169" y="69"/>
                    </a:moveTo>
                    <a:cubicBezTo>
                      <a:pt x="169" y="69"/>
                      <a:pt x="169" y="69"/>
                      <a:pt x="169" y="69"/>
                    </a:cubicBezTo>
                    <a:cubicBezTo>
                      <a:pt x="169" y="69"/>
                      <a:pt x="169" y="68"/>
                      <a:pt x="170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9"/>
                      <a:pt x="171" y="70"/>
                      <a:pt x="170" y="70"/>
                    </a:cubicBezTo>
                    <a:cubicBezTo>
                      <a:pt x="170" y="70"/>
                      <a:pt x="169" y="69"/>
                      <a:pt x="169" y="69"/>
                    </a:cubicBezTo>
                    <a:close/>
                    <a:moveTo>
                      <a:pt x="162" y="70"/>
                    </a:moveTo>
                    <a:cubicBezTo>
                      <a:pt x="162" y="70"/>
                      <a:pt x="162" y="70"/>
                      <a:pt x="162" y="70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4" y="69"/>
                      <a:pt x="164" y="69"/>
                      <a:pt x="164" y="69"/>
                    </a:cubicBezTo>
                    <a:cubicBezTo>
                      <a:pt x="164" y="69"/>
                      <a:pt x="165" y="70"/>
                      <a:pt x="165" y="70"/>
                    </a:cubicBezTo>
                    <a:cubicBezTo>
                      <a:pt x="164" y="71"/>
                      <a:pt x="164" y="71"/>
                      <a:pt x="163" y="71"/>
                    </a:cubicBezTo>
                    <a:cubicBezTo>
                      <a:pt x="163" y="71"/>
                      <a:pt x="162" y="71"/>
                      <a:pt x="162" y="71"/>
                    </a:cubicBezTo>
                    <a:cubicBezTo>
                      <a:pt x="162" y="70"/>
                      <a:pt x="162" y="70"/>
                      <a:pt x="162" y="70"/>
                    </a:cubicBezTo>
                    <a:close/>
                    <a:moveTo>
                      <a:pt x="162" y="59"/>
                    </a:moveTo>
                    <a:cubicBezTo>
                      <a:pt x="162" y="59"/>
                      <a:pt x="162" y="59"/>
                      <a:pt x="162" y="59"/>
                    </a:cubicBezTo>
                    <a:cubicBezTo>
                      <a:pt x="162" y="59"/>
                      <a:pt x="164" y="57"/>
                      <a:pt x="164" y="57"/>
                    </a:cubicBezTo>
                    <a:cubicBezTo>
                      <a:pt x="164" y="57"/>
                      <a:pt x="165" y="56"/>
                      <a:pt x="165" y="58"/>
                    </a:cubicBezTo>
                    <a:cubicBezTo>
                      <a:pt x="166" y="59"/>
                      <a:pt x="167" y="61"/>
                      <a:pt x="165" y="61"/>
                    </a:cubicBezTo>
                    <a:cubicBezTo>
                      <a:pt x="163" y="61"/>
                      <a:pt x="162" y="62"/>
                      <a:pt x="162" y="61"/>
                    </a:cubicBezTo>
                    <a:cubicBezTo>
                      <a:pt x="162" y="60"/>
                      <a:pt x="162" y="59"/>
                      <a:pt x="162" y="59"/>
                    </a:cubicBezTo>
                    <a:close/>
                    <a:moveTo>
                      <a:pt x="159" y="64"/>
                    </a:moveTo>
                    <a:cubicBezTo>
                      <a:pt x="159" y="64"/>
                      <a:pt x="159" y="64"/>
                      <a:pt x="159" y="64"/>
                    </a:cubicBezTo>
                    <a:cubicBezTo>
                      <a:pt x="159" y="64"/>
                      <a:pt x="161" y="63"/>
                      <a:pt x="161" y="63"/>
                    </a:cubicBezTo>
                    <a:cubicBezTo>
                      <a:pt x="162" y="63"/>
                      <a:pt x="163" y="63"/>
                      <a:pt x="163" y="64"/>
                    </a:cubicBezTo>
                    <a:cubicBezTo>
                      <a:pt x="163" y="65"/>
                      <a:pt x="163" y="65"/>
                      <a:pt x="162" y="66"/>
                    </a:cubicBezTo>
                    <a:cubicBezTo>
                      <a:pt x="162" y="66"/>
                      <a:pt x="161" y="67"/>
                      <a:pt x="161" y="66"/>
                    </a:cubicBezTo>
                    <a:cubicBezTo>
                      <a:pt x="160" y="66"/>
                      <a:pt x="159" y="64"/>
                      <a:pt x="159" y="64"/>
                    </a:cubicBezTo>
                    <a:close/>
                    <a:moveTo>
                      <a:pt x="161" y="74"/>
                    </a:move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4"/>
                      <a:pt x="160" y="77"/>
                      <a:pt x="161" y="77"/>
                    </a:cubicBezTo>
                    <a:cubicBezTo>
                      <a:pt x="161" y="78"/>
                      <a:pt x="163" y="77"/>
                      <a:pt x="163" y="77"/>
                    </a:cubicBezTo>
                    <a:cubicBezTo>
                      <a:pt x="164" y="77"/>
                      <a:pt x="164" y="75"/>
                      <a:pt x="164" y="75"/>
                    </a:cubicBezTo>
                    <a:cubicBezTo>
                      <a:pt x="164" y="75"/>
                      <a:pt x="163" y="74"/>
                      <a:pt x="163" y="73"/>
                    </a:cubicBezTo>
                    <a:cubicBezTo>
                      <a:pt x="162" y="72"/>
                      <a:pt x="161" y="74"/>
                      <a:pt x="161" y="74"/>
                    </a:cubicBezTo>
                    <a:close/>
                    <a:moveTo>
                      <a:pt x="154" y="71"/>
                    </a:moveTo>
                    <a:cubicBezTo>
                      <a:pt x="154" y="71"/>
                      <a:pt x="154" y="71"/>
                      <a:pt x="154" y="71"/>
                    </a:cubicBezTo>
                    <a:cubicBezTo>
                      <a:pt x="154" y="74"/>
                      <a:pt x="154" y="74"/>
                      <a:pt x="154" y="74"/>
                    </a:cubicBezTo>
                    <a:cubicBezTo>
                      <a:pt x="154" y="74"/>
                      <a:pt x="156" y="75"/>
                      <a:pt x="156" y="75"/>
                    </a:cubicBezTo>
                    <a:cubicBezTo>
                      <a:pt x="157" y="76"/>
                      <a:pt x="157" y="76"/>
                      <a:pt x="158" y="76"/>
                    </a:cubicBezTo>
                    <a:cubicBezTo>
                      <a:pt x="160" y="76"/>
                      <a:pt x="159" y="76"/>
                      <a:pt x="160" y="76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5"/>
                      <a:pt x="159" y="73"/>
                      <a:pt x="158" y="73"/>
                    </a:cubicBezTo>
                    <a:cubicBezTo>
                      <a:pt x="158" y="73"/>
                      <a:pt x="158" y="72"/>
                      <a:pt x="158" y="72"/>
                    </a:cubicBezTo>
                    <a:cubicBezTo>
                      <a:pt x="158" y="71"/>
                      <a:pt x="159" y="71"/>
                      <a:pt x="159" y="70"/>
                    </a:cubicBezTo>
                    <a:cubicBezTo>
                      <a:pt x="160" y="70"/>
                      <a:pt x="160" y="68"/>
                      <a:pt x="160" y="68"/>
                    </a:cubicBezTo>
                    <a:cubicBezTo>
                      <a:pt x="160" y="68"/>
                      <a:pt x="158" y="68"/>
                      <a:pt x="158" y="67"/>
                    </a:cubicBezTo>
                    <a:cubicBezTo>
                      <a:pt x="158" y="67"/>
                      <a:pt x="157" y="66"/>
                      <a:pt x="157" y="66"/>
                    </a:cubicBezTo>
                    <a:cubicBezTo>
                      <a:pt x="156" y="65"/>
                      <a:pt x="155" y="65"/>
                      <a:pt x="154" y="65"/>
                    </a:cubicBezTo>
                    <a:cubicBezTo>
                      <a:pt x="154" y="65"/>
                      <a:pt x="153" y="67"/>
                      <a:pt x="153" y="68"/>
                    </a:cubicBezTo>
                    <a:cubicBezTo>
                      <a:pt x="153" y="69"/>
                      <a:pt x="152" y="70"/>
                      <a:pt x="151" y="70"/>
                    </a:cubicBezTo>
                    <a:cubicBezTo>
                      <a:pt x="151" y="71"/>
                      <a:pt x="152" y="72"/>
                      <a:pt x="153" y="72"/>
                    </a:cubicBezTo>
                    <a:cubicBezTo>
                      <a:pt x="153" y="72"/>
                      <a:pt x="154" y="71"/>
                      <a:pt x="154" y="71"/>
                    </a:cubicBezTo>
                    <a:close/>
                    <a:moveTo>
                      <a:pt x="151" y="78"/>
                    </a:moveTo>
                    <a:cubicBezTo>
                      <a:pt x="151" y="78"/>
                      <a:pt x="151" y="78"/>
                      <a:pt x="151" y="78"/>
                    </a:cubicBezTo>
                    <a:cubicBezTo>
                      <a:pt x="151" y="78"/>
                      <a:pt x="149" y="76"/>
                      <a:pt x="149" y="76"/>
                    </a:cubicBezTo>
                    <a:cubicBezTo>
                      <a:pt x="149" y="76"/>
                      <a:pt x="151" y="75"/>
                      <a:pt x="151" y="75"/>
                    </a:cubicBezTo>
                    <a:cubicBezTo>
                      <a:pt x="151" y="75"/>
                      <a:pt x="151" y="74"/>
                      <a:pt x="152" y="74"/>
                    </a:cubicBezTo>
                    <a:cubicBezTo>
                      <a:pt x="154" y="74"/>
                      <a:pt x="154" y="75"/>
                      <a:pt x="154" y="75"/>
                    </a:cubicBezTo>
                    <a:cubicBezTo>
                      <a:pt x="154" y="75"/>
                      <a:pt x="155" y="77"/>
                      <a:pt x="155" y="77"/>
                    </a:cubicBezTo>
                    <a:cubicBezTo>
                      <a:pt x="155" y="78"/>
                      <a:pt x="155" y="78"/>
                      <a:pt x="155" y="79"/>
                    </a:cubicBezTo>
                    <a:cubicBezTo>
                      <a:pt x="155" y="79"/>
                      <a:pt x="156" y="80"/>
                      <a:pt x="154" y="80"/>
                    </a:cubicBezTo>
                    <a:cubicBezTo>
                      <a:pt x="153" y="80"/>
                      <a:pt x="152" y="80"/>
                      <a:pt x="152" y="80"/>
                    </a:cubicBezTo>
                    <a:lnTo>
                      <a:pt x="151" y="7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1" name="Rectangle 76">
                <a:extLst>
                  <a:ext uri="{FF2B5EF4-FFF2-40B4-BE49-F238E27FC236}">
                    <a16:creationId xmlns:a16="http://schemas.microsoft.com/office/drawing/2014/main" id="{7D376D35-4DC6-9555-74D3-1081A7ED40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7" y="1845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2" name="Rectangle 77">
                <a:extLst>
                  <a:ext uri="{FF2B5EF4-FFF2-40B4-BE49-F238E27FC236}">
                    <a16:creationId xmlns:a16="http://schemas.microsoft.com/office/drawing/2014/main" id="{70F08331-D7E0-9B84-CD76-3ED9D95A7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3" y="1837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3" name="Freeform 78">
                <a:extLst>
                  <a:ext uri="{FF2B5EF4-FFF2-40B4-BE49-F238E27FC236}">
                    <a16:creationId xmlns:a16="http://schemas.microsoft.com/office/drawing/2014/main" id="{3F3358B4-4F95-09E8-F9D1-709DAF9C9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5" y="17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4" name="Freeform 79">
                <a:extLst>
                  <a:ext uri="{FF2B5EF4-FFF2-40B4-BE49-F238E27FC236}">
                    <a16:creationId xmlns:a16="http://schemas.microsoft.com/office/drawing/2014/main" id="{D9510EF9-A00E-C3D4-EE3B-2BBD8F379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5" y="17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5" name="Rectangle 80">
                <a:extLst>
                  <a:ext uri="{FF2B5EF4-FFF2-40B4-BE49-F238E27FC236}">
                    <a16:creationId xmlns:a16="http://schemas.microsoft.com/office/drawing/2014/main" id="{C431D089-D0D0-01C5-B16F-37510251BD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7" y="1775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6" name="Freeform 81">
                <a:extLst>
                  <a:ext uri="{FF2B5EF4-FFF2-40B4-BE49-F238E27FC236}">
                    <a16:creationId xmlns:a16="http://schemas.microsoft.com/office/drawing/2014/main" id="{CD0AB1E2-9948-2784-06CB-5ADD2721E6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5" y="18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7" name="Rectangle 82">
                <a:extLst>
                  <a:ext uri="{FF2B5EF4-FFF2-40B4-BE49-F238E27FC236}">
                    <a16:creationId xmlns:a16="http://schemas.microsoft.com/office/drawing/2014/main" id="{56C4073A-AE73-B7D9-6CE8-8F6BD696BA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3" y="1847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8" name="Freeform 83">
                <a:extLst>
                  <a:ext uri="{FF2B5EF4-FFF2-40B4-BE49-F238E27FC236}">
                    <a16:creationId xmlns:a16="http://schemas.microsoft.com/office/drawing/2014/main" id="{AF4DFD35-9665-858D-028A-BAA8A9B6C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5" y="18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9" name="Freeform 84">
                <a:extLst>
                  <a:ext uri="{FF2B5EF4-FFF2-40B4-BE49-F238E27FC236}">
                    <a16:creationId xmlns:a16="http://schemas.microsoft.com/office/drawing/2014/main" id="{7E4CDD34-3C26-3905-D72E-35B8A22B28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" y="1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0" name="Freeform 85">
                <a:extLst>
                  <a:ext uri="{FF2B5EF4-FFF2-40B4-BE49-F238E27FC236}">
                    <a16:creationId xmlns:a16="http://schemas.microsoft.com/office/drawing/2014/main" id="{A8D06F7A-04B1-E999-09A1-E9CFF6CF80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1" y="18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1" name="Rectangle 86">
                <a:extLst>
                  <a:ext uri="{FF2B5EF4-FFF2-40B4-BE49-F238E27FC236}">
                    <a16:creationId xmlns:a16="http://schemas.microsoft.com/office/drawing/2014/main" id="{ED8C3D62-B3AC-8EAD-7DDD-7DE0453C25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5" y="1917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2" name="Freeform 87">
                <a:extLst>
                  <a:ext uri="{FF2B5EF4-FFF2-40B4-BE49-F238E27FC236}">
                    <a16:creationId xmlns:a16="http://schemas.microsoft.com/office/drawing/2014/main" id="{4480F97A-710B-6BC8-8B8B-F2ED248BF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5" y="19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3" name="Freeform 88">
                <a:extLst>
                  <a:ext uri="{FF2B5EF4-FFF2-40B4-BE49-F238E27FC236}">
                    <a16:creationId xmlns:a16="http://schemas.microsoft.com/office/drawing/2014/main" id="{25C604C2-AC42-DC13-7D11-6C45872B1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7" y="19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4" name="Freeform 89">
                <a:extLst>
                  <a:ext uri="{FF2B5EF4-FFF2-40B4-BE49-F238E27FC236}">
                    <a16:creationId xmlns:a16="http://schemas.microsoft.com/office/drawing/2014/main" id="{20A34784-9419-95CD-2AB3-14BC8F3F1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1" y="19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5" name="Freeform 90">
                <a:extLst>
                  <a:ext uri="{FF2B5EF4-FFF2-40B4-BE49-F238E27FC236}">
                    <a16:creationId xmlns:a16="http://schemas.microsoft.com/office/drawing/2014/main" id="{3D8056AE-A304-C957-5C6D-225752FD5B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1" y="1683"/>
                <a:ext cx="257" cy="301"/>
              </a:xfrm>
              <a:custGeom>
                <a:avLst/>
                <a:gdLst>
                  <a:gd name="T0" fmla="*/ 93 w 128"/>
                  <a:gd name="T1" fmla="*/ 137 h 150"/>
                  <a:gd name="T2" fmla="*/ 108 w 128"/>
                  <a:gd name="T3" fmla="*/ 137 h 150"/>
                  <a:gd name="T4" fmla="*/ 109 w 128"/>
                  <a:gd name="T5" fmla="*/ 131 h 150"/>
                  <a:gd name="T6" fmla="*/ 122 w 128"/>
                  <a:gd name="T7" fmla="*/ 111 h 150"/>
                  <a:gd name="T8" fmla="*/ 123 w 128"/>
                  <a:gd name="T9" fmla="*/ 91 h 150"/>
                  <a:gd name="T10" fmla="*/ 125 w 128"/>
                  <a:gd name="T11" fmla="*/ 72 h 150"/>
                  <a:gd name="T12" fmla="*/ 113 w 128"/>
                  <a:gd name="T13" fmla="*/ 48 h 150"/>
                  <a:gd name="T14" fmla="*/ 91 w 128"/>
                  <a:gd name="T15" fmla="*/ 49 h 150"/>
                  <a:gd name="T16" fmla="*/ 93 w 128"/>
                  <a:gd name="T17" fmla="*/ 29 h 150"/>
                  <a:gd name="T18" fmla="*/ 113 w 128"/>
                  <a:gd name="T19" fmla="*/ 15 h 150"/>
                  <a:gd name="T20" fmla="*/ 120 w 128"/>
                  <a:gd name="T21" fmla="*/ 5 h 150"/>
                  <a:gd name="T22" fmla="*/ 117 w 128"/>
                  <a:gd name="T23" fmla="*/ 4 h 150"/>
                  <a:gd name="T24" fmla="*/ 109 w 128"/>
                  <a:gd name="T25" fmla="*/ 4 h 150"/>
                  <a:gd name="T26" fmla="*/ 107 w 128"/>
                  <a:gd name="T27" fmla="*/ 13 h 150"/>
                  <a:gd name="T28" fmla="*/ 107 w 128"/>
                  <a:gd name="T29" fmla="*/ 5 h 150"/>
                  <a:gd name="T30" fmla="*/ 98 w 128"/>
                  <a:gd name="T31" fmla="*/ 3 h 150"/>
                  <a:gd name="T32" fmla="*/ 86 w 128"/>
                  <a:gd name="T33" fmla="*/ 8 h 150"/>
                  <a:gd name="T34" fmla="*/ 86 w 128"/>
                  <a:gd name="T35" fmla="*/ 15 h 150"/>
                  <a:gd name="T36" fmla="*/ 80 w 128"/>
                  <a:gd name="T37" fmla="*/ 18 h 150"/>
                  <a:gd name="T38" fmla="*/ 77 w 128"/>
                  <a:gd name="T39" fmla="*/ 24 h 150"/>
                  <a:gd name="T40" fmla="*/ 87 w 128"/>
                  <a:gd name="T41" fmla="*/ 25 h 150"/>
                  <a:gd name="T42" fmla="*/ 73 w 128"/>
                  <a:gd name="T43" fmla="*/ 34 h 150"/>
                  <a:gd name="T44" fmla="*/ 72 w 128"/>
                  <a:gd name="T45" fmla="*/ 41 h 150"/>
                  <a:gd name="T46" fmla="*/ 58 w 128"/>
                  <a:gd name="T47" fmla="*/ 37 h 150"/>
                  <a:gd name="T48" fmla="*/ 49 w 128"/>
                  <a:gd name="T49" fmla="*/ 29 h 150"/>
                  <a:gd name="T50" fmla="*/ 39 w 128"/>
                  <a:gd name="T51" fmla="*/ 28 h 150"/>
                  <a:gd name="T52" fmla="*/ 36 w 128"/>
                  <a:gd name="T53" fmla="*/ 33 h 150"/>
                  <a:gd name="T54" fmla="*/ 37 w 128"/>
                  <a:gd name="T55" fmla="*/ 38 h 150"/>
                  <a:gd name="T56" fmla="*/ 28 w 128"/>
                  <a:gd name="T57" fmla="*/ 39 h 150"/>
                  <a:gd name="T58" fmla="*/ 38 w 128"/>
                  <a:gd name="T59" fmla="*/ 46 h 150"/>
                  <a:gd name="T60" fmla="*/ 36 w 128"/>
                  <a:gd name="T61" fmla="*/ 50 h 150"/>
                  <a:gd name="T62" fmla="*/ 34 w 128"/>
                  <a:gd name="T63" fmla="*/ 57 h 150"/>
                  <a:gd name="T64" fmla="*/ 28 w 128"/>
                  <a:gd name="T65" fmla="*/ 61 h 150"/>
                  <a:gd name="T66" fmla="*/ 28 w 128"/>
                  <a:gd name="T67" fmla="*/ 65 h 150"/>
                  <a:gd name="T68" fmla="*/ 32 w 128"/>
                  <a:gd name="T69" fmla="*/ 70 h 150"/>
                  <a:gd name="T70" fmla="*/ 36 w 128"/>
                  <a:gd name="T71" fmla="*/ 72 h 150"/>
                  <a:gd name="T72" fmla="*/ 37 w 128"/>
                  <a:gd name="T73" fmla="*/ 74 h 150"/>
                  <a:gd name="T74" fmla="*/ 51 w 128"/>
                  <a:gd name="T75" fmla="*/ 77 h 150"/>
                  <a:gd name="T76" fmla="*/ 51 w 128"/>
                  <a:gd name="T77" fmla="*/ 82 h 150"/>
                  <a:gd name="T78" fmla="*/ 39 w 128"/>
                  <a:gd name="T79" fmla="*/ 85 h 150"/>
                  <a:gd name="T80" fmla="*/ 29 w 128"/>
                  <a:gd name="T81" fmla="*/ 95 h 150"/>
                  <a:gd name="T82" fmla="*/ 23 w 128"/>
                  <a:gd name="T83" fmla="*/ 101 h 150"/>
                  <a:gd name="T84" fmla="*/ 35 w 128"/>
                  <a:gd name="T85" fmla="*/ 102 h 150"/>
                  <a:gd name="T86" fmla="*/ 46 w 128"/>
                  <a:gd name="T87" fmla="*/ 99 h 150"/>
                  <a:gd name="T88" fmla="*/ 34 w 128"/>
                  <a:gd name="T89" fmla="*/ 104 h 150"/>
                  <a:gd name="T90" fmla="*/ 24 w 128"/>
                  <a:gd name="T91" fmla="*/ 106 h 150"/>
                  <a:gd name="T92" fmla="*/ 19 w 128"/>
                  <a:gd name="T93" fmla="*/ 114 h 150"/>
                  <a:gd name="T94" fmla="*/ 13 w 128"/>
                  <a:gd name="T95" fmla="*/ 111 h 150"/>
                  <a:gd name="T96" fmla="*/ 5 w 128"/>
                  <a:gd name="T97" fmla="*/ 111 h 150"/>
                  <a:gd name="T98" fmla="*/ 8 w 128"/>
                  <a:gd name="T99" fmla="*/ 117 h 150"/>
                  <a:gd name="T100" fmla="*/ 19 w 128"/>
                  <a:gd name="T101" fmla="*/ 118 h 150"/>
                  <a:gd name="T102" fmla="*/ 8 w 128"/>
                  <a:gd name="T103" fmla="*/ 121 h 150"/>
                  <a:gd name="T104" fmla="*/ 0 w 128"/>
                  <a:gd name="T105" fmla="*/ 128 h 150"/>
                  <a:gd name="T106" fmla="*/ 4 w 128"/>
                  <a:gd name="T107" fmla="*/ 132 h 150"/>
                  <a:gd name="T108" fmla="*/ 16 w 128"/>
                  <a:gd name="T109" fmla="*/ 131 h 150"/>
                  <a:gd name="T110" fmla="*/ 5 w 128"/>
                  <a:gd name="T111" fmla="*/ 137 h 150"/>
                  <a:gd name="T112" fmla="*/ 15 w 128"/>
                  <a:gd name="T113" fmla="*/ 139 h 150"/>
                  <a:gd name="T114" fmla="*/ 11 w 128"/>
                  <a:gd name="T115" fmla="*/ 143 h 150"/>
                  <a:gd name="T116" fmla="*/ 16 w 128"/>
                  <a:gd name="T117" fmla="*/ 144 h 150"/>
                  <a:gd name="T118" fmla="*/ 23 w 128"/>
                  <a:gd name="T119" fmla="*/ 149 h 150"/>
                  <a:gd name="T120" fmla="*/ 46 w 128"/>
                  <a:gd name="T121" fmla="*/ 146 h 150"/>
                  <a:gd name="T122" fmla="*/ 56 w 128"/>
                  <a:gd name="T123" fmla="*/ 144 h 150"/>
                  <a:gd name="T124" fmla="*/ 75 w 128"/>
                  <a:gd name="T125" fmla="*/ 1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150">
                    <a:moveTo>
                      <a:pt x="75" y="138"/>
                    </a:moveTo>
                    <a:cubicBezTo>
                      <a:pt x="74" y="138"/>
                      <a:pt x="74" y="138"/>
                      <a:pt x="74" y="138"/>
                    </a:cubicBezTo>
                    <a:cubicBezTo>
                      <a:pt x="74" y="136"/>
                      <a:pt x="74" y="136"/>
                      <a:pt x="74" y="136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82" y="136"/>
                      <a:pt x="82" y="136"/>
                      <a:pt x="82" y="136"/>
                    </a:cubicBezTo>
                    <a:cubicBezTo>
                      <a:pt x="82" y="136"/>
                      <a:pt x="85" y="136"/>
                      <a:pt x="87" y="136"/>
                    </a:cubicBezTo>
                    <a:cubicBezTo>
                      <a:pt x="90" y="137"/>
                      <a:pt x="90" y="137"/>
                      <a:pt x="90" y="137"/>
                    </a:cubicBezTo>
                    <a:cubicBezTo>
                      <a:pt x="90" y="137"/>
                      <a:pt x="90" y="136"/>
                      <a:pt x="90" y="135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7"/>
                      <a:pt x="93" y="137"/>
                      <a:pt x="93" y="137"/>
                    </a:cubicBezTo>
                    <a:cubicBezTo>
                      <a:pt x="93" y="137"/>
                      <a:pt x="94" y="137"/>
                      <a:pt x="94" y="137"/>
                    </a:cubicBezTo>
                    <a:cubicBezTo>
                      <a:pt x="94" y="137"/>
                      <a:pt x="95" y="137"/>
                      <a:pt x="95" y="137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135"/>
                      <a:pt x="98" y="136"/>
                      <a:pt x="99" y="136"/>
                    </a:cubicBezTo>
                    <a:cubicBezTo>
                      <a:pt x="100" y="136"/>
                      <a:pt x="101" y="138"/>
                      <a:pt x="101" y="138"/>
                    </a:cubicBezTo>
                    <a:cubicBezTo>
                      <a:pt x="104" y="138"/>
                      <a:pt x="104" y="138"/>
                      <a:pt x="104" y="138"/>
                    </a:cubicBezTo>
                    <a:cubicBezTo>
                      <a:pt x="104" y="138"/>
                      <a:pt x="105" y="139"/>
                      <a:pt x="105" y="139"/>
                    </a:cubicBezTo>
                    <a:cubicBezTo>
                      <a:pt x="106" y="139"/>
                      <a:pt x="106" y="139"/>
                      <a:pt x="106" y="139"/>
                    </a:cubicBezTo>
                    <a:cubicBezTo>
                      <a:pt x="107" y="139"/>
                      <a:pt x="107" y="139"/>
                      <a:pt x="107" y="139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8" y="137"/>
                      <a:pt x="108" y="136"/>
                      <a:pt x="108" y="135"/>
                    </a:cubicBezTo>
                    <a:cubicBezTo>
                      <a:pt x="108" y="135"/>
                      <a:pt x="107" y="135"/>
                      <a:pt x="106" y="134"/>
                    </a:cubicBezTo>
                    <a:cubicBezTo>
                      <a:pt x="106" y="134"/>
                      <a:pt x="105" y="133"/>
                      <a:pt x="105" y="133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6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6" y="131"/>
                      <a:pt x="106" y="131"/>
                    </a:cubicBezTo>
                    <a:cubicBezTo>
                      <a:pt x="106" y="131"/>
                      <a:pt x="107" y="132"/>
                      <a:pt x="107" y="132"/>
                    </a:cubicBezTo>
                    <a:cubicBezTo>
                      <a:pt x="107" y="132"/>
                      <a:pt x="108" y="132"/>
                      <a:pt x="108" y="132"/>
                    </a:cubicBezTo>
                    <a:cubicBezTo>
                      <a:pt x="108" y="132"/>
                      <a:pt x="109" y="131"/>
                      <a:pt x="109" y="131"/>
                    </a:cubicBezTo>
                    <a:cubicBezTo>
                      <a:pt x="110" y="130"/>
                      <a:pt x="110" y="129"/>
                      <a:pt x="110" y="129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15" y="124"/>
                      <a:pt x="115" y="124"/>
                      <a:pt x="115" y="124"/>
                    </a:cubicBezTo>
                    <a:cubicBezTo>
                      <a:pt x="115" y="123"/>
                      <a:pt x="115" y="122"/>
                      <a:pt x="115" y="122"/>
                    </a:cubicBezTo>
                    <a:cubicBezTo>
                      <a:pt x="115" y="120"/>
                      <a:pt x="115" y="120"/>
                      <a:pt x="115" y="120"/>
                    </a:cubicBezTo>
                    <a:cubicBezTo>
                      <a:pt x="116" y="119"/>
                      <a:pt x="117" y="118"/>
                      <a:pt x="117" y="118"/>
                    </a:cubicBezTo>
                    <a:cubicBezTo>
                      <a:pt x="118" y="117"/>
                      <a:pt x="118" y="116"/>
                      <a:pt x="118" y="116"/>
                    </a:cubicBezTo>
                    <a:cubicBezTo>
                      <a:pt x="119" y="116"/>
                      <a:pt x="119" y="115"/>
                      <a:pt x="119" y="115"/>
                    </a:cubicBezTo>
                    <a:cubicBezTo>
                      <a:pt x="119" y="114"/>
                      <a:pt x="120" y="113"/>
                      <a:pt x="121" y="113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4" y="109"/>
                      <a:pt x="124" y="109"/>
                      <a:pt x="124" y="109"/>
                    </a:cubicBezTo>
                    <a:cubicBezTo>
                      <a:pt x="123" y="108"/>
                      <a:pt x="123" y="108"/>
                      <a:pt x="123" y="108"/>
                    </a:cubicBez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103"/>
                      <a:pt x="124" y="103"/>
                      <a:pt x="124" y="103"/>
                    </a:cubicBezTo>
                    <a:cubicBezTo>
                      <a:pt x="124" y="102"/>
                      <a:pt x="124" y="101"/>
                      <a:pt x="124" y="101"/>
                    </a:cubicBezTo>
                    <a:cubicBezTo>
                      <a:pt x="124" y="101"/>
                      <a:pt x="123" y="101"/>
                      <a:pt x="124" y="97"/>
                    </a:cubicBezTo>
                    <a:cubicBezTo>
                      <a:pt x="124" y="97"/>
                      <a:pt x="124" y="96"/>
                      <a:pt x="125" y="95"/>
                    </a:cubicBezTo>
                    <a:cubicBezTo>
                      <a:pt x="125" y="95"/>
                      <a:pt x="124" y="95"/>
                      <a:pt x="124" y="94"/>
                    </a:cubicBezTo>
                    <a:cubicBezTo>
                      <a:pt x="124" y="94"/>
                      <a:pt x="123" y="93"/>
                      <a:pt x="123" y="92"/>
                    </a:cubicBezTo>
                    <a:cubicBezTo>
                      <a:pt x="123" y="92"/>
                      <a:pt x="123" y="91"/>
                      <a:pt x="123" y="91"/>
                    </a:cubicBezTo>
                    <a:cubicBezTo>
                      <a:pt x="126" y="91"/>
                      <a:pt x="126" y="91"/>
                      <a:pt x="126" y="91"/>
                    </a:cubicBezTo>
                    <a:cubicBezTo>
                      <a:pt x="126" y="91"/>
                      <a:pt x="125" y="91"/>
                      <a:pt x="125" y="91"/>
                    </a:cubicBezTo>
                    <a:cubicBezTo>
                      <a:pt x="125" y="88"/>
                      <a:pt x="125" y="88"/>
                      <a:pt x="125" y="88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8" y="83"/>
                      <a:pt x="128" y="83"/>
                      <a:pt x="128" y="83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6" y="82"/>
                      <a:pt x="125" y="80"/>
                      <a:pt x="125" y="80"/>
                    </a:cubicBezTo>
                    <a:cubicBezTo>
                      <a:pt x="125" y="79"/>
                      <a:pt x="124" y="78"/>
                      <a:pt x="124" y="78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5" y="72"/>
                      <a:pt x="125" y="72"/>
                      <a:pt x="125" y="72"/>
                    </a:cubicBezTo>
                    <a:cubicBezTo>
                      <a:pt x="126" y="70"/>
                      <a:pt x="126" y="70"/>
                      <a:pt x="126" y="70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6" y="63"/>
                      <a:pt x="126" y="63"/>
                      <a:pt x="126" y="63"/>
                    </a:cubicBezTo>
                    <a:cubicBezTo>
                      <a:pt x="128" y="64"/>
                      <a:pt x="128" y="64"/>
                      <a:pt x="128" y="64"/>
                    </a:cubicBezTo>
                    <a:cubicBezTo>
                      <a:pt x="126" y="62"/>
                      <a:pt x="126" y="62"/>
                      <a:pt x="126" y="62"/>
                    </a:cubicBezTo>
                    <a:cubicBezTo>
                      <a:pt x="126" y="63"/>
                      <a:pt x="125" y="63"/>
                      <a:pt x="124" y="63"/>
                    </a:cubicBezTo>
                    <a:cubicBezTo>
                      <a:pt x="118" y="61"/>
                      <a:pt x="118" y="61"/>
                      <a:pt x="118" y="61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110" y="48"/>
                      <a:pt x="110" y="49"/>
                      <a:pt x="109" y="50"/>
                    </a:cubicBezTo>
                    <a:cubicBezTo>
                      <a:pt x="109" y="51"/>
                      <a:pt x="108" y="52"/>
                      <a:pt x="107" y="52"/>
                    </a:cubicBezTo>
                    <a:cubicBezTo>
                      <a:pt x="105" y="53"/>
                      <a:pt x="102" y="53"/>
                      <a:pt x="102" y="53"/>
                    </a:cubicBezTo>
                    <a:cubicBezTo>
                      <a:pt x="102" y="53"/>
                      <a:pt x="99" y="54"/>
                      <a:pt x="98" y="54"/>
                    </a:cubicBezTo>
                    <a:cubicBezTo>
                      <a:pt x="96" y="54"/>
                      <a:pt x="95" y="52"/>
                      <a:pt x="93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0" y="49"/>
                      <a:pt x="88" y="49"/>
                      <a:pt x="88" y="46"/>
                    </a:cubicBezTo>
                    <a:cubicBezTo>
                      <a:pt x="88" y="45"/>
                      <a:pt x="88" y="43"/>
                      <a:pt x="88" y="43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5" y="39"/>
                      <a:pt x="84" y="36"/>
                      <a:pt x="84" y="36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3" y="30"/>
                      <a:pt x="94" y="31"/>
                    </a:cubicBezTo>
                    <a:cubicBezTo>
                      <a:pt x="93" y="30"/>
                      <a:pt x="93" y="29"/>
                      <a:pt x="93" y="29"/>
                    </a:cubicBezTo>
                    <a:cubicBezTo>
                      <a:pt x="92" y="28"/>
                      <a:pt x="91" y="27"/>
                      <a:pt x="92" y="25"/>
                    </a:cubicBezTo>
                    <a:cubicBezTo>
                      <a:pt x="92" y="25"/>
                      <a:pt x="93" y="23"/>
                      <a:pt x="95" y="23"/>
                    </a:cubicBezTo>
                    <a:cubicBezTo>
                      <a:pt x="96" y="23"/>
                      <a:pt x="97" y="23"/>
                      <a:pt x="98" y="23"/>
                    </a:cubicBezTo>
                    <a:cubicBezTo>
                      <a:pt x="98" y="23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1" y="24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1"/>
                      <a:pt x="103" y="20"/>
                      <a:pt x="104" y="20"/>
                    </a:cubicBezTo>
                    <a:cubicBezTo>
                      <a:pt x="105" y="20"/>
                      <a:pt x="106" y="20"/>
                      <a:pt x="106" y="19"/>
                    </a:cubicBezTo>
                    <a:cubicBezTo>
                      <a:pt x="106" y="17"/>
                      <a:pt x="107" y="14"/>
                      <a:pt x="109" y="14"/>
                    </a:cubicBezTo>
                    <a:cubicBezTo>
                      <a:pt x="110" y="14"/>
                      <a:pt x="112" y="15"/>
                      <a:pt x="113" y="15"/>
                    </a:cubicBezTo>
                    <a:cubicBezTo>
                      <a:pt x="114" y="14"/>
                      <a:pt x="115" y="14"/>
                      <a:pt x="116" y="14"/>
                    </a:cubicBezTo>
                    <a:cubicBezTo>
                      <a:pt x="117" y="14"/>
                      <a:pt x="117" y="14"/>
                      <a:pt x="118" y="14"/>
                    </a:cubicBezTo>
                    <a:cubicBezTo>
                      <a:pt x="118" y="13"/>
                      <a:pt x="118" y="12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1" y="10"/>
                      <a:pt x="121" y="10"/>
                      <a:pt x="122" y="10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8"/>
                      <a:pt x="123" y="8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21" y="6"/>
                      <a:pt x="120" y="5"/>
                      <a:pt x="120" y="5"/>
                    </a:cubicBezTo>
                    <a:cubicBezTo>
                      <a:pt x="120" y="5"/>
                      <a:pt x="119" y="5"/>
                      <a:pt x="119" y="4"/>
                    </a:cubicBezTo>
                    <a:cubicBezTo>
                      <a:pt x="119" y="4"/>
                      <a:pt x="118" y="3"/>
                      <a:pt x="118" y="3"/>
                    </a:cubicBezTo>
                    <a:cubicBezTo>
                      <a:pt x="118" y="3"/>
                      <a:pt x="118" y="2"/>
                      <a:pt x="118" y="2"/>
                    </a:cubicBezTo>
                    <a:cubicBezTo>
                      <a:pt x="118" y="2"/>
                      <a:pt x="117" y="1"/>
                      <a:pt x="116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4" y="0"/>
                      <a:pt x="114" y="1"/>
                      <a:pt x="114" y="1"/>
                    </a:cubicBezTo>
                    <a:cubicBezTo>
                      <a:pt x="114" y="1"/>
                      <a:pt x="114" y="1"/>
                      <a:pt x="115" y="1"/>
                    </a:cubicBezTo>
                    <a:cubicBezTo>
                      <a:pt x="115" y="2"/>
                      <a:pt x="115" y="2"/>
                      <a:pt x="115" y="2"/>
                    </a:cubicBezTo>
                    <a:cubicBezTo>
                      <a:pt x="116" y="2"/>
                      <a:pt x="116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6" y="4"/>
                      <a:pt x="115" y="4"/>
                      <a:pt x="115" y="4"/>
                    </a:cubicBezTo>
                    <a:cubicBezTo>
                      <a:pt x="115" y="4"/>
                      <a:pt x="114" y="4"/>
                      <a:pt x="114" y="4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2"/>
                      <a:pt x="113" y="2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2" y="2"/>
                      <a:pt x="111" y="2"/>
                      <a:pt x="110" y="2"/>
                    </a:cubicBezTo>
                    <a:cubicBezTo>
                      <a:pt x="110" y="2"/>
                      <a:pt x="110" y="3"/>
                      <a:pt x="110" y="3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09" y="6"/>
                      <a:pt x="109" y="7"/>
                      <a:pt x="109" y="7"/>
                    </a:cubicBezTo>
                    <a:cubicBezTo>
                      <a:pt x="109" y="7"/>
                      <a:pt x="110" y="8"/>
                      <a:pt x="110" y="8"/>
                    </a:cubicBezTo>
                    <a:cubicBezTo>
                      <a:pt x="111" y="9"/>
                      <a:pt x="109" y="10"/>
                      <a:pt x="109" y="10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9" y="11"/>
                      <a:pt x="109" y="11"/>
                      <a:pt x="109" y="11"/>
                    </a:cubicBezTo>
                    <a:cubicBezTo>
                      <a:pt x="109" y="12"/>
                      <a:pt x="108" y="12"/>
                      <a:pt x="108" y="12"/>
                    </a:cubicBezTo>
                    <a:cubicBezTo>
                      <a:pt x="107" y="12"/>
                      <a:pt x="107" y="12"/>
                      <a:pt x="107" y="12"/>
                    </a:cubicBezTo>
                    <a:cubicBezTo>
                      <a:pt x="107" y="13"/>
                      <a:pt x="107" y="13"/>
                      <a:pt x="107" y="13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1"/>
                      <a:pt x="107" y="10"/>
                      <a:pt x="107" y="10"/>
                    </a:cubicBezTo>
                    <a:cubicBezTo>
                      <a:pt x="107" y="10"/>
                      <a:pt x="107" y="9"/>
                      <a:pt x="108" y="9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8"/>
                      <a:pt x="107" y="7"/>
                      <a:pt x="107" y="7"/>
                    </a:cubicBezTo>
                    <a:cubicBezTo>
                      <a:pt x="107" y="7"/>
                      <a:pt x="107" y="7"/>
                      <a:pt x="107" y="6"/>
                    </a:cubicBezTo>
                    <a:cubicBezTo>
                      <a:pt x="107" y="6"/>
                      <a:pt x="107" y="6"/>
                      <a:pt x="107" y="5"/>
                    </a:cubicBezTo>
                    <a:cubicBezTo>
                      <a:pt x="107" y="5"/>
                      <a:pt x="107" y="3"/>
                      <a:pt x="107" y="3"/>
                    </a:cubicBezTo>
                    <a:cubicBezTo>
                      <a:pt x="107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4" y="3"/>
                      <a:pt x="104" y="3"/>
                      <a:pt x="103" y="3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2" y="5"/>
                      <a:pt x="101" y="6"/>
                      <a:pt x="100" y="6"/>
                    </a:cubicBezTo>
                    <a:cubicBezTo>
                      <a:pt x="100" y="6"/>
                      <a:pt x="99" y="5"/>
                      <a:pt x="99" y="4"/>
                    </a:cubicBezTo>
                    <a:cubicBezTo>
                      <a:pt x="99" y="4"/>
                      <a:pt x="98" y="4"/>
                      <a:pt x="98" y="4"/>
                    </a:cubicBezTo>
                    <a:cubicBezTo>
                      <a:pt x="98" y="3"/>
                      <a:pt x="98" y="3"/>
                      <a:pt x="98" y="3"/>
                    </a:cubicBezTo>
                    <a:cubicBezTo>
                      <a:pt x="97" y="3"/>
                      <a:pt x="96" y="3"/>
                      <a:pt x="96" y="3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5" y="4"/>
                      <a:pt x="94" y="4"/>
                      <a:pt x="94" y="4"/>
                    </a:cubicBezTo>
                    <a:cubicBezTo>
                      <a:pt x="94" y="4"/>
                      <a:pt x="93" y="3"/>
                      <a:pt x="93" y="3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92" y="4"/>
                      <a:pt x="91" y="4"/>
                      <a:pt x="91" y="3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89" y="4"/>
                      <a:pt x="89" y="5"/>
                      <a:pt x="88" y="6"/>
                    </a:cubicBezTo>
                    <a:cubicBezTo>
                      <a:pt x="88" y="6"/>
                      <a:pt x="87" y="7"/>
                      <a:pt x="87" y="7"/>
                    </a:cubicBezTo>
                    <a:cubicBezTo>
                      <a:pt x="86" y="7"/>
                      <a:pt x="86" y="7"/>
                      <a:pt x="86" y="8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4" y="10"/>
                      <a:pt x="84" y="11"/>
                    </a:cubicBezTo>
                    <a:cubicBezTo>
                      <a:pt x="84" y="11"/>
                      <a:pt x="84" y="11"/>
                      <a:pt x="83" y="11"/>
                    </a:cubicBezTo>
                    <a:cubicBezTo>
                      <a:pt x="83" y="12"/>
                      <a:pt x="84" y="12"/>
                      <a:pt x="84" y="12"/>
                    </a:cubicBezTo>
                    <a:cubicBezTo>
                      <a:pt x="85" y="13"/>
                      <a:pt x="85" y="13"/>
                      <a:pt x="85" y="14"/>
                    </a:cubicBezTo>
                    <a:cubicBezTo>
                      <a:pt x="86" y="14"/>
                      <a:pt x="86" y="15"/>
                      <a:pt x="86" y="15"/>
                    </a:cubicBezTo>
                    <a:cubicBezTo>
                      <a:pt x="86" y="15"/>
                      <a:pt x="85" y="15"/>
                      <a:pt x="85" y="15"/>
                    </a:cubicBezTo>
                    <a:cubicBezTo>
                      <a:pt x="85" y="15"/>
                      <a:pt x="84" y="15"/>
                      <a:pt x="84" y="15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15"/>
                      <a:pt x="80" y="15"/>
                      <a:pt x="80" y="15"/>
                    </a:cubicBezTo>
                    <a:cubicBezTo>
                      <a:pt x="80" y="15"/>
                      <a:pt x="81" y="16"/>
                      <a:pt x="82" y="16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7"/>
                      <a:pt x="83" y="17"/>
                      <a:pt x="83" y="18"/>
                    </a:cubicBezTo>
                    <a:cubicBezTo>
                      <a:pt x="83" y="18"/>
                      <a:pt x="82" y="18"/>
                      <a:pt x="81" y="18"/>
                    </a:cubicBezTo>
                    <a:cubicBezTo>
                      <a:pt x="81" y="18"/>
                      <a:pt x="80" y="18"/>
                      <a:pt x="80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7"/>
                      <a:pt x="78" y="17"/>
                      <a:pt x="77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7"/>
                      <a:pt x="76" y="17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4" y="18"/>
                      <a:pt x="74" y="19"/>
                      <a:pt x="74" y="19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4" y="21"/>
                      <a:pt x="76" y="23"/>
                      <a:pt x="77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80" y="25"/>
                      <a:pt x="81" y="25"/>
                      <a:pt x="81" y="26"/>
                    </a:cubicBezTo>
                    <a:cubicBezTo>
                      <a:pt x="81" y="25"/>
                      <a:pt x="82" y="24"/>
                      <a:pt x="83" y="24"/>
                    </a:cubicBezTo>
                    <a:cubicBezTo>
                      <a:pt x="84" y="24"/>
                      <a:pt x="84" y="26"/>
                      <a:pt x="85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6" y="29"/>
                      <a:pt x="85" y="29"/>
                    </a:cubicBezTo>
                    <a:cubicBezTo>
                      <a:pt x="85" y="29"/>
                      <a:pt x="85" y="30"/>
                      <a:pt x="85" y="30"/>
                    </a:cubicBezTo>
                    <a:cubicBezTo>
                      <a:pt x="84" y="31"/>
                      <a:pt x="84" y="31"/>
                      <a:pt x="83" y="31"/>
                    </a:cubicBezTo>
                    <a:cubicBezTo>
                      <a:pt x="83" y="31"/>
                      <a:pt x="82" y="31"/>
                      <a:pt x="82" y="31"/>
                    </a:cubicBezTo>
                    <a:cubicBezTo>
                      <a:pt x="82" y="31"/>
                      <a:pt x="81" y="31"/>
                      <a:pt x="80" y="31"/>
                    </a:cubicBezTo>
                    <a:cubicBezTo>
                      <a:pt x="79" y="31"/>
                      <a:pt x="78" y="32"/>
                      <a:pt x="78" y="32"/>
                    </a:cubicBezTo>
                    <a:cubicBezTo>
                      <a:pt x="78" y="32"/>
                      <a:pt x="77" y="33"/>
                      <a:pt x="75" y="33"/>
                    </a:cubicBezTo>
                    <a:cubicBezTo>
                      <a:pt x="74" y="33"/>
                      <a:pt x="74" y="33"/>
                      <a:pt x="73" y="3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2" y="35"/>
                      <a:pt x="73" y="35"/>
                      <a:pt x="73" y="35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7"/>
                      <a:pt x="74" y="38"/>
                      <a:pt x="72" y="38"/>
                    </a:cubicBezTo>
                    <a:cubicBezTo>
                      <a:pt x="72" y="38"/>
                      <a:pt x="72" y="38"/>
                      <a:pt x="73" y="39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70" y="39"/>
                      <a:pt x="70" y="39"/>
                      <a:pt x="70" y="38"/>
                    </a:cubicBezTo>
                    <a:cubicBezTo>
                      <a:pt x="70" y="38"/>
                      <a:pt x="70" y="38"/>
                      <a:pt x="69" y="38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6" y="37"/>
                      <a:pt x="66" y="37"/>
                      <a:pt x="66" y="37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2" y="35"/>
                      <a:pt x="62" y="35"/>
                    </a:cubicBezTo>
                    <a:cubicBezTo>
                      <a:pt x="61" y="35"/>
                      <a:pt x="60" y="36"/>
                      <a:pt x="60" y="36"/>
                    </a:cubicBezTo>
                    <a:cubicBezTo>
                      <a:pt x="60" y="36"/>
                      <a:pt x="59" y="37"/>
                      <a:pt x="59" y="37"/>
                    </a:cubicBezTo>
                    <a:cubicBezTo>
                      <a:pt x="59" y="37"/>
                      <a:pt x="58" y="37"/>
                      <a:pt x="58" y="37"/>
                    </a:cubicBezTo>
                    <a:cubicBezTo>
                      <a:pt x="58" y="37"/>
                      <a:pt x="57" y="36"/>
                      <a:pt x="5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7" y="35"/>
                      <a:pt x="57" y="34"/>
                      <a:pt x="56" y="34"/>
                    </a:cubicBezTo>
                    <a:cubicBezTo>
                      <a:pt x="56" y="34"/>
                      <a:pt x="56" y="34"/>
                      <a:pt x="56" y="33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2"/>
                      <a:pt x="54" y="32"/>
                      <a:pt x="53" y="32"/>
                    </a:cubicBezTo>
                    <a:cubicBezTo>
                      <a:pt x="53" y="32"/>
                      <a:pt x="52" y="32"/>
                      <a:pt x="52" y="31"/>
                    </a:cubicBezTo>
                    <a:cubicBezTo>
                      <a:pt x="52" y="31"/>
                      <a:pt x="51" y="31"/>
                      <a:pt x="51" y="31"/>
                    </a:cubicBezTo>
                    <a:cubicBezTo>
                      <a:pt x="51" y="31"/>
                      <a:pt x="50" y="30"/>
                      <a:pt x="50" y="30"/>
                    </a:cubicBezTo>
                    <a:cubicBezTo>
                      <a:pt x="49" y="30"/>
                      <a:pt x="49" y="29"/>
                      <a:pt x="49" y="29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7" y="29"/>
                      <a:pt x="47" y="29"/>
                      <a:pt x="46" y="29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4" y="27"/>
                    </a:cubicBezTo>
                    <a:cubicBezTo>
                      <a:pt x="44" y="27"/>
                      <a:pt x="43" y="27"/>
                      <a:pt x="43" y="27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4" y="29"/>
                      <a:pt x="44" y="30"/>
                      <a:pt x="44" y="30"/>
                    </a:cubicBezTo>
                    <a:cubicBezTo>
                      <a:pt x="43" y="30"/>
                      <a:pt x="42" y="30"/>
                      <a:pt x="41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8"/>
                      <a:pt x="38" y="28"/>
                      <a:pt x="38" y="28"/>
                    </a:cubicBezTo>
                    <a:cubicBezTo>
                      <a:pt x="38" y="28"/>
                      <a:pt x="37" y="29"/>
                      <a:pt x="37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2"/>
                      <a:pt x="36" y="32"/>
                      <a:pt x="35" y="32"/>
                    </a:cubicBezTo>
                    <a:cubicBezTo>
                      <a:pt x="34" y="32"/>
                      <a:pt x="34" y="32"/>
                      <a:pt x="34" y="33"/>
                    </a:cubicBezTo>
                    <a:cubicBezTo>
                      <a:pt x="34" y="33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4"/>
                      <a:pt x="35" y="34"/>
                      <a:pt x="35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2"/>
                      <a:pt x="36" y="32"/>
                      <a:pt x="36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1"/>
                      <a:pt x="38" y="31"/>
                      <a:pt x="38" y="31"/>
                    </a:cubicBezTo>
                    <a:cubicBezTo>
                      <a:pt x="39" y="31"/>
                      <a:pt x="39" y="31"/>
                      <a:pt x="39" y="32"/>
                    </a:cubicBezTo>
                    <a:cubicBezTo>
                      <a:pt x="39" y="32"/>
                      <a:pt x="39" y="33"/>
                      <a:pt x="38" y="33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5"/>
                      <a:pt x="38" y="35"/>
                      <a:pt x="38" y="35"/>
                    </a:cubicBezTo>
                    <a:cubicBezTo>
                      <a:pt x="38" y="35"/>
                      <a:pt x="37" y="36"/>
                      <a:pt x="37" y="36"/>
                    </a:cubicBezTo>
                    <a:cubicBezTo>
                      <a:pt x="37" y="37"/>
                      <a:pt x="37" y="37"/>
                      <a:pt x="37" y="38"/>
                    </a:cubicBezTo>
                    <a:cubicBezTo>
                      <a:pt x="37" y="37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7" y="4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6" y="39"/>
                      <a:pt x="3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9"/>
                      <a:pt x="33" y="39"/>
                      <a:pt x="32" y="39"/>
                    </a:cubicBezTo>
                    <a:cubicBezTo>
                      <a:pt x="31" y="38"/>
                      <a:pt x="30" y="38"/>
                      <a:pt x="29" y="38"/>
                    </a:cubicBezTo>
                    <a:cubicBezTo>
                      <a:pt x="28" y="38"/>
                      <a:pt x="28" y="39"/>
                      <a:pt x="28" y="39"/>
                    </a:cubicBezTo>
                    <a:cubicBezTo>
                      <a:pt x="28" y="39"/>
                      <a:pt x="29" y="39"/>
                      <a:pt x="31" y="40"/>
                    </a:cubicBezTo>
                    <a:cubicBezTo>
                      <a:pt x="31" y="40"/>
                      <a:pt x="32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3" y="40"/>
                      <a:pt x="33" y="40"/>
                      <a:pt x="33" y="41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4" y="43"/>
                      <a:pt x="34" y="4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6" y="46"/>
                    </a:cubicBezTo>
                    <a:cubicBezTo>
                      <a:pt x="36" y="46"/>
                      <a:pt x="37" y="46"/>
                      <a:pt x="37" y="46"/>
                    </a:cubicBezTo>
                    <a:cubicBezTo>
                      <a:pt x="37" y="46"/>
                      <a:pt x="38" y="46"/>
                      <a:pt x="38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6"/>
                      <a:pt x="41" y="46"/>
                      <a:pt x="42" y="46"/>
                    </a:cubicBezTo>
                    <a:cubicBezTo>
                      <a:pt x="43" y="46"/>
                      <a:pt x="44" y="47"/>
                      <a:pt x="44" y="47"/>
                    </a:cubicBezTo>
                    <a:cubicBezTo>
                      <a:pt x="44" y="48"/>
                      <a:pt x="43" y="49"/>
                      <a:pt x="43" y="50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1" y="51"/>
                    </a:cubicBezTo>
                    <a:cubicBezTo>
                      <a:pt x="39" y="51"/>
                      <a:pt x="38" y="51"/>
                      <a:pt x="38" y="51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5" y="51"/>
                      <a:pt x="35" y="5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3"/>
                      <a:pt x="34" y="53"/>
                      <a:pt x="33" y="55"/>
                    </a:cubicBezTo>
                    <a:cubicBezTo>
                      <a:pt x="33" y="55"/>
                      <a:pt x="34" y="55"/>
                      <a:pt x="34" y="55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3" y="58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1" y="57"/>
                    </a:cubicBezTo>
                    <a:cubicBezTo>
                      <a:pt x="31" y="56"/>
                      <a:pt x="30" y="56"/>
                      <a:pt x="30" y="56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7" y="58"/>
                      <a:pt x="26" y="58"/>
                      <a:pt x="26" y="58"/>
                    </a:cubicBezTo>
                    <a:cubicBezTo>
                      <a:pt x="26" y="58"/>
                      <a:pt x="26" y="58"/>
                      <a:pt x="26" y="59"/>
                    </a:cubicBezTo>
                    <a:cubicBezTo>
                      <a:pt x="26" y="59"/>
                      <a:pt x="26" y="60"/>
                      <a:pt x="26" y="60"/>
                    </a:cubicBezTo>
                    <a:cubicBezTo>
                      <a:pt x="26" y="60"/>
                      <a:pt x="27" y="60"/>
                      <a:pt x="28" y="61"/>
                    </a:cubicBezTo>
                    <a:cubicBezTo>
                      <a:pt x="28" y="61"/>
                      <a:pt x="28" y="62"/>
                      <a:pt x="28" y="62"/>
                    </a:cubicBezTo>
                    <a:cubicBezTo>
                      <a:pt x="28" y="62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4" y="61"/>
                      <a:pt x="24" y="62"/>
                      <a:pt x="24" y="62"/>
                    </a:cubicBezTo>
                    <a:cubicBezTo>
                      <a:pt x="24" y="63"/>
                      <a:pt x="24" y="63"/>
                      <a:pt x="25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8" y="65"/>
                      <a:pt x="28" y="65"/>
                      <a:pt x="28" y="66"/>
                    </a:cubicBezTo>
                    <a:cubicBezTo>
                      <a:pt x="29" y="66"/>
                      <a:pt x="30" y="65"/>
                      <a:pt x="31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3" y="66"/>
                      <a:pt x="33" y="67"/>
                      <a:pt x="33" y="67"/>
                    </a:cubicBezTo>
                    <a:cubicBezTo>
                      <a:pt x="33" y="67"/>
                      <a:pt x="32" y="68"/>
                      <a:pt x="32" y="68"/>
                    </a:cubicBezTo>
                    <a:cubicBezTo>
                      <a:pt x="32" y="68"/>
                      <a:pt x="32" y="67"/>
                      <a:pt x="32" y="67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1" y="67"/>
                      <a:pt x="31" y="68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70"/>
                      <a:pt x="31" y="70"/>
                      <a:pt x="32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69"/>
                      <a:pt x="35" y="69"/>
                      <a:pt x="35" y="69"/>
                    </a:cubicBezTo>
                    <a:cubicBezTo>
                      <a:pt x="35" y="68"/>
                      <a:pt x="36" y="68"/>
                      <a:pt x="36" y="68"/>
                    </a:cubicBezTo>
                    <a:cubicBezTo>
                      <a:pt x="36" y="68"/>
                      <a:pt x="38" y="69"/>
                      <a:pt x="38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6" y="71"/>
                      <a:pt x="36" y="72"/>
                    </a:cubicBezTo>
                    <a:cubicBezTo>
                      <a:pt x="36" y="72"/>
                      <a:pt x="36" y="72"/>
                      <a:pt x="35" y="72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4"/>
                      <a:pt x="34" y="74"/>
                      <a:pt x="34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6" y="73"/>
                      <a:pt x="36" y="73"/>
                      <a:pt x="37" y="73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5"/>
                      <a:pt x="38" y="75"/>
                    </a:cubicBezTo>
                    <a:cubicBezTo>
                      <a:pt x="38" y="75"/>
                      <a:pt x="39" y="75"/>
                      <a:pt x="39" y="75"/>
                    </a:cubicBezTo>
                    <a:cubicBezTo>
                      <a:pt x="40" y="76"/>
                      <a:pt x="40" y="76"/>
                      <a:pt x="41" y="76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6" y="76"/>
                      <a:pt x="49" y="76"/>
                      <a:pt x="49" y="76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51" y="79"/>
                      <a:pt x="52" y="79"/>
                      <a:pt x="53" y="79"/>
                    </a:cubicBezTo>
                    <a:cubicBezTo>
                      <a:pt x="53" y="80"/>
                      <a:pt x="53" y="80"/>
                      <a:pt x="51" y="80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6" y="82"/>
                      <a:pt x="45" y="82"/>
                      <a:pt x="45" y="82"/>
                    </a:cubicBezTo>
                    <a:cubicBezTo>
                      <a:pt x="44" y="81"/>
                      <a:pt x="44" y="81"/>
                      <a:pt x="43" y="81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83"/>
                      <a:pt x="41" y="83"/>
                      <a:pt x="40" y="83"/>
                    </a:cubicBezTo>
                    <a:cubicBezTo>
                      <a:pt x="40" y="83"/>
                      <a:pt x="40" y="84"/>
                      <a:pt x="39" y="85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7" y="88"/>
                      <a:pt x="38" y="89"/>
                    </a:cubicBezTo>
                    <a:cubicBezTo>
                      <a:pt x="38" y="89"/>
                      <a:pt x="38" y="90"/>
                      <a:pt x="37" y="90"/>
                    </a:cubicBezTo>
                    <a:cubicBezTo>
                      <a:pt x="37" y="90"/>
                      <a:pt x="37" y="90"/>
                      <a:pt x="36" y="91"/>
                    </a:cubicBezTo>
                    <a:cubicBezTo>
                      <a:pt x="36" y="91"/>
                      <a:pt x="35" y="92"/>
                      <a:pt x="35" y="92"/>
                    </a:cubicBezTo>
                    <a:cubicBezTo>
                      <a:pt x="35" y="93"/>
                      <a:pt x="34" y="93"/>
                      <a:pt x="34" y="93"/>
                    </a:cubicBezTo>
                    <a:cubicBezTo>
                      <a:pt x="34" y="94"/>
                      <a:pt x="34" y="94"/>
                      <a:pt x="33" y="95"/>
                    </a:cubicBezTo>
                    <a:cubicBezTo>
                      <a:pt x="33" y="96"/>
                      <a:pt x="32" y="95"/>
                      <a:pt x="31" y="95"/>
                    </a:cubicBezTo>
                    <a:cubicBezTo>
                      <a:pt x="30" y="95"/>
                      <a:pt x="30" y="95"/>
                      <a:pt x="29" y="95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8" y="96"/>
                      <a:pt x="28" y="97"/>
                      <a:pt x="28" y="97"/>
                    </a:cubicBezTo>
                    <a:cubicBezTo>
                      <a:pt x="27" y="97"/>
                      <a:pt x="27" y="98"/>
                      <a:pt x="27" y="98"/>
                    </a:cubicBezTo>
                    <a:cubicBezTo>
                      <a:pt x="26" y="99"/>
                      <a:pt x="26" y="99"/>
                      <a:pt x="25" y="99"/>
                    </a:cubicBezTo>
                    <a:cubicBezTo>
                      <a:pt x="25" y="99"/>
                      <a:pt x="24" y="99"/>
                      <a:pt x="24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2" y="99"/>
                    </a:cubicBezTo>
                    <a:cubicBezTo>
                      <a:pt x="21" y="99"/>
                      <a:pt x="21" y="101"/>
                      <a:pt x="21" y="101"/>
                    </a:cubicBezTo>
                    <a:cubicBezTo>
                      <a:pt x="21" y="101"/>
                      <a:pt x="21" y="101"/>
                      <a:pt x="22" y="100"/>
                    </a:cubicBezTo>
                    <a:cubicBezTo>
                      <a:pt x="22" y="100"/>
                      <a:pt x="22" y="101"/>
                      <a:pt x="23" y="101"/>
                    </a:cubicBezTo>
                    <a:cubicBezTo>
                      <a:pt x="23" y="101"/>
                      <a:pt x="24" y="101"/>
                      <a:pt x="25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100"/>
                      <a:pt x="29" y="100"/>
                      <a:pt x="29" y="100"/>
                    </a:cubicBezTo>
                    <a:cubicBezTo>
                      <a:pt x="29" y="100"/>
                      <a:pt x="30" y="100"/>
                      <a:pt x="30" y="100"/>
                    </a:cubicBezTo>
                    <a:cubicBezTo>
                      <a:pt x="30" y="99"/>
                      <a:pt x="30" y="99"/>
                      <a:pt x="31" y="99"/>
                    </a:cubicBezTo>
                    <a:cubicBezTo>
                      <a:pt x="31" y="99"/>
                      <a:pt x="31" y="99"/>
                      <a:pt x="32" y="101"/>
                    </a:cubicBezTo>
                    <a:cubicBezTo>
                      <a:pt x="32" y="101"/>
                      <a:pt x="32" y="101"/>
                      <a:pt x="32" y="102"/>
                    </a:cubicBezTo>
                    <a:cubicBezTo>
                      <a:pt x="32" y="102"/>
                      <a:pt x="33" y="102"/>
                      <a:pt x="34" y="102"/>
                    </a:cubicBezTo>
                    <a:cubicBezTo>
                      <a:pt x="35" y="102"/>
                      <a:pt x="35" y="102"/>
                      <a:pt x="35" y="102"/>
                    </a:cubicBezTo>
                    <a:cubicBezTo>
                      <a:pt x="35" y="102"/>
                      <a:pt x="36" y="102"/>
                      <a:pt x="36" y="102"/>
                    </a:cubicBezTo>
                    <a:cubicBezTo>
                      <a:pt x="36" y="102"/>
                      <a:pt x="37" y="102"/>
                      <a:pt x="37" y="102"/>
                    </a:cubicBezTo>
                    <a:cubicBezTo>
                      <a:pt x="37" y="102"/>
                      <a:pt x="38" y="102"/>
                      <a:pt x="38" y="102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1" y="103"/>
                      <a:pt x="41" y="103"/>
                      <a:pt x="41" y="103"/>
                    </a:cubicBezTo>
                    <a:cubicBezTo>
                      <a:pt x="42" y="102"/>
                      <a:pt x="43" y="102"/>
                      <a:pt x="43" y="101"/>
                    </a:cubicBezTo>
                    <a:cubicBezTo>
                      <a:pt x="43" y="101"/>
                      <a:pt x="44" y="100"/>
                      <a:pt x="44" y="100"/>
                    </a:cubicBezTo>
                    <a:cubicBezTo>
                      <a:pt x="45" y="99"/>
                      <a:pt x="45" y="99"/>
                      <a:pt x="46" y="99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7" y="100"/>
                      <a:pt x="47" y="100"/>
                      <a:pt x="46" y="101"/>
                    </a:cubicBezTo>
                    <a:cubicBezTo>
                      <a:pt x="47" y="103"/>
                      <a:pt x="47" y="103"/>
                      <a:pt x="47" y="103"/>
                    </a:cubicBezTo>
                    <a:cubicBezTo>
                      <a:pt x="47" y="103"/>
                      <a:pt x="47" y="103"/>
                      <a:pt x="46" y="103"/>
                    </a:cubicBezTo>
                    <a:cubicBezTo>
                      <a:pt x="46" y="103"/>
                      <a:pt x="45" y="103"/>
                      <a:pt x="45" y="104"/>
                    </a:cubicBezTo>
                    <a:cubicBezTo>
                      <a:pt x="45" y="104"/>
                      <a:pt x="44" y="104"/>
                      <a:pt x="43" y="104"/>
                    </a:cubicBezTo>
                    <a:cubicBezTo>
                      <a:pt x="43" y="104"/>
                      <a:pt x="42" y="104"/>
                      <a:pt x="41" y="104"/>
                    </a:cubicBezTo>
                    <a:cubicBezTo>
                      <a:pt x="41" y="104"/>
                      <a:pt x="41" y="104"/>
                      <a:pt x="41" y="104"/>
                    </a:cubicBezTo>
                    <a:cubicBezTo>
                      <a:pt x="40" y="104"/>
                      <a:pt x="39" y="104"/>
                      <a:pt x="38" y="104"/>
                    </a:cubicBezTo>
                    <a:cubicBezTo>
                      <a:pt x="38" y="104"/>
                      <a:pt x="37" y="105"/>
                      <a:pt x="37" y="105"/>
                    </a:cubicBezTo>
                    <a:cubicBezTo>
                      <a:pt x="36" y="105"/>
                      <a:pt x="35" y="105"/>
                      <a:pt x="34" y="104"/>
                    </a:cubicBezTo>
                    <a:cubicBezTo>
                      <a:pt x="34" y="104"/>
                      <a:pt x="33" y="103"/>
                      <a:pt x="33" y="103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7" y="103"/>
                      <a:pt x="26" y="104"/>
                      <a:pt x="26" y="104"/>
                    </a:cubicBezTo>
                    <a:cubicBezTo>
                      <a:pt x="26" y="104"/>
                      <a:pt x="26" y="104"/>
                      <a:pt x="26" y="105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5" y="105"/>
                      <a:pt x="24" y="106"/>
                      <a:pt x="24" y="106"/>
                    </a:cubicBezTo>
                    <a:cubicBezTo>
                      <a:pt x="24" y="106"/>
                      <a:pt x="23" y="106"/>
                      <a:pt x="23" y="106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8" y="107"/>
                      <a:pt x="19" y="107"/>
                      <a:pt x="20" y="108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20" y="108"/>
                      <a:pt x="20" y="109"/>
                      <a:pt x="20" y="109"/>
                    </a:cubicBezTo>
                    <a:cubicBezTo>
                      <a:pt x="20" y="109"/>
                      <a:pt x="19" y="111"/>
                      <a:pt x="19" y="111"/>
                    </a:cubicBezTo>
                    <a:cubicBezTo>
                      <a:pt x="19" y="111"/>
                      <a:pt x="19" y="112"/>
                      <a:pt x="19" y="112"/>
                    </a:cubicBezTo>
                    <a:cubicBezTo>
                      <a:pt x="19" y="112"/>
                      <a:pt x="19" y="113"/>
                      <a:pt x="19" y="114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19" y="114"/>
                      <a:pt x="18" y="114"/>
                      <a:pt x="18" y="114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18" y="114"/>
                      <a:pt x="18" y="115"/>
                      <a:pt x="18" y="115"/>
                    </a:cubicBezTo>
                    <a:cubicBezTo>
                      <a:pt x="17" y="115"/>
                      <a:pt x="17" y="114"/>
                      <a:pt x="16" y="114"/>
                    </a:cubicBezTo>
                    <a:cubicBezTo>
                      <a:pt x="16" y="114"/>
                      <a:pt x="16" y="114"/>
                      <a:pt x="15" y="114"/>
                    </a:cubicBezTo>
                    <a:cubicBezTo>
                      <a:pt x="16" y="113"/>
                      <a:pt x="15" y="113"/>
                      <a:pt x="15" y="113"/>
                    </a:cubicBezTo>
                    <a:cubicBezTo>
                      <a:pt x="14" y="113"/>
                      <a:pt x="14" y="112"/>
                      <a:pt x="14" y="112"/>
                    </a:cubicBezTo>
                    <a:cubicBezTo>
                      <a:pt x="14" y="112"/>
                      <a:pt x="14" y="111"/>
                      <a:pt x="13" y="111"/>
                    </a:cubicBezTo>
                    <a:cubicBezTo>
                      <a:pt x="13" y="111"/>
                      <a:pt x="13" y="111"/>
                      <a:pt x="12" y="112"/>
                    </a:cubicBezTo>
                    <a:cubicBezTo>
                      <a:pt x="12" y="113"/>
                      <a:pt x="11" y="112"/>
                      <a:pt x="10" y="112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2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0"/>
                      <a:pt x="10" y="110"/>
                    </a:cubicBezTo>
                    <a:cubicBezTo>
                      <a:pt x="10" y="110"/>
                      <a:pt x="10" y="110"/>
                      <a:pt x="10" y="110"/>
                    </a:cubicBezTo>
                    <a:cubicBezTo>
                      <a:pt x="10" y="110"/>
                      <a:pt x="9" y="110"/>
                      <a:pt x="8" y="110"/>
                    </a:cubicBezTo>
                    <a:cubicBezTo>
                      <a:pt x="8" y="110"/>
                      <a:pt x="7" y="111"/>
                      <a:pt x="6" y="111"/>
                    </a:cubicBezTo>
                    <a:cubicBezTo>
                      <a:pt x="6" y="111"/>
                      <a:pt x="5" y="111"/>
                      <a:pt x="5" y="111"/>
                    </a:cubicBezTo>
                    <a:cubicBezTo>
                      <a:pt x="5" y="112"/>
                      <a:pt x="4" y="113"/>
                      <a:pt x="4" y="113"/>
                    </a:cubicBezTo>
                    <a:cubicBezTo>
                      <a:pt x="3" y="114"/>
                      <a:pt x="3" y="113"/>
                      <a:pt x="3" y="11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2" y="112"/>
                      <a:pt x="2" y="113"/>
                      <a:pt x="1" y="113"/>
                    </a:cubicBezTo>
                    <a:cubicBezTo>
                      <a:pt x="1" y="113"/>
                      <a:pt x="1" y="114"/>
                      <a:pt x="1" y="114"/>
                    </a:cubicBezTo>
                    <a:cubicBezTo>
                      <a:pt x="1" y="114"/>
                      <a:pt x="2" y="115"/>
                      <a:pt x="2" y="115"/>
                    </a:cubicBezTo>
                    <a:cubicBezTo>
                      <a:pt x="2" y="115"/>
                      <a:pt x="3" y="115"/>
                      <a:pt x="3" y="115"/>
                    </a:cubicBezTo>
                    <a:cubicBezTo>
                      <a:pt x="3" y="115"/>
                      <a:pt x="4" y="115"/>
                      <a:pt x="4" y="115"/>
                    </a:cubicBezTo>
                    <a:cubicBezTo>
                      <a:pt x="4" y="115"/>
                      <a:pt x="5" y="115"/>
                      <a:pt x="6" y="116"/>
                    </a:cubicBezTo>
                    <a:cubicBezTo>
                      <a:pt x="8" y="116"/>
                      <a:pt x="8" y="116"/>
                      <a:pt x="8" y="117"/>
                    </a:cubicBezTo>
                    <a:cubicBezTo>
                      <a:pt x="8" y="117"/>
                      <a:pt x="8" y="117"/>
                      <a:pt x="7" y="117"/>
                    </a:cubicBezTo>
                    <a:cubicBezTo>
                      <a:pt x="8" y="117"/>
                      <a:pt x="8" y="117"/>
                      <a:pt x="8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10" y="117"/>
                      <a:pt x="11" y="117"/>
                    </a:cubicBezTo>
                    <a:cubicBezTo>
                      <a:pt x="12" y="117"/>
                      <a:pt x="12" y="118"/>
                      <a:pt x="12" y="118"/>
                    </a:cubicBezTo>
                    <a:cubicBezTo>
                      <a:pt x="12" y="118"/>
                      <a:pt x="13" y="117"/>
                      <a:pt x="14" y="117"/>
                    </a:cubicBezTo>
                    <a:cubicBezTo>
                      <a:pt x="15" y="117"/>
                      <a:pt x="15" y="118"/>
                      <a:pt x="15" y="118"/>
                    </a:cubicBezTo>
                    <a:cubicBezTo>
                      <a:pt x="16" y="118"/>
                      <a:pt x="16" y="118"/>
                      <a:pt x="17" y="118"/>
                    </a:cubicBezTo>
                    <a:cubicBezTo>
                      <a:pt x="18" y="118"/>
                      <a:pt x="18" y="118"/>
                      <a:pt x="18" y="118"/>
                    </a:cubicBezTo>
                    <a:cubicBezTo>
                      <a:pt x="18" y="118"/>
                      <a:pt x="19" y="118"/>
                      <a:pt x="19" y="118"/>
                    </a:cubicBezTo>
                    <a:cubicBezTo>
                      <a:pt x="19" y="118"/>
                      <a:pt x="19" y="119"/>
                      <a:pt x="19" y="119"/>
                    </a:cubicBezTo>
                    <a:cubicBezTo>
                      <a:pt x="19" y="119"/>
                      <a:pt x="18" y="119"/>
                      <a:pt x="18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4" y="121"/>
                      <a:pt x="13" y="121"/>
                      <a:pt x="13" y="121"/>
                    </a:cubicBezTo>
                    <a:cubicBezTo>
                      <a:pt x="12" y="121"/>
                      <a:pt x="11" y="121"/>
                      <a:pt x="11" y="121"/>
                    </a:cubicBezTo>
                    <a:cubicBezTo>
                      <a:pt x="11" y="121"/>
                      <a:pt x="10" y="121"/>
                      <a:pt x="10" y="121"/>
                    </a:cubicBezTo>
                    <a:cubicBezTo>
                      <a:pt x="10" y="121"/>
                      <a:pt x="9" y="121"/>
                      <a:pt x="8" y="121"/>
                    </a:cubicBezTo>
                    <a:cubicBezTo>
                      <a:pt x="8" y="121"/>
                      <a:pt x="7" y="121"/>
                      <a:pt x="7" y="122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6" y="122"/>
                      <a:pt x="5" y="122"/>
                      <a:pt x="5" y="122"/>
                    </a:cubicBezTo>
                    <a:cubicBezTo>
                      <a:pt x="4" y="122"/>
                      <a:pt x="4" y="122"/>
                      <a:pt x="4" y="123"/>
                    </a:cubicBezTo>
                    <a:cubicBezTo>
                      <a:pt x="3" y="123"/>
                      <a:pt x="3" y="123"/>
                      <a:pt x="3" y="123"/>
                    </a:cubicBezTo>
                    <a:cubicBezTo>
                      <a:pt x="4" y="124"/>
                      <a:pt x="4" y="125"/>
                      <a:pt x="3" y="125"/>
                    </a:cubicBezTo>
                    <a:cubicBezTo>
                      <a:pt x="2" y="125"/>
                      <a:pt x="2" y="125"/>
                      <a:pt x="2" y="125"/>
                    </a:cubicBezTo>
                    <a:cubicBezTo>
                      <a:pt x="1" y="125"/>
                      <a:pt x="1" y="125"/>
                      <a:pt x="0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" y="127"/>
                      <a:pt x="0" y="128"/>
                      <a:pt x="0" y="128"/>
                    </a:cubicBezTo>
                    <a:cubicBezTo>
                      <a:pt x="0" y="128"/>
                      <a:pt x="0" y="129"/>
                      <a:pt x="0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2" y="128"/>
                      <a:pt x="3" y="128"/>
                      <a:pt x="3" y="128"/>
                    </a:cubicBezTo>
                    <a:cubicBezTo>
                      <a:pt x="3" y="128"/>
                      <a:pt x="4" y="128"/>
                      <a:pt x="4" y="128"/>
                    </a:cubicBezTo>
                    <a:cubicBezTo>
                      <a:pt x="5" y="128"/>
                      <a:pt x="5" y="128"/>
                      <a:pt x="5" y="128"/>
                    </a:cubicBezTo>
                    <a:cubicBezTo>
                      <a:pt x="5" y="129"/>
                      <a:pt x="4" y="129"/>
                      <a:pt x="4" y="130"/>
                    </a:cubicBezTo>
                    <a:cubicBezTo>
                      <a:pt x="4" y="130"/>
                      <a:pt x="4" y="130"/>
                      <a:pt x="4" y="131"/>
                    </a:cubicBezTo>
                    <a:cubicBezTo>
                      <a:pt x="4" y="131"/>
                      <a:pt x="4" y="132"/>
                      <a:pt x="4" y="132"/>
                    </a:cubicBezTo>
                    <a:cubicBezTo>
                      <a:pt x="4" y="132"/>
                      <a:pt x="5" y="132"/>
                      <a:pt x="6" y="132"/>
                    </a:cubicBezTo>
                    <a:cubicBezTo>
                      <a:pt x="6" y="132"/>
                      <a:pt x="7" y="132"/>
                      <a:pt x="8" y="132"/>
                    </a:cubicBezTo>
                    <a:cubicBezTo>
                      <a:pt x="9" y="132"/>
                      <a:pt x="9" y="132"/>
                      <a:pt x="9" y="132"/>
                    </a:cubicBezTo>
                    <a:cubicBezTo>
                      <a:pt x="9" y="132"/>
                      <a:pt x="9" y="132"/>
                      <a:pt x="10" y="132"/>
                    </a:cubicBezTo>
                    <a:cubicBezTo>
                      <a:pt x="10" y="132"/>
                      <a:pt x="10" y="131"/>
                      <a:pt x="10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2" y="132"/>
                      <a:pt x="12" y="132"/>
                      <a:pt x="13" y="132"/>
                    </a:cubicBezTo>
                    <a:cubicBezTo>
                      <a:pt x="13" y="131"/>
                      <a:pt x="14" y="131"/>
                      <a:pt x="14" y="131"/>
                    </a:cubicBezTo>
                    <a:cubicBezTo>
                      <a:pt x="14" y="131"/>
                      <a:pt x="15" y="131"/>
                      <a:pt x="15" y="131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1"/>
                      <a:pt x="18" y="132"/>
                      <a:pt x="18" y="132"/>
                    </a:cubicBezTo>
                    <a:cubicBezTo>
                      <a:pt x="18" y="133"/>
                      <a:pt x="16" y="133"/>
                      <a:pt x="15" y="133"/>
                    </a:cubicBezTo>
                    <a:cubicBezTo>
                      <a:pt x="15" y="133"/>
                      <a:pt x="14" y="133"/>
                      <a:pt x="14" y="133"/>
                    </a:cubicBezTo>
                    <a:cubicBezTo>
                      <a:pt x="14" y="133"/>
                      <a:pt x="13" y="133"/>
                      <a:pt x="13" y="133"/>
                    </a:cubicBezTo>
                    <a:cubicBezTo>
                      <a:pt x="12" y="134"/>
                      <a:pt x="12" y="134"/>
                      <a:pt x="11" y="134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8" y="135"/>
                      <a:pt x="8" y="135"/>
                      <a:pt x="8" y="135"/>
                    </a:cubicBezTo>
                    <a:cubicBezTo>
                      <a:pt x="8" y="135"/>
                      <a:pt x="6" y="136"/>
                      <a:pt x="6" y="136"/>
                    </a:cubicBezTo>
                    <a:cubicBezTo>
                      <a:pt x="6" y="137"/>
                      <a:pt x="6" y="137"/>
                      <a:pt x="5" y="137"/>
                    </a:cubicBezTo>
                    <a:cubicBezTo>
                      <a:pt x="4" y="138"/>
                      <a:pt x="4" y="138"/>
                      <a:pt x="4" y="138"/>
                    </a:cubicBezTo>
                    <a:cubicBezTo>
                      <a:pt x="3" y="138"/>
                      <a:pt x="2" y="138"/>
                      <a:pt x="1" y="139"/>
                    </a:cubicBezTo>
                    <a:cubicBezTo>
                      <a:pt x="2" y="139"/>
                      <a:pt x="4" y="139"/>
                      <a:pt x="6" y="139"/>
                    </a:cubicBezTo>
                    <a:cubicBezTo>
                      <a:pt x="6" y="139"/>
                      <a:pt x="6" y="139"/>
                      <a:pt x="6" y="139"/>
                    </a:cubicBezTo>
                    <a:cubicBezTo>
                      <a:pt x="7" y="139"/>
                      <a:pt x="7" y="139"/>
                      <a:pt x="8" y="139"/>
                    </a:cubicBezTo>
                    <a:cubicBezTo>
                      <a:pt x="8" y="139"/>
                      <a:pt x="8" y="139"/>
                      <a:pt x="9" y="138"/>
                    </a:cubicBezTo>
                    <a:cubicBezTo>
                      <a:pt x="10" y="138"/>
                      <a:pt x="10" y="138"/>
                      <a:pt x="10" y="138"/>
                    </a:cubicBezTo>
                    <a:cubicBezTo>
                      <a:pt x="11" y="138"/>
                      <a:pt x="11" y="138"/>
                      <a:pt x="12" y="138"/>
                    </a:cubicBezTo>
                    <a:cubicBezTo>
                      <a:pt x="13" y="138"/>
                      <a:pt x="13" y="139"/>
                      <a:pt x="14" y="139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6" y="139"/>
                      <a:pt x="18" y="138"/>
                      <a:pt x="18" y="138"/>
                    </a:cubicBezTo>
                    <a:cubicBezTo>
                      <a:pt x="19" y="138"/>
                      <a:pt x="20" y="137"/>
                      <a:pt x="20" y="137"/>
                    </a:cubicBezTo>
                    <a:cubicBezTo>
                      <a:pt x="20" y="137"/>
                      <a:pt x="21" y="138"/>
                      <a:pt x="21" y="139"/>
                    </a:cubicBezTo>
                    <a:cubicBezTo>
                      <a:pt x="21" y="140"/>
                      <a:pt x="20" y="141"/>
                      <a:pt x="20" y="141"/>
                    </a:cubicBezTo>
                    <a:cubicBezTo>
                      <a:pt x="19" y="141"/>
                      <a:pt x="18" y="142"/>
                      <a:pt x="17" y="141"/>
                    </a:cubicBezTo>
                    <a:cubicBezTo>
                      <a:pt x="16" y="141"/>
                      <a:pt x="15" y="142"/>
                      <a:pt x="14" y="142"/>
                    </a:cubicBezTo>
                    <a:cubicBezTo>
                      <a:pt x="14" y="142"/>
                      <a:pt x="14" y="142"/>
                      <a:pt x="13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12" y="142"/>
                      <a:pt x="12" y="143"/>
                      <a:pt x="11" y="143"/>
                    </a:cubicBezTo>
                    <a:cubicBezTo>
                      <a:pt x="11" y="143"/>
                      <a:pt x="12" y="143"/>
                      <a:pt x="13" y="143"/>
                    </a:cubicBezTo>
                    <a:cubicBezTo>
                      <a:pt x="13" y="143"/>
                      <a:pt x="14" y="143"/>
                      <a:pt x="14" y="143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6" y="142"/>
                      <a:pt x="17" y="142"/>
                      <a:pt x="17" y="142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7" y="143"/>
                      <a:pt x="17" y="143"/>
                      <a:pt x="17" y="143"/>
                    </a:cubicBezTo>
                    <a:cubicBezTo>
                      <a:pt x="17" y="143"/>
                      <a:pt x="16" y="144"/>
                      <a:pt x="16" y="144"/>
                    </a:cubicBezTo>
                    <a:cubicBezTo>
                      <a:pt x="16" y="144"/>
                      <a:pt x="15" y="145"/>
                      <a:pt x="13" y="145"/>
                    </a:cubicBezTo>
                    <a:cubicBezTo>
                      <a:pt x="13" y="145"/>
                      <a:pt x="12" y="145"/>
                      <a:pt x="11" y="145"/>
                    </a:cubicBezTo>
                    <a:cubicBezTo>
                      <a:pt x="11" y="145"/>
                      <a:pt x="11" y="146"/>
                      <a:pt x="10" y="146"/>
                    </a:cubicBezTo>
                    <a:cubicBezTo>
                      <a:pt x="10" y="146"/>
                      <a:pt x="10" y="146"/>
                      <a:pt x="10" y="146"/>
                    </a:cubicBezTo>
                    <a:cubicBezTo>
                      <a:pt x="10" y="147"/>
                      <a:pt x="10" y="147"/>
                      <a:pt x="11" y="147"/>
                    </a:cubicBezTo>
                    <a:cubicBezTo>
                      <a:pt x="14" y="146"/>
                      <a:pt x="14" y="146"/>
                      <a:pt x="14" y="146"/>
                    </a:cubicBezTo>
                    <a:cubicBezTo>
                      <a:pt x="15" y="146"/>
                      <a:pt x="18" y="147"/>
                      <a:pt x="19" y="147"/>
                    </a:cubicBezTo>
                    <a:cubicBezTo>
                      <a:pt x="20" y="147"/>
                      <a:pt x="21" y="147"/>
                      <a:pt x="21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3" y="149"/>
                      <a:pt x="23" y="149"/>
                      <a:pt x="23" y="149"/>
                    </a:cubicBezTo>
                    <a:cubicBezTo>
                      <a:pt x="25" y="148"/>
                      <a:pt x="25" y="148"/>
                      <a:pt x="25" y="148"/>
                    </a:cubicBezTo>
                    <a:cubicBezTo>
                      <a:pt x="31" y="148"/>
                      <a:pt x="31" y="148"/>
                      <a:pt x="31" y="148"/>
                    </a:cubicBezTo>
                    <a:cubicBezTo>
                      <a:pt x="32" y="150"/>
                      <a:pt x="32" y="150"/>
                      <a:pt x="32" y="150"/>
                    </a:cubicBezTo>
                    <a:cubicBezTo>
                      <a:pt x="36" y="149"/>
                      <a:pt x="36" y="149"/>
                      <a:pt x="36" y="149"/>
                    </a:cubicBezTo>
                    <a:cubicBezTo>
                      <a:pt x="38" y="150"/>
                      <a:pt x="38" y="150"/>
                      <a:pt x="38" y="150"/>
                    </a:cubicBezTo>
                    <a:cubicBezTo>
                      <a:pt x="39" y="148"/>
                      <a:pt x="39" y="148"/>
                      <a:pt x="39" y="148"/>
                    </a:cubicBezTo>
                    <a:cubicBezTo>
                      <a:pt x="43" y="148"/>
                      <a:pt x="43" y="148"/>
                      <a:pt x="43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7" y="146"/>
                      <a:pt x="47" y="146"/>
                      <a:pt x="47" y="146"/>
                    </a:cubicBezTo>
                    <a:cubicBezTo>
                      <a:pt x="48" y="146"/>
                      <a:pt x="48" y="146"/>
                      <a:pt x="48" y="146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53" y="144"/>
                      <a:pt x="53" y="144"/>
                      <a:pt x="53" y="144"/>
                    </a:cubicBezTo>
                    <a:cubicBezTo>
                      <a:pt x="53" y="144"/>
                      <a:pt x="53" y="142"/>
                      <a:pt x="53" y="141"/>
                    </a:cubicBezTo>
                    <a:cubicBezTo>
                      <a:pt x="54" y="141"/>
                      <a:pt x="54" y="140"/>
                      <a:pt x="55" y="140"/>
                    </a:cubicBezTo>
                    <a:cubicBezTo>
                      <a:pt x="55" y="140"/>
                      <a:pt x="56" y="141"/>
                      <a:pt x="56" y="141"/>
                    </a:cubicBezTo>
                    <a:cubicBezTo>
                      <a:pt x="55" y="143"/>
                      <a:pt x="55" y="143"/>
                      <a:pt x="55" y="143"/>
                    </a:cubicBezTo>
                    <a:cubicBezTo>
                      <a:pt x="55" y="143"/>
                      <a:pt x="56" y="144"/>
                      <a:pt x="56" y="144"/>
                    </a:cubicBezTo>
                    <a:cubicBezTo>
                      <a:pt x="59" y="144"/>
                      <a:pt x="59" y="144"/>
                      <a:pt x="59" y="144"/>
                    </a:cubicBezTo>
                    <a:cubicBezTo>
                      <a:pt x="62" y="144"/>
                      <a:pt x="62" y="144"/>
                      <a:pt x="62" y="144"/>
                    </a:cubicBezTo>
                    <a:cubicBezTo>
                      <a:pt x="62" y="143"/>
                      <a:pt x="62" y="143"/>
                      <a:pt x="62" y="143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6" y="139"/>
                      <a:pt x="66" y="139"/>
                      <a:pt x="66" y="139"/>
                    </a:cubicBezTo>
                    <a:cubicBezTo>
                      <a:pt x="68" y="141"/>
                      <a:pt x="68" y="141"/>
                      <a:pt x="68" y="141"/>
                    </a:cubicBezTo>
                    <a:cubicBezTo>
                      <a:pt x="68" y="141"/>
                      <a:pt x="68" y="141"/>
                      <a:pt x="68" y="141"/>
                    </a:cubicBezTo>
                    <a:cubicBezTo>
                      <a:pt x="68" y="139"/>
                      <a:pt x="68" y="139"/>
                      <a:pt x="68" y="139"/>
                    </a:cubicBezTo>
                    <a:cubicBezTo>
                      <a:pt x="72" y="140"/>
                      <a:pt x="72" y="140"/>
                      <a:pt x="72" y="140"/>
                    </a:cubicBezTo>
                    <a:cubicBezTo>
                      <a:pt x="75" y="138"/>
                      <a:pt x="75" y="138"/>
                      <a:pt x="75" y="138"/>
                    </a:cubicBezTo>
                    <a:close/>
                  </a:path>
                </a:pathLst>
              </a:custGeom>
              <a:solidFill>
                <a:srgbClr val="BFBFBF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6" name="Freeform 91">
                <a:extLst>
                  <a:ext uri="{FF2B5EF4-FFF2-40B4-BE49-F238E27FC236}">
                    <a16:creationId xmlns:a16="http://schemas.microsoft.com/office/drawing/2014/main" id="{770DB097-1314-0D2D-A17C-801C6C4B25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" y="195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7" name="Freeform 92">
                <a:extLst>
                  <a:ext uri="{FF2B5EF4-FFF2-40B4-BE49-F238E27FC236}">
                    <a16:creationId xmlns:a16="http://schemas.microsoft.com/office/drawing/2014/main" id="{6660044F-428D-3915-F770-DE35A9451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1" y="19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8" name="Freeform 93">
                <a:extLst>
                  <a:ext uri="{FF2B5EF4-FFF2-40B4-BE49-F238E27FC236}">
                    <a16:creationId xmlns:a16="http://schemas.microsoft.com/office/drawing/2014/main" id="{E3B351DF-4B49-0A4C-70E1-C10E1DAE2F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3" y="197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9" name="Freeform 94">
                <a:extLst>
                  <a:ext uri="{FF2B5EF4-FFF2-40B4-BE49-F238E27FC236}">
                    <a16:creationId xmlns:a16="http://schemas.microsoft.com/office/drawing/2014/main" id="{F1F339F1-DD97-7EA1-C362-3F13D7CA6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5" y="19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0" name="Rectangle 95">
                <a:extLst>
                  <a:ext uri="{FF2B5EF4-FFF2-40B4-BE49-F238E27FC236}">
                    <a16:creationId xmlns:a16="http://schemas.microsoft.com/office/drawing/2014/main" id="{AEAA831B-A19B-2DB9-FDD0-E098AE668A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7" y="1847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1" name="Freeform 96">
                <a:extLst>
                  <a:ext uri="{FF2B5EF4-FFF2-40B4-BE49-F238E27FC236}">
                    <a16:creationId xmlns:a16="http://schemas.microsoft.com/office/drawing/2014/main" id="{B905D637-25A7-5BBD-C490-C447DDA8C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9" y="19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2" name="Freeform 97">
                <a:extLst>
                  <a:ext uri="{FF2B5EF4-FFF2-40B4-BE49-F238E27FC236}">
                    <a16:creationId xmlns:a16="http://schemas.microsoft.com/office/drawing/2014/main" id="{86A6B953-9A12-B7CD-8141-FFF9AD9AA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7" y="18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3" name="Freeform 98">
                <a:extLst>
                  <a:ext uri="{FF2B5EF4-FFF2-40B4-BE49-F238E27FC236}">
                    <a16:creationId xmlns:a16="http://schemas.microsoft.com/office/drawing/2014/main" id="{CCC88D5E-7295-AAA3-13ED-10D7987485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" y="1903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4" name="Freeform 99">
                <a:extLst>
                  <a:ext uri="{FF2B5EF4-FFF2-40B4-BE49-F238E27FC236}">
                    <a16:creationId xmlns:a16="http://schemas.microsoft.com/office/drawing/2014/main" id="{CB20AC8A-BEAD-9A80-2EBB-A5B43D63D0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1" y="17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5" name="Freeform 100">
                <a:extLst>
                  <a:ext uri="{FF2B5EF4-FFF2-40B4-BE49-F238E27FC236}">
                    <a16:creationId xmlns:a16="http://schemas.microsoft.com/office/drawing/2014/main" id="{20BBCBB3-D027-CE61-D063-942EC31377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179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6" name="Freeform 101">
                <a:extLst>
                  <a:ext uri="{FF2B5EF4-FFF2-40B4-BE49-F238E27FC236}">
                    <a16:creationId xmlns:a16="http://schemas.microsoft.com/office/drawing/2014/main" id="{3E67DF2B-290D-BDB8-021B-5FA175EEA4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" y="17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7" name="Freeform 102">
                <a:extLst>
                  <a:ext uri="{FF2B5EF4-FFF2-40B4-BE49-F238E27FC236}">
                    <a16:creationId xmlns:a16="http://schemas.microsoft.com/office/drawing/2014/main" id="{5AB7AB08-1F6E-11EC-02B7-A6F9125B8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7" y="19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8" name="Rectangle 103">
                <a:extLst>
                  <a:ext uri="{FF2B5EF4-FFF2-40B4-BE49-F238E27FC236}">
                    <a16:creationId xmlns:a16="http://schemas.microsoft.com/office/drawing/2014/main" id="{DEC6064A-D0CF-CAEF-EFF8-E8243F543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1" y="1962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9" name="Rectangle 104">
                <a:extLst>
                  <a:ext uri="{FF2B5EF4-FFF2-40B4-BE49-F238E27FC236}">
                    <a16:creationId xmlns:a16="http://schemas.microsoft.com/office/drawing/2014/main" id="{2D04ACE6-CDA9-D4D5-75A1-6150A05923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5" y="1966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0" name="Rectangle 105">
                <a:extLst>
                  <a:ext uri="{FF2B5EF4-FFF2-40B4-BE49-F238E27FC236}">
                    <a16:creationId xmlns:a16="http://schemas.microsoft.com/office/drawing/2014/main" id="{64979B17-6B1C-7D3B-65C5-F032C32013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5" y="1972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1" name="Rectangle 106">
                <a:extLst>
                  <a:ext uri="{FF2B5EF4-FFF2-40B4-BE49-F238E27FC236}">
                    <a16:creationId xmlns:a16="http://schemas.microsoft.com/office/drawing/2014/main" id="{787FFE01-6006-AC9D-9D2B-5E7B3C65E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4" y="1809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2" name="Freeform 107">
                <a:extLst>
                  <a:ext uri="{FF2B5EF4-FFF2-40B4-BE49-F238E27FC236}">
                    <a16:creationId xmlns:a16="http://schemas.microsoft.com/office/drawing/2014/main" id="{016AB122-A6F5-FC12-0209-E61234FBA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3" y="1733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3" name="Freeform 108">
                <a:extLst>
                  <a:ext uri="{FF2B5EF4-FFF2-40B4-BE49-F238E27FC236}">
                    <a16:creationId xmlns:a16="http://schemas.microsoft.com/office/drawing/2014/main" id="{29DC9A26-55FE-B92F-9FDA-86B709F19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7" y="16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4" name="Freeform 109">
                <a:extLst>
                  <a:ext uri="{FF2B5EF4-FFF2-40B4-BE49-F238E27FC236}">
                    <a16:creationId xmlns:a16="http://schemas.microsoft.com/office/drawing/2014/main" id="{CA4C3B47-30BD-F1F8-B03A-00EDA692F1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1" y="19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5" name="Rectangle 110">
                <a:extLst>
                  <a:ext uri="{FF2B5EF4-FFF2-40B4-BE49-F238E27FC236}">
                    <a16:creationId xmlns:a16="http://schemas.microsoft.com/office/drawing/2014/main" id="{EA67F5BA-8D89-4ECD-2474-865AEB5507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7" y="1763"/>
                <a:ext cx="1" cy="2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6" name="Freeform 111">
                <a:extLst>
                  <a:ext uri="{FF2B5EF4-FFF2-40B4-BE49-F238E27FC236}">
                    <a16:creationId xmlns:a16="http://schemas.microsoft.com/office/drawing/2014/main" id="{280D6F88-5467-D0A9-105B-6A7A6C2C2D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19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7" name="Rectangle 112">
                <a:extLst>
                  <a:ext uri="{FF2B5EF4-FFF2-40B4-BE49-F238E27FC236}">
                    <a16:creationId xmlns:a16="http://schemas.microsoft.com/office/drawing/2014/main" id="{C321F9DE-064D-73F3-E1C8-E9B9EADAB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5" y="1954"/>
                <a:ext cx="1" cy="1"/>
              </a:xfrm>
              <a:prstGeom prst="rect">
                <a:avLst/>
              </a:pr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8" name="Freeform 113">
                <a:extLst>
                  <a:ext uri="{FF2B5EF4-FFF2-40B4-BE49-F238E27FC236}">
                    <a16:creationId xmlns:a16="http://schemas.microsoft.com/office/drawing/2014/main" id="{26A5E32E-F4CD-AB10-E4DE-1509B5547F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17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9" name="Freeform 114">
                <a:extLst>
                  <a:ext uri="{FF2B5EF4-FFF2-40B4-BE49-F238E27FC236}">
                    <a16:creationId xmlns:a16="http://schemas.microsoft.com/office/drawing/2014/main" id="{E1D7F838-5D6C-8514-0D44-CBB447523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17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0" name="Freeform 115">
                <a:extLst>
                  <a:ext uri="{FF2B5EF4-FFF2-40B4-BE49-F238E27FC236}">
                    <a16:creationId xmlns:a16="http://schemas.microsoft.com/office/drawing/2014/main" id="{F934E630-4E4C-5548-BFDF-BD164F067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1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1" name="Freeform 116">
                <a:extLst>
                  <a:ext uri="{FF2B5EF4-FFF2-40B4-BE49-F238E27FC236}">
                    <a16:creationId xmlns:a16="http://schemas.microsoft.com/office/drawing/2014/main" id="{F4E9EB95-216D-6F9B-E697-4185355AC1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3170"/>
                <a:ext cx="38" cy="26"/>
              </a:xfrm>
              <a:custGeom>
                <a:avLst/>
                <a:gdLst>
                  <a:gd name="T0" fmla="*/ 12 w 19"/>
                  <a:gd name="T1" fmla="*/ 0 h 13"/>
                  <a:gd name="T2" fmla="*/ 3 w 19"/>
                  <a:gd name="T3" fmla="*/ 6 h 13"/>
                  <a:gd name="T4" fmla="*/ 8 w 19"/>
                  <a:gd name="T5" fmla="*/ 13 h 13"/>
                  <a:gd name="T6" fmla="*/ 19 w 19"/>
                  <a:gd name="T7" fmla="*/ 4 h 13"/>
                  <a:gd name="T8" fmla="*/ 12 w 1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12" y="0"/>
                    </a:moveTo>
                    <a:cubicBezTo>
                      <a:pt x="8" y="1"/>
                      <a:pt x="5" y="4"/>
                      <a:pt x="3" y="6"/>
                    </a:cubicBezTo>
                    <a:cubicBezTo>
                      <a:pt x="0" y="9"/>
                      <a:pt x="6" y="13"/>
                      <a:pt x="8" y="13"/>
                    </a:cubicBezTo>
                    <a:cubicBezTo>
                      <a:pt x="9" y="13"/>
                      <a:pt x="19" y="7"/>
                      <a:pt x="19" y="4"/>
                    </a:cubicBezTo>
                    <a:cubicBezTo>
                      <a:pt x="18" y="1"/>
                      <a:pt x="14" y="0"/>
                      <a:pt x="12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2" name="Freeform 117">
                <a:extLst>
                  <a:ext uri="{FF2B5EF4-FFF2-40B4-BE49-F238E27FC236}">
                    <a16:creationId xmlns:a16="http://schemas.microsoft.com/office/drawing/2014/main" id="{E50D051B-0908-549F-0EF7-2427ADAE45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3098"/>
                <a:ext cx="78" cy="70"/>
              </a:xfrm>
              <a:custGeom>
                <a:avLst/>
                <a:gdLst>
                  <a:gd name="T0" fmla="*/ 36 w 39"/>
                  <a:gd name="T1" fmla="*/ 15 h 35"/>
                  <a:gd name="T2" fmla="*/ 26 w 39"/>
                  <a:gd name="T3" fmla="*/ 15 h 35"/>
                  <a:gd name="T4" fmla="*/ 26 w 39"/>
                  <a:gd name="T5" fmla="*/ 5 h 35"/>
                  <a:gd name="T6" fmla="*/ 12 w 39"/>
                  <a:gd name="T7" fmla="*/ 9 h 35"/>
                  <a:gd name="T8" fmla="*/ 1 w 39"/>
                  <a:gd name="T9" fmla="*/ 16 h 35"/>
                  <a:gd name="T10" fmla="*/ 1 w 39"/>
                  <a:gd name="T11" fmla="*/ 20 h 35"/>
                  <a:gd name="T12" fmla="*/ 11 w 39"/>
                  <a:gd name="T13" fmla="*/ 19 h 35"/>
                  <a:gd name="T14" fmla="*/ 13 w 39"/>
                  <a:gd name="T15" fmla="*/ 26 h 35"/>
                  <a:gd name="T16" fmla="*/ 21 w 39"/>
                  <a:gd name="T17" fmla="*/ 30 h 35"/>
                  <a:gd name="T18" fmla="*/ 26 w 39"/>
                  <a:gd name="T19" fmla="*/ 34 h 35"/>
                  <a:gd name="T20" fmla="*/ 39 w 39"/>
                  <a:gd name="T21" fmla="*/ 18 h 35"/>
                  <a:gd name="T22" fmla="*/ 36 w 39"/>
                  <a:gd name="T23" fmla="*/ 1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35">
                    <a:moveTo>
                      <a:pt x="36" y="15"/>
                    </a:moveTo>
                    <a:cubicBezTo>
                      <a:pt x="33" y="14"/>
                      <a:pt x="29" y="17"/>
                      <a:pt x="26" y="15"/>
                    </a:cubicBezTo>
                    <a:cubicBezTo>
                      <a:pt x="24" y="14"/>
                      <a:pt x="29" y="7"/>
                      <a:pt x="26" y="5"/>
                    </a:cubicBezTo>
                    <a:cubicBezTo>
                      <a:pt x="19" y="0"/>
                      <a:pt x="17" y="6"/>
                      <a:pt x="12" y="9"/>
                    </a:cubicBezTo>
                    <a:cubicBezTo>
                      <a:pt x="9" y="12"/>
                      <a:pt x="4" y="13"/>
                      <a:pt x="1" y="16"/>
                    </a:cubicBezTo>
                    <a:cubicBezTo>
                      <a:pt x="0" y="17"/>
                      <a:pt x="0" y="19"/>
                      <a:pt x="1" y="20"/>
                    </a:cubicBezTo>
                    <a:cubicBezTo>
                      <a:pt x="5" y="20"/>
                      <a:pt x="8" y="17"/>
                      <a:pt x="11" y="19"/>
                    </a:cubicBezTo>
                    <a:cubicBezTo>
                      <a:pt x="13" y="20"/>
                      <a:pt x="12" y="24"/>
                      <a:pt x="13" y="26"/>
                    </a:cubicBezTo>
                    <a:cubicBezTo>
                      <a:pt x="8" y="31"/>
                      <a:pt x="21" y="30"/>
                      <a:pt x="21" y="30"/>
                    </a:cubicBezTo>
                    <a:cubicBezTo>
                      <a:pt x="22" y="32"/>
                      <a:pt x="24" y="35"/>
                      <a:pt x="26" y="34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7"/>
                      <a:pt x="38" y="15"/>
                      <a:pt x="36" y="1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3" name="Freeform 118">
                <a:extLst>
                  <a:ext uri="{FF2B5EF4-FFF2-40B4-BE49-F238E27FC236}">
                    <a16:creationId xmlns:a16="http://schemas.microsoft.com/office/drawing/2014/main" id="{56370281-0FE5-39BF-818F-A30863AD1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" y="3098"/>
                <a:ext cx="46" cy="44"/>
              </a:xfrm>
              <a:custGeom>
                <a:avLst/>
                <a:gdLst>
                  <a:gd name="T0" fmla="*/ 12 w 23"/>
                  <a:gd name="T1" fmla="*/ 2 h 22"/>
                  <a:gd name="T2" fmla="*/ 0 w 23"/>
                  <a:gd name="T3" fmla="*/ 4 h 22"/>
                  <a:gd name="T4" fmla="*/ 12 w 23"/>
                  <a:gd name="T5" fmla="*/ 10 h 22"/>
                  <a:gd name="T6" fmla="*/ 14 w 23"/>
                  <a:gd name="T7" fmla="*/ 17 h 22"/>
                  <a:gd name="T8" fmla="*/ 18 w 23"/>
                  <a:gd name="T9" fmla="*/ 4 h 22"/>
                  <a:gd name="T10" fmla="*/ 12 w 23"/>
                  <a:gd name="T11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2">
                    <a:moveTo>
                      <a:pt x="12" y="2"/>
                    </a:moveTo>
                    <a:cubicBezTo>
                      <a:pt x="8" y="2"/>
                      <a:pt x="0" y="0"/>
                      <a:pt x="0" y="4"/>
                    </a:cubicBezTo>
                    <a:cubicBezTo>
                      <a:pt x="0" y="9"/>
                      <a:pt x="9" y="7"/>
                      <a:pt x="12" y="10"/>
                    </a:cubicBezTo>
                    <a:cubicBezTo>
                      <a:pt x="14" y="12"/>
                      <a:pt x="13" y="16"/>
                      <a:pt x="14" y="17"/>
                    </a:cubicBezTo>
                    <a:cubicBezTo>
                      <a:pt x="20" y="22"/>
                      <a:pt x="23" y="13"/>
                      <a:pt x="18" y="4"/>
                    </a:cubicBezTo>
                    <a:cubicBezTo>
                      <a:pt x="17" y="2"/>
                      <a:pt x="14" y="2"/>
                      <a:pt x="12" y="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4" name="Freeform 119">
                <a:extLst>
                  <a:ext uri="{FF2B5EF4-FFF2-40B4-BE49-F238E27FC236}">
                    <a16:creationId xmlns:a16="http://schemas.microsoft.com/office/drawing/2014/main" id="{8F0014CC-70CE-A1C4-E62F-4FE2A11DB5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2" y="2652"/>
                <a:ext cx="809" cy="709"/>
              </a:xfrm>
              <a:custGeom>
                <a:avLst/>
                <a:gdLst>
                  <a:gd name="T0" fmla="*/ 375 w 403"/>
                  <a:gd name="T1" fmla="*/ 125 h 353"/>
                  <a:gd name="T2" fmla="*/ 355 w 403"/>
                  <a:gd name="T3" fmla="*/ 117 h 353"/>
                  <a:gd name="T4" fmla="*/ 342 w 403"/>
                  <a:gd name="T5" fmla="*/ 112 h 353"/>
                  <a:gd name="T6" fmla="*/ 341 w 403"/>
                  <a:gd name="T7" fmla="*/ 110 h 353"/>
                  <a:gd name="T8" fmla="*/ 320 w 403"/>
                  <a:gd name="T9" fmla="*/ 95 h 353"/>
                  <a:gd name="T10" fmla="*/ 256 w 403"/>
                  <a:gd name="T11" fmla="*/ 76 h 353"/>
                  <a:gd name="T12" fmla="*/ 226 w 403"/>
                  <a:gd name="T13" fmla="*/ 58 h 353"/>
                  <a:gd name="T14" fmla="*/ 105 w 403"/>
                  <a:gd name="T15" fmla="*/ 21 h 353"/>
                  <a:gd name="T16" fmla="*/ 29 w 403"/>
                  <a:gd name="T17" fmla="*/ 14 h 353"/>
                  <a:gd name="T18" fmla="*/ 6 w 403"/>
                  <a:gd name="T19" fmla="*/ 33 h 353"/>
                  <a:gd name="T20" fmla="*/ 6 w 403"/>
                  <a:gd name="T21" fmla="*/ 62 h 353"/>
                  <a:gd name="T22" fmla="*/ 11 w 403"/>
                  <a:gd name="T23" fmla="*/ 69 h 353"/>
                  <a:gd name="T24" fmla="*/ 24 w 403"/>
                  <a:gd name="T25" fmla="*/ 68 h 353"/>
                  <a:gd name="T26" fmla="*/ 28 w 403"/>
                  <a:gd name="T27" fmla="*/ 75 h 353"/>
                  <a:gd name="T28" fmla="*/ 28 w 403"/>
                  <a:gd name="T29" fmla="*/ 82 h 353"/>
                  <a:gd name="T30" fmla="*/ 36 w 403"/>
                  <a:gd name="T31" fmla="*/ 82 h 353"/>
                  <a:gd name="T32" fmla="*/ 44 w 403"/>
                  <a:gd name="T33" fmla="*/ 87 h 353"/>
                  <a:gd name="T34" fmla="*/ 51 w 403"/>
                  <a:gd name="T35" fmla="*/ 87 h 353"/>
                  <a:gd name="T36" fmla="*/ 61 w 403"/>
                  <a:gd name="T37" fmla="*/ 83 h 353"/>
                  <a:gd name="T38" fmla="*/ 70 w 403"/>
                  <a:gd name="T39" fmla="*/ 86 h 353"/>
                  <a:gd name="T40" fmla="*/ 78 w 403"/>
                  <a:gd name="T41" fmla="*/ 91 h 353"/>
                  <a:gd name="T42" fmla="*/ 76 w 403"/>
                  <a:gd name="T43" fmla="*/ 98 h 353"/>
                  <a:gd name="T44" fmla="*/ 85 w 403"/>
                  <a:gd name="T45" fmla="*/ 105 h 353"/>
                  <a:gd name="T46" fmla="*/ 78 w 403"/>
                  <a:gd name="T47" fmla="*/ 115 h 353"/>
                  <a:gd name="T48" fmla="*/ 67 w 403"/>
                  <a:gd name="T49" fmla="*/ 120 h 353"/>
                  <a:gd name="T50" fmla="*/ 57 w 403"/>
                  <a:gd name="T51" fmla="*/ 126 h 353"/>
                  <a:gd name="T52" fmla="*/ 57 w 403"/>
                  <a:gd name="T53" fmla="*/ 136 h 353"/>
                  <a:gd name="T54" fmla="*/ 56 w 403"/>
                  <a:gd name="T55" fmla="*/ 146 h 353"/>
                  <a:gd name="T56" fmla="*/ 53 w 403"/>
                  <a:gd name="T57" fmla="*/ 157 h 353"/>
                  <a:gd name="T58" fmla="*/ 45 w 403"/>
                  <a:gd name="T59" fmla="*/ 161 h 353"/>
                  <a:gd name="T60" fmla="*/ 47 w 403"/>
                  <a:gd name="T61" fmla="*/ 172 h 353"/>
                  <a:gd name="T62" fmla="*/ 42 w 403"/>
                  <a:gd name="T63" fmla="*/ 179 h 353"/>
                  <a:gd name="T64" fmla="*/ 36 w 403"/>
                  <a:gd name="T65" fmla="*/ 183 h 353"/>
                  <a:gd name="T66" fmla="*/ 27 w 403"/>
                  <a:gd name="T67" fmla="*/ 181 h 353"/>
                  <a:gd name="T68" fmla="*/ 24 w 403"/>
                  <a:gd name="T69" fmla="*/ 185 h 353"/>
                  <a:gd name="T70" fmla="*/ 27 w 403"/>
                  <a:gd name="T71" fmla="*/ 193 h 353"/>
                  <a:gd name="T72" fmla="*/ 28 w 403"/>
                  <a:gd name="T73" fmla="*/ 202 h 353"/>
                  <a:gd name="T74" fmla="*/ 33 w 403"/>
                  <a:gd name="T75" fmla="*/ 207 h 353"/>
                  <a:gd name="T76" fmla="*/ 31 w 403"/>
                  <a:gd name="T77" fmla="*/ 216 h 353"/>
                  <a:gd name="T78" fmla="*/ 23 w 403"/>
                  <a:gd name="T79" fmla="*/ 221 h 353"/>
                  <a:gd name="T80" fmla="*/ 18 w 403"/>
                  <a:gd name="T81" fmla="*/ 231 h 353"/>
                  <a:gd name="T82" fmla="*/ 19 w 403"/>
                  <a:gd name="T83" fmla="*/ 239 h 353"/>
                  <a:gd name="T84" fmla="*/ 26 w 403"/>
                  <a:gd name="T85" fmla="*/ 247 h 353"/>
                  <a:gd name="T86" fmla="*/ 22 w 403"/>
                  <a:gd name="T87" fmla="*/ 254 h 353"/>
                  <a:gd name="T88" fmla="*/ 12 w 403"/>
                  <a:gd name="T89" fmla="*/ 258 h 353"/>
                  <a:gd name="T90" fmla="*/ 2 w 403"/>
                  <a:gd name="T91" fmla="*/ 268 h 353"/>
                  <a:gd name="T92" fmla="*/ 1 w 403"/>
                  <a:gd name="T93" fmla="*/ 280 h 353"/>
                  <a:gd name="T94" fmla="*/ 33 w 403"/>
                  <a:gd name="T95" fmla="*/ 309 h 353"/>
                  <a:gd name="T96" fmla="*/ 63 w 403"/>
                  <a:gd name="T97" fmla="*/ 348 h 353"/>
                  <a:gd name="T98" fmla="*/ 140 w 403"/>
                  <a:gd name="T99" fmla="*/ 339 h 353"/>
                  <a:gd name="T100" fmla="*/ 196 w 403"/>
                  <a:gd name="T101" fmla="*/ 332 h 353"/>
                  <a:gd name="T102" fmla="*/ 246 w 403"/>
                  <a:gd name="T103" fmla="*/ 296 h 353"/>
                  <a:gd name="T104" fmla="*/ 281 w 403"/>
                  <a:gd name="T105" fmla="*/ 216 h 353"/>
                  <a:gd name="T106" fmla="*/ 348 w 403"/>
                  <a:gd name="T107" fmla="*/ 167 h 353"/>
                  <a:gd name="T108" fmla="*/ 398 w 403"/>
                  <a:gd name="T109" fmla="*/ 121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03" h="353">
                    <a:moveTo>
                      <a:pt x="398" y="121"/>
                    </a:moveTo>
                    <a:cubicBezTo>
                      <a:pt x="397" y="122"/>
                      <a:pt x="397" y="122"/>
                      <a:pt x="397" y="122"/>
                    </a:cubicBezTo>
                    <a:cubicBezTo>
                      <a:pt x="396" y="122"/>
                      <a:pt x="396" y="122"/>
                      <a:pt x="396" y="122"/>
                    </a:cubicBezTo>
                    <a:cubicBezTo>
                      <a:pt x="394" y="122"/>
                      <a:pt x="392" y="122"/>
                      <a:pt x="390" y="122"/>
                    </a:cubicBezTo>
                    <a:cubicBezTo>
                      <a:pt x="383" y="122"/>
                      <a:pt x="383" y="122"/>
                      <a:pt x="383" y="122"/>
                    </a:cubicBezTo>
                    <a:cubicBezTo>
                      <a:pt x="376" y="125"/>
                      <a:pt x="376" y="125"/>
                      <a:pt x="376" y="125"/>
                    </a:cubicBezTo>
                    <a:cubicBezTo>
                      <a:pt x="375" y="125"/>
                      <a:pt x="375" y="125"/>
                      <a:pt x="375" y="125"/>
                    </a:cubicBezTo>
                    <a:cubicBezTo>
                      <a:pt x="374" y="125"/>
                      <a:pt x="374" y="125"/>
                      <a:pt x="374" y="125"/>
                    </a:cubicBezTo>
                    <a:cubicBezTo>
                      <a:pt x="374" y="124"/>
                      <a:pt x="374" y="124"/>
                      <a:pt x="374" y="124"/>
                    </a:cubicBezTo>
                    <a:cubicBezTo>
                      <a:pt x="367" y="119"/>
                      <a:pt x="367" y="119"/>
                      <a:pt x="367" y="119"/>
                    </a:cubicBezTo>
                    <a:cubicBezTo>
                      <a:pt x="361" y="121"/>
                      <a:pt x="361" y="121"/>
                      <a:pt x="361" y="121"/>
                    </a:cubicBezTo>
                    <a:cubicBezTo>
                      <a:pt x="360" y="121"/>
                      <a:pt x="360" y="121"/>
                      <a:pt x="360" y="121"/>
                    </a:cubicBezTo>
                    <a:cubicBezTo>
                      <a:pt x="358" y="120"/>
                      <a:pt x="357" y="119"/>
                      <a:pt x="356" y="118"/>
                    </a:cubicBezTo>
                    <a:cubicBezTo>
                      <a:pt x="356" y="118"/>
                      <a:pt x="355" y="117"/>
                      <a:pt x="355" y="117"/>
                    </a:cubicBezTo>
                    <a:cubicBezTo>
                      <a:pt x="342" y="115"/>
                      <a:pt x="342" y="115"/>
                      <a:pt x="342" y="115"/>
                    </a:cubicBezTo>
                    <a:cubicBezTo>
                      <a:pt x="343" y="113"/>
                      <a:pt x="343" y="113"/>
                      <a:pt x="343" y="113"/>
                    </a:cubicBezTo>
                    <a:cubicBezTo>
                      <a:pt x="343" y="113"/>
                      <a:pt x="343" y="113"/>
                      <a:pt x="343" y="113"/>
                    </a:cubicBezTo>
                    <a:cubicBezTo>
                      <a:pt x="343" y="113"/>
                      <a:pt x="342" y="113"/>
                      <a:pt x="342" y="113"/>
                    </a:cubicBezTo>
                    <a:cubicBezTo>
                      <a:pt x="342" y="113"/>
                      <a:pt x="342" y="113"/>
                      <a:pt x="342" y="113"/>
                    </a:cubicBezTo>
                    <a:cubicBezTo>
                      <a:pt x="342" y="113"/>
                      <a:pt x="342" y="113"/>
                      <a:pt x="342" y="113"/>
                    </a:cubicBezTo>
                    <a:cubicBezTo>
                      <a:pt x="342" y="113"/>
                      <a:pt x="342" y="113"/>
                      <a:pt x="342" y="112"/>
                    </a:cubicBezTo>
                    <a:cubicBezTo>
                      <a:pt x="342" y="112"/>
                      <a:pt x="341" y="112"/>
                      <a:pt x="341" y="112"/>
                    </a:cubicBezTo>
                    <a:cubicBezTo>
                      <a:pt x="341" y="112"/>
                      <a:pt x="341" y="112"/>
                      <a:pt x="341" y="112"/>
                    </a:cubicBezTo>
                    <a:cubicBezTo>
                      <a:pt x="341" y="111"/>
                      <a:pt x="341" y="111"/>
                      <a:pt x="341" y="111"/>
                    </a:cubicBezTo>
                    <a:cubicBezTo>
                      <a:pt x="341" y="111"/>
                      <a:pt x="341" y="111"/>
                      <a:pt x="341" y="111"/>
                    </a:cubicBezTo>
                    <a:cubicBezTo>
                      <a:pt x="341" y="111"/>
                      <a:pt x="341" y="111"/>
                      <a:pt x="341" y="111"/>
                    </a:cubicBezTo>
                    <a:cubicBezTo>
                      <a:pt x="341" y="110"/>
                      <a:pt x="341" y="110"/>
                      <a:pt x="341" y="110"/>
                    </a:cubicBezTo>
                    <a:cubicBezTo>
                      <a:pt x="341" y="110"/>
                      <a:pt x="341" y="110"/>
                      <a:pt x="341" y="110"/>
                    </a:cubicBezTo>
                    <a:cubicBezTo>
                      <a:pt x="342" y="110"/>
                      <a:pt x="342" y="110"/>
                      <a:pt x="342" y="110"/>
                    </a:cubicBezTo>
                    <a:cubicBezTo>
                      <a:pt x="342" y="109"/>
                      <a:pt x="342" y="109"/>
                      <a:pt x="342" y="109"/>
                    </a:cubicBezTo>
                    <a:cubicBezTo>
                      <a:pt x="341" y="109"/>
                      <a:pt x="341" y="109"/>
                      <a:pt x="341" y="109"/>
                    </a:cubicBezTo>
                    <a:cubicBezTo>
                      <a:pt x="341" y="110"/>
                      <a:pt x="341" y="110"/>
                      <a:pt x="341" y="110"/>
                    </a:cubicBezTo>
                    <a:cubicBezTo>
                      <a:pt x="340" y="110"/>
                      <a:pt x="339" y="109"/>
                      <a:pt x="339" y="108"/>
                    </a:cubicBezTo>
                    <a:cubicBezTo>
                      <a:pt x="339" y="106"/>
                      <a:pt x="338" y="105"/>
                      <a:pt x="338" y="104"/>
                    </a:cubicBezTo>
                    <a:cubicBezTo>
                      <a:pt x="335" y="102"/>
                      <a:pt x="325" y="98"/>
                      <a:pt x="320" y="95"/>
                    </a:cubicBezTo>
                    <a:cubicBezTo>
                      <a:pt x="316" y="100"/>
                      <a:pt x="316" y="100"/>
                      <a:pt x="316" y="100"/>
                    </a:cubicBezTo>
                    <a:cubicBezTo>
                      <a:pt x="306" y="98"/>
                      <a:pt x="306" y="98"/>
                      <a:pt x="306" y="98"/>
                    </a:cubicBezTo>
                    <a:cubicBezTo>
                      <a:pt x="294" y="98"/>
                      <a:pt x="294" y="98"/>
                      <a:pt x="294" y="98"/>
                    </a:cubicBezTo>
                    <a:cubicBezTo>
                      <a:pt x="285" y="91"/>
                      <a:pt x="285" y="91"/>
                      <a:pt x="285" y="91"/>
                    </a:cubicBezTo>
                    <a:cubicBezTo>
                      <a:pt x="283" y="90"/>
                      <a:pt x="273" y="86"/>
                      <a:pt x="272" y="85"/>
                    </a:cubicBezTo>
                    <a:cubicBezTo>
                      <a:pt x="271" y="84"/>
                      <a:pt x="267" y="80"/>
                      <a:pt x="266" y="79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5" y="75"/>
                      <a:pt x="251" y="67"/>
                      <a:pt x="250" y="64"/>
                    </a:cubicBezTo>
                    <a:cubicBezTo>
                      <a:pt x="250" y="63"/>
                      <a:pt x="249" y="62"/>
                      <a:pt x="247" y="61"/>
                    </a:cubicBezTo>
                    <a:cubicBezTo>
                      <a:pt x="243" y="60"/>
                      <a:pt x="243" y="60"/>
                      <a:pt x="243" y="60"/>
                    </a:cubicBezTo>
                    <a:cubicBezTo>
                      <a:pt x="245" y="58"/>
                      <a:pt x="245" y="58"/>
                      <a:pt x="245" y="58"/>
                    </a:cubicBezTo>
                    <a:cubicBezTo>
                      <a:pt x="244" y="58"/>
                      <a:pt x="243" y="58"/>
                      <a:pt x="243" y="58"/>
                    </a:cubicBezTo>
                    <a:cubicBezTo>
                      <a:pt x="239" y="54"/>
                      <a:pt x="230" y="59"/>
                      <a:pt x="226" y="58"/>
                    </a:cubicBezTo>
                    <a:cubicBezTo>
                      <a:pt x="223" y="57"/>
                      <a:pt x="216" y="50"/>
                      <a:pt x="210" y="50"/>
                    </a:cubicBezTo>
                    <a:cubicBezTo>
                      <a:pt x="210" y="50"/>
                      <a:pt x="200" y="52"/>
                      <a:pt x="199" y="51"/>
                    </a:cubicBezTo>
                    <a:cubicBezTo>
                      <a:pt x="199" y="51"/>
                      <a:pt x="191" y="45"/>
                      <a:pt x="188" y="43"/>
                    </a:cubicBezTo>
                    <a:cubicBezTo>
                      <a:pt x="185" y="40"/>
                      <a:pt x="179" y="40"/>
                      <a:pt x="178" y="40"/>
                    </a:cubicBezTo>
                    <a:cubicBezTo>
                      <a:pt x="178" y="40"/>
                      <a:pt x="160" y="43"/>
                      <a:pt x="159" y="43"/>
                    </a:cubicBezTo>
                    <a:cubicBezTo>
                      <a:pt x="159" y="42"/>
                      <a:pt x="130" y="28"/>
                      <a:pt x="130" y="28"/>
                    </a:cubicBezTo>
                    <a:cubicBezTo>
                      <a:pt x="121" y="25"/>
                      <a:pt x="113" y="22"/>
                      <a:pt x="105" y="21"/>
                    </a:cubicBezTo>
                    <a:cubicBezTo>
                      <a:pt x="96" y="19"/>
                      <a:pt x="86" y="17"/>
                      <a:pt x="77" y="15"/>
                    </a:cubicBezTo>
                    <a:cubicBezTo>
                      <a:pt x="66" y="12"/>
                      <a:pt x="71" y="8"/>
                      <a:pt x="62" y="3"/>
                    </a:cubicBezTo>
                    <a:cubicBezTo>
                      <a:pt x="60" y="2"/>
                      <a:pt x="58" y="1"/>
                      <a:pt x="55" y="1"/>
                    </a:cubicBezTo>
                    <a:cubicBezTo>
                      <a:pt x="51" y="0"/>
                      <a:pt x="50" y="5"/>
                      <a:pt x="48" y="4"/>
                    </a:cubicBezTo>
                    <a:cubicBezTo>
                      <a:pt x="48" y="6"/>
                      <a:pt x="39" y="3"/>
                      <a:pt x="38" y="7"/>
                    </a:cubicBezTo>
                    <a:cubicBezTo>
                      <a:pt x="38" y="10"/>
                      <a:pt x="36" y="10"/>
                      <a:pt x="35" y="12"/>
                    </a:cubicBezTo>
                    <a:cubicBezTo>
                      <a:pt x="34" y="13"/>
                      <a:pt x="30" y="13"/>
                      <a:pt x="29" y="14"/>
                    </a:cubicBezTo>
                    <a:cubicBezTo>
                      <a:pt x="21" y="13"/>
                      <a:pt x="21" y="11"/>
                      <a:pt x="18" y="12"/>
                    </a:cubicBezTo>
                    <a:cubicBezTo>
                      <a:pt x="17" y="13"/>
                      <a:pt x="14" y="12"/>
                      <a:pt x="12" y="14"/>
                    </a:cubicBezTo>
                    <a:cubicBezTo>
                      <a:pt x="10" y="16"/>
                      <a:pt x="8" y="18"/>
                      <a:pt x="5" y="19"/>
                    </a:cubicBezTo>
                    <a:cubicBezTo>
                      <a:pt x="5" y="19"/>
                      <a:pt x="3" y="19"/>
                      <a:pt x="3" y="22"/>
                    </a:cubicBezTo>
                    <a:cubicBezTo>
                      <a:pt x="3" y="24"/>
                      <a:pt x="2" y="27"/>
                      <a:pt x="2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6" y="39"/>
                      <a:pt x="4" y="38"/>
                      <a:pt x="5" y="43"/>
                    </a:cubicBezTo>
                    <a:cubicBezTo>
                      <a:pt x="5" y="45"/>
                      <a:pt x="14" y="38"/>
                      <a:pt x="15" y="40"/>
                    </a:cubicBezTo>
                    <a:cubicBezTo>
                      <a:pt x="16" y="43"/>
                      <a:pt x="9" y="47"/>
                      <a:pt x="9" y="50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5" y="73"/>
                      <a:pt x="6" y="72"/>
                      <a:pt x="6" y="72"/>
                    </a:cubicBezTo>
                    <a:cubicBezTo>
                      <a:pt x="6" y="72"/>
                      <a:pt x="7" y="71"/>
                      <a:pt x="7" y="71"/>
                    </a:cubicBezTo>
                    <a:cubicBezTo>
                      <a:pt x="8" y="71"/>
                      <a:pt x="9" y="71"/>
                      <a:pt x="9" y="71"/>
                    </a:cubicBezTo>
                    <a:cubicBezTo>
                      <a:pt x="9" y="71"/>
                      <a:pt x="11" y="70"/>
                      <a:pt x="11" y="70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15" y="68"/>
                      <a:pt x="15" y="68"/>
                    </a:cubicBezTo>
                    <a:cubicBezTo>
                      <a:pt x="15" y="68"/>
                      <a:pt x="18" y="68"/>
                      <a:pt x="18" y="68"/>
                    </a:cubicBezTo>
                    <a:cubicBezTo>
                      <a:pt x="18" y="68"/>
                      <a:pt x="19" y="68"/>
                      <a:pt x="20" y="69"/>
                    </a:cubicBezTo>
                    <a:cubicBezTo>
                      <a:pt x="20" y="69"/>
                      <a:pt x="21" y="69"/>
                      <a:pt x="22" y="69"/>
                    </a:cubicBezTo>
                    <a:cubicBezTo>
                      <a:pt x="22" y="69"/>
                      <a:pt x="24" y="68"/>
                      <a:pt x="24" y="68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8" y="69"/>
                      <a:pt x="28" y="70"/>
                      <a:pt x="28" y="70"/>
                    </a:cubicBezTo>
                    <a:cubicBezTo>
                      <a:pt x="28" y="71"/>
                      <a:pt x="28" y="71"/>
                      <a:pt x="29" y="71"/>
                    </a:cubicBezTo>
                    <a:cubicBezTo>
                      <a:pt x="29" y="71"/>
                      <a:pt x="30" y="71"/>
                      <a:pt x="30" y="71"/>
                    </a:cubicBezTo>
                    <a:cubicBezTo>
                      <a:pt x="30" y="72"/>
                      <a:pt x="30" y="74"/>
                      <a:pt x="30" y="74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8" y="75"/>
                      <a:pt x="26" y="75"/>
                      <a:pt x="26" y="76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7"/>
                      <a:pt x="24" y="78"/>
                      <a:pt x="24" y="78"/>
                    </a:cubicBezTo>
                    <a:cubicBezTo>
                      <a:pt x="25" y="79"/>
                      <a:pt x="26" y="80"/>
                      <a:pt x="26" y="80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81"/>
                      <a:pt x="25" y="82"/>
                      <a:pt x="26" y="82"/>
                    </a:cubicBezTo>
                    <a:cubicBezTo>
                      <a:pt x="27" y="83"/>
                      <a:pt x="27" y="83"/>
                      <a:pt x="28" y="82"/>
                    </a:cubicBezTo>
                    <a:cubicBezTo>
                      <a:pt x="30" y="82"/>
                      <a:pt x="31" y="81"/>
                      <a:pt x="31" y="81"/>
                    </a:cubicBezTo>
                    <a:cubicBezTo>
                      <a:pt x="31" y="81"/>
                      <a:pt x="32" y="82"/>
                      <a:pt x="32" y="81"/>
                    </a:cubicBezTo>
                    <a:cubicBezTo>
                      <a:pt x="33" y="81"/>
                      <a:pt x="35" y="80"/>
                      <a:pt x="35" y="80"/>
                    </a:cubicBezTo>
                    <a:cubicBezTo>
                      <a:pt x="35" y="80"/>
                      <a:pt x="35" y="79"/>
                      <a:pt x="35" y="79"/>
                    </a:cubicBezTo>
                    <a:cubicBezTo>
                      <a:pt x="35" y="79"/>
                      <a:pt x="35" y="81"/>
                      <a:pt x="35" y="81"/>
                    </a:cubicBezTo>
                    <a:cubicBezTo>
                      <a:pt x="35" y="81"/>
                      <a:pt x="34" y="82"/>
                      <a:pt x="35" y="82"/>
                    </a:cubicBezTo>
                    <a:cubicBezTo>
                      <a:pt x="35" y="83"/>
                      <a:pt x="36" y="82"/>
                      <a:pt x="36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39" y="82"/>
                      <a:pt x="41" y="81"/>
                      <a:pt x="41" y="81"/>
                    </a:cubicBezTo>
                    <a:cubicBezTo>
                      <a:pt x="41" y="82"/>
                      <a:pt x="42" y="82"/>
                      <a:pt x="42" y="82"/>
                    </a:cubicBezTo>
                    <a:cubicBezTo>
                      <a:pt x="42" y="83"/>
                      <a:pt x="45" y="84"/>
                      <a:pt x="45" y="84"/>
                    </a:cubicBezTo>
                    <a:cubicBezTo>
                      <a:pt x="44" y="85"/>
                      <a:pt x="44" y="85"/>
                      <a:pt x="44" y="85"/>
                    </a:cubicBezTo>
                    <a:cubicBezTo>
                      <a:pt x="44" y="85"/>
                      <a:pt x="43" y="87"/>
                      <a:pt x="44" y="87"/>
                    </a:cubicBezTo>
                    <a:cubicBezTo>
                      <a:pt x="44" y="87"/>
                      <a:pt x="45" y="86"/>
                      <a:pt x="45" y="86"/>
                    </a:cubicBezTo>
                    <a:cubicBezTo>
                      <a:pt x="45" y="86"/>
                      <a:pt x="46" y="85"/>
                      <a:pt x="46" y="85"/>
                    </a:cubicBezTo>
                    <a:cubicBezTo>
                      <a:pt x="46" y="85"/>
                      <a:pt x="47" y="85"/>
                      <a:pt x="47" y="85"/>
                    </a:cubicBezTo>
                    <a:cubicBezTo>
                      <a:pt x="47" y="85"/>
                      <a:pt x="48" y="86"/>
                      <a:pt x="48" y="86"/>
                    </a:cubicBezTo>
                    <a:cubicBezTo>
                      <a:pt x="48" y="86"/>
                      <a:pt x="49" y="88"/>
                      <a:pt x="49" y="88"/>
                    </a:cubicBezTo>
                    <a:cubicBezTo>
                      <a:pt x="49" y="88"/>
                      <a:pt x="50" y="87"/>
                      <a:pt x="50" y="87"/>
                    </a:cubicBezTo>
                    <a:cubicBezTo>
                      <a:pt x="50" y="87"/>
                      <a:pt x="51" y="87"/>
                      <a:pt x="51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3" y="87"/>
                      <a:pt x="56" y="87"/>
                      <a:pt x="56" y="87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60" y="82"/>
                      <a:pt x="60" y="82"/>
                    </a:cubicBezTo>
                    <a:cubicBezTo>
                      <a:pt x="60" y="82"/>
                      <a:pt x="61" y="82"/>
                      <a:pt x="61" y="83"/>
                    </a:cubicBezTo>
                    <a:cubicBezTo>
                      <a:pt x="61" y="83"/>
                      <a:pt x="63" y="85"/>
                      <a:pt x="63" y="85"/>
                    </a:cubicBezTo>
                    <a:cubicBezTo>
                      <a:pt x="63" y="85"/>
                      <a:pt x="64" y="84"/>
                      <a:pt x="64" y="84"/>
                    </a:cubicBezTo>
                    <a:cubicBezTo>
                      <a:pt x="65" y="85"/>
                      <a:pt x="65" y="84"/>
                      <a:pt x="66" y="85"/>
                    </a:cubicBezTo>
                    <a:cubicBezTo>
                      <a:pt x="66" y="86"/>
                      <a:pt x="66" y="86"/>
                      <a:pt x="66" y="86"/>
                    </a:cubicBezTo>
                    <a:cubicBezTo>
                      <a:pt x="67" y="86"/>
                      <a:pt x="67" y="86"/>
                      <a:pt x="68" y="87"/>
                    </a:cubicBezTo>
                    <a:cubicBezTo>
                      <a:pt x="68" y="87"/>
                      <a:pt x="70" y="87"/>
                      <a:pt x="70" y="87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70" y="86"/>
                      <a:pt x="70" y="85"/>
                      <a:pt x="71" y="85"/>
                    </a:cubicBezTo>
                    <a:cubicBezTo>
                      <a:pt x="72" y="86"/>
                      <a:pt x="72" y="87"/>
                      <a:pt x="72" y="87"/>
                    </a:cubicBezTo>
                    <a:cubicBezTo>
                      <a:pt x="72" y="87"/>
                      <a:pt x="73" y="88"/>
                      <a:pt x="73" y="88"/>
                    </a:cubicBezTo>
                    <a:cubicBezTo>
                      <a:pt x="73" y="88"/>
                      <a:pt x="76" y="88"/>
                      <a:pt x="76" y="88"/>
                    </a:cubicBezTo>
                    <a:cubicBezTo>
                      <a:pt x="76" y="88"/>
                      <a:pt x="77" y="88"/>
                      <a:pt x="77" y="88"/>
                    </a:cubicBezTo>
                    <a:cubicBezTo>
                      <a:pt x="78" y="88"/>
                      <a:pt x="78" y="89"/>
                      <a:pt x="78" y="89"/>
                    </a:cubicBezTo>
                    <a:cubicBezTo>
                      <a:pt x="78" y="89"/>
                      <a:pt x="78" y="90"/>
                      <a:pt x="78" y="91"/>
                    </a:cubicBezTo>
                    <a:cubicBezTo>
                      <a:pt x="77" y="91"/>
                      <a:pt x="77" y="91"/>
                      <a:pt x="77" y="91"/>
                    </a:cubicBezTo>
                    <a:cubicBezTo>
                      <a:pt x="78" y="92"/>
                      <a:pt x="79" y="93"/>
                      <a:pt x="79" y="93"/>
                    </a:cubicBezTo>
                    <a:cubicBezTo>
                      <a:pt x="79" y="93"/>
                      <a:pt x="78" y="94"/>
                      <a:pt x="78" y="94"/>
                    </a:cubicBezTo>
                    <a:cubicBezTo>
                      <a:pt x="78" y="95"/>
                      <a:pt x="77" y="96"/>
                      <a:pt x="77" y="96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6" y="97"/>
                      <a:pt x="76" y="97"/>
                      <a:pt x="76" y="97"/>
                    </a:cubicBezTo>
                    <a:cubicBezTo>
                      <a:pt x="76" y="98"/>
                      <a:pt x="76" y="98"/>
                      <a:pt x="76" y="98"/>
                    </a:cubicBezTo>
                    <a:cubicBezTo>
                      <a:pt x="76" y="98"/>
                      <a:pt x="76" y="99"/>
                      <a:pt x="76" y="99"/>
                    </a:cubicBezTo>
                    <a:cubicBezTo>
                      <a:pt x="76" y="99"/>
                      <a:pt x="76" y="101"/>
                      <a:pt x="76" y="101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8" y="101"/>
                      <a:pt x="79" y="101"/>
                    </a:cubicBezTo>
                    <a:cubicBezTo>
                      <a:pt x="79" y="101"/>
                      <a:pt x="81" y="101"/>
                      <a:pt x="81" y="101"/>
                    </a:cubicBezTo>
                    <a:cubicBezTo>
                      <a:pt x="81" y="101"/>
                      <a:pt x="83" y="103"/>
                      <a:pt x="83" y="103"/>
                    </a:cubicBezTo>
                    <a:cubicBezTo>
                      <a:pt x="83" y="103"/>
                      <a:pt x="85" y="105"/>
                      <a:pt x="85" y="105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5" y="108"/>
                      <a:pt x="85" y="108"/>
                      <a:pt x="85" y="108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2" y="112"/>
                      <a:pt x="81" y="113"/>
                      <a:pt x="81" y="113"/>
                    </a:cubicBezTo>
                    <a:cubicBezTo>
                      <a:pt x="81" y="114"/>
                      <a:pt x="79" y="115"/>
                      <a:pt x="79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70" y="120"/>
                      <a:pt x="70" y="120"/>
                      <a:pt x="70" y="120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64" y="122"/>
                      <a:pt x="64" y="122"/>
                      <a:pt x="64" y="122"/>
                    </a:cubicBezTo>
                    <a:cubicBezTo>
                      <a:pt x="63" y="125"/>
                      <a:pt x="63" y="125"/>
                      <a:pt x="63" y="125"/>
                    </a:cubicBezTo>
                    <a:cubicBezTo>
                      <a:pt x="63" y="125"/>
                      <a:pt x="61" y="125"/>
                      <a:pt x="61" y="125"/>
                    </a:cubicBezTo>
                    <a:cubicBezTo>
                      <a:pt x="60" y="126"/>
                      <a:pt x="59" y="126"/>
                      <a:pt x="59" y="126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57" y="126"/>
                      <a:pt x="57" y="126"/>
                      <a:pt x="57" y="126"/>
                    </a:cubicBezTo>
                    <a:cubicBezTo>
                      <a:pt x="57" y="128"/>
                      <a:pt x="57" y="128"/>
                      <a:pt x="57" y="128"/>
                    </a:cubicBezTo>
                    <a:cubicBezTo>
                      <a:pt x="58" y="128"/>
                      <a:pt x="58" y="128"/>
                      <a:pt x="58" y="128"/>
                    </a:cubicBezTo>
                    <a:cubicBezTo>
                      <a:pt x="58" y="128"/>
                      <a:pt x="58" y="129"/>
                      <a:pt x="57" y="130"/>
                    </a:cubicBezTo>
                    <a:cubicBezTo>
                      <a:pt x="57" y="130"/>
                      <a:pt x="58" y="132"/>
                      <a:pt x="58" y="132"/>
                    </a:cubicBezTo>
                    <a:cubicBezTo>
                      <a:pt x="59" y="133"/>
                      <a:pt x="59" y="133"/>
                      <a:pt x="59" y="133"/>
                    </a:cubicBezTo>
                    <a:cubicBezTo>
                      <a:pt x="59" y="133"/>
                      <a:pt x="59" y="135"/>
                      <a:pt x="59" y="135"/>
                    </a:cubicBezTo>
                    <a:cubicBezTo>
                      <a:pt x="58" y="135"/>
                      <a:pt x="57" y="136"/>
                      <a:pt x="57" y="136"/>
                    </a:cubicBezTo>
                    <a:cubicBezTo>
                      <a:pt x="57" y="137"/>
                      <a:pt x="57" y="137"/>
                      <a:pt x="57" y="137"/>
                    </a:cubicBezTo>
                    <a:cubicBezTo>
                      <a:pt x="57" y="139"/>
                      <a:pt x="57" y="139"/>
                      <a:pt x="57" y="139"/>
                    </a:cubicBezTo>
                    <a:cubicBezTo>
                      <a:pt x="57" y="139"/>
                      <a:pt x="57" y="141"/>
                      <a:pt x="57" y="141"/>
                    </a:cubicBezTo>
                    <a:cubicBezTo>
                      <a:pt x="57" y="142"/>
                      <a:pt x="56" y="143"/>
                      <a:pt x="56" y="143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6" y="146"/>
                      <a:pt x="56" y="146"/>
                      <a:pt x="56" y="146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3" y="150"/>
                      <a:pt x="53" y="150"/>
                      <a:pt x="53" y="150"/>
                    </a:cubicBezTo>
                    <a:cubicBezTo>
                      <a:pt x="53" y="152"/>
                      <a:pt x="53" y="152"/>
                      <a:pt x="53" y="152"/>
                    </a:cubicBezTo>
                    <a:cubicBezTo>
                      <a:pt x="54" y="153"/>
                      <a:pt x="54" y="153"/>
                      <a:pt x="54" y="153"/>
                    </a:cubicBezTo>
                    <a:cubicBezTo>
                      <a:pt x="54" y="155"/>
                      <a:pt x="54" y="155"/>
                      <a:pt x="54" y="155"/>
                    </a:cubicBezTo>
                    <a:cubicBezTo>
                      <a:pt x="54" y="156"/>
                      <a:pt x="54" y="156"/>
                      <a:pt x="54" y="156"/>
                    </a:cubicBezTo>
                    <a:cubicBezTo>
                      <a:pt x="53" y="157"/>
                      <a:pt x="53" y="157"/>
                      <a:pt x="53" y="157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1" y="159"/>
                      <a:pt x="51" y="159"/>
                      <a:pt x="51" y="159"/>
                    </a:cubicBezTo>
                    <a:cubicBezTo>
                      <a:pt x="49" y="159"/>
                      <a:pt x="49" y="159"/>
                      <a:pt x="49" y="159"/>
                    </a:cubicBezTo>
                    <a:cubicBezTo>
                      <a:pt x="48" y="159"/>
                      <a:pt x="48" y="159"/>
                      <a:pt x="48" y="159"/>
                    </a:cubicBezTo>
                    <a:cubicBezTo>
                      <a:pt x="47" y="160"/>
                      <a:pt x="47" y="160"/>
                      <a:pt x="47" y="160"/>
                    </a:cubicBezTo>
                    <a:cubicBezTo>
                      <a:pt x="46" y="160"/>
                      <a:pt x="46" y="160"/>
                      <a:pt x="46" y="160"/>
                    </a:cubicBezTo>
                    <a:cubicBezTo>
                      <a:pt x="45" y="161"/>
                      <a:pt x="45" y="161"/>
                      <a:pt x="45" y="161"/>
                    </a:cubicBezTo>
                    <a:cubicBezTo>
                      <a:pt x="45" y="162"/>
                      <a:pt x="45" y="162"/>
                      <a:pt x="45" y="162"/>
                    </a:cubicBezTo>
                    <a:cubicBezTo>
                      <a:pt x="45" y="162"/>
                      <a:pt x="45" y="163"/>
                      <a:pt x="45" y="164"/>
                    </a:cubicBezTo>
                    <a:cubicBezTo>
                      <a:pt x="45" y="164"/>
                      <a:pt x="46" y="164"/>
                      <a:pt x="46" y="164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48" y="168"/>
                      <a:pt x="48" y="168"/>
                      <a:pt x="48" y="168"/>
                    </a:cubicBezTo>
                    <a:cubicBezTo>
                      <a:pt x="48" y="170"/>
                      <a:pt x="48" y="170"/>
                      <a:pt x="48" y="170"/>
                    </a:cubicBezTo>
                    <a:cubicBezTo>
                      <a:pt x="48" y="170"/>
                      <a:pt x="48" y="171"/>
                      <a:pt x="47" y="172"/>
                    </a:cubicBezTo>
                    <a:cubicBezTo>
                      <a:pt x="47" y="172"/>
                      <a:pt x="46" y="173"/>
                      <a:pt x="46" y="173"/>
                    </a:cubicBezTo>
                    <a:cubicBezTo>
                      <a:pt x="46" y="175"/>
                      <a:pt x="46" y="175"/>
                      <a:pt x="46" y="175"/>
                    </a:cubicBezTo>
                    <a:cubicBezTo>
                      <a:pt x="45" y="176"/>
                      <a:pt x="45" y="176"/>
                      <a:pt x="45" y="176"/>
                    </a:cubicBezTo>
                    <a:cubicBezTo>
                      <a:pt x="44" y="177"/>
                      <a:pt x="44" y="177"/>
                      <a:pt x="44" y="177"/>
                    </a:cubicBezTo>
                    <a:cubicBezTo>
                      <a:pt x="42" y="177"/>
                      <a:pt x="42" y="177"/>
                      <a:pt x="42" y="177"/>
                    </a:cubicBezTo>
                    <a:cubicBezTo>
                      <a:pt x="42" y="178"/>
                      <a:pt x="42" y="178"/>
                      <a:pt x="42" y="178"/>
                    </a:cubicBezTo>
                    <a:cubicBezTo>
                      <a:pt x="42" y="179"/>
                      <a:pt x="42" y="179"/>
                      <a:pt x="42" y="179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1" y="182"/>
                      <a:pt x="41" y="182"/>
                      <a:pt x="41" y="182"/>
                    </a:cubicBezTo>
                    <a:cubicBezTo>
                      <a:pt x="40" y="183"/>
                      <a:pt x="40" y="183"/>
                      <a:pt x="40" y="183"/>
                    </a:cubicBezTo>
                    <a:cubicBezTo>
                      <a:pt x="40" y="183"/>
                      <a:pt x="39" y="183"/>
                      <a:pt x="39" y="183"/>
                    </a:cubicBezTo>
                    <a:cubicBezTo>
                      <a:pt x="38" y="183"/>
                      <a:pt x="37" y="183"/>
                      <a:pt x="37" y="183"/>
                    </a:cubicBezTo>
                    <a:cubicBezTo>
                      <a:pt x="37" y="183"/>
                      <a:pt x="36" y="183"/>
                      <a:pt x="36" y="183"/>
                    </a:cubicBezTo>
                    <a:cubicBezTo>
                      <a:pt x="36" y="183"/>
                      <a:pt x="35" y="183"/>
                      <a:pt x="35" y="183"/>
                    </a:cubicBezTo>
                    <a:cubicBezTo>
                      <a:pt x="35" y="183"/>
                      <a:pt x="34" y="182"/>
                      <a:pt x="34" y="182"/>
                    </a:cubicBezTo>
                    <a:cubicBezTo>
                      <a:pt x="33" y="182"/>
                      <a:pt x="33" y="182"/>
                      <a:pt x="33" y="182"/>
                    </a:cubicBezTo>
                    <a:cubicBezTo>
                      <a:pt x="31" y="182"/>
                      <a:pt x="31" y="182"/>
                      <a:pt x="31" y="182"/>
                    </a:cubicBezTo>
                    <a:cubicBezTo>
                      <a:pt x="29" y="182"/>
                      <a:pt x="29" y="182"/>
                      <a:pt x="29" y="182"/>
                    </a:cubicBezTo>
                    <a:cubicBezTo>
                      <a:pt x="27" y="182"/>
                      <a:pt x="27" y="182"/>
                      <a:pt x="27" y="182"/>
                    </a:cubicBezTo>
                    <a:cubicBezTo>
                      <a:pt x="27" y="181"/>
                      <a:pt x="27" y="181"/>
                      <a:pt x="27" y="181"/>
                    </a:cubicBezTo>
                    <a:cubicBezTo>
                      <a:pt x="26" y="182"/>
                      <a:pt x="26" y="182"/>
                      <a:pt x="26" y="182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24" y="180"/>
                      <a:pt x="24" y="180"/>
                      <a:pt x="24" y="180"/>
                    </a:cubicBezTo>
                    <a:cubicBezTo>
                      <a:pt x="22" y="180"/>
                      <a:pt x="22" y="180"/>
                      <a:pt x="22" y="180"/>
                    </a:cubicBezTo>
                    <a:cubicBezTo>
                      <a:pt x="22" y="180"/>
                      <a:pt x="23" y="181"/>
                      <a:pt x="23" y="182"/>
                    </a:cubicBezTo>
                    <a:cubicBezTo>
                      <a:pt x="23" y="182"/>
                      <a:pt x="24" y="183"/>
                      <a:pt x="24" y="183"/>
                    </a:cubicBezTo>
                    <a:cubicBezTo>
                      <a:pt x="24" y="183"/>
                      <a:pt x="24" y="185"/>
                      <a:pt x="24" y="185"/>
                    </a:cubicBezTo>
                    <a:cubicBezTo>
                      <a:pt x="24" y="185"/>
                      <a:pt x="26" y="187"/>
                      <a:pt x="26" y="187"/>
                    </a:cubicBezTo>
                    <a:cubicBezTo>
                      <a:pt x="26" y="188"/>
                      <a:pt x="26" y="188"/>
                      <a:pt x="26" y="188"/>
                    </a:cubicBezTo>
                    <a:cubicBezTo>
                      <a:pt x="26" y="188"/>
                      <a:pt x="26" y="189"/>
                      <a:pt x="26" y="189"/>
                    </a:cubicBezTo>
                    <a:cubicBezTo>
                      <a:pt x="27" y="189"/>
                      <a:pt x="28" y="190"/>
                      <a:pt x="28" y="190"/>
                    </a:cubicBezTo>
                    <a:cubicBezTo>
                      <a:pt x="28" y="191"/>
                      <a:pt x="28" y="191"/>
                      <a:pt x="28" y="191"/>
                    </a:cubicBezTo>
                    <a:cubicBezTo>
                      <a:pt x="27" y="193"/>
                      <a:pt x="27" y="193"/>
                      <a:pt x="27" y="193"/>
                    </a:cubicBezTo>
                    <a:cubicBezTo>
                      <a:pt x="27" y="193"/>
                      <a:pt x="27" y="193"/>
                      <a:pt x="27" y="193"/>
                    </a:cubicBezTo>
                    <a:cubicBezTo>
                      <a:pt x="27" y="195"/>
                      <a:pt x="27" y="195"/>
                      <a:pt x="27" y="195"/>
                    </a:cubicBezTo>
                    <a:cubicBezTo>
                      <a:pt x="27" y="196"/>
                      <a:pt x="27" y="196"/>
                      <a:pt x="27" y="196"/>
                    </a:cubicBezTo>
                    <a:cubicBezTo>
                      <a:pt x="28" y="197"/>
                      <a:pt x="28" y="197"/>
                      <a:pt x="28" y="197"/>
                    </a:cubicBezTo>
                    <a:cubicBezTo>
                      <a:pt x="28" y="198"/>
                      <a:pt x="28" y="198"/>
                      <a:pt x="28" y="198"/>
                    </a:cubicBezTo>
                    <a:cubicBezTo>
                      <a:pt x="27" y="199"/>
                      <a:pt x="27" y="199"/>
                      <a:pt x="27" y="199"/>
                    </a:cubicBezTo>
                    <a:cubicBezTo>
                      <a:pt x="27" y="201"/>
                      <a:pt x="27" y="201"/>
                      <a:pt x="27" y="201"/>
                    </a:cubicBezTo>
                    <a:cubicBezTo>
                      <a:pt x="28" y="202"/>
                      <a:pt x="28" y="202"/>
                      <a:pt x="28" y="202"/>
                    </a:cubicBezTo>
                    <a:cubicBezTo>
                      <a:pt x="29" y="203"/>
                      <a:pt x="29" y="203"/>
                      <a:pt x="29" y="203"/>
                    </a:cubicBezTo>
                    <a:cubicBezTo>
                      <a:pt x="31" y="204"/>
                      <a:pt x="31" y="204"/>
                      <a:pt x="31" y="204"/>
                    </a:cubicBezTo>
                    <a:cubicBezTo>
                      <a:pt x="31" y="205"/>
                      <a:pt x="31" y="205"/>
                      <a:pt x="31" y="205"/>
                    </a:cubicBezTo>
                    <a:cubicBezTo>
                      <a:pt x="30" y="206"/>
                      <a:pt x="30" y="206"/>
                      <a:pt x="30" y="206"/>
                    </a:cubicBezTo>
                    <a:cubicBezTo>
                      <a:pt x="30" y="206"/>
                      <a:pt x="29" y="207"/>
                      <a:pt x="30" y="207"/>
                    </a:cubicBezTo>
                    <a:cubicBezTo>
                      <a:pt x="30" y="207"/>
                      <a:pt x="31" y="207"/>
                      <a:pt x="31" y="207"/>
                    </a:cubicBezTo>
                    <a:cubicBezTo>
                      <a:pt x="33" y="207"/>
                      <a:pt x="33" y="207"/>
                      <a:pt x="33" y="207"/>
                    </a:cubicBezTo>
                    <a:cubicBezTo>
                      <a:pt x="33" y="207"/>
                      <a:pt x="34" y="207"/>
                      <a:pt x="34" y="207"/>
                    </a:cubicBezTo>
                    <a:cubicBezTo>
                      <a:pt x="34" y="207"/>
                      <a:pt x="35" y="209"/>
                      <a:pt x="35" y="209"/>
                    </a:cubicBezTo>
                    <a:cubicBezTo>
                      <a:pt x="35" y="210"/>
                      <a:pt x="35" y="210"/>
                      <a:pt x="35" y="210"/>
                    </a:cubicBezTo>
                    <a:cubicBezTo>
                      <a:pt x="35" y="212"/>
                      <a:pt x="35" y="212"/>
                      <a:pt x="35" y="212"/>
                    </a:cubicBezTo>
                    <a:cubicBezTo>
                      <a:pt x="34" y="214"/>
                      <a:pt x="34" y="214"/>
                      <a:pt x="34" y="214"/>
                    </a:cubicBezTo>
                    <a:cubicBezTo>
                      <a:pt x="32" y="215"/>
                      <a:pt x="32" y="215"/>
                      <a:pt x="32" y="215"/>
                    </a:cubicBezTo>
                    <a:cubicBezTo>
                      <a:pt x="31" y="216"/>
                      <a:pt x="31" y="216"/>
                      <a:pt x="31" y="216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30" y="218"/>
                      <a:pt x="30" y="218"/>
                      <a:pt x="30" y="218"/>
                    </a:cubicBezTo>
                    <a:cubicBezTo>
                      <a:pt x="29" y="219"/>
                      <a:pt x="29" y="219"/>
                      <a:pt x="29" y="219"/>
                    </a:cubicBezTo>
                    <a:cubicBezTo>
                      <a:pt x="27" y="219"/>
                      <a:pt x="27" y="219"/>
                      <a:pt x="27" y="219"/>
                    </a:cubicBezTo>
                    <a:cubicBezTo>
                      <a:pt x="27" y="220"/>
                      <a:pt x="27" y="220"/>
                      <a:pt x="27" y="220"/>
                    </a:cubicBezTo>
                    <a:cubicBezTo>
                      <a:pt x="25" y="220"/>
                      <a:pt x="25" y="220"/>
                      <a:pt x="25" y="220"/>
                    </a:cubicBezTo>
                    <a:cubicBezTo>
                      <a:pt x="23" y="221"/>
                      <a:pt x="23" y="221"/>
                      <a:pt x="23" y="221"/>
                    </a:cubicBezTo>
                    <a:cubicBezTo>
                      <a:pt x="22" y="221"/>
                      <a:pt x="22" y="221"/>
                      <a:pt x="22" y="221"/>
                    </a:cubicBezTo>
                    <a:cubicBezTo>
                      <a:pt x="21" y="224"/>
                      <a:pt x="21" y="224"/>
                      <a:pt x="21" y="224"/>
                    </a:cubicBezTo>
                    <a:cubicBezTo>
                      <a:pt x="21" y="224"/>
                      <a:pt x="20" y="226"/>
                      <a:pt x="21" y="226"/>
                    </a:cubicBezTo>
                    <a:cubicBezTo>
                      <a:pt x="21" y="226"/>
                      <a:pt x="21" y="227"/>
                      <a:pt x="21" y="227"/>
                    </a:cubicBezTo>
                    <a:cubicBezTo>
                      <a:pt x="21" y="227"/>
                      <a:pt x="20" y="229"/>
                      <a:pt x="20" y="229"/>
                    </a:cubicBezTo>
                    <a:cubicBezTo>
                      <a:pt x="20" y="229"/>
                      <a:pt x="18" y="229"/>
                      <a:pt x="18" y="229"/>
                    </a:cubicBezTo>
                    <a:cubicBezTo>
                      <a:pt x="18" y="231"/>
                      <a:pt x="18" y="231"/>
                      <a:pt x="18" y="231"/>
                    </a:cubicBezTo>
                    <a:cubicBezTo>
                      <a:pt x="18" y="231"/>
                      <a:pt x="18" y="231"/>
                      <a:pt x="18" y="231"/>
                    </a:cubicBezTo>
                    <a:cubicBezTo>
                      <a:pt x="17" y="232"/>
                      <a:pt x="17" y="232"/>
                      <a:pt x="17" y="232"/>
                    </a:cubicBezTo>
                    <a:cubicBezTo>
                      <a:pt x="18" y="233"/>
                      <a:pt x="18" y="233"/>
                      <a:pt x="18" y="233"/>
                    </a:cubicBezTo>
                    <a:cubicBezTo>
                      <a:pt x="17" y="234"/>
                      <a:pt x="17" y="234"/>
                      <a:pt x="17" y="234"/>
                    </a:cubicBezTo>
                    <a:cubicBezTo>
                      <a:pt x="17" y="235"/>
                      <a:pt x="17" y="235"/>
                      <a:pt x="17" y="235"/>
                    </a:cubicBezTo>
                    <a:cubicBezTo>
                      <a:pt x="17" y="235"/>
                      <a:pt x="18" y="237"/>
                      <a:pt x="18" y="237"/>
                    </a:cubicBezTo>
                    <a:cubicBezTo>
                      <a:pt x="18" y="238"/>
                      <a:pt x="19" y="239"/>
                      <a:pt x="19" y="239"/>
                    </a:cubicBezTo>
                    <a:cubicBezTo>
                      <a:pt x="19" y="239"/>
                      <a:pt x="20" y="240"/>
                      <a:pt x="20" y="240"/>
                    </a:cubicBezTo>
                    <a:cubicBezTo>
                      <a:pt x="20" y="240"/>
                      <a:pt x="20" y="242"/>
                      <a:pt x="20" y="242"/>
                    </a:cubicBezTo>
                    <a:cubicBezTo>
                      <a:pt x="20" y="243"/>
                      <a:pt x="21" y="245"/>
                      <a:pt x="21" y="245"/>
                    </a:cubicBezTo>
                    <a:cubicBezTo>
                      <a:pt x="21" y="246"/>
                      <a:pt x="21" y="246"/>
                      <a:pt x="21" y="246"/>
                    </a:cubicBezTo>
                    <a:cubicBezTo>
                      <a:pt x="21" y="246"/>
                      <a:pt x="21" y="247"/>
                      <a:pt x="22" y="247"/>
                    </a:cubicBezTo>
                    <a:cubicBezTo>
                      <a:pt x="22" y="247"/>
                      <a:pt x="24" y="247"/>
                      <a:pt x="24" y="247"/>
                    </a:cubicBezTo>
                    <a:cubicBezTo>
                      <a:pt x="24" y="247"/>
                      <a:pt x="25" y="247"/>
                      <a:pt x="26" y="247"/>
                    </a:cubicBezTo>
                    <a:cubicBezTo>
                      <a:pt x="26" y="247"/>
                      <a:pt x="26" y="246"/>
                      <a:pt x="27" y="247"/>
                    </a:cubicBezTo>
                    <a:cubicBezTo>
                      <a:pt x="27" y="247"/>
                      <a:pt x="27" y="248"/>
                      <a:pt x="27" y="248"/>
                    </a:cubicBezTo>
                    <a:cubicBezTo>
                      <a:pt x="27" y="248"/>
                      <a:pt x="27" y="249"/>
                      <a:pt x="27" y="249"/>
                    </a:cubicBezTo>
                    <a:cubicBezTo>
                      <a:pt x="24" y="252"/>
                      <a:pt x="24" y="252"/>
                      <a:pt x="24" y="252"/>
                    </a:cubicBezTo>
                    <a:cubicBezTo>
                      <a:pt x="24" y="254"/>
                      <a:pt x="24" y="254"/>
                      <a:pt x="24" y="254"/>
                    </a:cubicBezTo>
                    <a:cubicBezTo>
                      <a:pt x="24" y="254"/>
                      <a:pt x="23" y="254"/>
                      <a:pt x="23" y="254"/>
                    </a:cubicBezTo>
                    <a:cubicBezTo>
                      <a:pt x="23" y="254"/>
                      <a:pt x="22" y="254"/>
                      <a:pt x="22" y="254"/>
                    </a:cubicBezTo>
                    <a:cubicBezTo>
                      <a:pt x="20" y="253"/>
                      <a:pt x="20" y="253"/>
                      <a:pt x="20" y="253"/>
                    </a:cubicBezTo>
                    <a:cubicBezTo>
                      <a:pt x="18" y="253"/>
                      <a:pt x="18" y="253"/>
                      <a:pt x="18" y="253"/>
                    </a:cubicBezTo>
                    <a:cubicBezTo>
                      <a:pt x="18" y="254"/>
                      <a:pt x="18" y="254"/>
                      <a:pt x="18" y="254"/>
                    </a:cubicBezTo>
                    <a:cubicBezTo>
                      <a:pt x="18" y="254"/>
                      <a:pt x="17" y="254"/>
                      <a:pt x="17" y="254"/>
                    </a:cubicBezTo>
                    <a:cubicBezTo>
                      <a:pt x="16" y="254"/>
                      <a:pt x="14" y="254"/>
                      <a:pt x="14" y="254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12" y="258"/>
                      <a:pt x="12" y="258"/>
                      <a:pt x="12" y="258"/>
                    </a:cubicBezTo>
                    <a:cubicBezTo>
                      <a:pt x="11" y="260"/>
                      <a:pt x="11" y="260"/>
                      <a:pt x="11" y="260"/>
                    </a:cubicBezTo>
                    <a:cubicBezTo>
                      <a:pt x="9" y="261"/>
                      <a:pt x="9" y="261"/>
                      <a:pt x="9" y="261"/>
                    </a:cubicBezTo>
                    <a:cubicBezTo>
                      <a:pt x="8" y="262"/>
                      <a:pt x="8" y="262"/>
                      <a:pt x="8" y="262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3"/>
                      <a:pt x="5" y="264"/>
                      <a:pt x="5" y="264"/>
                    </a:cubicBezTo>
                    <a:cubicBezTo>
                      <a:pt x="5" y="264"/>
                      <a:pt x="4" y="267"/>
                      <a:pt x="4" y="267"/>
                    </a:cubicBezTo>
                    <a:cubicBezTo>
                      <a:pt x="4" y="267"/>
                      <a:pt x="3" y="268"/>
                      <a:pt x="2" y="268"/>
                    </a:cubicBezTo>
                    <a:cubicBezTo>
                      <a:pt x="2" y="269"/>
                      <a:pt x="1" y="269"/>
                      <a:pt x="1" y="269"/>
                    </a:cubicBezTo>
                    <a:cubicBezTo>
                      <a:pt x="1" y="269"/>
                      <a:pt x="1" y="271"/>
                      <a:pt x="1" y="271"/>
                    </a:cubicBezTo>
                    <a:cubicBezTo>
                      <a:pt x="1" y="271"/>
                      <a:pt x="1" y="273"/>
                      <a:pt x="1" y="273"/>
                    </a:cubicBezTo>
                    <a:cubicBezTo>
                      <a:pt x="2" y="275"/>
                      <a:pt x="2" y="275"/>
                      <a:pt x="2" y="275"/>
                    </a:cubicBezTo>
                    <a:cubicBezTo>
                      <a:pt x="1" y="277"/>
                      <a:pt x="1" y="277"/>
                      <a:pt x="1" y="277"/>
                    </a:cubicBezTo>
                    <a:cubicBezTo>
                      <a:pt x="2" y="278"/>
                      <a:pt x="2" y="278"/>
                      <a:pt x="2" y="278"/>
                    </a:cubicBezTo>
                    <a:cubicBezTo>
                      <a:pt x="1" y="280"/>
                      <a:pt x="1" y="280"/>
                      <a:pt x="1" y="280"/>
                    </a:cubicBezTo>
                    <a:cubicBezTo>
                      <a:pt x="1" y="282"/>
                      <a:pt x="1" y="282"/>
                      <a:pt x="1" y="282"/>
                    </a:cubicBezTo>
                    <a:cubicBezTo>
                      <a:pt x="1" y="283"/>
                      <a:pt x="1" y="283"/>
                      <a:pt x="1" y="283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1" y="288"/>
                      <a:pt x="1" y="288"/>
                      <a:pt x="1" y="288"/>
                    </a:cubicBezTo>
                    <a:cubicBezTo>
                      <a:pt x="12" y="290"/>
                      <a:pt x="12" y="290"/>
                      <a:pt x="12" y="290"/>
                    </a:cubicBezTo>
                    <a:cubicBezTo>
                      <a:pt x="17" y="290"/>
                      <a:pt x="21" y="294"/>
                      <a:pt x="25" y="296"/>
                    </a:cubicBezTo>
                    <a:cubicBezTo>
                      <a:pt x="27" y="297"/>
                      <a:pt x="32" y="307"/>
                      <a:pt x="33" y="309"/>
                    </a:cubicBezTo>
                    <a:cubicBezTo>
                      <a:pt x="33" y="309"/>
                      <a:pt x="33" y="315"/>
                      <a:pt x="31" y="315"/>
                    </a:cubicBezTo>
                    <a:cubicBezTo>
                      <a:pt x="30" y="318"/>
                      <a:pt x="33" y="319"/>
                      <a:pt x="34" y="321"/>
                    </a:cubicBezTo>
                    <a:cubicBezTo>
                      <a:pt x="37" y="325"/>
                      <a:pt x="34" y="328"/>
                      <a:pt x="34" y="328"/>
                    </a:cubicBezTo>
                    <a:cubicBezTo>
                      <a:pt x="34" y="331"/>
                      <a:pt x="37" y="339"/>
                      <a:pt x="40" y="342"/>
                    </a:cubicBezTo>
                    <a:cubicBezTo>
                      <a:pt x="42" y="344"/>
                      <a:pt x="44" y="342"/>
                      <a:pt x="45" y="344"/>
                    </a:cubicBezTo>
                    <a:cubicBezTo>
                      <a:pt x="47" y="351"/>
                      <a:pt x="52" y="351"/>
                      <a:pt x="56" y="353"/>
                    </a:cubicBezTo>
                    <a:cubicBezTo>
                      <a:pt x="58" y="352"/>
                      <a:pt x="61" y="349"/>
                      <a:pt x="63" y="348"/>
                    </a:cubicBezTo>
                    <a:cubicBezTo>
                      <a:pt x="67" y="346"/>
                      <a:pt x="68" y="343"/>
                      <a:pt x="71" y="341"/>
                    </a:cubicBezTo>
                    <a:cubicBezTo>
                      <a:pt x="72" y="339"/>
                      <a:pt x="76" y="340"/>
                      <a:pt x="78" y="339"/>
                    </a:cubicBezTo>
                    <a:cubicBezTo>
                      <a:pt x="85" y="336"/>
                      <a:pt x="90" y="339"/>
                      <a:pt x="93" y="338"/>
                    </a:cubicBezTo>
                    <a:cubicBezTo>
                      <a:pt x="95" y="338"/>
                      <a:pt x="98" y="335"/>
                      <a:pt x="101" y="334"/>
                    </a:cubicBezTo>
                    <a:cubicBezTo>
                      <a:pt x="103" y="333"/>
                      <a:pt x="106" y="333"/>
                      <a:pt x="108" y="331"/>
                    </a:cubicBezTo>
                    <a:cubicBezTo>
                      <a:pt x="108" y="331"/>
                      <a:pt x="118" y="333"/>
                      <a:pt x="122" y="334"/>
                    </a:cubicBezTo>
                    <a:cubicBezTo>
                      <a:pt x="129" y="335"/>
                      <a:pt x="136" y="339"/>
                      <a:pt x="140" y="339"/>
                    </a:cubicBezTo>
                    <a:cubicBezTo>
                      <a:pt x="143" y="339"/>
                      <a:pt x="143" y="336"/>
                      <a:pt x="145" y="337"/>
                    </a:cubicBezTo>
                    <a:cubicBezTo>
                      <a:pt x="145" y="337"/>
                      <a:pt x="157" y="343"/>
                      <a:pt x="163" y="344"/>
                    </a:cubicBezTo>
                    <a:cubicBezTo>
                      <a:pt x="167" y="344"/>
                      <a:pt x="167" y="338"/>
                      <a:pt x="172" y="339"/>
                    </a:cubicBezTo>
                    <a:cubicBezTo>
                      <a:pt x="175" y="339"/>
                      <a:pt x="175" y="340"/>
                      <a:pt x="178" y="340"/>
                    </a:cubicBezTo>
                    <a:cubicBezTo>
                      <a:pt x="180" y="340"/>
                      <a:pt x="182" y="346"/>
                      <a:pt x="184" y="346"/>
                    </a:cubicBezTo>
                    <a:cubicBezTo>
                      <a:pt x="185" y="345"/>
                      <a:pt x="189" y="341"/>
                      <a:pt x="190" y="340"/>
                    </a:cubicBezTo>
                    <a:cubicBezTo>
                      <a:pt x="190" y="340"/>
                      <a:pt x="196" y="334"/>
                      <a:pt x="196" y="332"/>
                    </a:cubicBezTo>
                    <a:cubicBezTo>
                      <a:pt x="196" y="330"/>
                      <a:pt x="199" y="322"/>
                      <a:pt x="199" y="322"/>
                    </a:cubicBezTo>
                    <a:cubicBezTo>
                      <a:pt x="202" y="320"/>
                      <a:pt x="207" y="322"/>
                      <a:pt x="210" y="319"/>
                    </a:cubicBezTo>
                    <a:cubicBezTo>
                      <a:pt x="218" y="312"/>
                      <a:pt x="218" y="312"/>
                      <a:pt x="218" y="312"/>
                    </a:cubicBezTo>
                    <a:cubicBezTo>
                      <a:pt x="232" y="316"/>
                      <a:pt x="232" y="316"/>
                      <a:pt x="232" y="316"/>
                    </a:cubicBezTo>
                    <a:cubicBezTo>
                      <a:pt x="240" y="315"/>
                      <a:pt x="240" y="315"/>
                      <a:pt x="240" y="315"/>
                    </a:cubicBezTo>
                    <a:cubicBezTo>
                      <a:pt x="240" y="313"/>
                      <a:pt x="239" y="308"/>
                      <a:pt x="240" y="305"/>
                    </a:cubicBezTo>
                    <a:cubicBezTo>
                      <a:pt x="244" y="300"/>
                      <a:pt x="242" y="301"/>
                      <a:pt x="246" y="296"/>
                    </a:cubicBezTo>
                    <a:cubicBezTo>
                      <a:pt x="248" y="293"/>
                      <a:pt x="249" y="290"/>
                      <a:pt x="252" y="288"/>
                    </a:cubicBezTo>
                    <a:cubicBezTo>
                      <a:pt x="258" y="281"/>
                      <a:pt x="261" y="278"/>
                      <a:pt x="266" y="277"/>
                    </a:cubicBezTo>
                    <a:cubicBezTo>
                      <a:pt x="269" y="276"/>
                      <a:pt x="279" y="270"/>
                      <a:pt x="280" y="269"/>
                    </a:cubicBezTo>
                    <a:cubicBezTo>
                      <a:pt x="282" y="268"/>
                      <a:pt x="274" y="262"/>
                      <a:pt x="270" y="257"/>
                    </a:cubicBezTo>
                    <a:cubicBezTo>
                      <a:pt x="267" y="252"/>
                      <a:pt x="267" y="247"/>
                      <a:pt x="267" y="245"/>
                    </a:cubicBezTo>
                    <a:cubicBezTo>
                      <a:pt x="264" y="232"/>
                      <a:pt x="265" y="238"/>
                      <a:pt x="270" y="228"/>
                    </a:cubicBezTo>
                    <a:cubicBezTo>
                      <a:pt x="273" y="223"/>
                      <a:pt x="278" y="219"/>
                      <a:pt x="281" y="216"/>
                    </a:cubicBezTo>
                    <a:cubicBezTo>
                      <a:pt x="282" y="215"/>
                      <a:pt x="288" y="205"/>
                      <a:pt x="295" y="200"/>
                    </a:cubicBezTo>
                    <a:cubicBezTo>
                      <a:pt x="297" y="199"/>
                      <a:pt x="299" y="193"/>
                      <a:pt x="301" y="192"/>
                    </a:cubicBezTo>
                    <a:cubicBezTo>
                      <a:pt x="306" y="188"/>
                      <a:pt x="312" y="189"/>
                      <a:pt x="313" y="187"/>
                    </a:cubicBezTo>
                    <a:cubicBezTo>
                      <a:pt x="314" y="184"/>
                      <a:pt x="309" y="186"/>
                      <a:pt x="309" y="183"/>
                    </a:cubicBezTo>
                    <a:cubicBezTo>
                      <a:pt x="308" y="176"/>
                      <a:pt x="312" y="177"/>
                      <a:pt x="315" y="176"/>
                    </a:cubicBezTo>
                    <a:cubicBezTo>
                      <a:pt x="318" y="175"/>
                      <a:pt x="322" y="173"/>
                      <a:pt x="325" y="172"/>
                    </a:cubicBezTo>
                    <a:cubicBezTo>
                      <a:pt x="345" y="166"/>
                      <a:pt x="342" y="170"/>
                      <a:pt x="348" y="167"/>
                    </a:cubicBezTo>
                    <a:cubicBezTo>
                      <a:pt x="351" y="165"/>
                      <a:pt x="357" y="167"/>
                      <a:pt x="358" y="165"/>
                    </a:cubicBezTo>
                    <a:cubicBezTo>
                      <a:pt x="359" y="163"/>
                      <a:pt x="365" y="157"/>
                      <a:pt x="367" y="158"/>
                    </a:cubicBezTo>
                    <a:cubicBezTo>
                      <a:pt x="370" y="159"/>
                      <a:pt x="374" y="154"/>
                      <a:pt x="377" y="154"/>
                    </a:cubicBezTo>
                    <a:cubicBezTo>
                      <a:pt x="386" y="152"/>
                      <a:pt x="393" y="147"/>
                      <a:pt x="396" y="142"/>
                    </a:cubicBezTo>
                    <a:cubicBezTo>
                      <a:pt x="398" y="139"/>
                      <a:pt x="392" y="131"/>
                      <a:pt x="395" y="128"/>
                    </a:cubicBezTo>
                    <a:cubicBezTo>
                      <a:pt x="396" y="126"/>
                      <a:pt x="397" y="130"/>
                      <a:pt x="399" y="128"/>
                    </a:cubicBezTo>
                    <a:cubicBezTo>
                      <a:pt x="403" y="124"/>
                      <a:pt x="401" y="122"/>
                      <a:pt x="398" y="121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935" name="Rectangle 120">
                <a:extLst>
                  <a:ext uri="{FF2B5EF4-FFF2-40B4-BE49-F238E27FC236}">
                    <a16:creationId xmlns:a16="http://schemas.microsoft.com/office/drawing/2014/main" id="{C4F6F3C9-2E99-30AE-13B5-1B9DE8AD97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6" y="2463"/>
                <a:ext cx="2" cy="1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6" name="Freeform 121">
                <a:extLst>
                  <a:ext uri="{FF2B5EF4-FFF2-40B4-BE49-F238E27FC236}">
                    <a16:creationId xmlns:a16="http://schemas.microsoft.com/office/drawing/2014/main" id="{632C4B39-FA65-BB29-98F9-0F64DC7EF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3" y="2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7" name="Freeform 122">
                <a:extLst>
                  <a:ext uri="{FF2B5EF4-FFF2-40B4-BE49-F238E27FC236}">
                    <a16:creationId xmlns:a16="http://schemas.microsoft.com/office/drawing/2014/main" id="{F5644E46-6624-56DC-548B-AE22DBD00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0" y="2225"/>
                <a:ext cx="42" cy="60"/>
              </a:xfrm>
              <a:custGeom>
                <a:avLst/>
                <a:gdLst>
                  <a:gd name="T0" fmla="*/ 0 w 21"/>
                  <a:gd name="T1" fmla="*/ 16 h 30"/>
                  <a:gd name="T2" fmla="*/ 0 w 21"/>
                  <a:gd name="T3" fmla="*/ 17 h 30"/>
                  <a:gd name="T4" fmla="*/ 2 w 21"/>
                  <a:gd name="T5" fmla="*/ 19 h 30"/>
                  <a:gd name="T6" fmla="*/ 3 w 21"/>
                  <a:gd name="T7" fmla="*/ 21 h 30"/>
                  <a:gd name="T8" fmla="*/ 3 w 21"/>
                  <a:gd name="T9" fmla="*/ 22 h 30"/>
                  <a:gd name="T10" fmla="*/ 3 w 21"/>
                  <a:gd name="T11" fmla="*/ 22 h 30"/>
                  <a:gd name="T12" fmla="*/ 3 w 21"/>
                  <a:gd name="T13" fmla="*/ 22 h 30"/>
                  <a:gd name="T14" fmla="*/ 4 w 21"/>
                  <a:gd name="T15" fmla="*/ 24 h 30"/>
                  <a:gd name="T16" fmla="*/ 2 w 21"/>
                  <a:gd name="T17" fmla="*/ 25 h 30"/>
                  <a:gd name="T18" fmla="*/ 3 w 21"/>
                  <a:gd name="T19" fmla="*/ 26 h 30"/>
                  <a:gd name="T20" fmla="*/ 3 w 21"/>
                  <a:gd name="T21" fmla="*/ 28 h 30"/>
                  <a:gd name="T22" fmla="*/ 6 w 21"/>
                  <a:gd name="T23" fmla="*/ 30 h 30"/>
                  <a:gd name="T24" fmla="*/ 8 w 21"/>
                  <a:gd name="T25" fmla="*/ 30 h 30"/>
                  <a:gd name="T26" fmla="*/ 15 w 21"/>
                  <a:gd name="T27" fmla="*/ 29 h 30"/>
                  <a:gd name="T28" fmla="*/ 16 w 21"/>
                  <a:gd name="T29" fmla="*/ 30 h 30"/>
                  <a:gd name="T30" fmla="*/ 20 w 21"/>
                  <a:gd name="T31" fmla="*/ 23 h 30"/>
                  <a:gd name="T32" fmla="*/ 17 w 21"/>
                  <a:gd name="T33" fmla="*/ 17 h 30"/>
                  <a:gd name="T34" fmla="*/ 11 w 21"/>
                  <a:gd name="T35" fmla="*/ 8 h 30"/>
                  <a:gd name="T36" fmla="*/ 11 w 21"/>
                  <a:gd name="T37" fmla="*/ 0 h 30"/>
                  <a:gd name="T38" fmla="*/ 9 w 21"/>
                  <a:gd name="T39" fmla="*/ 1 h 30"/>
                  <a:gd name="T40" fmla="*/ 9 w 21"/>
                  <a:gd name="T41" fmla="*/ 1 h 30"/>
                  <a:gd name="T42" fmla="*/ 9 w 21"/>
                  <a:gd name="T43" fmla="*/ 1 h 30"/>
                  <a:gd name="T44" fmla="*/ 8 w 21"/>
                  <a:gd name="T45" fmla="*/ 0 h 30"/>
                  <a:gd name="T46" fmla="*/ 8 w 21"/>
                  <a:gd name="T47" fmla="*/ 0 h 30"/>
                  <a:gd name="T48" fmla="*/ 7 w 21"/>
                  <a:gd name="T49" fmla="*/ 1 h 30"/>
                  <a:gd name="T50" fmla="*/ 7 w 21"/>
                  <a:gd name="T51" fmla="*/ 1 h 30"/>
                  <a:gd name="T52" fmla="*/ 7 w 21"/>
                  <a:gd name="T53" fmla="*/ 1 h 30"/>
                  <a:gd name="T54" fmla="*/ 7 w 21"/>
                  <a:gd name="T55" fmla="*/ 1 h 30"/>
                  <a:gd name="T56" fmla="*/ 6 w 21"/>
                  <a:gd name="T57" fmla="*/ 1 h 30"/>
                  <a:gd name="T58" fmla="*/ 6 w 21"/>
                  <a:gd name="T59" fmla="*/ 2 h 30"/>
                  <a:gd name="T60" fmla="*/ 6 w 21"/>
                  <a:gd name="T61" fmla="*/ 2 h 30"/>
                  <a:gd name="T62" fmla="*/ 5 w 21"/>
                  <a:gd name="T63" fmla="*/ 3 h 30"/>
                  <a:gd name="T64" fmla="*/ 4 w 21"/>
                  <a:gd name="T65" fmla="*/ 4 h 30"/>
                  <a:gd name="T66" fmla="*/ 4 w 21"/>
                  <a:gd name="T67" fmla="*/ 5 h 30"/>
                  <a:gd name="T68" fmla="*/ 4 w 21"/>
                  <a:gd name="T69" fmla="*/ 5 h 30"/>
                  <a:gd name="T70" fmla="*/ 4 w 21"/>
                  <a:gd name="T71" fmla="*/ 5 h 30"/>
                  <a:gd name="T72" fmla="*/ 2 w 21"/>
                  <a:gd name="T73" fmla="*/ 7 h 30"/>
                  <a:gd name="T74" fmla="*/ 3 w 21"/>
                  <a:gd name="T75" fmla="*/ 8 h 30"/>
                  <a:gd name="T76" fmla="*/ 3 w 21"/>
                  <a:gd name="T77" fmla="*/ 8 h 30"/>
                  <a:gd name="T78" fmla="*/ 3 w 21"/>
                  <a:gd name="T79" fmla="*/ 8 h 30"/>
                  <a:gd name="T80" fmla="*/ 0 w 21"/>
                  <a:gd name="T81" fmla="*/ 11 h 30"/>
                  <a:gd name="T82" fmla="*/ 0 w 21"/>
                  <a:gd name="T83" fmla="*/ 11 h 30"/>
                  <a:gd name="T84" fmla="*/ 0 w 21"/>
                  <a:gd name="T85" fmla="*/ 12 h 30"/>
                  <a:gd name="T86" fmla="*/ 0 w 21"/>
                  <a:gd name="T87" fmla="*/ 15 h 30"/>
                  <a:gd name="T88" fmla="*/ 0 w 21"/>
                  <a:gd name="T89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30"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6" y="29"/>
                      <a:pt x="6" y="29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17" y="17"/>
                      <a:pt x="17" y="17"/>
                    </a:cubicBezTo>
                    <a:cubicBezTo>
                      <a:pt x="16" y="16"/>
                      <a:pt x="13" y="15"/>
                      <a:pt x="13" y="1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3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9"/>
                      <a:pt x="2" y="10"/>
                    </a:cubicBezTo>
                    <a:cubicBezTo>
                      <a:pt x="1" y="10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8" name="Freeform 123">
                <a:extLst>
                  <a:ext uri="{FF2B5EF4-FFF2-40B4-BE49-F238E27FC236}">
                    <a16:creationId xmlns:a16="http://schemas.microsoft.com/office/drawing/2014/main" id="{4EC6591B-A6EB-5D48-837E-9E9C89A2A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8" y="2793"/>
                <a:ext cx="283" cy="441"/>
              </a:xfrm>
              <a:custGeom>
                <a:avLst/>
                <a:gdLst>
                  <a:gd name="T0" fmla="*/ 56 w 141"/>
                  <a:gd name="T1" fmla="*/ 208 h 220"/>
                  <a:gd name="T2" fmla="*/ 56 w 141"/>
                  <a:gd name="T3" fmla="*/ 198 h 220"/>
                  <a:gd name="T4" fmla="*/ 61 w 141"/>
                  <a:gd name="T5" fmla="*/ 191 h 220"/>
                  <a:gd name="T6" fmla="*/ 73 w 141"/>
                  <a:gd name="T7" fmla="*/ 182 h 220"/>
                  <a:gd name="T8" fmla="*/ 80 w 141"/>
                  <a:gd name="T9" fmla="*/ 180 h 220"/>
                  <a:gd name="T10" fmla="*/ 74 w 141"/>
                  <a:gd name="T11" fmla="*/ 170 h 220"/>
                  <a:gd name="T12" fmla="*/ 71 w 141"/>
                  <a:gd name="T13" fmla="*/ 163 h 220"/>
                  <a:gd name="T14" fmla="*/ 76 w 141"/>
                  <a:gd name="T15" fmla="*/ 154 h 220"/>
                  <a:gd name="T16" fmla="*/ 90 w 141"/>
                  <a:gd name="T17" fmla="*/ 141 h 220"/>
                  <a:gd name="T18" fmla="*/ 86 w 141"/>
                  <a:gd name="T19" fmla="*/ 139 h 220"/>
                  <a:gd name="T20" fmla="*/ 82 w 141"/>
                  <a:gd name="T21" fmla="*/ 128 h 220"/>
                  <a:gd name="T22" fmla="*/ 80 w 141"/>
                  <a:gd name="T23" fmla="*/ 118 h 220"/>
                  <a:gd name="T24" fmla="*/ 77 w 141"/>
                  <a:gd name="T25" fmla="*/ 109 h 220"/>
                  <a:gd name="T26" fmla="*/ 88 w 141"/>
                  <a:gd name="T27" fmla="*/ 109 h 220"/>
                  <a:gd name="T28" fmla="*/ 97 w 141"/>
                  <a:gd name="T29" fmla="*/ 109 h 220"/>
                  <a:gd name="T30" fmla="*/ 103 w 141"/>
                  <a:gd name="T31" fmla="*/ 100 h 220"/>
                  <a:gd name="T32" fmla="*/ 100 w 141"/>
                  <a:gd name="T33" fmla="*/ 92 h 220"/>
                  <a:gd name="T34" fmla="*/ 108 w 141"/>
                  <a:gd name="T35" fmla="*/ 85 h 220"/>
                  <a:gd name="T36" fmla="*/ 110 w 141"/>
                  <a:gd name="T37" fmla="*/ 73 h 220"/>
                  <a:gd name="T38" fmla="*/ 112 w 141"/>
                  <a:gd name="T39" fmla="*/ 65 h 220"/>
                  <a:gd name="T40" fmla="*/ 111 w 141"/>
                  <a:gd name="T41" fmla="*/ 55 h 220"/>
                  <a:gd name="T42" fmla="*/ 122 w 141"/>
                  <a:gd name="T43" fmla="*/ 49 h 220"/>
                  <a:gd name="T44" fmla="*/ 130 w 141"/>
                  <a:gd name="T45" fmla="*/ 46 h 220"/>
                  <a:gd name="T46" fmla="*/ 139 w 141"/>
                  <a:gd name="T47" fmla="*/ 39 h 220"/>
                  <a:gd name="T48" fmla="*/ 135 w 141"/>
                  <a:gd name="T49" fmla="*/ 34 h 220"/>
                  <a:gd name="T50" fmla="*/ 132 w 141"/>
                  <a:gd name="T51" fmla="*/ 25 h 220"/>
                  <a:gd name="T52" fmla="*/ 129 w 141"/>
                  <a:gd name="T53" fmla="*/ 20 h 220"/>
                  <a:gd name="T54" fmla="*/ 120 w 141"/>
                  <a:gd name="T55" fmla="*/ 17 h 220"/>
                  <a:gd name="T56" fmla="*/ 111 w 141"/>
                  <a:gd name="T57" fmla="*/ 20 h 220"/>
                  <a:gd name="T58" fmla="*/ 101 w 141"/>
                  <a:gd name="T59" fmla="*/ 19 h 220"/>
                  <a:gd name="T60" fmla="*/ 95 w 141"/>
                  <a:gd name="T61" fmla="*/ 14 h 220"/>
                  <a:gd name="T62" fmla="*/ 90 w 141"/>
                  <a:gd name="T63" fmla="*/ 13 h 220"/>
                  <a:gd name="T64" fmla="*/ 82 w 141"/>
                  <a:gd name="T65" fmla="*/ 14 h 220"/>
                  <a:gd name="T66" fmla="*/ 79 w 141"/>
                  <a:gd name="T67" fmla="*/ 9 h 220"/>
                  <a:gd name="T68" fmla="*/ 83 w 141"/>
                  <a:gd name="T69" fmla="*/ 1 h 220"/>
                  <a:gd name="T70" fmla="*/ 76 w 141"/>
                  <a:gd name="T71" fmla="*/ 1 h 220"/>
                  <a:gd name="T72" fmla="*/ 70 w 141"/>
                  <a:gd name="T73" fmla="*/ 1 h 220"/>
                  <a:gd name="T74" fmla="*/ 65 w 141"/>
                  <a:gd name="T75" fmla="*/ 3 h 220"/>
                  <a:gd name="T76" fmla="*/ 59 w 141"/>
                  <a:gd name="T77" fmla="*/ 5 h 220"/>
                  <a:gd name="T78" fmla="*/ 59 w 141"/>
                  <a:gd name="T79" fmla="*/ 16 h 220"/>
                  <a:gd name="T80" fmla="*/ 57 w 141"/>
                  <a:gd name="T81" fmla="*/ 27 h 220"/>
                  <a:gd name="T82" fmla="*/ 53 w 141"/>
                  <a:gd name="T83" fmla="*/ 51 h 220"/>
                  <a:gd name="T84" fmla="*/ 34 w 141"/>
                  <a:gd name="T85" fmla="*/ 89 h 220"/>
                  <a:gd name="T86" fmla="*/ 25 w 141"/>
                  <a:gd name="T87" fmla="*/ 102 h 220"/>
                  <a:gd name="T88" fmla="*/ 16 w 141"/>
                  <a:gd name="T89" fmla="*/ 106 h 220"/>
                  <a:gd name="T90" fmla="*/ 12 w 141"/>
                  <a:gd name="T91" fmla="*/ 116 h 220"/>
                  <a:gd name="T92" fmla="*/ 7 w 141"/>
                  <a:gd name="T93" fmla="*/ 127 h 220"/>
                  <a:gd name="T94" fmla="*/ 7 w 141"/>
                  <a:gd name="T95" fmla="*/ 136 h 220"/>
                  <a:gd name="T96" fmla="*/ 11 w 141"/>
                  <a:gd name="T97" fmla="*/ 139 h 220"/>
                  <a:gd name="T98" fmla="*/ 12 w 141"/>
                  <a:gd name="T99" fmla="*/ 148 h 220"/>
                  <a:gd name="T100" fmla="*/ 22 w 141"/>
                  <a:gd name="T101" fmla="*/ 150 h 220"/>
                  <a:gd name="T102" fmla="*/ 20 w 141"/>
                  <a:gd name="T103" fmla="*/ 165 h 220"/>
                  <a:gd name="T104" fmla="*/ 15 w 141"/>
                  <a:gd name="T105" fmla="*/ 184 h 220"/>
                  <a:gd name="T106" fmla="*/ 9 w 141"/>
                  <a:gd name="T107" fmla="*/ 199 h 220"/>
                  <a:gd name="T108" fmla="*/ 0 w 141"/>
                  <a:gd name="T109" fmla="*/ 210 h 220"/>
                  <a:gd name="T110" fmla="*/ 13 w 141"/>
                  <a:gd name="T111" fmla="*/ 210 h 220"/>
                  <a:gd name="T112" fmla="*/ 25 w 141"/>
                  <a:gd name="T113" fmla="*/ 213 h 220"/>
                  <a:gd name="T114" fmla="*/ 36 w 141"/>
                  <a:gd name="T115" fmla="*/ 220 h 220"/>
                  <a:gd name="T116" fmla="*/ 55 w 141"/>
                  <a:gd name="T117" fmla="*/ 217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1" h="220">
                    <a:moveTo>
                      <a:pt x="55" y="215"/>
                    </a:moveTo>
                    <a:cubicBezTo>
                      <a:pt x="55" y="213"/>
                      <a:pt x="55" y="213"/>
                      <a:pt x="55" y="213"/>
                    </a:cubicBezTo>
                    <a:cubicBezTo>
                      <a:pt x="55" y="212"/>
                      <a:pt x="55" y="212"/>
                      <a:pt x="55" y="212"/>
                    </a:cubicBezTo>
                    <a:cubicBezTo>
                      <a:pt x="56" y="209"/>
                      <a:pt x="56" y="209"/>
                      <a:pt x="56" y="209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5"/>
                      <a:pt x="56" y="205"/>
                      <a:pt x="56" y="205"/>
                    </a:cubicBezTo>
                    <a:cubicBezTo>
                      <a:pt x="56" y="204"/>
                      <a:pt x="56" y="204"/>
                      <a:pt x="56" y="204"/>
                    </a:cubicBezTo>
                    <a:cubicBezTo>
                      <a:pt x="56" y="204"/>
                      <a:pt x="56" y="204"/>
                      <a:pt x="56" y="204"/>
                    </a:cubicBezTo>
                    <a:cubicBezTo>
                      <a:pt x="56" y="204"/>
                      <a:pt x="56" y="202"/>
                      <a:pt x="55" y="202"/>
                    </a:cubicBezTo>
                    <a:cubicBezTo>
                      <a:pt x="55" y="201"/>
                      <a:pt x="55" y="200"/>
                      <a:pt x="56" y="199"/>
                    </a:cubicBezTo>
                    <a:cubicBezTo>
                      <a:pt x="56" y="198"/>
                      <a:pt x="56" y="198"/>
                      <a:pt x="56" y="198"/>
                    </a:cubicBezTo>
                    <a:cubicBezTo>
                      <a:pt x="56" y="198"/>
                      <a:pt x="56" y="198"/>
                      <a:pt x="56" y="198"/>
                    </a:cubicBezTo>
                    <a:cubicBezTo>
                      <a:pt x="56" y="198"/>
                      <a:pt x="57" y="198"/>
                      <a:pt x="57" y="197"/>
                    </a:cubicBezTo>
                    <a:cubicBezTo>
                      <a:pt x="57" y="197"/>
                      <a:pt x="58" y="197"/>
                      <a:pt x="58" y="197"/>
                    </a:cubicBezTo>
                    <a:cubicBezTo>
                      <a:pt x="58" y="197"/>
                      <a:pt x="58" y="196"/>
                      <a:pt x="59" y="196"/>
                    </a:cubicBezTo>
                    <a:cubicBezTo>
                      <a:pt x="59" y="195"/>
                      <a:pt x="60" y="194"/>
                      <a:pt x="60" y="194"/>
                    </a:cubicBezTo>
                    <a:cubicBezTo>
                      <a:pt x="60" y="193"/>
                      <a:pt x="60" y="192"/>
                      <a:pt x="61" y="191"/>
                    </a:cubicBezTo>
                    <a:cubicBezTo>
                      <a:pt x="61" y="191"/>
                      <a:pt x="61" y="191"/>
                      <a:pt x="61" y="191"/>
                    </a:cubicBezTo>
                    <a:cubicBezTo>
                      <a:pt x="67" y="188"/>
                      <a:pt x="67" y="188"/>
                      <a:pt x="67" y="188"/>
                    </a:cubicBezTo>
                    <a:cubicBezTo>
                      <a:pt x="67" y="187"/>
                      <a:pt x="67" y="187"/>
                      <a:pt x="67" y="187"/>
                    </a:cubicBezTo>
                    <a:cubicBezTo>
                      <a:pt x="69" y="182"/>
                      <a:pt x="69" y="182"/>
                      <a:pt x="69" y="182"/>
                    </a:cubicBezTo>
                    <a:cubicBezTo>
                      <a:pt x="70" y="182"/>
                      <a:pt x="70" y="182"/>
                      <a:pt x="70" y="182"/>
                    </a:cubicBezTo>
                    <a:cubicBezTo>
                      <a:pt x="71" y="182"/>
                      <a:pt x="73" y="182"/>
                      <a:pt x="73" y="182"/>
                    </a:cubicBezTo>
                    <a:cubicBezTo>
                      <a:pt x="73" y="182"/>
                      <a:pt x="74" y="182"/>
                      <a:pt x="74" y="182"/>
                    </a:cubicBezTo>
                    <a:cubicBezTo>
                      <a:pt x="74" y="182"/>
                      <a:pt x="74" y="182"/>
                      <a:pt x="74" y="182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79" y="181"/>
                      <a:pt x="79" y="181"/>
                      <a:pt x="79" y="181"/>
                    </a:cubicBezTo>
                    <a:cubicBezTo>
                      <a:pt x="79" y="180"/>
                      <a:pt x="79" y="180"/>
                      <a:pt x="79" y="180"/>
                    </a:cubicBezTo>
                    <a:cubicBezTo>
                      <a:pt x="80" y="180"/>
                      <a:pt x="80" y="180"/>
                      <a:pt x="80" y="180"/>
                    </a:cubicBezTo>
                    <a:cubicBezTo>
                      <a:pt x="80" y="180"/>
                      <a:pt x="79" y="180"/>
                      <a:pt x="79" y="180"/>
                    </a:cubicBezTo>
                    <a:cubicBezTo>
                      <a:pt x="78" y="179"/>
                      <a:pt x="76" y="179"/>
                      <a:pt x="76" y="176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5" y="175"/>
                      <a:pt x="75" y="173"/>
                      <a:pt x="74" y="172"/>
                    </a:cubicBezTo>
                    <a:cubicBezTo>
                      <a:pt x="74" y="172"/>
                      <a:pt x="74" y="171"/>
                      <a:pt x="75" y="171"/>
                    </a:cubicBezTo>
                    <a:cubicBezTo>
                      <a:pt x="75" y="171"/>
                      <a:pt x="74" y="170"/>
                      <a:pt x="74" y="170"/>
                    </a:cubicBezTo>
                    <a:cubicBezTo>
                      <a:pt x="74" y="170"/>
                      <a:pt x="74" y="170"/>
                      <a:pt x="74" y="170"/>
                    </a:cubicBezTo>
                    <a:cubicBezTo>
                      <a:pt x="73" y="169"/>
                      <a:pt x="73" y="168"/>
                      <a:pt x="73" y="168"/>
                    </a:cubicBezTo>
                    <a:cubicBezTo>
                      <a:pt x="73" y="167"/>
                      <a:pt x="73" y="167"/>
                      <a:pt x="72" y="166"/>
                    </a:cubicBezTo>
                    <a:cubicBezTo>
                      <a:pt x="72" y="165"/>
                      <a:pt x="72" y="165"/>
                      <a:pt x="72" y="165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3"/>
                      <a:pt x="71" y="163"/>
                      <a:pt x="71" y="163"/>
                    </a:cubicBezTo>
                    <a:cubicBezTo>
                      <a:pt x="70" y="163"/>
                      <a:pt x="70" y="163"/>
                      <a:pt x="70" y="163"/>
                    </a:cubicBezTo>
                    <a:cubicBezTo>
                      <a:pt x="72" y="161"/>
                      <a:pt x="72" y="161"/>
                      <a:pt x="72" y="161"/>
                    </a:cubicBezTo>
                    <a:cubicBezTo>
                      <a:pt x="74" y="158"/>
                      <a:pt x="74" y="158"/>
                      <a:pt x="74" y="158"/>
                    </a:cubicBezTo>
                    <a:cubicBezTo>
                      <a:pt x="74" y="157"/>
                      <a:pt x="74" y="157"/>
                      <a:pt x="74" y="157"/>
                    </a:cubicBezTo>
                    <a:cubicBezTo>
                      <a:pt x="74" y="157"/>
                      <a:pt x="75" y="157"/>
                      <a:pt x="75" y="157"/>
                    </a:cubicBezTo>
                    <a:cubicBezTo>
                      <a:pt x="75" y="156"/>
                      <a:pt x="76" y="154"/>
                      <a:pt x="76" y="154"/>
                    </a:cubicBezTo>
                    <a:cubicBezTo>
                      <a:pt x="77" y="149"/>
                      <a:pt x="77" y="149"/>
                      <a:pt x="77" y="149"/>
                    </a:cubicBezTo>
                    <a:cubicBezTo>
                      <a:pt x="80" y="149"/>
                      <a:pt x="80" y="149"/>
                      <a:pt x="80" y="149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9" y="142"/>
                      <a:pt x="89" y="142"/>
                      <a:pt x="89" y="142"/>
                    </a:cubicBezTo>
                    <a:cubicBezTo>
                      <a:pt x="90" y="141"/>
                      <a:pt x="90" y="141"/>
                      <a:pt x="90" y="141"/>
                    </a:cubicBezTo>
                    <a:cubicBezTo>
                      <a:pt x="90" y="141"/>
                      <a:pt x="90" y="141"/>
                      <a:pt x="90" y="141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0" y="140"/>
                      <a:pt x="89" y="140"/>
                      <a:pt x="89" y="139"/>
                    </a:cubicBezTo>
                    <a:cubicBezTo>
                      <a:pt x="89" y="140"/>
                      <a:pt x="89" y="140"/>
                      <a:pt x="89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6" y="139"/>
                      <a:pt x="86" y="139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4" y="137"/>
                      <a:pt x="84" y="136"/>
                      <a:pt x="85" y="135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2" y="131"/>
                      <a:pt x="82" y="131"/>
                      <a:pt x="82" y="131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82" y="127"/>
                      <a:pt x="82" y="127"/>
                      <a:pt x="82" y="127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1" y="121"/>
                      <a:pt x="81" y="120"/>
                      <a:pt x="80" y="118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80" y="117"/>
                      <a:pt x="80" y="117"/>
                      <a:pt x="79" y="117"/>
                    </a:cubicBezTo>
                    <a:cubicBezTo>
                      <a:pt x="79" y="116"/>
                      <a:pt x="79" y="116"/>
                      <a:pt x="78" y="114"/>
                    </a:cubicBezTo>
                    <a:cubicBezTo>
                      <a:pt x="78" y="114"/>
                      <a:pt x="78" y="113"/>
                      <a:pt x="78" y="113"/>
                    </a:cubicBezTo>
                    <a:cubicBezTo>
                      <a:pt x="78" y="112"/>
                      <a:pt x="77" y="112"/>
                      <a:pt x="77" y="111"/>
                    </a:cubicBezTo>
                    <a:cubicBezTo>
                      <a:pt x="77" y="109"/>
                      <a:pt x="77" y="109"/>
                      <a:pt x="77" y="109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6" y="110"/>
                      <a:pt x="86" y="110"/>
                      <a:pt x="86" y="110"/>
                    </a:cubicBezTo>
                    <a:cubicBezTo>
                      <a:pt x="88" y="109"/>
                      <a:pt x="88" y="109"/>
                      <a:pt x="88" y="109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0"/>
                      <a:pt x="92" y="110"/>
                      <a:pt x="93" y="111"/>
                    </a:cubicBezTo>
                    <a:cubicBezTo>
                      <a:pt x="93" y="111"/>
                      <a:pt x="94" y="111"/>
                      <a:pt x="94" y="111"/>
                    </a:cubicBezTo>
                    <a:cubicBezTo>
                      <a:pt x="94" y="111"/>
                      <a:pt x="95" y="111"/>
                      <a:pt x="95" y="111"/>
                    </a:cubicBezTo>
                    <a:cubicBezTo>
                      <a:pt x="96" y="109"/>
                      <a:pt x="96" y="109"/>
                      <a:pt x="96" y="109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7" y="107"/>
                      <a:pt x="98" y="106"/>
                      <a:pt x="98" y="106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99" y="105"/>
                      <a:pt x="99" y="105"/>
                      <a:pt x="99" y="105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2" y="101"/>
                      <a:pt x="102" y="100"/>
                      <a:pt x="103" y="100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1" y="96"/>
                      <a:pt x="101" y="96"/>
                      <a:pt x="101" y="95"/>
                    </a:cubicBezTo>
                    <a:cubicBezTo>
                      <a:pt x="100" y="95"/>
                      <a:pt x="100" y="93"/>
                      <a:pt x="100" y="92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4" y="87"/>
                      <a:pt x="104" y="87"/>
                      <a:pt x="104" y="87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8" y="85"/>
                      <a:pt x="108" y="85"/>
                      <a:pt x="108" y="85"/>
                    </a:cubicBezTo>
                    <a:cubicBezTo>
                      <a:pt x="109" y="85"/>
                      <a:pt x="109" y="85"/>
                      <a:pt x="109" y="85"/>
                    </a:cubicBezTo>
                    <a:cubicBezTo>
                      <a:pt x="108" y="83"/>
                      <a:pt x="108" y="83"/>
                      <a:pt x="108" y="83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10" y="73"/>
                      <a:pt x="110" y="73"/>
                      <a:pt x="110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12" y="70"/>
                      <a:pt x="112" y="70"/>
                      <a:pt x="112" y="69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12" y="65"/>
                      <a:pt x="112" y="65"/>
                      <a:pt x="112" y="65"/>
                    </a:cubicBezTo>
                    <a:cubicBezTo>
                      <a:pt x="112" y="65"/>
                      <a:pt x="112" y="65"/>
                      <a:pt x="112" y="65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2" y="63"/>
                      <a:pt x="112" y="63"/>
                      <a:pt x="112" y="63"/>
                    </a:cubicBezTo>
                    <a:cubicBezTo>
                      <a:pt x="112" y="63"/>
                      <a:pt x="112" y="61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1" y="55"/>
                      <a:pt x="111" y="55"/>
                      <a:pt x="111" y="55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6" y="54"/>
                      <a:pt x="116" y="54"/>
                    </a:cubicBezTo>
                    <a:cubicBezTo>
                      <a:pt x="116" y="54"/>
                      <a:pt x="116" y="53"/>
                      <a:pt x="117" y="53"/>
                    </a:cubicBezTo>
                    <a:cubicBezTo>
                      <a:pt x="117" y="53"/>
                      <a:pt x="118" y="53"/>
                      <a:pt x="118" y="53"/>
                    </a:cubicBezTo>
                    <a:cubicBezTo>
                      <a:pt x="119" y="51"/>
                      <a:pt x="119" y="51"/>
                      <a:pt x="119" y="51"/>
                    </a:cubicBezTo>
                    <a:cubicBezTo>
                      <a:pt x="122" y="49"/>
                      <a:pt x="122" y="49"/>
                      <a:pt x="122" y="49"/>
                    </a:cubicBezTo>
                    <a:cubicBezTo>
                      <a:pt x="122" y="48"/>
                      <a:pt x="122" y="48"/>
                      <a:pt x="122" y="48"/>
                    </a:cubicBezTo>
                    <a:cubicBezTo>
                      <a:pt x="127" y="47"/>
                      <a:pt x="127" y="47"/>
                      <a:pt x="127" y="47"/>
                    </a:cubicBezTo>
                    <a:cubicBezTo>
                      <a:pt x="127" y="47"/>
                      <a:pt x="127" y="47"/>
                      <a:pt x="127" y="47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29" y="46"/>
                      <a:pt x="129" y="46"/>
                      <a:pt x="129" y="46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6" y="42"/>
                      <a:pt x="137" y="40"/>
                      <a:pt x="137" y="40"/>
                    </a:cubicBezTo>
                    <a:cubicBezTo>
                      <a:pt x="139" y="39"/>
                      <a:pt x="139" y="39"/>
                      <a:pt x="139" y="39"/>
                    </a:cubicBezTo>
                    <a:cubicBezTo>
                      <a:pt x="141" y="37"/>
                      <a:pt x="141" y="37"/>
                      <a:pt x="141" y="37"/>
                    </a:cubicBezTo>
                    <a:cubicBezTo>
                      <a:pt x="140" y="36"/>
                      <a:pt x="140" y="36"/>
                      <a:pt x="140" y="36"/>
                    </a:cubicBezTo>
                    <a:cubicBezTo>
                      <a:pt x="139" y="36"/>
                      <a:pt x="138" y="35"/>
                      <a:pt x="138" y="34"/>
                    </a:cubicBezTo>
                    <a:cubicBezTo>
                      <a:pt x="138" y="34"/>
                      <a:pt x="137" y="34"/>
                      <a:pt x="137" y="33"/>
                    </a:cubicBezTo>
                    <a:cubicBezTo>
                      <a:pt x="136" y="33"/>
                      <a:pt x="136" y="33"/>
                      <a:pt x="136" y="33"/>
                    </a:cubicBezTo>
                    <a:cubicBezTo>
                      <a:pt x="136" y="33"/>
                      <a:pt x="135" y="33"/>
                      <a:pt x="135" y="34"/>
                    </a:cubicBezTo>
                    <a:cubicBezTo>
                      <a:pt x="134" y="34"/>
                      <a:pt x="134" y="34"/>
                      <a:pt x="134" y="34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30" y="30"/>
                      <a:pt x="130" y="29"/>
                      <a:pt x="131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2" y="25"/>
                      <a:pt x="132" y="25"/>
                      <a:pt x="132" y="25"/>
                    </a:cubicBezTo>
                    <a:cubicBezTo>
                      <a:pt x="132" y="25"/>
                      <a:pt x="133" y="24"/>
                      <a:pt x="133" y="24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2" y="22"/>
                      <a:pt x="132" y="21"/>
                      <a:pt x="132" y="21"/>
                    </a:cubicBezTo>
                    <a:cubicBezTo>
                      <a:pt x="131" y="20"/>
                      <a:pt x="130" y="20"/>
                      <a:pt x="129" y="20"/>
                    </a:cubicBezTo>
                    <a:cubicBezTo>
                      <a:pt x="129" y="20"/>
                      <a:pt x="128" y="20"/>
                      <a:pt x="128" y="1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3" y="19"/>
                      <a:pt x="123" y="18"/>
                      <a:pt x="122" y="18"/>
                    </a:cubicBezTo>
                    <a:cubicBezTo>
                      <a:pt x="121" y="18"/>
                      <a:pt x="121" y="17"/>
                      <a:pt x="121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8" y="16"/>
                      <a:pt x="117" y="16"/>
                      <a:pt x="117" y="15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4" y="20"/>
                      <a:pt x="112" y="20"/>
                      <a:pt x="111" y="20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08" y="20"/>
                      <a:pt x="108" y="20"/>
                    </a:cubicBezTo>
                    <a:cubicBezTo>
                      <a:pt x="107" y="20"/>
                      <a:pt x="106" y="20"/>
                      <a:pt x="106" y="20"/>
                    </a:cubicBezTo>
                    <a:cubicBezTo>
                      <a:pt x="105" y="20"/>
                      <a:pt x="104" y="19"/>
                      <a:pt x="103" y="18"/>
                    </a:cubicBezTo>
                    <a:cubicBezTo>
                      <a:pt x="103" y="18"/>
                      <a:pt x="102" y="19"/>
                      <a:pt x="101" y="19"/>
                    </a:cubicBezTo>
                    <a:cubicBezTo>
                      <a:pt x="100" y="19"/>
                      <a:pt x="100" y="19"/>
                      <a:pt x="100" y="19"/>
                    </a:cubicBezTo>
                    <a:cubicBezTo>
                      <a:pt x="100" y="19"/>
                      <a:pt x="100" y="19"/>
                      <a:pt x="100" y="19"/>
                    </a:cubicBezTo>
                    <a:cubicBezTo>
                      <a:pt x="99" y="18"/>
                      <a:pt x="98" y="17"/>
                      <a:pt x="98" y="15"/>
                    </a:cubicBezTo>
                    <a:cubicBezTo>
                      <a:pt x="98" y="14"/>
                      <a:pt x="97" y="14"/>
                      <a:pt x="97" y="14"/>
                    </a:cubicBezTo>
                    <a:cubicBezTo>
                      <a:pt x="97" y="14"/>
                      <a:pt x="96" y="14"/>
                      <a:pt x="96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3" y="15"/>
                      <a:pt x="92" y="15"/>
                      <a:pt x="92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0" y="14"/>
                      <a:pt x="90" y="14"/>
                      <a:pt x="90" y="13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7" y="14"/>
                      <a:pt x="87" y="14"/>
                      <a:pt x="86" y="15"/>
                    </a:cubicBezTo>
                    <a:cubicBezTo>
                      <a:pt x="85" y="15"/>
                      <a:pt x="84" y="15"/>
                      <a:pt x="84" y="15"/>
                    </a:cubicBezTo>
                    <a:cubicBezTo>
                      <a:pt x="83" y="15"/>
                      <a:pt x="82" y="14"/>
                      <a:pt x="82" y="14"/>
                    </a:cubicBezTo>
                    <a:cubicBezTo>
                      <a:pt x="80" y="13"/>
                      <a:pt x="80" y="12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79" y="8"/>
                      <a:pt x="79" y="7"/>
                      <a:pt x="80" y="6"/>
                    </a:cubicBezTo>
                    <a:cubicBezTo>
                      <a:pt x="80" y="5"/>
                      <a:pt x="81" y="5"/>
                      <a:pt x="81" y="5"/>
                    </a:cubicBezTo>
                    <a:cubicBezTo>
                      <a:pt x="81" y="5"/>
                      <a:pt x="81" y="4"/>
                      <a:pt x="81" y="4"/>
                    </a:cubicBezTo>
                    <a:cubicBezTo>
                      <a:pt x="82" y="4"/>
                      <a:pt x="83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2"/>
                      <a:pt x="83" y="2"/>
                      <a:pt x="83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0" y="1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7" y="1"/>
                      <a:pt x="77" y="1"/>
                      <a:pt x="76" y="1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73" y="1"/>
                      <a:pt x="73" y="1"/>
                    </a:cubicBezTo>
                    <a:cubicBezTo>
                      <a:pt x="72" y="1"/>
                      <a:pt x="72" y="1"/>
                      <a:pt x="72" y="1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7" y="3"/>
                      <a:pt x="66" y="3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3" y="5"/>
                      <a:pt x="62" y="5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28" y="97"/>
                      <a:pt x="28" y="97"/>
                    </a:cubicBezTo>
                    <a:cubicBezTo>
                      <a:pt x="28" y="98"/>
                      <a:pt x="27" y="99"/>
                      <a:pt x="27" y="99"/>
                    </a:cubicBezTo>
                    <a:cubicBezTo>
                      <a:pt x="27" y="100"/>
                      <a:pt x="26" y="100"/>
                      <a:pt x="26" y="100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5" y="101"/>
                      <a:pt x="25" y="101"/>
                      <a:pt x="25" y="102"/>
                    </a:cubicBezTo>
                    <a:cubicBezTo>
                      <a:pt x="24" y="103"/>
                      <a:pt x="24" y="103"/>
                      <a:pt x="24" y="103"/>
                    </a:cubicBezTo>
                    <a:cubicBezTo>
                      <a:pt x="24" y="103"/>
                      <a:pt x="22" y="104"/>
                      <a:pt x="22" y="104"/>
                    </a:cubicBezTo>
                    <a:cubicBezTo>
                      <a:pt x="22" y="104"/>
                      <a:pt x="21" y="104"/>
                      <a:pt x="21" y="104"/>
                    </a:cubicBezTo>
                    <a:cubicBezTo>
                      <a:pt x="20" y="104"/>
                      <a:pt x="19" y="105"/>
                      <a:pt x="19" y="106"/>
                    </a:cubicBezTo>
                    <a:cubicBezTo>
                      <a:pt x="18" y="106"/>
                      <a:pt x="17" y="106"/>
                      <a:pt x="17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15" y="109"/>
                      <a:pt x="15" y="112"/>
                      <a:pt x="15" y="112"/>
                    </a:cubicBezTo>
                    <a:cubicBezTo>
                      <a:pt x="15" y="112"/>
                      <a:pt x="14" y="114"/>
                      <a:pt x="14" y="114"/>
                    </a:cubicBezTo>
                    <a:cubicBezTo>
                      <a:pt x="14" y="114"/>
                      <a:pt x="12" y="116"/>
                      <a:pt x="12" y="116"/>
                    </a:cubicBezTo>
                    <a:cubicBezTo>
                      <a:pt x="12" y="116"/>
                      <a:pt x="11" y="118"/>
                      <a:pt x="11" y="118"/>
                    </a:cubicBezTo>
                    <a:cubicBezTo>
                      <a:pt x="11" y="118"/>
                      <a:pt x="10" y="119"/>
                      <a:pt x="10" y="119"/>
                    </a:cubicBezTo>
                    <a:cubicBezTo>
                      <a:pt x="10" y="120"/>
                      <a:pt x="9" y="121"/>
                      <a:pt x="9" y="121"/>
                    </a:cubicBezTo>
                    <a:cubicBezTo>
                      <a:pt x="9" y="122"/>
                      <a:pt x="9" y="123"/>
                      <a:pt x="9" y="123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8" y="126"/>
                      <a:pt x="8" y="126"/>
                      <a:pt x="7" y="127"/>
                    </a:cubicBezTo>
                    <a:cubicBezTo>
                      <a:pt x="6" y="127"/>
                      <a:pt x="6" y="128"/>
                      <a:pt x="5" y="129"/>
                    </a:cubicBezTo>
                    <a:cubicBezTo>
                      <a:pt x="5" y="129"/>
                      <a:pt x="5" y="130"/>
                      <a:pt x="4" y="131"/>
                    </a:cubicBezTo>
                    <a:cubicBezTo>
                      <a:pt x="4" y="132"/>
                      <a:pt x="4" y="132"/>
                      <a:pt x="4" y="132"/>
                    </a:cubicBezTo>
                    <a:cubicBezTo>
                      <a:pt x="4" y="133"/>
                      <a:pt x="4" y="134"/>
                      <a:pt x="4" y="134"/>
                    </a:cubicBezTo>
                    <a:cubicBezTo>
                      <a:pt x="4" y="134"/>
                      <a:pt x="6" y="135"/>
                      <a:pt x="6" y="135"/>
                    </a:cubicBezTo>
                    <a:cubicBezTo>
                      <a:pt x="7" y="136"/>
                      <a:pt x="7" y="136"/>
                      <a:pt x="7" y="136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8" y="137"/>
                      <a:pt x="9" y="136"/>
                      <a:pt x="9" y="136"/>
                    </a:cubicBezTo>
                    <a:cubicBezTo>
                      <a:pt x="10" y="136"/>
                      <a:pt x="11" y="136"/>
                      <a:pt x="11" y="136"/>
                    </a:cubicBezTo>
                    <a:cubicBezTo>
                      <a:pt x="12" y="137"/>
                      <a:pt x="12" y="137"/>
                      <a:pt x="12" y="137"/>
                    </a:cubicBezTo>
                    <a:cubicBezTo>
                      <a:pt x="12" y="137"/>
                      <a:pt x="11" y="137"/>
                      <a:pt x="11" y="138"/>
                    </a:cubicBezTo>
                    <a:cubicBezTo>
                      <a:pt x="10" y="138"/>
                      <a:pt x="11" y="139"/>
                      <a:pt x="11" y="139"/>
                    </a:cubicBezTo>
                    <a:cubicBezTo>
                      <a:pt x="11" y="139"/>
                      <a:pt x="12" y="142"/>
                      <a:pt x="12" y="142"/>
                    </a:cubicBezTo>
                    <a:cubicBezTo>
                      <a:pt x="12" y="142"/>
                      <a:pt x="12" y="144"/>
                      <a:pt x="12" y="145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2" y="145"/>
                      <a:pt x="10" y="148"/>
                      <a:pt x="9" y="148"/>
                    </a:cubicBezTo>
                    <a:cubicBezTo>
                      <a:pt x="9" y="149"/>
                      <a:pt x="10" y="149"/>
                      <a:pt x="10" y="149"/>
                    </a:cubicBezTo>
                    <a:cubicBezTo>
                      <a:pt x="11" y="149"/>
                      <a:pt x="12" y="148"/>
                      <a:pt x="12" y="148"/>
                    </a:cubicBezTo>
                    <a:cubicBezTo>
                      <a:pt x="14" y="149"/>
                      <a:pt x="14" y="149"/>
                      <a:pt x="14" y="149"/>
                    </a:cubicBezTo>
                    <a:cubicBezTo>
                      <a:pt x="16" y="148"/>
                      <a:pt x="16" y="148"/>
                      <a:pt x="16" y="148"/>
                    </a:cubicBezTo>
                    <a:cubicBezTo>
                      <a:pt x="16" y="148"/>
                      <a:pt x="19" y="148"/>
                      <a:pt x="19" y="148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0"/>
                      <a:pt x="23" y="151"/>
                      <a:pt x="23" y="151"/>
                    </a:cubicBezTo>
                    <a:cubicBezTo>
                      <a:pt x="23" y="151"/>
                      <a:pt x="23" y="152"/>
                      <a:pt x="23" y="152"/>
                    </a:cubicBezTo>
                    <a:cubicBezTo>
                      <a:pt x="23" y="152"/>
                      <a:pt x="23" y="154"/>
                      <a:pt x="23" y="155"/>
                    </a:cubicBezTo>
                    <a:cubicBezTo>
                      <a:pt x="23" y="155"/>
                      <a:pt x="23" y="157"/>
                      <a:pt x="23" y="157"/>
                    </a:cubicBezTo>
                    <a:cubicBezTo>
                      <a:pt x="22" y="161"/>
                      <a:pt x="22" y="161"/>
                      <a:pt x="22" y="161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18" y="169"/>
                      <a:pt x="18" y="169"/>
                      <a:pt x="18" y="169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8" y="175"/>
                      <a:pt x="18" y="177"/>
                      <a:pt x="17" y="178"/>
                    </a:cubicBezTo>
                    <a:cubicBezTo>
                      <a:pt x="17" y="178"/>
                      <a:pt x="16" y="180"/>
                      <a:pt x="16" y="180"/>
                    </a:cubicBezTo>
                    <a:cubicBezTo>
                      <a:pt x="16" y="180"/>
                      <a:pt x="15" y="183"/>
                      <a:pt x="15" y="184"/>
                    </a:cubicBezTo>
                    <a:cubicBezTo>
                      <a:pt x="15" y="185"/>
                      <a:pt x="14" y="187"/>
                      <a:pt x="14" y="187"/>
                    </a:cubicBezTo>
                    <a:cubicBezTo>
                      <a:pt x="14" y="187"/>
                      <a:pt x="14" y="190"/>
                      <a:pt x="14" y="190"/>
                    </a:cubicBezTo>
                    <a:cubicBezTo>
                      <a:pt x="14" y="191"/>
                      <a:pt x="13" y="192"/>
                      <a:pt x="13" y="192"/>
                    </a:cubicBezTo>
                    <a:cubicBezTo>
                      <a:pt x="13" y="193"/>
                      <a:pt x="12" y="194"/>
                      <a:pt x="12" y="195"/>
                    </a:cubicBezTo>
                    <a:cubicBezTo>
                      <a:pt x="12" y="196"/>
                      <a:pt x="11" y="196"/>
                      <a:pt x="11" y="196"/>
                    </a:cubicBezTo>
                    <a:cubicBezTo>
                      <a:pt x="9" y="199"/>
                      <a:pt x="9" y="199"/>
                      <a:pt x="9" y="199"/>
                    </a:cubicBezTo>
                    <a:cubicBezTo>
                      <a:pt x="9" y="202"/>
                      <a:pt x="9" y="202"/>
                      <a:pt x="9" y="202"/>
                    </a:cubicBezTo>
                    <a:cubicBezTo>
                      <a:pt x="6" y="203"/>
                      <a:pt x="6" y="203"/>
                      <a:pt x="6" y="203"/>
                    </a:cubicBezTo>
                    <a:cubicBezTo>
                      <a:pt x="6" y="206"/>
                      <a:pt x="6" y="206"/>
                      <a:pt x="6" y="206"/>
                    </a:cubicBezTo>
                    <a:cubicBezTo>
                      <a:pt x="4" y="207"/>
                      <a:pt x="4" y="207"/>
                      <a:pt x="4" y="207"/>
                    </a:cubicBezTo>
                    <a:cubicBezTo>
                      <a:pt x="2" y="209"/>
                      <a:pt x="2" y="209"/>
                      <a:pt x="2" y="209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" y="211"/>
                      <a:pt x="3" y="211"/>
                      <a:pt x="3" y="211"/>
                    </a:cubicBezTo>
                    <a:cubicBezTo>
                      <a:pt x="4" y="210"/>
                      <a:pt x="4" y="210"/>
                      <a:pt x="4" y="210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9" y="210"/>
                      <a:pt x="9" y="210"/>
                      <a:pt x="9" y="210"/>
                    </a:cubicBezTo>
                    <a:cubicBezTo>
                      <a:pt x="11" y="210"/>
                      <a:pt x="11" y="210"/>
                      <a:pt x="11" y="210"/>
                    </a:cubicBezTo>
                    <a:cubicBezTo>
                      <a:pt x="13" y="210"/>
                      <a:pt x="13" y="210"/>
                      <a:pt x="13" y="210"/>
                    </a:cubicBezTo>
                    <a:cubicBezTo>
                      <a:pt x="14" y="210"/>
                      <a:pt x="14" y="210"/>
                      <a:pt x="14" y="210"/>
                    </a:cubicBezTo>
                    <a:cubicBezTo>
                      <a:pt x="15" y="209"/>
                      <a:pt x="15" y="209"/>
                      <a:pt x="15" y="209"/>
                    </a:cubicBezTo>
                    <a:cubicBezTo>
                      <a:pt x="18" y="211"/>
                      <a:pt x="18" y="211"/>
                      <a:pt x="18" y="211"/>
                    </a:cubicBezTo>
                    <a:cubicBezTo>
                      <a:pt x="21" y="213"/>
                      <a:pt x="21" y="213"/>
                      <a:pt x="21" y="213"/>
                    </a:cubicBezTo>
                    <a:cubicBezTo>
                      <a:pt x="23" y="212"/>
                      <a:pt x="23" y="212"/>
                      <a:pt x="23" y="212"/>
                    </a:cubicBezTo>
                    <a:cubicBezTo>
                      <a:pt x="25" y="213"/>
                      <a:pt x="25" y="213"/>
                      <a:pt x="25" y="213"/>
                    </a:cubicBezTo>
                    <a:cubicBezTo>
                      <a:pt x="26" y="214"/>
                      <a:pt x="26" y="214"/>
                      <a:pt x="26" y="214"/>
                    </a:cubicBezTo>
                    <a:cubicBezTo>
                      <a:pt x="28" y="214"/>
                      <a:pt x="28" y="214"/>
                      <a:pt x="28" y="214"/>
                    </a:cubicBezTo>
                    <a:cubicBezTo>
                      <a:pt x="30" y="215"/>
                      <a:pt x="30" y="215"/>
                      <a:pt x="30" y="215"/>
                    </a:cubicBezTo>
                    <a:cubicBezTo>
                      <a:pt x="32" y="217"/>
                      <a:pt x="32" y="217"/>
                      <a:pt x="32" y="217"/>
                    </a:cubicBezTo>
                    <a:cubicBezTo>
                      <a:pt x="35" y="219"/>
                      <a:pt x="35" y="219"/>
                      <a:pt x="35" y="219"/>
                    </a:cubicBezTo>
                    <a:cubicBezTo>
                      <a:pt x="36" y="220"/>
                      <a:pt x="36" y="220"/>
                      <a:pt x="36" y="220"/>
                    </a:cubicBezTo>
                    <a:cubicBezTo>
                      <a:pt x="39" y="220"/>
                      <a:pt x="39" y="220"/>
                      <a:pt x="39" y="220"/>
                    </a:cubicBezTo>
                    <a:cubicBezTo>
                      <a:pt x="42" y="220"/>
                      <a:pt x="42" y="220"/>
                      <a:pt x="42" y="220"/>
                    </a:cubicBezTo>
                    <a:cubicBezTo>
                      <a:pt x="47" y="219"/>
                      <a:pt x="47" y="219"/>
                      <a:pt x="47" y="219"/>
                    </a:cubicBezTo>
                    <a:cubicBezTo>
                      <a:pt x="51" y="218"/>
                      <a:pt x="51" y="218"/>
                      <a:pt x="51" y="218"/>
                    </a:cubicBezTo>
                    <a:cubicBezTo>
                      <a:pt x="53" y="217"/>
                      <a:pt x="53" y="217"/>
                      <a:pt x="53" y="217"/>
                    </a:cubicBezTo>
                    <a:cubicBezTo>
                      <a:pt x="55" y="217"/>
                      <a:pt x="55" y="217"/>
                      <a:pt x="55" y="217"/>
                    </a:cubicBezTo>
                    <a:cubicBezTo>
                      <a:pt x="56" y="217"/>
                      <a:pt x="56" y="217"/>
                      <a:pt x="56" y="217"/>
                    </a:cubicBezTo>
                    <a:lnTo>
                      <a:pt x="55" y="215"/>
                    </a:ln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939" name="Freeform 124">
                <a:extLst>
                  <a:ext uri="{FF2B5EF4-FFF2-40B4-BE49-F238E27FC236}">
                    <a16:creationId xmlns:a16="http://schemas.microsoft.com/office/drawing/2014/main" id="{0C1A6750-832C-4394-D2F9-BF211FC14E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2435"/>
                <a:ext cx="264" cy="167"/>
              </a:xfrm>
              <a:custGeom>
                <a:avLst/>
                <a:gdLst>
                  <a:gd name="T0" fmla="*/ 23 w 132"/>
                  <a:gd name="T1" fmla="*/ 68 h 83"/>
                  <a:gd name="T2" fmla="*/ 24 w 132"/>
                  <a:gd name="T3" fmla="*/ 76 h 83"/>
                  <a:gd name="T4" fmla="*/ 29 w 132"/>
                  <a:gd name="T5" fmla="*/ 83 h 83"/>
                  <a:gd name="T6" fmla="*/ 37 w 132"/>
                  <a:gd name="T7" fmla="*/ 82 h 83"/>
                  <a:gd name="T8" fmla="*/ 44 w 132"/>
                  <a:gd name="T9" fmla="*/ 79 h 83"/>
                  <a:gd name="T10" fmla="*/ 49 w 132"/>
                  <a:gd name="T11" fmla="*/ 80 h 83"/>
                  <a:gd name="T12" fmla="*/ 54 w 132"/>
                  <a:gd name="T13" fmla="*/ 79 h 83"/>
                  <a:gd name="T14" fmla="*/ 57 w 132"/>
                  <a:gd name="T15" fmla="*/ 72 h 83"/>
                  <a:gd name="T16" fmla="*/ 60 w 132"/>
                  <a:gd name="T17" fmla="*/ 64 h 83"/>
                  <a:gd name="T18" fmla="*/ 69 w 132"/>
                  <a:gd name="T19" fmla="*/ 57 h 83"/>
                  <a:gd name="T20" fmla="*/ 71 w 132"/>
                  <a:gd name="T21" fmla="*/ 67 h 83"/>
                  <a:gd name="T22" fmla="*/ 75 w 132"/>
                  <a:gd name="T23" fmla="*/ 72 h 83"/>
                  <a:gd name="T24" fmla="*/ 84 w 132"/>
                  <a:gd name="T25" fmla="*/ 74 h 83"/>
                  <a:gd name="T26" fmla="*/ 86 w 132"/>
                  <a:gd name="T27" fmla="*/ 79 h 83"/>
                  <a:gd name="T28" fmla="*/ 88 w 132"/>
                  <a:gd name="T29" fmla="*/ 72 h 83"/>
                  <a:gd name="T30" fmla="*/ 91 w 132"/>
                  <a:gd name="T31" fmla="*/ 70 h 83"/>
                  <a:gd name="T32" fmla="*/ 93 w 132"/>
                  <a:gd name="T33" fmla="*/ 64 h 83"/>
                  <a:gd name="T34" fmla="*/ 94 w 132"/>
                  <a:gd name="T35" fmla="*/ 56 h 83"/>
                  <a:gd name="T36" fmla="*/ 100 w 132"/>
                  <a:gd name="T37" fmla="*/ 55 h 83"/>
                  <a:gd name="T38" fmla="*/ 104 w 132"/>
                  <a:gd name="T39" fmla="*/ 63 h 83"/>
                  <a:gd name="T40" fmla="*/ 110 w 132"/>
                  <a:gd name="T41" fmla="*/ 62 h 83"/>
                  <a:gd name="T42" fmla="*/ 117 w 132"/>
                  <a:gd name="T43" fmla="*/ 59 h 83"/>
                  <a:gd name="T44" fmla="*/ 118 w 132"/>
                  <a:gd name="T45" fmla="*/ 53 h 83"/>
                  <a:gd name="T46" fmla="*/ 124 w 132"/>
                  <a:gd name="T47" fmla="*/ 49 h 83"/>
                  <a:gd name="T48" fmla="*/ 128 w 132"/>
                  <a:gd name="T49" fmla="*/ 47 h 83"/>
                  <a:gd name="T50" fmla="*/ 130 w 132"/>
                  <a:gd name="T51" fmla="*/ 40 h 83"/>
                  <a:gd name="T52" fmla="*/ 130 w 132"/>
                  <a:gd name="T53" fmla="*/ 37 h 83"/>
                  <a:gd name="T54" fmla="*/ 125 w 132"/>
                  <a:gd name="T55" fmla="*/ 38 h 83"/>
                  <a:gd name="T56" fmla="*/ 118 w 132"/>
                  <a:gd name="T57" fmla="*/ 40 h 83"/>
                  <a:gd name="T58" fmla="*/ 112 w 132"/>
                  <a:gd name="T59" fmla="*/ 34 h 83"/>
                  <a:gd name="T60" fmla="*/ 101 w 132"/>
                  <a:gd name="T61" fmla="*/ 33 h 83"/>
                  <a:gd name="T62" fmla="*/ 101 w 132"/>
                  <a:gd name="T63" fmla="*/ 31 h 83"/>
                  <a:gd name="T64" fmla="*/ 101 w 132"/>
                  <a:gd name="T65" fmla="*/ 28 h 83"/>
                  <a:gd name="T66" fmla="*/ 104 w 132"/>
                  <a:gd name="T67" fmla="*/ 20 h 83"/>
                  <a:gd name="T68" fmla="*/ 104 w 132"/>
                  <a:gd name="T69" fmla="*/ 14 h 83"/>
                  <a:gd name="T70" fmla="*/ 96 w 132"/>
                  <a:gd name="T71" fmla="*/ 8 h 83"/>
                  <a:gd name="T72" fmla="*/ 88 w 132"/>
                  <a:gd name="T73" fmla="*/ 6 h 83"/>
                  <a:gd name="T74" fmla="*/ 80 w 132"/>
                  <a:gd name="T75" fmla="*/ 4 h 83"/>
                  <a:gd name="T76" fmla="*/ 78 w 132"/>
                  <a:gd name="T77" fmla="*/ 5 h 83"/>
                  <a:gd name="T78" fmla="*/ 76 w 132"/>
                  <a:gd name="T79" fmla="*/ 1 h 83"/>
                  <a:gd name="T80" fmla="*/ 70 w 132"/>
                  <a:gd name="T81" fmla="*/ 2 h 83"/>
                  <a:gd name="T82" fmla="*/ 73 w 132"/>
                  <a:gd name="T83" fmla="*/ 7 h 83"/>
                  <a:gd name="T84" fmla="*/ 70 w 132"/>
                  <a:gd name="T85" fmla="*/ 10 h 83"/>
                  <a:gd name="T86" fmla="*/ 60 w 132"/>
                  <a:gd name="T87" fmla="*/ 11 h 83"/>
                  <a:gd name="T88" fmla="*/ 48 w 132"/>
                  <a:gd name="T89" fmla="*/ 11 h 83"/>
                  <a:gd name="T90" fmla="*/ 44 w 132"/>
                  <a:gd name="T91" fmla="*/ 12 h 83"/>
                  <a:gd name="T92" fmla="*/ 40 w 132"/>
                  <a:gd name="T93" fmla="*/ 18 h 83"/>
                  <a:gd name="T94" fmla="*/ 34 w 132"/>
                  <a:gd name="T95" fmla="*/ 20 h 83"/>
                  <a:gd name="T96" fmla="*/ 29 w 132"/>
                  <a:gd name="T97" fmla="*/ 17 h 83"/>
                  <a:gd name="T98" fmla="*/ 27 w 132"/>
                  <a:gd name="T99" fmla="*/ 25 h 83"/>
                  <a:gd name="T100" fmla="*/ 19 w 132"/>
                  <a:gd name="T101" fmla="*/ 33 h 83"/>
                  <a:gd name="T102" fmla="*/ 13 w 132"/>
                  <a:gd name="T103" fmla="*/ 39 h 83"/>
                  <a:gd name="T104" fmla="*/ 12 w 132"/>
                  <a:gd name="T105" fmla="*/ 46 h 83"/>
                  <a:gd name="T106" fmla="*/ 2 w 132"/>
                  <a:gd name="T107" fmla="*/ 54 h 83"/>
                  <a:gd name="T108" fmla="*/ 2 w 132"/>
                  <a:gd name="T109" fmla="*/ 61 h 83"/>
                  <a:gd name="T110" fmla="*/ 17 w 132"/>
                  <a:gd name="T111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2" h="83">
                    <a:moveTo>
                      <a:pt x="17" y="57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3"/>
                      <a:pt x="22" y="64"/>
                      <a:pt x="22" y="64"/>
                    </a:cubicBezTo>
                    <a:cubicBezTo>
                      <a:pt x="23" y="65"/>
                      <a:pt x="23" y="67"/>
                      <a:pt x="23" y="67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3" y="69"/>
                      <a:pt x="23" y="70"/>
                      <a:pt x="23" y="70"/>
                    </a:cubicBezTo>
                    <a:cubicBezTo>
                      <a:pt x="23" y="70"/>
                      <a:pt x="22" y="71"/>
                      <a:pt x="22" y="72"/>
                    </a:cubicBezTo>
                    <a:cubicBezTo>
                      <a:pt x="22" y="72"/>
                      <a:pt x="23" y="72"/>
                      <a:pt x="23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3"/>
                      <a:pt x="24" y="75"/>
                      <a:pt x="24" y="76"/>
                    </a:cubicBez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6"/>
                      <a:pt x="25" y="77"/>
                      <a:pt x="25" y="77"/>
                    </a:cubicBezTo>
                    <a:cubicBezTo>
                      <a:pt x="26" y="78"/>
                      <a:pt x="26" y="78"/>
                      <a:pt x="27" y="79"/>
                    </a:cubicBezTo>
                    <a:cubicBezTo>
                      <a:pt x="28" y="80"/>
                      <a:pt x="29" y="81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30" y="83"/>
                      <a:pt x="30" y="83"/>
                      <a:pt x="31" y="82"/>
                    </a:cubicBezTo>
                    <a:cubicBezTo>
                      <a:pt x="31" y="82"/>
                      <a:pt x="32" y="81"/>
                      <a:pt x="33" y="81"/>
                    </a:cubicBezTo>
                    <a:cubicBezTo>
                      <a:pt x="34" y="81"/>
                      <a:pt x="34" y="81"/>
                      <a:pt x="35" y="82"/>
                    </a:cubicBezTo>
                    <a:cubicBezTo>
                      <a:pt x="35" y="82"/>
                      <a:pt x="35" y="82"/>
                      <a:pt x="36" y="82"/>
                    </a:cubicBezTo>
                    <a:cubicBezTo>
                      <a:pt x="36" y="82"/>
                      <a:pt x="36" y="82"/>
                      <a:pt x="37" y="82"/>
                    </a:cubicBezTo>
                    <a:cubicBezTo>
                      <a:pt x="37" y="81"/>
                      <a:pt x="38" y="80"/>
                      <a:pt x="39" y="80"/>
                    </a:cubicBezTo>
                    <a:cubicBezTo>
                      <a:pt x="39" y="80"/>
                      <a:pt x="39" y="79"/>
                      <a:pt x="39" y="79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79"/>
                      <a:pt x="43" y="79"/>
                      <a:pt x="44" y="79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46" y="79"/>
                      <a:pt x="47" y="80"/>
                      <a:pt x="47" y="80"/>
                    </a:cubicBezTo>
                    <a:cubicBezTo>
                      <a:pt x="47" y="81"/>
                      <a:pt x="48" y="81"/>
                      <a:pt x="48" y="81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8" y="81"/>
                      <a:pt x="48" y="81"/>
                      <a:pt x="49" y="81"/>
                    </a:cubicBezTo>
                    <a:cubicBezTo>
                      <a:pt x="49" y="81"/>
                      <a:pt x="49" y="81"/>
                      <a:pt x="49" y="80"/>
                    </a:cubicBezTo>
                    <a:cubicBezTo>
                      <a:pt x="50" y="79"/>
                      <a:pt x="51" y="79"/>
                      <a:pt x="52" y="79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4" y="78"/>
                      <a:pt x="54" y="77"/>
                      <a:pt x="54" y="77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4"/>
                      <a:pt x="57" y="73"/>
                      <a:pt x="57" y="73"/>
                    </a:cubicBezTo>
                    <a:cubicBezTo>
                      <a:pt x="57" y="73"/>
                      <a:pt x="57" y="72"/>
                      <a:pt x="57" y="72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60" y="64"/>
                    </a:cubicBezTo>
                    <a:cubicBezTo>
                      <a:pt x="61" y="64"/>
                      <a:pt x="62" y="63"/>
                      <a:pt x="62" y="63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61"/>
                      <a:pt x="63" y="60"/>
                      <a:pt x="64" y="59"/>
                    </a:cubicBezTo>
                    <a:cubicBezTo>
                      <a:pt x="65" y="59"/>
                      <a:pt x="68" y="58"/>
                      <a:pt x="68" y="58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1" y="59"/>
                      <a:pt x="71" y="60"/>
                      <a:pt x="71" y="62"/>
                    </a:cubicBezTo>
                    <a:cubicBezTo>
                      <a:pt x="71" y="62"/>
                      <a:pt x="71" y="62"/>
                      <a:pt x="71" y="63"/>
                    </a:cubicBezTo>
                    <a:cubicBezTo>
                      <a:pt x="71" y="63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6"/>
                    </a:cubicBezTo>
                    <a:cubicBezTo>
                      <a:pt x="71" y="66"/>
                      <a:pt x="71" y="67"/>
                      <a:pt x="71" y="67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2" y="68"/>
                      <a:pt x="72" y="68"/>
                      <a:pt x="72" y="69"/>
                    </a:cubicBezTo>
                    <a:cubicBezTo>
                      <a:pt x="72" y="69"/>
                      <a:pt x="73" y="69"/>
                      <a:pt x="73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4" y="71"/>
                      <a:pt x="75" y="71"/>
                      <a:pt x="75" y="72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75" y="72"/>
                      <a:pt x="76" y="72"/>
                      <a:pt x="76" y="72"/>
                    </a:cubicBezTo>
                    <a:cubicBezTo>
                      <a:pt x="77" y="72"/>
                      <a:pt x="78" y="72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80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5" y="76"/>
                      <a:pt x="85" y="77"/>
                      <a:pt x="85" y="78"/>
                    </a:cubicBezTo>
                    <a:cubicBezTo>
                      <a:pt x="84" y="78"/>
                      <a:pt x="84" y="78"/>
                      <a:pt x="84" y="79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6" y="79"/>
                    </a:cubicBezTo>
                    <a:cubicBezTo>
                      <a:pt x="86" y="79"/>
                      <a:pt x="86" y="79"/>
                      <a:pt x="86" y="79"/>
                    </a:cubicBezTo>
                    <a:cubicBezTo>
                      <a:pt x="86" y="79"/>
                      <a:pt x="86" y="79"/>
                      <a:pt x="86" y="78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4"/>
                      <a:pt x="87" y="73"/>
                      <a:pt x="88" y="7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89" y="72"/>
                      <a:pt x="89" y="72"/>
                      <a:pt x="89" y="71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1" y="70"/>
                      <a:pt x="91" y="70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2" y="68"/>
                      <a:pt x="92" y="67"/>
                      <a:pt x="93" y="66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4"/>
                    </a:cubicBez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63"/>
                      <a:pt x="93" y="63"/>
                      <a:pt x="93" y="63"/>
                    </a:cubicBezTo>
                    <a:cubicBezTo>
                      <a:pt x="93" y="63"/>
                      <a:pt x="93" y="63"/>
                      <a:pt x="93" y="63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5" y="55"/>
                      <a:pt x="96" y="55"/>
                      <a:pt x="97" y="55"/>
                    </a:cubicBezTo>
                    <a:cubicBezTo>
                      <a:pt x="97" y="55"/>
                      <a:pt x="98" y="55"/>
                      <a:pt x="99" y="56"/>
                    </a:cubicBezTo>
                    <a:cubicBezTo>
                      <a:pt x="99" y="56"/>
                      <a:pt x="99" y="56"/>
                      <a:pt x="99" y="56"/>
                    </a:cubicBezTo>
                    <a:cubicBezTo>
                      <a:pt x="99" y="55"/>
                      <a:pt x="99" y="55"/>
                      <a:pt x="99" y="55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2" y="55"/>
                      <a:pt x="103" y="56"/>
                      <a:pt x="103" y="57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3" y="60"/>
                      <a:pt x="103" y="60"/>
                      <a:pt x="103" y="60"/>
                    </a:cubicBezTo>
                    <a:cubicBezTo>
                      <a:pt x="103" y="60"/>
                      <a:pt x="104" y="61"/>
                      <a:pt x="104" y="61"/>
                    </a:cubicBezTo>
                    <a:cubicBezTo>
                      <a:pt x="104" y="62"/>
                      <a:pt x="104" y="62"/>
                      <a:pt x="104" y="63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4" y="64"/>
                      <a:pt x="105" y="64"/>
                      <a:pt x="105" y="64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6" y="63"/>
                      <a:pt x="107" y="63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2" y="61"/>
                      <a:pt x="112" y="61"/>
                      <a:pt x="112" y="61"/>
                    </a:cubicBezTo>
                    <a:cubicBezTo>
                      <a:pt x="113" y="60"/>
                      <a:pt x="114" y="60"/>
                      <a:pt x="114" y="60"/>
                    </a:cubicBezTo>
                    <a:cubicBezTo>
                      <a:pt x="117" y="60"/>
                      <a:pt x="117" y="60"/>
                      <a:pt x="117" y="60"/>
                    </a:cubicBezTo>
                    <a:cubicBezTo>
                      <a:pt x="117" y="60"/>
                      <a:pt x="117" y="60"/>
                      <a:pt x="117" y="59"/>
                    </a:cubicBezTo>
                    <a:cubicBezTo>
                      <a:pt x="117" y="59"/>
                      <a:pt x="117" y="59"/>
                      <a:pt x="117" y="59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55"/>
                      <a:pt x="117" y="55"/>
                      <a:pt x="117" y="55"/>
                    </a:cubicBezTo>
                    <a:cubicBezTo>
                      <a:pt x="117" y="55"/>
                      <a:pt x="117" y="55"/>
                      <a:pt x="117" y="55"/>
                    </a:cubicBezTo>
                    <a:cubicBezTo>
                      <a:pt x="117" y="55"/>
                      <a:pt x="117" y="54"/>
                      <a:pt x="118" y="53"/>
                    </a:cubicBezTo>
                    <a:cubicBezTo>
                      <a:pt x="118" y="52"/>
                      <a:pt x="118" y="52"/>
                      <a:pt x="119" y="52"/>
                    </a:cubicBezTo>
                    <a:cubicBezTo>
                      <a:pt x="119" y="51"/>
                      <a:pt x="120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2" y="50"/>
                      <a:pt x="122" y="50"/>
                    </a:cubicBezTo>
                    <a:cubicBezTo>
                      <a:pt x="123" y="49"/>
                      <a:pt x="123" y="49"/>
                      <a:pt x="123" y="49"/>
                    </a:cubicBezTo>
                    <a:cubicBezTo>
                      <a:pt x="123" y="49"/>
                      <a:pt x="124" y="49"/>
                      <a:pt x="124" y="49"/>
                    </a:cubicBezTo>
                    <a:cubicBezTo>
                      <a:pt x="125" y="49"/>
                      <a:pt x="126" y="50"/>
                      <a:pt x="126" y="50"/>
                    </a:cubicBezTo>
                    <a:cubicBezTo>
                      <a:pt x="127" y="50"/>
                      <a:pt x="127" y="50"/>
                      <a:pt x="127" y="50"/>
                    </a:cubicBezTo>
                    <a:cubicBezTo>
                      <a:pt x="126" y="50"/>
                      <a:pt x="126" y="49"/>
                      <a:pt x="126" y="49"/>
                    </a:cubicBezTo>
                    <a:cubicBezTo>
                      <a:pt x="126" y="48"/>
                      <a:pt x="126" y="48"/>
                      <a:pt x="126" y="48"/>
                    </a:cubicBezTo>
                    <a:cubicBezTo>
                      <a:pt x="127" y="47"/>
                      <a:pt x="127" y="47"/>
                      <a:pt x="127" y="47"/>
                    </a:cubicBezTo>
                    <a:cubicBezTo>
                      <a:pt x="127" y="47"/>
                      <a:pt x="127" y="47"/>
                      <a:pt x="128" y="47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28" y="44"/>
                      <a:pt x="128" y="44"/>
                      <a:pt x="128" y="44"/>
                    </a:cubicBezTo>
                    <a:cubicBezTo>
                      <a:pt x="127" y="44"/>
                      <a:pt x="127" y="44"/>
                      <a:pt x="127" y="44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28" y="42"/>
                      <a:pt x="128" y="42"/>
                      <a:pt x="128" y="42"/>
                    </a:cubicBezTo>
                    <a:cubicBezTo>
                      <a:pt x="129" y="41"/>
                      <a:pt x="129" y="40"/>
                      <a:pt x="130" y="40"/>
                    </a:cubicBezTo>
                    <a:cubicBezTo>
                      <a:pt x="130" y="40"/>
                      <a:pt x="130" y="40"/>
                      <a:pt x="130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40"/>
                      <a:pt x="131" y="39"/>
                      <a:pt x="131" y="39"/>
                    </a:cubicBezTo>
                    <a:cubicBezTo>
                      <a:pt x="131" y="39"/>
                      <a:pt x="131" y="38"/>
                      <a:pt x="131" y="38"/>
                    </a:cubicBezTo>
                    <a:cubicBezTo>
                      <a:pt x="132" y="38"/>
                      <a:pt x="130" y="37"/>
                      <a:pt x="130" y="37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30" y="36"/>
                      <a:pt x="129" y="35"/>
                      <a:pt x="129" y="35"/>
                    </a:cubicBezTo>
                    <a:cubicBezTo>
                      <a:pt x="128" y="35"/>
                      <a:pt x="127" y="35"/>
                      <a:pt x="127" y="35"/>
                    </a:cubicBezTo>
                    <a:cubicBezTo>
                      <a:pt x="127" y="35"/>
                      <a:pt x="127" y="37"/>
                      <a:pt x="127" y="37"/>
                    </a:cubicBezTo>
                    <a:cubicBezTo>
                      <a:pt x="127" y="37"/>
                      <a:pt x="126" y="38"/>
                      <a:pt x="126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3" y="40"/>
                      <a:pt x="122" y="41"/>
                      <a:pt x="121" y="41"/>
                    </a:cubicBezTo>
                    <a:cubicBezTo>
                      <a:pt x="120" y="41"/>
                      <a:pt x="119" y="41"/>
                      <a:pt x="119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6" y="32"/>
                      <a:pt x="106" y="32"/>
                      <a:pt x="106" y="32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2" y="33"/>
                      <a:pt x="101" y="33"/>
                    </a:cubicBezTo>
                    <a:cubicBezTo>
                      <a:pt x="101" y="33"/>
                      <a:pt x="101" y="33"/>
                      <a:pt x="101" y="32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3"/>
                      <a:pt x="101" y="33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0"/>
                    </a:cubicBezTo>
                    <a:cubicBezTo>
                      <a:pt x="101" y="30"/>
                      <a:pt x="101" y="30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9"/>
                      <a:pt x="101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3"/>
                      <a:pt x="103" y="22"/>
                      <a:pt x="104" y="21"/>
                    </a:cubicBezTo>
                    <a:cubicBezTo>
                      <a:pt x="104" y="21"/>
                      <a:pt x="104" y="20"/>
                      <a:pt x="104" y="20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6" y="19"/>
                      <a:pt x="106" y="18"/>
                      <a:pt x="106" y="18"/>
                    </a:cubicBezTo>
                    <a:cubicBezTo>
                      <a:pt x="106" y="18"/>
                      <a:pt x="105" y="17"/>
                      <a:pt x="105" y="17"/>
                    </a:cubicBezTo>
                    <a:cubicBezTo>
                      <a:pt x="105" y="16"/>
                      <a:pt x="106" y="15"/>
                      <a:pt x="106" y="15"/>
                    </a:cubicBezTo>
                    <a:cubicBezTo>
                      <a:pt x="106" y="15"/>
                      <a:pt x="105" y="14"/>
                      <a:pt x="105" y="14"/>
                    </a:cubicBezTo>
                    <a:cubicBezTo>
                      <a:pt x="105" y="14"/>
                      <a:pt x="104" y="14"/>
                      <a:pt x="104" y="14"/>
                    </a:cubicBezTo>
                    <a:cubicBezTo>
                      <a:pt x="104" y="13"/>
                      <a:pt x="103" y="12"/>
                      <a:pt x="103" y="12"/>
                    </a:cubicBezTo>
                    <a:cubicBezTo>
                      <a:pt x="103" y="12"/>
                      <a:pt x="103" y="11"/>
                      <a:pt x="103" y="11"/>
                    </a:cubicBezTo>
                    <a:cubicBezTo>
                      <a:pt x="102" y="11"/>
                      <a:pt x="102" y="11"/>
                      <a:pt x="101" y="10"/>
                    </a:cubicBezTo>
                    <a:cubicBezTo>
                      <a:pt x="100" y="10"/>
                      <a:pt x="99" y="9"/>
                      <a:pt x="99" y="9"/>
                    </a:cubicBezTo>
                    <a:cubicBezTo>
                      <a:pt x="99" y="9"/>
                      <a:pt x="97" y="8"/>
                      <a:pt x="97" y="8"/>
                    </a:cubicBezTo>
                    <a:cubicBezTo>
                      <a:pt x="97" y="8"/>
                      <a:pt x="96" y="8"/>
                      <a:pt x="96" y="8"/>
                    </a:cubicBezTo>
                    <a:cubicBezTo>
                      <a:pt x="96" y="8"/>
                      <a:pt x="95" y="7"/>
                      <a:pt x="95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3" y="6"/>
                    </a:cubicBezTo>
                    <a:cubicBezTo>
                      <a:pt x="91" y="6"/>
                      <a:pt x="92" y="6"/>
                      <a:pt x="91" y="6"/>
                    </a:cubicBezTo>
                    <a:cubicBezTo>
                      <a:pt x="89" y="6"/>
                      <a:pt x="88" y="6"/>
                      <a:pt x="88" y="6"/>
                    </a:cubicBezTo>
                    <a:cubicBezTo>
                      <a:pt x="88" y="6"/>
                      <a:pt x="88" y="6"/>
                      <a:pt x="86" y="6"/>
                    </a:cubicBezTo>
                    <a:cubicBezTo>
                      <a:pt x="85" y="6"/>
                      <a:pt x="84" y="7"/>
                      <a:pt x="83" y="7"/>
                    </a:cubicBezTo>
                    <a:cubicBezTo>
                      <a:pt x="83" y="7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5"/>
                    </a:cubicBezTo>
                    <a:cubicBezTo>
                      <a:pt x="82" y="5"/>
                      <a:pt x="81" y="4"/>
                      <a:pt x="81" y="4"/>
                    </a:cubicBezTo>
                    <a:cubicBezTo>
                      <a:pt x="81" y="4"/>
                      <a:pt x="80" y="4"/>
                      <a:pt x="80" y="4"/>
                    </a:cubicBezTo>
                    <a:cubicBezTo>
                      <a:pt x="80" y="4"/>
                      <a:pt x="79" y="4"/>
                      <a:pt x="80" y="4"/>
                    </a:cubicBezTo>
                    <a:cubicBezTo>
                      <a:pt x="80" y="5"/>
                      <a:pt x="81" y="6"/>
                      <a:pt x="80" y="5"/>
                    </a:cubicBezTo>
                    <a:cubicBezTo>
                      <a:pt x="79" y="5"/>
                      <a:pt x="78" y="5"/>
                      <a:pt x="78" y="5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8" y="5"/>
                      <a:pt x="78" y="5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7" y="3"/>
                      <a:pt x="78" y="3"/>
                    </a:cubicBezTo>
                    <a:cubicBezTo>
                      <a:pt x="78" y="3"/>
                      <a:pt x="79" y="3"/>
                      <a:pt x="78" y="2"/>
                    </a:cubicBezTo>
                    <a:cubicBezTo>
                      <a:pt x="78" y="2"/>
                      <a:pt x="77" y="2"/>
                      <a:pt x="77" y="2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7" y="1"/>
                      <a:pt x="76" y="0"/>
                      <a:pt x="76" y="1"/>
                    </a:cubicBezTo>
                    <a:cubicBezTo>
                      <a:pt x="76" y="1"/>
                      <a:pt x="76" y="2"/>
                      <a:pt x="75" y="2"/>
                    </a:cubicBezTo>
                    <a:cubicBezTo>
                      <a:pt x="75" y="2"/>
                      <a:pt x="75" y="2"/>
                      <a:pt x="75" y="1"/>
                    </a:cubicBezTo>
                    <a:cubicBezTo>
                      <a:pt x="75" y="1"/>
                      <a:pt x="75" y="1"/>
                      <a:pt x="75" y="0"/>
                    </a:cubicBezTo>
                    <a:cubicBezTo>
                      <a:pt x="74" y="0"/>
                      <a:pt x="73" y="0"/>
                      <a:pt x="73" y="0"/>
                    </a:cubicBezTo>
                    <a:cubicBezTo>
                      <a:pt x="73" y="0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3"/>
                      <a:pt x="69" y="4"/>
                      <a:pt x="69" y="4"/>
                    </a:cubicBezTo>
                    <a:cubicBezTo>
                      <a:pt x="69" y="4"/>
                      <a:pt x="68" y="5"/>
                      <a:pt x="68" y="5"/>
                    </a:cubicBezTo>
                    <a:cubicBezTo>
                      <a:pt x="68" y="6"/>
                      <a:pt x="68" y="6"/>
                      <a:pt x="69" y="6"/>
                    </a:cubicBezTo>
                    <a:cubicBezTo>
                      <a:pt x="70" y="6"/>
                      <a:pt x="70" y="7"/>
                      <a:pt x="71" y="7"/>
                    </a:cubicBezTo>
                    <a:cubicBezTo>
                      <a:pt x="72" y="7"/>
                      <a:pt x="72" y="6"/>
                      <a:pt x="72" y="6"/>
                    </a:cubicBezTo>
                    <a:cubicBezTo>
                      <a:pt x="72" y="6"/>
                      <a:pt x="72" y="6"/>
                      <a:pt x="73" y="7"/>
                    </a:cubicBezTo>
                    <a:cubicBezTo>
                      <a:pt x="74" y="7"/>
                      <a:pt x="74" y="6"/>
                      <a:pt x="74" y="7"/>
                    </a:cubicBezTo>
                    <a:cubicBezTo>
                      <a:pt x="74" y="8"/>
                      <a:pt x="75" y="9"/>
                      <a:pt x="74" y="9"/>
                    </a:cubicBezTo>
                    <a:cubicBezTo>
                      <a:pt x="74" y="9"/>
                      <a:pt x="73" y="9"/>
                      <a:pt x="73" y="9"/>
                    </a:cubicBezTo>
                    <a:cubicBezTo>
                      <a:pt x="73" y="9"/>
                      <a:pt x="73" y="8"/>
                      <a:pt x="72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69" y="10"/>
                    </a:cubicBezTo>
                    <a:cubicBezTo>
                      <a:pt x="68" y="10"/>
                      <a:pt x="69" y="10"/>
                      <a:pt x="68" y="10"/>
                    </a:cubicBezTo>
                    <a:cubicBezTo>
                      <a:pt x="66" y="10"/>
                      <a:pt x="66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4" y="9"/>
                      <a:pt x="63" y="8"/>
                      <a:pt x="62" y="9"/>
                    </a:cubicBezTo>
                    <a:cubicBezTo>
                      <a:pt x="61" y="10"/>
                      <a:pt x="60" y="11"/>
                      <a:pt x="60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7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4" y="12"/>
                      <a:pt x="53" y="10"/>
                      <a:pt x="53" y="10"/>
                    </a:cubicBezTo>
                    <a:cubicBezTo>
                      <a:pt x="53" y="10"/>
                      <a:pt x="54" y="8"/>
                      <a:pt x="52" y="9"/>
                    </a:cubicBezTo>
                    <a:cubicBezTo>
                      <a:pt x="49" y="11"/>
                      <a:pt x="49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6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3" y="15"/>
                      <a:pt x="43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7"/>
                      <a:pt x="40" y="18"/>
                      <a:pt x="40" y="18"/>
                    </a:cubicBezTo>
                    <a:cubicBezTo>
                      <a:pt x="40" y="18"/>
                      <a:pt x="38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1" y="19"/>
                      <a:pt x="31" y="18"/>
                      <a:pt x="30" y="18"/>
                    </a:cubicBezTo>
                    <a:cubicBezTo>
                      <a:pt x="30" y="17"/>
                      <a:pt x="30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8" y="24"/>
                      <a:pt x="28" y="24"/>
                    </a:cubicBezTo>
                    <a:cubicBezTo>
                      <a:pt x="28" y="24"/>
                      <a:pt x="27" y="25"/>
                      <a:pt x="27" y="25"/>
                    </a:cubicBezTo>
                    <a:cubicBezTo>
                      <a:pt x="27" y="26"/>
                      <a:pt x="26" y="27"/>
                      <a:pt x="25" y="28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4" y="39"/>
                      <a:pt x="14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4"/>
                      <a:pt x="11" y="44"/>
                      <a:pt x="11" y="44"/>
                    </a:cubicBezTo>
                    <a:cubicBezTo>
                      <a:pt x="12" y="45"/>
                      <a:pt x="12" y="46"/>
                      <a:pt x="12" y="46"/>
                    </a:cubicBezTo>
                    <a:cubicBezTo>
                      <a:pt x="11" y="48"/>
                      <a:pt x="11" y="48"/>
                      <a:pt x="10" y="49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8" y="50"/>
                      <a:pt x="7" y="50"/>
                    </a:cubicBezTo>
                    <a:cubicBezTo>
                      <a:pt x="7" y="50"/>
                      <a:pt x="6" y="51"/>
                      <a:pt x="6" y="51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6"/>
                      <a:pt x="1" y="57"/>
                    </a:cubicBezTo>
                    <a:cubicBezTo>
                      <a:pt x="1" y="58"/>
                      <a:pt x="1" y="59"/>
                      <a:pt x="0" y="59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3" y="60"/>
                      <a:pt x="3" y="60"/>
                      <a:pt x="3" y="60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1" y="57"/>
                      <a:pt x="13" y="57"/>
                      <a:pt x="13" y="57"/>
                    </a:cubicBezTo>
                    <a:lnTo>
                      <a:pt x="17" y="57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0" name="Freeform 125">
                <a:extLst>
                  <a:ext uri="{FF2B5EF4-FFF2-40B4-BE49-F238E27FC236}">
                    <a16:creationId xmlns:a16="http://schemas.microsoft.com/office/drawing/2014/main" id="{A11EFEDB-83A1-B659-9F0B-B6A83CECE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0" y="25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1" name="Freeform 126">
                <a:extLst>
                  <a:ext uri="{FF2B5EF4-FFF2-40B4-BE49-F238E27FC236}">
                    <a16:creationId xmlns:a16="http://schemas.microsoft.com/office/drawing/2014/main" id="{09753428-2D2C-E865-03A4-BBD33C1B0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2498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2" name="Rectangle 127">
                <a:extLst>
                  <a:ext uri="{FF2B5EF4-FFF2-40B4-BE49-F238E27FC236}">
                    <a16:creationId xmlns:a16="http://schemas.microsoft.com/office/drawing/2014/main" id="{DB9B9E75-EA2C-37E0-3A9E-D818D20FAA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6" y="2463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3" name="Freeform 128">
                <a:extLst>
                  <a:ext uri="{FF2B5EF4-FFF2-40B4-BE49-F238E27FC236}">
                    <a16:creationId xmlns:a16="http://schemas.microsoft.com/office/drawing/2014/main" id="{9C9EAF55-9065-4021-A2E0-C01F201D7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3" y="2498"/>
                <a:ext cx="183" cy="140"/>
              </a:xfrm>
              <a:custGeom>
                <a:avLst/>
                <a:gdLst>
                  <a:gd name="T0" fmla="*/ 85 w 91"/>
                  <a:gd name="T1" fmla="*/ 6 h 70"/>
                  <a:gd name="T2" fmla="*/ 84 w 91"/>
                  <a:gd name="T3" fmla="*/ 3 h 70"/>
                  <a:gd name="T4" fmla="*/ 83 w 91"/>
                  <a:gd name="T5" fmla="*/ 2 h 70"/>
                  <a:gd name="T6" fmla="*/ 81 w 91"/>
                  <a:gd name="T7" fmla="*/ 0 h 70"/>
                  <a:gd name="T8" fmla="*/ 75 w 91"/>
                  <a:gd name="T9" fmla="*/ 6 h 70"/>
                  <a:gd name="T10" fmla="*/ 66 w 91"/>
                  <a:gd name="T11" fmla="*/ 11 h 70"/>
                  <a:gd name="T12" fmla="*/ 53 w 91"/>
                  <a:gd name="T13" fmla="*/ 14 h 70"/>
                  <a:gd name="T14" fmla="*/ 40 w 91"/>
                  <a:gd name="T15" fmla="*/ 21 h 70"/>
                  <a:gd name="T16" fmla="*/ 32 w 91"/>
                  <a:gd name="T17" fmla="*/ 27 h 70"/>
                  <a:gd name="T18" fmla="*/ 14 w 91"/>
                  <a:gd name="T19" fmla="*/ 25 h 70"/>
                  <a:gd name="T20" fmla="*/ 5 w 91"/>
                  <a:gd name="T21" fmla="*/ 28 h 70"/>
                  <a:gd name="T22" fmla="*/ 3 w 91"/>
                  <a:gd name="T23" fmla="*/ 30 h 70"/>
                  <a:gd name="T24" fmla="*/ 0 w 91"/>
                  <a:gd name="T25" fmla="*/ 32 h 70"/>
                  <a:gd name="T26" fmla="*/ 3 w 91"/>
                  <a:gd name="T27" fmla="*/ 35 h 70"/>
                  <a:gd name="T28" fmla="*/ 8 w 91"/>
                  <a:gd name="T29" fmla="*/ 37 h 70"/>
                  <a:gd name="T30" fmla="*/ 4 w 91"/>
                  <a:gd name="T31" fmla="*/ 44 h 70"/>
                  <a:gd name="T32" fmla="*/ 7 w 91"/>
                  <a:gd name="T33" fmla="*/ 45 h 70"/>
                  <a:gd name="T34" fmla="*/ 7 w 91"/>
                  <a:gd name="T35" fmla="*/ 51 h 70"/>
                  <a:gd name="T36" fmla="*/ 7 w 91"/>
                  <a:gd name="T37" fmla="*/ 56 h 70"/>
                  <a:gd name="T38" fmla="*/ 14 w 91"/>
                  <a:gd name="T39" fmla="*/ 62 h 70"/>
                  <a:gd name="T40" fmla="*/ 11 w 91"/>
                  <a:gd name="T41" fmla="*/ 63 h 70"/>
                  <a:gd name="T42" fmla="*/ 11 w 91"/>
                  <a:gd name="T43" fmla="*/ 65 h 70"/>
                  <a:gd name="T44" fmla="*/ 7 w 91"/>
                  <a:gd name="T45" fmla="*/ 66 h 70"/>
                  <a:gd name="T46" fmla="*/ 6 w 91"/>
                  <a:gd name="T47" fmla="*/ 68 h 70"/>
                  <a:gd name="T48" fmla="*/ 10 w 91"/>
                  <a:gd name="T49" fmla="*/ 69 h 70"/>
                  <a:gd name="T50" fmla="*/ 15 w 91"/>
                  <a:gd name="T51" fmla="*/ 70 h 70"/>
                  <a:gd name="T52" fmla="*/ 17 w 91"/>
                  <a:gd name="T53" fmla="*/ 69 h 70"/>
                  <a:gd name="T54" fmla="*/ 18 w 91"/>
                  <a:gd name="T55" fmla="*/ 67 h 70"/>
                  <a:gd name="T56" fmla="*/ 20 w 91"/>
                  <a:gd name="T57" fmla="*/ 66 h 70"/>
                  <a:gd name="T58" fmla="*/ 24 w 91"/>
                  <a:gd name="T59" fmla="*/ 67 h 70"/>
                  <a:gd name="T60" fmla="*/ 30 w 91"/>
                  <a:gd name="T61" fmla="*/ 66 h 70"/>
                  <a:gd name="T62" fmla="*/ 34 w 91"/>
                  <a:gd name="T63" fmla="*/ 63 h 70"/>
                  <a:gd name="T64" fmla="*/ 35 w 91"/>
                  <a:gd name="T65" fmla="*/ 59 h 70"/>
                  <a:gd name="T66" fmla="*/ 37 w 91"/>
                  <a:gd name="T67" fmla="*/ 59 h 70"/>
                  <a:gd name="T68" fmla="*/ 39 w 91"/>
                  <a:gd name="T69" fmla="*/ 62 h 70"/>
                  <a:gd name="T70" fmla="*/ 42 w 91"/>
                  <a:gd name="T71" fmla="*/ 65 h 70"/>
                  <a:gd name="T72" fmla="*/ 47 w 91"/>
                  <a:gd name="T73" fmla="*/ 64 h 70"/>
                  <a:gd name="T74" fmla="*/ 50 w 91"/>
                  <a:gd name="T75" fmla="*/ 64 h 70"/>
                  <a:gd name="T76" fmla="*/ 54 w 91"/>
                  <a:gd name="T77" fmla="*/ 66 h 70"/>
                  <a:gd name="T78" fmla="*/ 57 w 91"/>
                  <a:gd name="T79" fmla="*/ 65 h 70"/>
                  <a:gd name="T80" fmla="*/ 61 w 91"/>
                  <a:gd name="T81" fmla="*/ 63 h 70"/>
                  <a:gd name="T82" fmla="*/ 58 w 91"/>
                  <a:gd name="T83" fmla="*/ 59 h 70"/>
                  <a:gd name="T84" fmla="*/ 60 w 91"/>
                  <a:gd name="T85" fmla="*/ 57 h 70"/>
                  <a:gd name="T86" fmla="*/ 59 w 91"/>
                  <a:gd name="T87" fmla="*/ 53 h 70"/>
                  <a:gd name="T88" fmla="*/ 57 w 91"/>
                  <a:gd name="T89" fmla="*/ 53 h 70"/>
                  <a:gd name="T90" fmla="*/ 62 w 91"/>
                  <a:gd name="T91" fmla="*/ 50 h 70"/>
                  <a:gd name="T92" fmla="*/ 65 w 91"/>
                  <a:gd name="T93" fmla="*/ 48 h 70"/>
                  <a:gd name="T94" fmla="*/ 69 w 91"/>
                  <a:gd name="T95" fmla="*/ 47 h 70"/>
                  <a:gd name="T96" fmla="*/ 69 w 91"/>
                  <a:gd name="T97" fmla="*/ 43 h 70"/>
                  <a:gd name="T98" fmla="*/ 69 w 91"/>
                  <a:gd name="T99" fmla="*/ 38 h 70"/>
                  <a:gd name="T100" fmla="*/ 65 w 91"/>
                  <a:gd name="T101" fmla="*/ 35 h 70"/>
                  <a:gd name="T102" fmla="*/ 66 w 91"/>
                  <a:gd name="T103" fmla="*/ 30 h 70"/>
                  <a:gd name="T104" fmla="*/ 70 w 91"/>
                  <a:gd name="T105" fmla="*/ 29 h 70"/>
                  <a:gd name="T106" fmla="*/ 75 w 91"/>
                  <a:gd name="T107" fmla="*/ 26 h 70"/>
                  <a:gd name="T108" fmla="*/ 79 w 91"/>
                  <a:gd name="T109" fmla="*/ 24 h 70"/>
                  <a:gd name="T110" fmla="*/ 80 w 91"/>
                  <a:gd name="T111" fmla="*/ 21 h 70"/>
                  <a:gd name="T112" fmla="*/ 84 w 91"/>
                  <a:gd name="T113" fmla="*/ 18 h 70"/>
                  <a:gd name="T114" fmla="*/ 85 w 91"/>
                  <a:gd name="T115" fmla="*/ 16 h 70"/>
                  <a:gd name="T116" fmla="*/ 91 w 91"/>
                  <a:gd name="T117" fmla="*/ 1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1" h="70">
                    <a:moveTo>
                      <a:pt x="86" y="7"/>
                    </a:move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5"/>
                      <a:pt x="85" y="5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3"/>
                      <a:pt x="83" y="2"/>
                      <a:pt x="83" y="2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6"/>
                      <a:pt x="7" y="27"/>
                      <a:pt x="7" y="27"/>
                    </a:cubicBezTo>
                    <a:cubicBezTo>
                      <a:pt x="7" y="28"/>
                      <a:pt x="6" y="28"/>
                      <a:pt x="5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2" y="31"/>
                      <a:pt x="1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4" y="43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6" y="44"/>
                      <a:pt x="7" y="45"/>
                    </a:cubicBezTo>
                    <a:cubicBezTo>
                      <a:pt x="7" y="45"/>
                      <a:pt x="8" y="46"/>
                      <a:pt x="8" y="46"/>
                    </a:cubicBezTo>
                    <a:cubicBezTo>
                      <a:pt x="8" y="47"/>
                      <a:pt x="8" y="48"/>
                      <a:pt x="8" y="49"/>
                    </a:cubicBezTo>
                    <a:cubicBezTo>
                      <a:pt x="8" y="50"/>
                      <a:pt x="8" y="50"/>
                      <a:pt x="7" y="5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10" y="54"/>
                      <a:pt x="10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9"/>
                      <a:pt x="9" y="59"/>
                      <a:pt x="11" y="61"/>
                    </a:cubicBezTo>
                    <a:cubicBezTo>
                      <a:pt x="12" y="62"/>
                      <a:pt x="15" y="62"/>
                      <a:pt x="14" y="62"/>
                    </a:cubicBezTo>
                    <a:cubicBezTo>
                      <a:pt x="14" y="63"/>
                      <a:pt x="14" y="63"/>
                      <a:pt x="13" y="63"/>
                    </a:cubicBezTo>
                    <a:cubicBezTo>
                      <a:pt x="13" y="63"/>
                      <a:pt x="13" y="63"/>
                      <a:pt x="12" y="63"/>
                    </a:cubicBezTo>
                    <a:cubicBezTo>
                      <a:pt x="12" y="63"/>
                      <a:pt x="11" y="63"/>
                      <a:pt x="11" y="63"/>
                    </a:cubicBezTo>
                    <a:cubicBezTo>
                      <a:pt x="10" y="63"/>
                      <a:pt x="10" y="64"/>
                      <a:pt x="10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1" y="64"/>
                      <a:pt x="10" y="64"/>
                      <a:pt x="11" y="65"/>
                    </a:cubicBezTo>
                    <a:cubicBezTo>
                      <a:pt x="11" y="66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6"/>
                    </a:cubicBezTo>
                    <a:cubicBezTo>
                      <a:pt x="9" y="66"/>
                      <a:pt x="8" y="66"/>
                      <a:pt x="7" y="66"/>
                    </a:cubicBezTo>
                    <a:cubicBezTo>
                      <a:pt x="7" y="66"/>
                      <a:pt x="6" y="66"/>
                      <a:pt x="5" y="66"/>
                    </a:cubicBezTo>
                    <a:cubicBezTo>
                      <a:pt x="5" y="66"/>
                      <a:pt x="6" y="67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6" y="69"/>
                      <a:pt x="7" y="69"/>
                      <a:pt x="7" y="69"/>
                    </a:cubicBezTo>
                    <a:cubicBezTo>
                      <a:pt x="7" y="69"/>
                      <a:pt x="8" y="69"/>
                      <a:pt x="9" y="69"/>
                    </a:cubicBezTo>
                    <a:cubicBezTo>
                      <a:pt x="9" y="69"/>
                      <a:pt x="10" y="69"/>
                      <a:pt x="10" y="69"/>
                    </a:cubicBezTo>
                    <a:cubicBezTo>
                      <a:pt x="10" y="69"/>
                      <a:pt x="12" y="69"/>
                      <a:pt x="12" y="69"/>
                    </a:cubicBezTo>
                    <a:cubicBezTo>
                      <a:pt x="13" y="69"/>
                      <a:pt x="14" y="70"/>
                      <a:pt x="14" y="70"/>
                    </a:cubicBezTo>
                    <a:cubicBezTo>
                      <a:pt x="14" y="70"/>
                      <a:pt x="15" y="70"/>
                      <a:pt x="15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9"/>
                      <a:pt x="17" y="69"/>
                      <a:pt x="17" y="69"/>
                    </a:cubicBezTo>
                    <a:cubicBezTo>
                      <a:pt x="18" y="69"/>
                      <a:pt x="18" y="68"/>
                      <a:pt x="18" y="68"/>
                    </a:cubicBezTo>
                    <a:cubicBezTo>
                      <a:pt x="19" y="68"/>
                      <a:pt x="19" y="68"/>
                      <a:pt x="19" y="67"/>
                    </a:cubicBezTo>
                    <a:cubicBezTo>
                      <a:pt x="19" y="67"/>
                      <a:pt x="18" y="67"/>
                      <a:pt x="18" y="67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6"/>
                      <a:pt x="19" y="66"/>
                      <a:pt x="19" y="66"/>
                    </a:cubicBezTo>
                    <a:cubicBezTo>
                      <a:pt x="19" y="66"/>
                      <a:pt x="20" y="66"/>
                      <a:pt x="20" y="66"/>
                    </a:cubicBezTo>
                    <a:cubicBezTo>
                      <a:pt x="21" y="66"/>
                      <a:pt x="21" y="67"/>
                      <a:pt x="22" y="67"/>
                    </a:cubicBezTo>
                    <a:cubicBezTo>
                      <a:pt x="22" y="67"/>
                      <a:pt x="23" y="67"/>
                      <a:pt x="23" y="67"/>
                    </a:cubicBezTo>
                    <a:cubicBezTo>
                      <a:pt x="23" y="67"/>
                      <a:pt x="24" y="67"/>
                      <a:pt x="24" y="67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1" y="65"/>
                      <a:pt x="32" y="65"/>
                    </a:cubicBezTo>
                    <a:cubicBezTo>
                      <a:pt x="32" y="64"/>
                      <a:pt x="32" y="64"/>
                      <a:pt x="33" y="64"/>
                    </a:cubicBezTo>
                    <a:cubicBezTo>
                      <a:pt x="33" y="64"/>
                      <a:pt x="34" y="63"/>
                      <a:pt x="34" y="63"/>
                    </a:cubicBezTo>
                    <a:cubicBezTo>
                      <a:pt x="34" y="62"/>
                      <a:pt x="34" y="62"/>
                      <a:pt x="33" y="62"/>
                    </a:cubicBezTo>
                    <a:cubicBezTo>
                      <a:pt x="33" y="61"/>
                      <a:pt x="34" y="61"/>
                      <a:pt x="34" y="60"/>
                    </a:cubicBezTo>
                    <a:cubicBezTo>
                      <a:pt x="34" y="60"/>
                      <a:pt x="35" y="59"/>
                      <a:pt x="35" y="59"/>
                    </a:cubicBezTo>
                    <a:cubicBezTo>
                      <a:pt x="35" y="59"/>
                      <a:pt x="35" y="58"/>
                      <a:pt x="36" y="58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60"/>
                      <a:pt x="38" y="60"/>
                    </a:cubicBezTo>
                    <a:cubicBezTo>
                      <a:pt x="38" y="61"/>
                      <a:pt x="39" y="61"/>
                      <a:pt x="39" y="61"/>
                    </a:cubicBezTo>
                    <a:cubicBezTo>
                      <a:pt x="40" y="61"/>
                      <a:pt x="39" y="61"/>
                      <a:pt x="39" y="62"/>
                    </a:cubicBezTo>
                    <a:cubicBezTo>
                      <a:pt x="39" y="63"/>
                      <a:pt x="39" y="63"/>
                      <a:pt x="40" y="63"/>
                    </a:cubicBezTo>
                    <a:cubicBezTo>
                      <a:pt x="40" y="63"/>
                      <a:pt x="40" y="63"/>
                      <a:pt x="41" y="63"/>
                    </a:cubicBezTo>
                    <a:cubicBezTo>
                      <a:pt x="41" y="63"/>
                      <a:pt x="42" y="64"/>
                      <a:pt x="42" y="65"/>
                    </a:cubicBezTo>
                    <a:cubicBezTo>
                      <a:pt x="43" y="65"/>
                      <a:pt x="44" y="66"/>
                      <a:pt x="45" y="66"/>
                    </a:cubicBezTo>
                    <a:cubicBezTo>
                      <a:pt x="46" y="66"/>
                      <a:pt x="45" y="66"/>
                      <a:pt x="46" y="65"/>
                    </a:cubicBezTo>
                    <a:cubicBezTo>
                      <a:pt x="47" y="65"/>
                      <a:pt x="47" y="64"/>
                      <a:pt x="47" y="64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1" y="64"/>
                      <a:pt x="51" y="64"/>
                    </a:cubicBezTo>
                    <a:cubicBezTo>
                      <a:pt x="51" y="64"/>
                      <a:pt x="52" y="65"/>
                      <a:pt x="52" y="65"/>
                    </a:cubicBezTo>
                    <a:cubicBezTo>
                      <a:pt x="52" y="65"/>
                      <a:pt x="53" y="65"/>
                      <a:pt x="54" y="66"/>
                    </a:cubicBezTo>
                    <a:cubicBezTo>
                      <a:pt x="56" y="66"/>
                      <a:pt x="55" y="66"/>
                      <a:pt x="55" y="66"/>
                    </a:cubicBezTo>
                    <a:cubicBezTo>
                      <a:pt x="55" y="66"/>
                      <a:pt x="56" y="66"/>
                      <a:pt x="56" y="66"/>
                    </a:cubicBezTo>
                    <a:cubicBezTo>
                      <a:pt x="56" y="66"/>
                      <a:pt x="57" y="65"/>
                      <a:pt x="57" y="65"/>
                    </a:cubicBezTo>
                    <a:cubicBezTo>
                      <a:pt x="57" y="64"/>
                      <a:pt x="59" y="65"/>
                      <a:pt x="59" y="65"/>
                    </a:cubicBezTo>
                    <a:cubicBezTo>
                      <a:pt x="59" y="65"/>
                      <a:pt x="61" y="64"/>
                      <a:pt x="61" y="64"/>
                    </a:cubicBezTo>
                    <a:cubicBezTo>
                      <a:pt x="61" y="64"/>
                      <a:pt x="61" y="63"/>
                      <a:pt x="61" y="63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58" y="61"/>
                      <a:pt x="58" y="61"/>
                    </a:cubicBezTo>
                    <a:cubicBezTo>
                      <a:pt x="58" y="60"/>
                      <a:pt x="58" y="59"/>
                      <a:pt x="58" y="59"/>
                    </a:cubicBezTo>
                    <a:cubicBezTo>
                      <a:pt x="58" y="59"/>
                      <a:pt x="58" y="58"/>
                      <a:pt x="58" y="58"/>
                    </a:cubicBezTo>
                    <a:cubicBezTo>
                      <a:pt x="58" y="58"/>
                      <a:pt x="58" y="58"/>
                      <a:pt x="59" y="57"/>
                    </a:cubicBezTo>
                    <a:cubicBezTo>
                      <a:pt x="59" y="57"/>
                      <a:pt x="59" y="57"/>
                      <a:pt x="60" y="57"/>
                    </a:cubicBezTo>
                    <a:cubicBezTo>
                      <a:pt x="60" y="56"/>
                      <a:pt x="61" y="56"/>
                      <a:pt x="61" y="56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54"/>
                      <a:pt x="59" y="54"/>
                      <a:pt x="59" y="53"/>
                    </a:cubicBezTo>
                    <a:cubicBezTo>
                      <a:pt x="59" y="53"/>
                      <a:pt x="59" y="54"/>
                      <a:pt x="59" y="54"/>
                    </a:cubicBezTo>
                    <a:cubicBezTo>
                      <a:pt x="59" y="54"/>
                      <a:pt x="58" y="54"/>
                      <a:pt x="58" y="54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8"/>
                      <a:pt x="66" y="48"/>
                      <a:pt x="66" y="48"/>
                    </a:cubicBezTo>
                    <a:cubicBezTo>
                      <a:pt x="66" y="48"/>
                      <a:pt x="67" y="48"/>
                      <a:pt x="68" y="48"/>
                    </a:cubicBezTo>
                    <a:cubicBezTo>
                      <a:pt x="68" y="48"/>
                      <a:pt x="69" y="47"/>
                      <a:pt x="69" y="47"/>
                    </a:cubicBezTo>
                    <a:cubicBezTo>
                      <a:pt x="70" y="46"/>
                      <a:pt x="69" y="46"/>
                      <a:pt x="69" y="46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9" y="39"/>
                      <a:pt x="69" y="39"/>
                    </a:cubicBezTo>
                    <a:cubicBezTo>
                      <a:pt x="69" y="39"/>
                      <a:pt x="69" y="38"/>
                      <a:pt x="69" y="38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8" y="37"/>
                      <a:pt x="67" y="37"/>
                      <a:pt x="67" y="36"/>
                    </a:cubicBezTo>
                    <a:cubicBezTo>
                      <a:pt x="67" y="36"/>
                      <a:pt x="65" y="35"/>
                      <a:pt x="65" y="35"/>
                    </a:cubicBezTo>
                    <a:cubicBezTo>
                      <a:pt x="65" y="35"/>
                      <a:pt x="65" y="33"/>
                      <a:pt x="65" y="33"/>
                    </a:cubicBezTo>
                    <a:cubicBezTo>
                      <a:pt x="65" y="33"/>
                      <a:pt x="66" y="32"/>
                      <a:pt x="66" y="32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6" y="30"/>
                      <a:pt x="68" y="30"/>
                      <a:pt x="68" y="30"/>
                    </a:cubicBezTo>
                    <a:cubicBezTo>
                      <a:pt x="68" y="30"/>
                      <a:pt x="70" y="30"/>
                      <a:pt x="70" y="30"/>
                    </a:cubicBezTo>
                    <a:cubicBezTo>
                      <a:pt x="70" y="29"/>
                      <a:pt x="70" y="29"/>
                      <a:pt x="70" y="29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6" y="22"/>
                      <a:pt x="86" y="22"/>
                      <a:pt x="84" y="18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5" y="17"/>
                      <a:pt x="85" y="16"/>
                      <a:pt x="85" y="16"/>
                    </a:cubicBezTo>
                    <a:cubicBezTo>
                      <a:pt x="86" y="15"/>
                      <a:pt x="87" y="15"/>
                      <a:pt x="87" y="15"/>
                    </a:cubicBezTo>
                    <a:cubicBezTo>
                      <a:pt x="87" y="15"/>
                      <a:pt x="89" y="15"/>
                      <a:pt x="89" y="15"/>
                    </a:cubicBezTo>
                    <a:cubicBezTo>
                      <a:pt x="89" y="15"/>
                      <a:pt x="90" y="15"/>
                      <a:pt x="91" y="15"/>
                    </a:cubicBezTo>
                    <a:cubicBezTo>
                      <a:pt x="86" y="9"/>
                      <a:pt x="86" y="9"/>
                      <a:pt x="86" y="9"/>
                    </a:cubicBezTo>
                    <a:lnTo>
                      <a:pt x="86" y="7"/>
                    </a:lnTo>
                    <a:close/>
                  </a:path>
                </a:pathLst>
              </a:custGeom>
              <a:solidFill>
                <a:srgbClr val="BFBFBF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4" name="Freeform 129">
                <a:extLst>
                  <a:ext uri="{FF2B5EF4-FFF2-40B4-BE49-F238E27FC236}">
                    <a16:creationId xmlns:a16="http://schemas.microsoft.com/office/drawing/2014/main" id="{CA2B494E-D184-1814-6FB3-000FD9137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317"/>
                <a:ext cx="444" cy="229"/>
              </a:xfrm>
              <a:custGeom>
                <a:avLst/>
                <a:gdLst>
                  <a:gd name="T0" fmla="*/ 219 w 221"/>
                  <a:gd name="T1" fmla="*/ 34 h 114"/>
                  <a:gd name="T2" fmla="*/ 214 w 221"/>
                  <a:gd name="T3" fmla="*/ 29 h 114"/>
                  <a:gd name="T4" fmla="*/ 211 w 221"/>
                  <a:gd name="T5" fmla="*/ 22 h 114"/>
                  <a:gd name="T6" fmla="*/ 213 w 221"/>
                  <a:gd name="T7" fmla="*/ 14 h 114"/>
                  <a:gd name="T8" fmla="*/ 201 w 221"/>
                  <a:gd name="T9" fmla="*/ 6 h 114"/>
                  <a:gd name="T10" fmla="*/ 178 w 221"/>
                  <a:gd name="T11" fmla="*/ 5 h 114"/>
                  <a:gd name="T12" fmla="*/ 162 w 221"/>
                  <a:gd name="T13" fmla="*/ 3 h 114"/>
                  <a:gd name="T14" fmla="*/ 153 w 221"/>
                  <a:gd name="T15" fmla="*/ 11 h 114"/>
                  <a:gd name="T16" fmla="*/ 140 w 221"/>
                  <a:gd name="T17" fmla="*/ 18 h 114"/>
                  <a:gd name="T18" fmla="*/ 125 w 221"/>
                  <a:gd name="T19" fmla="*/ 16 h 114"/>
                  <a:gd name="T20" fmla="*/ 123 w 221"/>
                  <a:gd name="T21" fmla="*/ 23 h 114"/>
                  <a:gd name="T22" fmla="*/ 115 w 221"/>
                  <a:gd name="T23" fmla="*/ 25 h 114"/>
                  <a:gd name="T24" fmla="*/ 108 w 221"/>
                  <a:gd name="T25" fmla="*/ 36 h 114"/>
                  <a:gd name="T26" fmla="*/ 102 w 221"/>
                  <a:gd name="T27" fmla="*/ 39 h 114"/>
                  <a:gd name="T28" fmla="*/ 94 w 221"/>
                  <a:gd name="T29" fmla="*/ 44 h 114"/>
                  <a:gd name="T30" fmla="*/ 99 w 221"/>
                  <a:gd name="T31" fmla="*/ 59 h 114"/>
                  <a:gd name="T32" fmla="*/ 105 w 221"/>
                  <a:gd name="T33" fmla="*/ 61 h 114"/>
                  <a:gd name="T34" fmla="*/ 102 w 221"/>
                  <a:gd name="T35" fmla="*/ 74 h 114"/>
                  <a:gd name="T36" fmla="*/ 93 w 221"/>
                  <a:gd name="T37" fmla="*/ 65 h 114"/>
                  <a:gd name="T38" fmla="*/ 87 w 221"/>
                  <a:gd name="T39" fmla="*/ 67 h 114"/>
                  <a:gd name="T40" fmla="*/ 79 w 221"/>
                  <a:gd name="T41" fmla="*/ 64 h 114"/>
                  <a:gd name="T42" fmla="*/ 76 w 221"/>
                  <a:gd name="T43" fmla="*/ 69 h 114"/>
                  <a:gd name="T44" fmla="*/ 65 w 221"/>
                  <a:gd name="T45" fmla="*/ 71 h 114"/>
                  <a:gd name="T46" fmla="*/ 55 w 221"/>
                  <a:gd name="T47" fmla="*/ 74 h 114"/>
                  <a:gd name="T48" fmla="*/ 47 w 221"/>
                  <a:gd name="T49" fmla="*/ 77 h 114"/>
                  <a:gd name="T50" fmla="*/ 41 w 221"/>
                  <a:gd name="T51" fmla="*/ 79 h 114"/>
                  <a:gd name="T52" fmla="*/ 34 w 221"/>
                  <a:gd name="T53" fmla="*/ 73 h 114"/>
                  <a:gd name="T54" fmla="*/ 27 w 221"/>
                  <a:gd name="T55" fmla="*/ 73 h 114"/>
                  <a:gd name="T56" fmla="*/ 27 w 221"/>
                  <a:gd name="T57" fmla="*/ 77 h 114"/>
                  <a:gd name="T58" fmla="*/ 24 w 221"/>
                  <a:gd name="T59" fmla="*/ 83 h 114"/>
                  <a:gd name="T60" fmla="*/ 15 w 221"/>
                  <a:gd name="T61" fmla="*/ 81 h 114"/>
                  <a:gd name="T62" fmla="*/ 9 w 221"/>
                  <a:gd name="T63" fmla="*/ 73 h 114"/>
                  <a:gd name="T64" fmla="*/ 5 w 221"/>
                  <a:gd name="T65" fmla="*/ 75 h 114"/>
                  <a:gd name="T66" fmla="*/ 2 w 221"/>
                  <a:gd name="T67" fmla="*/ 82 h 114"/>
                  <a:gd name="T68" fmla="*/ 0 w 221"/>
                  <a:gd name="T69" fmla="*/ 87 h 114"/>
                  <a:gd name="T70" fmla="*/ 1 w 221"/>
                  <a:gd name="T71" fmla="*/ 90 h 114"/>
                  <a:gd name="T72" fmla="*/ 12 w 221"/>
                  <a:gd name="T73" fmla="*/ 96 h 114"/>
                  <a:gd name="T74" fmla="*/ 17 w 221"/>
                  <a:gd name="T75" fmla="*/ 98 h 114"/>
                  <a:gd name="T76" fmla="*/ 22 w 221"/>
                  <a:gd name="T77" fmla="*/ 95 h 114"/>
                  <a:gd name="T78" fmla="*/ 23 w 221"/>
                  <a:gd name="T79" fmla="*/ 93 h 114"/>
                  <a:gd name="T80" fmla="*/ 29 w 221"/>
                  <a:gd name="T81" fmla="*/ 94 h 114"/>
                  <a:gd name="T82" fmla="*/ 32 w 221"/>
                  <a:gd name="T83" fmla="*/ 100 h 114"/>
                  <a:gd name="T84" fmla="*/ 43 w 221"/>
                  <a:gd name="T85" fmla="*/ 96 h 114"/>
                  <a:gd name="T86" fmla="*/ 65 w 221"/>
                  <a:gd name="T87" fmla="*/ 90 h 114"/>
                  <a:gd name="T88" fmla="*/ 80 w 221"/>
                  <a:gd name="T89" fmla="*/ 93 h 114"/>
                  <a:gd name="T90" fmla="*/ 86 w 221"/>
                  <a:gd name="T91" fmla="*/ 104 h 114"/>
                  <a:gd name="T92" fmla="*/ 121 w 221"/>
                  <a:gd name="T93" fmla="*/ 109 h 114"/>
                  <a:gd name="T94" fmla="*/ 149 w 221"/>
                  <a:gd name="T95" fmla="*/ 114 h 114"/>
                  <a:gd name="T96" fmla="*/ 158 w 221"/>
                  <a:gd name="T97" fmla="*/ 108 h 114"/>
                  <a:gd name="T98" fmla="*/ 177 w 221"/>
                  <a:gd name="T99" fmla="*/ 103 h 114"/>
                  <a:gd name="T100" fmla="*/ 192 w 221"/>
                  <a:gd name="T101" fmla="*/ 96 h 114"/>
                  <a:gd name="T102" fmla="*/ 204 w 221"/>
                  <a:gd name="T103" fmla="*/ 80 h 114"/>
                  <a:gd name="T104" fmla="*/ 206 w 221"/>
                  <a:gd name="T105" fmla="*/ 66 h 114"/>
                  <a:gd name="T106" fmla="*/ 204 w 221"/>
                  <a:gd name="T107" fmla="*/ 53 h 114"/>
                  <a:gd name="T108" fmla="*/ 219 w 221"/>
                  <a:gd name="T109" fmla="*/ 5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1" h="114">
                    <a:moveTo>
                      <a:pt x="219" y="49"/>
                    </a:moveTo>
                    <a:cubicBezTo>
                      <a:pt x="219" y="47"/>
                      <a:pt x="219" y="45"/>
                      <a:pt x="219" y="45"/>
                    </a:cubicBezTo>
                    <a:cubicBezTo>
                      <a:pt x="219" y="41"/>
                      <a:pt x="219" y="41"/>
                      <a:pt x="219" y="41"/>
                    </a:cubicBezTo>
                    <a:cubicBezTo>
                      <a:pt x="219" y="41"/>
                      <a:pt x="219" y="35"/>
                      <a:pt x="219" y="35"/>
                    </a:cubicBezTo>
                    <a:cubicBezTo>
                      <a:pt x="219" y="35"/>
                      <a:pt x="219" y="35"/>
                      <a:pt x="219" y="34"/>
                    </a:cubicBezTo>
                    <a:cubicBezTo>
                      <a:pt x="218" y="34"/>
                      <a:pt x="217" y="34"/>
                      <a:pt x="217" y="34"/>
                    </a:cubicBezTo>
                    <a:cubicBezTo>
                      <a:pt x="217" y="34"/>
                      <a:pt x="215" y="33"/>
                      <a:pt x="215" y="33"/>
                    </a:cubicBezTo>
                    <a:cubicBezTo>
                      <a:pt x="215" y="33"/>
                      <a:pt x="215" y="32"/>
                      <a:pt x="215" y="31"/>
                    </a:cubicBezTo>
                    <a:cubicBezTo>
                      <a:pt x="214" y="30"/>
                      <a:pt x="214" y="29"/>
                      <a:pt x="214" y="29"/>
                    </a:cubicBezTo>
                    <a:cubicBezTo>
                      <a:pt x="214" y="29"/>
                      <a:pt x="214" y="29"/>
                      <a:pt x="214" y="29"/>
                    </a:cubicBezTo>
                    <a:cubicBezTo>
                      <a:pt x="213" y="29"/>
                      <a:pt x="212" y="28"/>
                      <a:pt x="212" y="28"/>
                    </a:cubicBezTo>
                    <a:cubicBezTo>
                      <a:pt x="212" y="28"/>
                      <a:pt x="213" y="26"/>
                      <a:pt x="212" y="26"/>
                    </a:cubicBezTo>
                    <a:cubicBezTo>
                      <a:pt x="212" y="26"/>
                      <a:pt x="211" y="26"/>
                      <a:pt x="211" y="26"/>
                    </a:cubicBezTo>
                    <a:cubicBezTo>
                      <a:pt x="211" y="26"/>
                      <a:pt x="211" y="23"/>
                      <a:pt x="211" y="23"/>
                    </a:cubicBezTo>
                    <a:cubicBezTo>
                      <a:pt x="211" y="22"/>
                      <a:pt x="211" y="22"/>
                      <a:pt x="211" y="22"/>
                    </a:cubicBezTo>
                    <a:cubicBezTo>
                      <a:pt x="212" y="20"/>
                      <a:pt x="212" y="20"/>
                      <a:pt x="212" y="20"/>
                    </a:cubicBezTo>
                    <a:cubicBezTo>
                      <a:pt x="212" y="20"/>
                      <a:pt x="212" y="19"/>
                      <a:pt x="212" y="19"/>
                    </a:cubicBezTo>
                    <a:cubicBezTo>
                      <a:pt x="212" y="18"/>
                      <a:pt x="213" y="17"/>
                      <a:pt x="213" y="17"/>
                    </a:cubicBezTo>
                    <a:cubicBezTo>
                      <a:pt x="212" y="16"/>
                      <a:pt x="212" y="16"/>
                      <a:pt x="212" y="16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2" y="13"/>
                      <a:pt x="212" y="13"/>
                      <a:pt x="212" y="13"/>
                    </a:cubicBezTo>
                    <a:cubicBezTo>
                      <a:pt x="210" y="8"/>
                      <a:pt x="210" y="8"/>
                      <a:pt x="210" y="8"/>
                    </a:cubicBezTo>
                    <a:cubicBezTo>
                      <a:pt x="210" y="8"/>
                      <a:pt x="207" y="9"/>
                      <a:pt x="205" y="9"/>
                    </a:cubicBezTo>
                    <a:cubicBezTo>
                      <a:pt x="203" y="8"/>
                      <a:pt x="201" y="6"/>
                      <a:pt x="201" y="6"/>
                    </a:cubicBezTo>
                    <a:cubicBezTo>
                      <a:pt x="200" y="6"/>
                      <a:pt x="197" y="6"/>
                      <a:pt x="197" y="6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7" y="9"/>
                      <a:pt x="187" y="9"/>
                      <a:pt x="187" y="9"/>
                    </a:cubicBezTo>
                    <a:cubicBezTo>
                      <a:pt x="184" y="7"/>
                      <a:pt x="184" y="7"/>
                      <a:pt x="184" y="7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77" y="4"/>
                      <a:pt x="174" y="4"/>
                      <a:pt x="173" y="4"/>
                    </a:cubicBezTo>
                    <a:cubicBezTo>
                      <a:pt x="172" y="4"/>
                      <a:pt x="169" y="4"/>
                      <a:pt x="169" y="4"/>
                    </a:cubicBezTo>
                    <a:cubicBezTo>
                      <a:pt x="169" y="4"/>
                      <a:pt x="166" y="2"/>
                      <a:pt x="165" y="2"/>
                    </a:cubicBezTo>
                    <a:cubicBezTo>
                      <a:pt x="164" y="2"/>
                      <a:pt x="162" y="3"/>
                      <a:pt x="162" y="3"/>
                    </a:cubicBezTo>
                    <a:cubicBezTo>
                      <a:pt x="159" y="2"/>
                      <a:pt x="159" y="2"/>
                      <a:pt x="159" y="2"/>
                    </a:cubicBezTo>
                    <a:cubicBezTo>
                      <a:pt x="159" y="2"/>
                      <a:pt x="156" y="0"/>
                      <a:pt x="155" y="1"/>
                    </a:cubicBezTo>
                    <a:cubicBezTo>
                      <a:pt x="153" y="1"/>
                      <a:pt x="154" y="3"/>
                      <a:pt x="154" y="3"/>
                    </a:cubicBezTo>
                    <a:cubicBezTo>
                      <a:pt x="154" y="3"/>
                      <a:pt x="154" y="7"/>
                      <a:pt x="154" y="8"/>
                    </a:cubicBezTo>
                    <a:cubicBezTo>
                      <a:pt x="154" y="9"/>
                      <a:pt x="153" y="11"/>
                      <a:pt x="153" y="11"/>
                    </a:cubicBezTo>
                    <a:cubicBezTo>
                      <a:pt x="150" y="12"/>
                      <a:pt x="150" y="12"/>
                      <a:pt x="150" y="12"/>
                    </a:cubicBezTo>
                    <a:cubicBezTo>
                      <a:pt x="150" y="12"/>
                      <a:pt x="149" y="15"/>
                      <a:pt x="148" y="15"/>
                    </a:cubicBezTo>
                    <a:cubicBezTo>
                      <a:pt x="147" y="15"/>
                      <a:pt x="147" y="19"/>
                      <a:pt x="147" y="19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0" y="18"/>
                      <a:pt x="140" y="18"/>
                      <a:pt x="140" y="18"/>
                    </a:cubicBezTo>
                    <a:cubicBezTo>
                      <a:pt x="138" y="19"/>
                      <a:pt x="138" y="19"/>
                      <a:pt x="138" y="19"/>
                    </a:cubicBezTo>
                    <a:cubicBezTo>
                      <a:pt x="138" y="21"/>
                      <a:pt x="138" y="21"/>
                      <a:pt x="138" y="21"/>
                    </a:cubicBezTo>
                    <a:cubicBezTo>
                      <a:pt x="138" y="21"/>
                      <a:pt x="133" y="21"/>
                      <a:pt x="133" y="21"/>
                    </a:cubicBezTo>
                    <a:cubicBezTo>
                      <a:pt x="133" y="21"/>
                      <a:pt x="129" y="19"/>
                      <a:pt x="129" y="19"/>
                    </a:cubicBezTo>
                    <a:cubicBezTo>
                      <a:pt x="129" y="19"/>
                      <a:pt x="126" y="17"/>
                      <a:pt x="125" y="16"/>
                    </a:cubicBezTo>
                    <a:cubicBezTo>
                      <a:pt x="125" y="16"/>
                      <a:pt x="123" y="15"/>
                      <a:pt x="122" y="14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3" y="22"/>
                      <a:pt x="123" y="22"/>
                      <a:pt x="123" y="22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4"/>
                      <a:pt x="121" y="25"/>
                      <a:pt x="121" y="25"/>
                    </a:cubicBezTo>
                    <a:cubicBezTo>
                      <a:pt x="120" y="25"/>
                      <a:pt x="119" y="26"/>
                      <a:pt x="118" y="26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16" y="26"/>
                      <a:pt x="116" y="26"/>
                      <a:pt x="116" y="26"/>
                    </a:cubicBezTo>
                    <a:cubicBezTo>
                      <a:pt x="116" y="26"/>
                      <a:pt x="115" y="25"/>
                      <a:pt x="115" y="25"/>
                    </a:cubicBezTo>
                    <a:cubicBezTo>
                      <a:pt x="113" y="25"/>
                      <a:pt x="113" y="25"/>
                      <a:pt x="113" y="25"/>
                    </a:cubicBezTo>
                    <a:cubicBezTo>
                      <a:pt x="113" y="25"/>
                      <a:pt x="113" y="26"/>
                      <a:pt x="113" y="26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3" y="32"/>
                      <a:pt x="113" y="32"/>
                      <a:pt x="113" y="32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5" y="37"/>
                      <a:pt x="105" y="37"/>
                    </a:cubicBezTo>
                    <a:cubicBezTo>
                      <a:pt x="105" y="37"/>
                      <a:pt x="103" y="38"/>
                      <a:pt x="102" y="39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9" y="41"/>
                      <a:pt x="98" y="42"/>
                      <a:pt x="95" y="44"/>
                    </a:cubicBezTo>
                    <a:cubicBezTo>
                      <a:pt x="94" y="44"/>
                      <a:pt x="94" y="44"/>
                      <a:pt x="94" y="44"/>
                    </a:cubicBezTo>
                    <a:cubicBezTo>
                      <a:pt x="95" y="46"/>
                      <a:pt x="95" y="46"/>
                      <a:pt x="95" y="46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1" y="57"/>
                      <a:pt x="101" y="57"/>
                      <a:pt x="101" y="57"/>
                    </a:cubicBezTo>
                    <a:cubicBezTo>
                      <a:pt x="101" y="57"/>
                      <a:pt x="99" y="58"/>
                      <a:pt x="99" y="59"/>
                    </a:cubicBezTo>
                    <a:cubicBezTo>
                      <a:pt x="100" y="59"/>
                      <a:pt x="100" y="59"/>
                      <a:pt x="101" y="59"/>
                    </a:cubicBezTo>
                    <a:cubicBezTo>
                      <a:pt x="102" y="59"/>
                      <a:pt x="102" y="59"/>
                      <a:pt x="102" y="59"/>
                    </a:cubicBezTo>
                    <a:cubicBezTo>
                      <a:pt x="102" y="59"/>
                      <a:pt x="102" y="59"/>
                      <a:pt x="102" y="59"/>
                    </a:cubicBezTo>
                    <a:cubicBezTo>
                      <a:pt x="104" y="60"/>
                      <a:pt x="104" y="61"/>
                      <a:pt x="104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4" y="65"/>
                      <a:pt x="104" y="67"/>
                      <a:pt x="104" y="69"/>
                    </a:cubicBezTo>
                    <a:cubicBezTo>
                      <a:pt x="105" y="71"/>
                      <a:pt x="104" y="72"/>
                      <a:pt x="104" y="73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1" y="74"/>
                      <a:pt x="101" y="74"/>
                      <a:pt x="100" y="73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5" y="71"/>
                      <a:pt x="94" y="70"/>
                      <a:pt x="94" y="70"/>
                    </a:cubicBezTo>
                    <a:cubicBezTo>
                      <a:pt x="93" y="69"/>
                      <a:pt x="92" y="67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2" y="65"/>
                      <a:pt x="92" y="65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1" y="65"/>
                      <a:pt x="91" y="65"/>
                      <a:pt x="90" y="65"/>
                    </a:cubicBezTo>
                    <a:cubicBezTo>
                      <a:pt x="90" y="65"/>
                      <a:pt x="89" y="66"/>
                      <a:pt x="89" y="66"/>
                    </a:cubicBezTo>
                    <a:cubicBezTo>
                      <a:pt x="89" y="67"/>
                      <a:pt x="88" y="67"/>
                      <a:pt x="87" y="67"/>
                    </a:cubicBezTo>
                    <a:cubicBezTo>
                      <a:pt x="86" y="67"/>
                      <a:pt x="86" y="67"/>
                      <a:pt x="85" y="67"/>
                    </a:cubicBezTo>
                    <a:cubicBezTo>
                      <a:pt x="84" y="66"/>
                      <a:pt x="83" y="66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81" y="64"/>
                      <a:pt x="80" y="64"/>
                      <a:pt x="80" y="64"/>
                    </a:cubicBezTo>
                    <a:cubicBezTo>
                      <a:pt x="80" y="64"/>
                      <a:pt x="79" y="64"/>
                      <a:pt x="79" y="64"/>
                    </a:cubicBezTo>
                    <a:cubicBezTo>
                      <a:pt x="79" y="64"/>
                      <a:pt x="79" y="65"/>
                      <a:pt x="79" y="65"/>
                    </a:cubicBezTo>
                    <a:cubicBezTo>
                      <a:pt x="79" y="65"/>
                      <a:pt x="80" y="67"/>
                      <a:pt x="79" y="68"/>
                    </a:cubicBezTo>
                    <a:cubicBezTo>
                      <a:pt x="78" y="68"/>
                      <a:pt x="78" y="68"/>
                      <a:pt x="78" y="68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7" y="69"/>
                      <a:pt x="77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72" y="69"/>
                      <a:pt x="70" y="69"/>
                      <a:pt x="70" y="69"/>
                    </a:cubicBezTo>
                    <a:cubicBezTo>
                      <a:pt x="69" y="71"/>
                      <a:pt x="67" y="71"/>
                      <a:pt x="65" y="71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62" y="71"/>
                      <a:pt x="61" y="72"/>
                      <a:pt x="61" y="72"/>
                    </a:cubicBezTo>
                    <a:cubicBezTo>
                      <a:pt x="60" y="73"/>
                      <a:pt x="58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4" y="75"/>
                      <a:pt x="54" y="75"/>
                      <a:pt x="53" y="76"/>
                    </a:cubicBezTo>
                    <a:cubicBezTo>
                      <a:pt x="52" y="77"/>
                      <a:pt x="51" y="78"/>
                      <a:pt x="50" y="78"/>
                    </a:cubicBezTo>
                    <a:cubicBezTo>
                      <a:pt x="50" y="78"/>
                      <a:pt x="49" y="78"/>
                      <a:pt x="49" y="78"/>
                    </a:cubicBezTo>
                    <a:cubicBezTo>
                      <a:pt x="49" y="78"/>
                      <a:pt x="48" y="78"/>
                      <a:pt x="47" y="78"/>
                    </a:cubicBezTo>
                    <a:cubicBezTo>
                      <a:pt x="47" y="78"/>
                      <a:pt x="47" y="77"/>
                      <a:pt x="47" y="77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45" y="79"/>
                      <a:pt x="44" y="80"/>
                      <a:pt x="43" y="80"/>
                    </a:cubicBezTo>
                    <a:cubicBezTo>
                      <a:pt x="43" y="80"/>
                      <a:pt x="42" y="79"/>
                      <a:pt x="42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39" y="79"/>
                      <a:pt x="38" y="77"/>
                      <a:pt x="38" y="75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36" y="74"/>
                      <a:pt x="35" y="73"/>
                      <a:pt x="34" y="73"/>
                    </a:cubicBezTo>
                    <a:cubicBezTo>
                      <a:pt x="34" y="73"/>
                      <a:pt x="33" y="73"/>
                      <a:pt x="33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9" y="73"/>
                      <a:pt x="29" y="73"/>
                      <a:pt x="28" y="73"/>
                    </a:cubicBezTo>
                    <a:cubicBezTo>
                      <a:pt x="28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4"/>
                      <a:pt x="27" y="74"/>
                      <a:pt x="28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8" y="76"/>
                      <a:pt x="27" y="76"/>
                      <a:pt x="27" y="77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6" y="80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5" y="81"/>
                      <a:pt x="25" y="81"/>
                      <a:pt x="25" y="82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4"/>
                      <a:pt x="23" y="86"/>
                      <a:pt x="21" y="86"/>
                    </a:cubicBezTo>
                    <a:cubicBezTo>
                      <a:pt x="20" y="86"/>
                      <a:pt x="19" y="85"/>
                      <a:pt x="19" y="85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17" y="84"/>
                      <a:pt x="16" y="84"/>
                      <a:pt x="15" y="83"/>
                    </a:cubicBezTo>
                    <a:cubicBezTo>
                      <a:pt x="15" y="82"/>
                      <a:pt x="15" y="82"/>
                      <a:pt x="15" y="81"/>
                    </a:cubicBezTo>
                    <a:cubicBezTo>
                      <a:pt x="15" y="81"/>
                      <a:pt x="14" y="81"/>
                      <a:pt x="13" y="80"/>
                    </a:cubicBezTo>
                    <a:cubicBezTo>
                      <a:pt x="12" y="79"/>
                      <a:pt x="12" y="77"/>
                      <a:pt x="13" y="76"/>
                    </a:cubicBezTo>
                    <a:cubicBezTo>
                      <a:pt x="13" y="75"/>
                      <a:pt x="12" y="75"/>
                      <a:pt x="12" y="75"/>
                    </a:cubicBezTo>
                    <a:cubicBezTo>
                      <a:pt x="11" y="75"/>
                      <a:pt x="10" y="74"/>
                      <a:pt x="10" y="74"/>
                    </a:cubicBezTo>
                    <a:cubicBezTo>
                      <a:pt x="9" y="74"/>
                      <a:pt x="9" y="73"/>
                      <a:pt x="9" y="73"/>
                    </a:cubicBezTo>
                    <a:cubicBezTo>
                      <a:pt x="8" y="72"/>
                      <a:pt x="7" y="72"/>
                      <a:pt x="7" y="71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6" y="72"/>
                      <a:pt x="6" y="72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5" y="74"/>
                      <a:pt x="5" y="75"/>
                      <a:pt x="5" y="75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77"/>
                      <a:pt x="5" y="78"/>
                      <a:pt x="4" y="79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3" y="81"/>
                      <a:pt x="3" y="81"/>
                      <a:pt x="2" y="82"/>
                    </a:cubicBezTo>
                    <a:cubicBezTo>
                      <a:pt x="2" y="82"/>
                      <a:pt x="2" y="83"/>
                      <a:pt x="2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9"/>
                      <a:pt x="0" y="89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6" y="97"/>
                      <a:pt x="16" y="97"/>
                      <a:pt x="16" y="97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8" y="98"/>
                      <a:pt x="18" y="98"/>
                      <a:pt x="18" y="98"/>
                    </a:cubicBezTo>
                    <a:cubicBezTo>
                      <a:pt x="18" y="98"/>
                      <a:pt x="19" y="98"/>
                      <a:pt x="19" y="98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4"/>
                      <a:pt x="22" y="94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23" y="93"/>
                      <a:pt x="23" y="93"/>
                      <a:pt x="23" y="93"/>
                    </a:cubicBezTo>
                    <a:cubicBezTo>
                      <a:pt x="24" y="92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6" y="92"/>
                      <a:pt x="26" y="92"/>
                      <a:pt x="26" y="92"/>
                    </a:cubicBezTo>
                    <a:cubicBezTo>
                      <a:pt x="26" y="92"/>
                      <a:pt x="27" y="92"/>
                      <a:pt x="28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1" y="96"/>
                      <a:pt x="30" y="98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30" y="98"/>
                      <a:pt x="30" y="99"/>
                      <a:pt x="30" y="99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9" y="101"/>
                      <a:pt x="39" y="101"/>
                      <a:pt x="39" y="101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51" y="91"/>
                      <a:pt x="51" y="91"/>
                      <a:pt x="51" y="91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6" y="89"/>
                      <a:pt x="72" y="88"/>
                      <a:pt x="72" y="88"/>
                    </a:cubicBezTo>
                    <a:cubicBezTo>
                      <a:pt x="73" y="88"/>
                      <a:pt x="75" y="87"/>
                      <a:pt x="77" y="87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81" y="95"/>
                      <a:pt x="81" y="95"/>
                      <a:pt x="81" y="95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100"/>
                      <a:pt x="83" y="100"/>
                      <a:pt x="83" y="100"/>
                    </a:cubicBezTo>
                    <a:cubicBezTo>
                      <a:pt x="84" y="101"/>
                      <a:pt x="85" y="102"/>
                      <a:pt x="85" y="102"/>
                    </a:cubicBezTo>
                    <a:cubicBezTo>
                      <a:pt x="85" y="103"/>
                      <a:pt x="86" y="103"/>
                      <a:pt x="86" y="104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105" y="107"/>
                      <a:pt x="105" y="107"/>
                      <a:pt x="105" y="107"/>
                    </a:cubicBezTo>
                    <a:cubicBezTo>
                      <a:pt x="106" y="108"/>
                      <a:pt x="111" y="109"/>
                      <a:pt x="113" y="109"/>
                    </a:cubicBezTo>
                    <a:cubicBezTo>
                      <a:pt x="113" y="109"/>
                      <a:pt x="115" y="109"/>
                      <a:pt x="115" y="109"/>
                    </a:cubicBezTo>
                    <a:cubicBezTo>
                      <a:pt x="117" y="109"/>
                      <a:pt x="120" y="109"/>
                      <a:pt x="121" y="109"/>
                    </a:cubicBezTo>
                    <a:cubicBezTo>
                      <a:pt x="127" y="109"/>
                      <a:pt x="127" y="109"/>
                      <a:pt x="127" y="109"/>
                    </a:cubicBezTo>
                    <a:cubicBezTo>
                      <a:pt x="127" y="111"/>
                      <a:pt x="127" y="111"/>
                      <a:pt x="127" y="111"/>
                    </a:cubicBezTo>
                    <a:cubicBezTo>
                      <a:pt x="134" y="113"/>
                      <a:pt x="134" y="113"/>
                      <a:pt x="134" y="113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9" y="114"/>
                      <a:pt x="149" y="114"/>
                      <a:pt x="149" y="114"/>
                    </a:cubicBezTo>
                    <a:cubicBezTo>
                      <a:pt x="150" y="114"/>
                      <a:pt x="150" y="114"/>
                      <a:pt x="150" y="114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5" y="110"/>
                      <a:pt x="155" y="110"/>
                      <a:pt x="155" y="110"/>
                    </a:cubicBezTo>
                    <a:cubicBezTo>
                      <a:pt x="157" y="110"/>
                      <a:pt x="157" y="110"/>
                      <a:pt x="157" y="110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60" y="105"/>
                      <a:pt x="160" y="105"/>
                      <a:pt x="160" y="105"/>
                    </a:cubicBezTo>
                    <a:cubicBezTo>
                      <a:pt x="163" y="103"/>
                      <a:pt x="163" y="103"/>
                      <a:pt x="163" y="103"/>
                    </a:cubicBezTo>
                    <a:cubicBezTo>
                      <a:pt x="167" y="103"/>
                      <a:pt x="167" y="103"/>
                      <a:pt x="167" y="103"/>
                    </a:cubicBezTo>
                    <a:cubicBezTo>
                      <a:pt x="173" y="102"/>
                      <a:pt x="173" y="102"/>
                      <a:pt x="173" y="102"/>
                    </a:cubicBezTo>
                    <a:cubicBezTo>
                      <a:pt x="177" y="103"/>
                      <a:pt x="177" y="103"/>
                      <a:pt x="177" y="103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4" y="99"/>
                      <a:pt x="184" y="99"/>
                      <a:pt x="184" y="99"/>
                    </a:cubicBezTo>
                    <a:cubicBezTo>
                      <a:pt x="188" y="98"/>
                      <a:pt x="188" y="98"/>
                      <a:pt x="188" y="98"/>
                    </a:cubicBezTo>
                    <a:cubicBezTo>
                      <a:pt x="193" y="101"/>
                      <a:pt x="193" y="101"/>
                      <a:pt x="193" y="101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7" y="90"/>
                      <a:pt x="197" y="90"/>
                      <a:pt x="197" y="90"/>
                    </a:cubicBezTo>
                    <a:cubicBezTo>
                      <a:pt x="199" y="84"/>
                      <a:pt x="199" y="84"/>
                      <a:pt x="199" y="84"/>
                    </a:cubicBezTo>
                    <a:cubicBezTo>
                      <a:pt x="202" y="84"/>
                      <a:pt x="202" y="84"/>
                      <a:pt x="202" y="84"/>
                    </a:cubicBezTo>
                    <a:cubicBezTo>
                      <a:pt x="204" y="80"/>
                      <a:pt x="204" y="80"/>
                      <a:pt x="204" y="80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3" y="73"/>
                      <a:pt x="203" y="73"/>
                      <a:pt x="203" y="73"/>
                    </a:cubicBezTo>
                    <a:cubicBezTo>
                      <a:pt x="201" y="69"/>
                      <a:pt x="201" y="69"/>
                      <a:pt x="201" y="69"/>
                    </a:cubicBezTo>
                    <a:cubicBezTo>
                      <a:pt x="201" y="69"/>
                      <a:pt x="202" y="68"/>
                      <a:pt x="203" y="68"/>
                    </a:cubicBezTo>
                    <a:cubicBezTo>
                      <a:pt x="204" y="68"/>
                      <a:pt x="206" y="66"/>
                      <a:pt x="206" y="66"/>
                    </a:cubicBezTo>
                    <a:cubicBezTo>
                      <a:pt x="211" y="63"/>
                      <a:pt x="211" y="63"/>
                      <a:pt x="211" y="63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5" y="57"/>
                      <a:pt x="205" y="57"/>
                      <a:pt x="205" y="57"/>
                    </a:cubicBezTo>
                    <a:cubicBezTo>
                      <a:pt x="200" y="55"/>
                      <a:pt x="200" y="55"/>
                      <a:pt x="200" y="55"/>
                    </a:cubicBezTo>
                    <a:cubicBezTo>
                      <a:pt x="204" y="53"/>
                      <a:pt x="204" y="53"/>
                      <a:pt x="204" y="53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11" y="53"/>
                      <a:pt x="211" y="53"/>
                      <a:pt x="211" y="53"/>
                    </a:cubicBezTo>
                    <a:cubicBezTo>
                      <a:pt x="211" y="53"/>
                      <a:pt x="214" y="54"/>
                      <a:pt x="213" y="53"/>
                    </a:cubicBezTo>
                    <a:cubicBezTo>
                      <a:pt x="213" y="51"/>
                      <a:pt x="214" y="52"/>
                      <a:pt x="214" y="53"/>
                    </a:cubicBezTo>
                    <a:cubicBezTo>
                      <a:pt x="215" y="54"/>
                      <a:pt x="217" y="52"/>
                      <a:pt x="219" y="52"/>
                    </a:cubicBezTo>
                    <a:cubicBezTo>
                      <a:pt x="221" y="52"/>
                      <a:pt x="219" y="50"/>
                      <a:pt x="219" y="49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5" name="Freeform 130">
                <a:extLst>
                  <a:ext uri="{FF2B5EF4-FFF2-40B4-BE49-F238E27FC236}">
                    <a16:creationId xmlns:a16="http://schemas.microsoft.com/office/drawing/2014/main" id="{E04AD79E-D41B-2AA0-3574-37BD1A4FC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0" y="1819"/>
                <a:ext cx="495" cy="667"/>
              </a:xfrm>
              <a:custGeom>
                <a:avLst/>
                <a:gdLst>
                  <a:gd name="T0" fmla="*/ 233 w 247"/>
                  <a:gd name="T1" fmla="*/ 133 h 332"/>
                  <a:gd name="T2" fmla="*/ 230 w 247"/>
                  <a:gd name="T3" fmla="*/ 100 h 332"/>
                  <a:gd name="T4" fmla="*/ 219 w 247"/>
                  <a:gd name="T5" fmla="*/ 59 h 332"/>
                  <a:gd name="T6" fmla="*/ 211 w 247"/>
                  <a:gd name="T7" fmla="*/ 41 h 332"/>
                  <a:gd name="T8" fmla="*/ 190 w 247"/>
                  <a:gd name="T9" fmla="*/ 29 h 332"/>
                  <a:gd name="T10" fmla="*/ 195 w 247"/>
                  <a:gd name="T11" fmla="*/ 17 h 332"/>
                  <a:gd name="T12" fmla="*/ 189 w 247"/>
                  <a:gd name="T13" fmla="*/ 13 h 332"/>
                  <a:gd name="T14" fmla="*/ 184 w 247"/>
                  <a:gd name="T15" fmla="*/ 15 h 332"/>
                  <a:gd name="T16" fmla="*/ 170 w 247"/>
                  <a:gd name="T17" fmla="*/ 23 h 332"/>
                  <a:gd name="T18" fmla="*/ 166 w 247"/>
                  <a:gd name="T19" fmla="*/ 24 h 332"/>
                  <a:gd name="T20" fmla="*/ 143 w 247"/>
                  <a:gd name="T21" fmla="*/ 40 h 332"/>
                  <a:gd name="T22" fmla="*/ 126 w 247"/>
                  <a:gd name="T23" fmla="*/ 40 h 332"/>
                  <a:gd name="T24" fmla="*/ 134 w 247"/>
                  <a:gd name="T25" fmla="*/ 25 h 332"/>
                  <a:gd name="T26" fmla="*/ 133 w 247"/>
                  <a:gd name="T27" fmla="*/ 24 h 332"/>
                  <a:gd name="T28" fmla="*/ 114 w 247"/>
                  <a:gd name="T29" fmla="*/ 23 h 332"/>
                  <a:gd name="T30" fmla="*/ 106 w 247"/>
                  <a:gd name="T31" fmla="*/ 8 h 332"/>
                  <a:gd name="T32" fmla="*/ 86 w 247"/>
                  <a:gd name="T33" fmla="*/ 4 h 332"/>
                  <a:gd name="T34" fmla="*/ 75 w 247"/>
                  <a:gd name="T35" fmla="*/ 12 h 332"/>
                  <a:gd name="T36" fmla="*/ 81 w 247"/>
                  <a:gd name="T37" fmla="*/ 19 h 332"/>
                  <a:gd name="T38" fmla="*/ 78 w 247"/>
                  <a:gd name="T39" fmla="*/ 33 h 332"/>
                  <a:gd name="T40" fmla="*/ 85 w 247"/>
                  <a:gd name="T41" fmla="*/ 44 h 332"/>
                  <a:gd name="T42" fmla="*/ 69 w 247"/>
                  <a:gd name="T43" fmla="*/ 52 h 332"/>
                  <a:gd name="T44" fmla="*/ 62 w 247"/>
                  <a:gd name="T45" fmla="*/ 63 h 332"/>
                  <a:gd name="T46" fmla="*/ 52 w 247"/>
                  <a:gd name="T47" fmla="*/ 49 h 332"/>
                  <a:gd name="T48" fmla="*/ 33 w 247"/>
                  <a:gd name="T49" fmla="*/ 54 h 332"/>
                  <a:gd name="T50" fmla="*/ 33 w 247"/>
                  <a:gd name="T51" fmla="*/ 70 h 332"/>
                  <a:gd name="T52" fmla="*/ 36 w 247"/>
                  <a:gd name="T53" fmla="*/ 86 h 332"/>
                  <a:gd name="T54" fmla="*/ 23 w 247"/>
                  <a:gd name="T55" fmla="*/ 104 h 332"/>
                  <a:gd name="T56" fmla="*/ 31 w 247"/>
                  <a:gd name="T57" fmla="*/ 119 h 332"/>
                  <a:gd name="T58" fmla="*/ 25 w 247"/>
                  <a:gd name="T59" fmla="*/ 126 h 332"/>
                  <a:gd name="T60" fmla="*/ 6 w 247"/>
                  <a:gd name="T61" fmla="*/ 133 h 332"/>
                  <a:gd name="T62" fmla="*/ 7 w 247"/>
                  <a:gd name="T63" fmla="*/ 143 h 332"/>
                  <a:gd name="T64" fmla="*/ 4 w 247"/>
                  <a:gd name="T65" fmla="*/ 158 h 332"/>
                  <a:gd name="T66" fmla="*/ 2 w 247"/>
                  <a:gd name="T67" fmla="*/ 169 h 332"/>
                  <a:gd name="T68" fmla="*/ 3 w 247"/>
                  <a:gd name="T69" fmla="*/ 178 h 332"/>
                  <a:gd name="T70" fmla="*/ 10 w 247"/>
                  <a:gd name="T71" fmla="*/ 189 h 332"/>
                  <a:gd name="T72" fmla="*/ 4 w 247"/>
                  <a:gd name="T73" fmla="*/ 201 h 332"/>
                  <a:gd name="T74" fmla="*/ 11 w 247"/>
                  <a:gd name="T75" fmla="*/ 217 h 332"/>
                  <a:gd name="T76" fmla="*/ 15 w 247"/>
                  <a:gd name="T77" fmla="*/ 241 h 332"/>
                  <a:gd name="T78" fmla="*/ 43 w 247"/>
                  <a:gd name="T79" fmla="*/ 252 h 332"/>
                  <a:gd name="T80" fmla="*/ 45 w 247"/>
                  <a:gd name="T81" fmla="*/ 277 h 332"/>
                  <a:gd name="T82" fmla="*/ 38 w 247"/>
                  <a:gd name="T83" fmla="*/ 311 h 332"/>
                  <a:gd name="T84" fmla="*/ 51 w 247"/>
                  <a:gd name="T85" fmla="*/ 316 h 332"/>
                  <a:gd name="T86" fmla="*/ 60 w 247"/>
                  <a:gd name="T87" fmla="*/ 313 h 332"/>
                  <a:gd name="T88" fmla="*/ 74 w 247"/>
                  <a:gd name="T89" fmla="*/ 307 h 332"/>
                  <a:gd name="T90" fmla="*/ 87 w 247"/>
                  <a:gd name="T91" fmla="*/ 311 h 332"/>
                  <a:gd name="T92" fmla="*/ 99 w 247"/>
                  <a:gd name="T93" fmla="*/ 318 h 332"/>
                  <a:gd name="T94" fmla="*/ 113 w 247"/>
                  <a:gd name="T95" fmla="*/ 327 h 332"/>
                  <a:gd name="T96" fmla="*/ 122 w 247"/>
                  <a:gd name="T97" fmla="*/ 321 h 332"/>
                  <a:gd name="T98" fmla="*/ 141 w 247"/>
                  <a:gd name="T99" fmla="*/ 325 h 332"/>
                  <a:gd name="T100" fmla="*/ 165 w 247"/>
                  <a:gd name="T101" fmla="*/ 316 h 332"/>
                  <a:gd name="T102" fmla="*/ 185 w 247"/>
                  <a:gd name="T103" fmla="*/ 313 h 332"/>
                  <a:gd name="T104" fmla="*/ 199 w 247"/>
                  <a:gd name="T105" fmla="*/ 313 h 332"/>
                  <a:gd name="T106" fmla="*/ 190 w 247"/>
                  <a:gd name="T107" fmla="*/ 296 h 332"/>
                  <a:gd name="T108" fmla="*/ 203 w 247"/>
                  <a:gd name="T109" fmla="*/ 283 h 332"/>
                  <a:gd name="T110" fmla="*/ 218 w 247"/>
                  <a:gd name="T111" fmla="*/ 270 h 332"/>
                  <a:gd name="T112" fmla="*/ 206 w 247"/>
                  <a:gd name="T113" fmla="*/ 254 h 332"/>
                  <a:gd name="T114" fmla="*/ 183 w 247"/>
                  <a:gd name="T115" fmla="*/ 234 h 332"/>
                  <a:gd name="T116" fmla="*/ 167 w 247"/>
                  <a:gd name="T117" fmla="*/ 200 h 332"/>
                  <a:gd name="T118" fmla="*/ 190 w 247"/>
                  <a:gd name="T119" fmla="*/ 193 h 332"/>
                  <a:gd name="T120" fmla="*/ 216 w 247"/>
                  <a:gd name="T121" fmla="*/ 172 h 332"/>
                  <a:gd name="T122" fmla="*/ 236 w 247"/>
                  <a:gd name="T123" fmla="*/ 171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7" h="332">
                    <a:moveTo>
                      <a:pt x="247" y="154"/>
                    </a:moveTo>
                    <a:cubicBezTo>
                      <a:pt x="247" y="154"/>
                      <a:pt x="245" y="151"/>
                      <a:pt x="244" y="151"/>
                    </a:cubicBezTo>
                    <a:cubicBezTo>
                      <a:pt x="244" y="151"/>
                      <a:pt x="242" y="148"/>
                      <a:pt x="242" y="147"/>
                    </a:cubicBezTo>
                    <a:cubicBezTo>
                      <a:pt x="242" y="147"/>
                      <a:pt x="242" y="145"/>
                      <a:pt x="242" y="145"/>
                    </a:cubicBezTo>
                    <a:cubicBezTo>
                      <a:pt x="242" y="145"/>
                      <a:pt x="240" y="144"/>
                      <a:pt x="239" y="144"/>
                    </a:cubicBezTo>
                    <a:cubicBezTo>
                      <a:pt x="239" y="143"/>
                      <a:pt x="236" y="143"/>
                      <a:pt x="236" y="143"/>
                    </a:cubicBezTo>
                    <a:cubicBezTo>
                      <a:pt x="236" y="140"/>
                      <a:pt x="236" y="140"/>
                      <a:pt x="236" y="140"/>
                    </a:cubicBezTo>
                    <a:cubicBezTo>
                      <a:pt x="237" y="136"/>
                      <a:pt x="237" y="136"/>
                      <a:pt x="237" y="136"/>
                    </a:cubicBezTo>
                    <a:cubicBezTo>
                      <a:pt x="233" y="133"/>
                      <a:pt x="233" y="133"/>
                      <a:pt x="233" y="133"/>
                    </a:cubicBezTo>
                    <a:cubicBezTo>
                      <a:pt x="232" y="130"/>
                      <a:pt x="232" y="130"/>
                      <a:pt x="232" y="130"/>
                    </a:cubicBezTo>
                    <a:cubicBezTo>
                      <a:pt x="232" y="130"/>
                      <a:pt x="233" y="128"/>
                      <a:pt x="233" y="127"/>
                    </a:cubicBezTo>
                    <a:cubicBezTo>
                      <a:pt x="234" y="126"/>
                      <a:pt x="235" y="123"/>
                      <a:pt x="235" y="123"/>
                    </a:cubicBezTo>
                    <a:cubicBezTo>
                      <a:pt x="233" y="120"/>
                      <a:pt x="233" y="120"/>
                      <a:pt x="233" y="120"/>
                    </a:cubicBezTo>
                    <a:cubicBezTo>
                      <a:pt x="233" y="120"/>
                      <a:pt x="232" y="119"/>
                      <a:pt x="233" y="118"/>
                    </a:cubicBezTo>
                    <a:cubicBezTo>
                      <a:pt x="233" y="118"/>
                      <a:pt x="232" y="113"/>
                      <a:pt x="232" y="113"/>
                    </a:cubicBezTo>
                    <a:cubicBezTo>
                      <a:pt x="232" y="113"/>
                      <a:pt x="232" y="109"/>
                      <a:pt x="230" y="109"/>
                    </a:cubicBezTo>
                    <a:cubicBezTo>
                      <a:pt x="229" y="109"/>
                      <a:pt x="228" y="106"/>
                      <a:pt x="228" y="106"/>
                    </a:cubicBezTo>
                    <a:cubicBezTo>
                      <a:pt x="230" y="100"/>
                      <a:pt x="230" y="100"/>
                      <a:pt x="230" y="100"/>
                    </a:cubicBezTo>
                    <a:cubicBezTo>
                      <a:pt x="230" y="100"/>
                      <a:pt x="231" y="96"/>
                      <a:pt x="228" y="95"/>
                    </a:cubicBezTo>
                    <a:cubicBezTo>
                      <a:pt x="225" y="94"/>
                      <a:pt x="221" y="92"/>
                      <a:pt x="220" y="91"/>
                    </a:cubicBezTo>
                    <a:cubicBezTo>
                      <a:pt x="220" y="90"/>
                      <a:pt x="218" y="88"/>
                      <a:pt x="217" y="87"/>
                    </a:cubicBezTo>
                    <a:cubicBezTo>
                      <a:pt x="216" y="87"/>
                      <a:pt x="216" y="87"/>
                      <a:pt x="216" y="87"/>
                    </a:cubicBezTo>
                    <a:cubicBezTo>
                      <a:pt x="217" y="80"/>
                      <a:pt x="217" y="80"/>
                      <a:pt x="217" y="80"/>
                    </a:cubicBezTo>
                    <a:cubicBezTo>
                      <a:pt x="221" y="77"/>
                      <a:pt x="221" y="77"/>
                      <a:pt x="221" y="77"/>
                    </a:cubicBezTo>
                    <a:cubicBezTo>
                      <a:pt x="221" y="70"/>
                      <a:pt x="221" y="70"/>
                      <a:pt x="221" y="70"/>
                    </a:cubicBezTo>
                    <a:cubicBezTo>
                      <a:pt x="221" y="63"/>
                      <a:pt x="221" y="63"/>
                      <a:pt x="221" y="63"/>
                    </a:cubicBezTo>
                    <a:cubicBezTo>
                      <a:pt x="221" y="63"/>
                      <a:pt x="222" y="61"/>
                      <a:pt x="219" y="59"/>
                    </a:cubicBezTo>
                    <a:cubicBezTo>
                      <a:pt x="217" y="56"/>
                      <a:pt x="217" y="53"/>
                      <a:pt x="217" y="52"/>
                    </a:cubicBezTo>
                    <a:cubicBezTo>
                      <a:pt x="217" y="52"/>
                      <a:pt x="216" y="49"/>
                      <a:pt x="216" y="48"/>
                    </a:cubicBezTo>
                    <a:cubicBezTo>
                      <a:pt x="216" y="47"/>
                      <a:pt x="215" y="47"/>
                      <a:pt x="215" y="46"/>
                    </a:cubicBezTo>
                    <a:cubicBezTo>
                      <a:pt x="212" y="46"/>
                      <a:pt x="208" y="47"/>
                      <a:pt x="208" y="47"/>
                    </a:cubicBezTo>
                    <a:cubicBezTo>
                      <a:pt x="208" y="47"/>
                      <a:pt x="207" y="46"/>
                      <a:pt x="206" y="46"/>
                    </a:cubicBezTo>
                    <a:cubicBezTo>
                      <a:pt x="206" y="46"/>
                      <a:pt x="204" y="44"/>
                      <a:pt x="204" y="44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209" y="43"/>
                      <a:pt x="209" y="43"/>
                      <a:pt x="209" y="43"/>
                    </a:cubicBezTo>
                    <a:cubicBezTo>
                      <a:pt x="211" y="41"/>
                      <a:pt x="211" y="41"/>
                      <a:pt x="211" y="41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1" y="36"/>
                      <a:pt x="211" y="36"/>
                      <a:pt x="211" y="36"/>
                    </a:cubicBezTo>
                    <a:cubicBezTo>
                      <a:pt x="210" y="36"/>
                      <a:pt x="210" y="36"/>
                      <a:pt x="210" y="36"/>
                    </a:cubicBezTo>
                    <a:cubicBezTo>
                      <a:pt x="210" y="36"/>
                      <a:pt x="206" y="34"/>
                      <a:pt x="206" y="33"/>
                    </a:cubicBezTo>
                    <a:cubicBezTo>
                      <a:pt x="206" y="33"/>
                      <a:pt x="205" y="31"/>
                      <a:pt x="205" y="31"/>
                    </a:cubicBezTo>
                    <a:cubicBezTo>
                      <a:pt x="203" y="31"/>
                      <a:pt x="203" y="31"/>
                      <a:pt x="203" y="31"/>
                    </a:cubicBezTo>
                    <a:cubicBezTo>
                      <a:pt x="203" y="31"/>
                      <a:pt x="197" y="31"/>
                      <a:pt x="197" y="31"/>
                    </a:cubicBezTo>
                    <a:cubicBezTo>
                      <a:pt x="197" y="32"/>
                      <a:pt x="193" y="31"/>
                      <a:pt x="193" y="31"/>
                    </a:cubicBezTo>
                    <a:cubicBezTo>
                      <a:pt x="193" y="31"/>
                      <a:pt x="191" y="30"/>
                      <a:pt x="190" y="29"/>
                    </a:cubicBezTo>
                    <a:cubicBezTo>
                      <a:pt x="190" y="28"/>
                      <a:pt x="190" y="27"/>
                      <a:pt x="190" y="26"/>
                    </a:cubicBezTo>
                    <a:cubicBezTo>
                      <a:pt x="190" y="25"/>
                      <a:pt x="190" y="26"/>
                      <a:pt x="192" y="25"/>
                    </a:cubicBezTo>
                    <a:cubicBezTo>
                      <a:pt x="193" y="24"/>
                      <a:pt x="194" y="24"/>
                      <a:pt x="195" y="24"/>
                    </a:cubicBezTo>
                    <a:cubicBezTo>
                      <a:pt x="195" y="23"/>
                      <a:pt x="195" y="23"/>
                      <a:pt x="195" y="23"/>
                    </a:cubicBezTo>
                    <a:cubicBezTo>
                      <a:pt x="195" y="23"/>
                      <a:pt x="199" y="23"/>
                      <a:pt x="199" y="23"/>
                    </a:cubicBezTo>
                    <a:cubicBezTo>
                      <a:pt x="199" y="23"/>
                      <a:pt x="199" y="21"/>
                      <a:pt x="199" y="21"/>
                    </a:cubicBezTo>
                    <a:cubicBezTo>
                      <a:pt x="197" y="20"/>
                      <a:pt x="197" y="20"/>
                      <a:pt x="197" y="20"/>
                    </a:cubicBezTo>
                    <a:cubicBezTo>
                      <a:pt x="197" y="20"/>
                      <a:pt x="195" y="18"/>
                      <a:pt x="195" y="18"/>
                    </a:cubicBezTo>
                    <a:cubicBezTo>
                      <a:pt x="195" y="17"/>
                      <a:pt x="195" y="17"/>
                      <a:pt x="195" y="17"/>
                    </a:cubicBezTo>
                    <a:cubicBezTo>
                      <a:pt x="195" y="17"/>
                      <a:pt x="197" y="15"/>
                      <a:pt x="197" y="15"/>
                    </a:cubicBezTo>
                    <a:cubicBezTo>
                      <a:pt x="198" y="14"/>
                      <a:pt x="197" y="13"/>
                      <a:pt x="197" y="13"/>
                    </a:cubicBezTo>
                    <a:cubicBezTo>
                      <a:pt x="197" y="13"/>
                      <a:pt x="196" y="12"/>
                      <a:pt x="195" y="12"/>
                    </a:cubicBezTo>
                    <a:cubicBezTo>
                      <a:pt x="195" y="12"/>
                      <a:pt x="194" y="14"/>
                      <a:pt x="194" y="14"/>
                    </a:cubicBezTo>
                    <a:cubicBezTo>
                      <a:pt x="193" y="14"/>
                      <a:pt x="193" y="16"/>
                      <a:pt x="193" y="16"/>
                    </a:cubicBezTo>
                    <a:cubicBezTo>
                      <a:pt x="193" y="16"/>
                      <a:pt x="191" y="17"/>
                      <a:pt x="191" y="17"/>
                    </a:cubicBezTo>
                    <a:cubicBezTo>
                      <a:pt x="190" y="16"/>
                      <a:pt x="191" y="16"/>
                      <a:pt x="191" y="15"/>
                    </a:cubicBezTo>
                    <a:cubicBezTo>
                      <a:pt x="191" y="15"/>
                      <a:pt x="190" y="14"/>
                      <a:pt x="190" y="14"/>
                    </a:cubicBezTo>
                    <a:cubicBezTo>
                      <a:pt x="190" y="14"/>
                      <a:pt x="189" y="13"/>
                      <a:pt x="189" y="13"/>
                    </a:cubicBezTo>
                    <a:cubicBezTo>
                      <a:pt x="189" y="12"/>
                      <a:pt x="190" y="12"/>
                      <a:pt x="191" y="12"/>
                    </a:cubicBezTo>
                    <a:cubicBezTo>
                      <a:pt x="191" y="11"/>
                      <a:pt x="191" y="10"/>
                      <a:pt x="191" y="10"/>
                    </a:cubicBezTo>
                    <a:cubicBezTo>
                      <a:pt x="191" y="10"/>
                      <a:pt x="191" y="9"/>
                      <a:pt x="190" y="9"/>
                    </a:cubicBezTo>
                    <a:cubicBezTo>
                      <a:pt x="190" y="8"/>
                      <a:pt x="189" y="9"/>
                      <a:pt x="189" y="9"/>
                    </a:cubicBezTo>
                    <a:cubicBezTo>
                      <a:pt x="189" y="9"/>
                      <a:pt x="187" y="11"/>
                      <a:pt x="187" y="11"/>
                    </a:cubicBezTo>
                    <a:cubicBezTo>
                      <a:pt x="187" y="11"/>
                      <a:pt x="186" y="12"/>
                      <a:pt x="186" y="12"/>
                    </a:cubicBezTo>
                    <a:cubicBezTo>
                      <a:pt x="186" y="12"/>
                      <a:pt x="186" y="14"/>
                      <a:pt x="186" y="14"/>
                    </a:cubicBezTo>
                    <a:cubicBezTo>
                      <a:pt x="186" y="14"/>
                      <a:pt x="184" y="15"/>
                      <a:pt x="184" y="15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4" y="15"/>
                      <a:pt x="183" y="17"/>
                      <a:pt x="183" y="17"/>
                    </a:cubicBezTo>
                    <a:cubicBezTo>
                      <a:pt x="183" y="17"/>
                      <a:pt x="183" y="19"/>
                      <a:pt x="183" y="19"/>
                    </a:cubicBezTo>
                    <a:cubicBezTo>
                      <a:pt x="183" y="19"/>
                      <a:pt x="182" y="20"/>
                      <a:pt x="181" y="21"/>
                    </a:cubicBezTo>
                    <a:cubicBezTo>
                      <a:pt x="180" y="21"/>
                      <a:pt x="180" y="22"/>
                      <a:pt x="180" y="22"/>
                    </a:cubicBezTo>
                    <a:cubicBezTo>
                      <a:pt x="180" y="23"/>
                      <a:pt x="180" y="23"/>
                      <a:pt x="180" y="23"/>
                    </a:cubicBezTo>
                    <a:cubicBezTo>
                      <a:pt x="177" y="24"/>
                      <a:pt x="177" y="24"/>
                      <a:pt x="177" y="24"/>
                    </a:cubicBezTo>
                    <a:cubicBezTo>
                      <a:pt x="177" y="24"/>
                      <a:pt x="175" y="23"/>
                      <a:pt x="175" y="23"/>
                    </a:cubicBezTo>
                    <a:cubicBezTo>
                      <a:pt x="175" y="23"/>
                      <a:pt x="173" y="23"/>
                      <a:pt x="173" y="23"/>
                    </a:cubicBezTo>
                    <a:cubicBezTo>
                      <a:pt x="173" y="23"/>
                      <a:pt x="170" y="23"/>
                      <a:pt x="170" y="23"/>
                    </a:cubicBezTo>
                    <a:cubicBezTo>
                      <a:pt x="170" y="23"/>
                      <a:pt x="169" y="24"/>
                      <a:pt x="169" y="24"/>
                    </a:cubicBezTo>
                    <a:cubicBezTo>
                      <a:pt x="168" y="26"/>
                      <a:pt x="168" y="26"/>
                      <a:pt x="168" y="26"/>
                    </a:cubicBezTo>
                    <a:cubicBezTo>
                      <a:pt x="168" y="26"/>
                      <a:pt x="168" y="24"/>
                      <a:pt x="168" y="24"/>
                    </a:cubicBezTo>
                    <a:cubicBezTo>
                      <a:pt x="169" y="23"/>
                      <a:pt x="170" y="22"/>
                      <a:pt x="170" y="22"/>
                    </a:cubicBezTo>
                    <a:cubicBezTo>
                      <a:pt x="171" y="22"/>
                      <a:pt x="171" y="21"/>
                      <a:pt x="171" y="20"/>
                    </a:cubicBezTo>
                    <a:cubicBezTo>
                      <a:pt x="171" y="20"/>
                      <a:pt x="170" y="19"/>
                      <a:pt x="170" y="19"/>
                    </a:cubicBezTo>
                    <a:cubicBezTo>
                      <a:pt x="168" y="20"/>
                      <a:pt x="168" y="20"/>
                      <a:pt x="168" y="20"/>
                    </a:cubicBezTo>
                    <a:cubicBezTo>
                      <a:pt x="168" y="20"/>
                      <a:pt x="167" y="22"/>
                      <a:pt x="167" y="23"/>
                    </a:cubicBezTo>
                    <a:cubicBezTo>
                      <a:pt x="167" y="24"/>
                      <a:pt x="166" y="24"/>
                      <a:pt x="166" y="24"/>
                    </a:cubicBezTo>
                    <a:cubicBezTo>
                      <a:pt x="164" y="26"/>
                      <a:pt x="164" y="26"/>
                      <a:pt x="164" y="26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28"/>
                      <a:pt x="160" y="31"/>
                      <a:pt x="159" y="31"/>
                    </a:cubicBezTo>
                    <a:cubicBezTo>
                      <a:pt x="159" y="32"/>
                      <a:pt x="156" y="33"/>
                      <a:pt x="156" y="33"/>
                    </a:cubicBezTo>
                    <a:cubicBezTo>
                      <a:pt x="156" y="33"/>
                      <a:pt x="151" y="33"/>
                      <a:pt x="150" y="33"/>
                    </a:cubicBezTo>
                    <a:cubicBezTo>
                      <a:pt x="149" y="33"/>
                      <a:pt x="148" y="35"/>
                      <a:pt x="148" y="35"/>
                    </a:cubicBezTo>
                    <a:cubicBezTo>
                      <a:pt x="148" y="35"/>
                      <a:pt x="147" y="36"/>
                      <a:pt x="147" y="37"/>
                    </a:cubicBezTo>
                    <a:cubicBezTo>
                      <a:pt x="146" y="37"/>
                      <a:pt x="145" y="38"/>
                      <a:pt x="145" y="38"/>
                    </a:cubicBezTo>
                    <a:cubicBezTo>
                      <a:pt x="144" y="39"/>
                      <a:pt x="143" y="40"/>
                      <a:pt x="143" y="40"/>
                    </a:cubicBezTo>
                    <a:cubicBezTo>
                      <a:pt x="143" y="40"/>
                      <a:pt x="142" y="42"/>
                      <a:pt x="142" y="42"/>
                    </a:cubicBezTo>
                    <a:cubicBezTo>
                      <a:pt x="142" y="43"/>
                      <a:pt x="139" y="42"/>
                      <a:pt x="139" y="42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35" y="40"/>
                      <a:pt x="135" y="40"/>
                      <a:pt x="135" y="40"/>
                    </a:cubicBezTo>
                    <a:cubicBezTo>
                      <a:pt x="132" y="40"/>
                      <a:pt x="132" y="40"/>
                      <a:pt x="132" y="40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0" y="42"/>
                      <a:pt x="130" y="42"/>
                      <a:pt x="130" y="42"/>
                    </a:cubicBezTo>
                    <a:cubicBezTo>
                      <a:pt x="128" y="42"/>
                      <a:pt x="128" y="42"/>
                      <a:pt x="128" y="42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37"/>
                      <a:pt x="126" y="37"/>
                      <a:pt x="126" y="37"/>
                    </a:cubicBezTo>
                    <a:cubicBezTo>
                      <a:pt x="129" y="37"/>
                      <a:pt x="129" y="37"/>
                      <a:pt x="129" y="37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1" y="34"/>
                      <a:pt x="133" y="33"/>
                      <a:pt x="133" y="33"/>
                    </a:cubicBezTo>
                    <a:cubicBezTo>
                      <a:pt x="134" y="33"/>
                      <a:pt x="134" y="31"/>
                      <a:pt x="134" y="31"/>
                    </a:cubicBezTo>
                    <a:cubicBezTo>
                      <a:pt x="134" y="28"/>
                      <a:pt x="134" y="28"/>
                      <a:pt x="134" y="28"/>
                    </a:cubicBezTo>
                    <a:cubicBezTo>
                      <a:pt x="134" y="25"/>
                      <a:pt x="134" y="25"/>
                      <a:pt x="134" y="25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8" y="22"/>
                      <a:pt x="138" y="22"/>
                      <a:pt x="138" y="22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7" y="17"/>
                      <a:pt x="133" y="17"/>
                      <a:pt x="133" y="17"/>
                    </a:cubicBezTo>
                    <a:cubicBezTo>
                      <a:pt x="132" y="17"/>
                      <a:pt x="131" y="18"/>
                      <a:pt x="131" y="18"/>
                    </a:cubicBezTo>
                    <a:cubicBezTo>
                      <a:pt x="131" y="21"/>
                      <a:pt x="131" y="21"/>
                      <a:pt x="131" y="21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3" y="24"/>
                      <a:pt x="133" y="24"/>
                      <a:pt x="133" y="24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9" y="24"/>
                      <a:pt x="129" y="24"/>
                      <a:pt x="129" y="24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23" y="27"/>
                      <a:pt x="123" y="27"/>
                      <a:pt x="123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15" y="23"/>
                      <a:pt x="115" y="23"/>
                      <a:pt x="115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1" y="23"/>
                      <a:pt x="111" y="23"/>
                      <a:pt x="111" y="23"/>
                    </a:cubicBezTo>
                    <a:cubicBezTo>
                      <a:pt x="110" y="22"/>
                      <a:pt x="110" y="22"/>
                      <a:pt x="110" y="22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18"/>
                      <a:pt x="105" y="18"/>
                      <a:pt x="105" y="18"/>
                    </a:cubicBezTo>
                    <a:cubicBezTo>
                      <a:pt x="105" y="18"/>
                      <a:pt x="106" y="15"/>
                      <a:pt x="106" y="14"/>
                    </a:cubicBezTo>
                    <a:cubicBezTo>
                      <a:pt x="107" y="14"/>
                      <a:pt x="107" y="12"/>
                      <a:pt x="107" y="12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6" y="2"/>
                      <a:pt x="96" y="2"/>
                      <a:pt x="96" y="2"/>
                    </a:cubicBezTo>
                    <a:cubicBezTo>
                      <a:pt x="96" y="2"/>
                      <a:pt x="95" y="1"/>
                      <a:pt x="95" y="2"/>
                    </a:cubicBezTo>
                    <a:cubicBezTo>
                      <a:pt x="94" y="2"/>
                      <a:pt x="91" y="4"/>
                      <a:pt x="91" y="4"/>
                    </a:cubicBezTo>
                    <a:cubicBezTo>
                      <a:pt x="91" y="4"/>
                      <a:pt x="90" y="4"/>
                      <a:pt x="89" y="4"/>
                    </a:cubicBezTo>
                    <a:cubicBezTo>
                      <a:pt x="89" y="4"/>
                      <a:pt x="88" y="5"/>
                      <a:pt x="88" y="5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3" y="2"/>
                      <a:pt x="81" y="2"/>
                      <a:pt x="80" y="2"/>
                    </a:cubicBezTo>
                    <a:cubicBezTo>
                      <a:pt x="79" y="2"/>
                      <a:pt x="76" y="0"/>
                      <a:pt x="76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1"/>
                      <a:pt x="78" y="21"/>
                      <a:pt x="78" y="21"/>
                    </a:cubicBezTo>
                    <a:cubicBezTo>
                      <a:pt x="79" y="21"/>
                      <a:pt x="80" y="20"/>
                      <a:pt x="80" y="20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30"/>
                      <a:pt x="77" y="31"/>
                    </a:cubicBezTo>
                    <a:cubicBezTo>
                      <a:pt x="77" y="33"/>
                      <a:pt x="78" y="33"/>
                      <a:pt x="78" y="33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80" y="33"/>
                      <a:pt x="80" y="34"/>
                      <a:pt x="79" y="35"/>
                    </a:cubicBezTo>
                    <a:cubicBezTo>
                      <a:pt x="78" y="35"/>
                      <a:pt x="78" y="38"/>
                      <a:pt x="78" y="38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79" y="43"/>
                      <a:pt x="81" y="45"/>
                      <a:pt x="81" y="46"/>
                    </a:cubicBezTo>
                    <a:cubicBezTo>
                      <a:pt x="81" y="46"/>
                      <a:pt x="84" y="46"/>
                      <a:pt x="84" y="46"/>
                    </a:cubicBezTo>
                    <a:cubicBezTo>
                      <a:pt x="84" y="46"/>
                      <a:pt x="85" y="44"/>
                      <a:pt x="85" y="44"/>
                    </a:cubicBezTo>
                    <a:cubicBezTo>
                      <a:pt x="85" y="44"/>
                      <a:pt x="87" y="45"/>
                      <a:pt x="87" y="45"/>
                    </a:cubicBezTo>
                    <a:cubicBezTo>
                      <a:pt x="88" y="45"/>
                      <a:pt x="89" y="47"/>
                      <a:pt x="89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8" y="56"/>
                      <a:pt x="70" y="60"/>
                      <a:pt x="71" y="60"/>
                    </a:cubicBezTo>
                    <a:cubicBezTo>
                      <a:pt x="71" y="60"/>
                      <a:pt x="68" y="61"/>
                      <a:pt x="68" y="61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4" y="58"/>
                      <a:pt x="63" y="58"/>
                    </a:cubicBezTo>
                    <a:cubicBezTo>
                      <a:pt x="62" y="57"/>
                      <a:pt x="61" y="58"/>
                      <a:pt x="61" y="58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60" y="66"/>
                      <a:pt x="59" y="65"/>
                      <a:pt x="59" y="64"/>
                    </a:cubicBezTo>
                    <a:cubicBezTo>
                      <a:pt x="59" y="64"/>
                      <a:pt x="58" y="61"/>
                      <a:pt x="58" y="61"/>
                    </a:cubicBezTo>
                    <a:cubicBezTo>
                      <a:pt x="58" y="60"/>
                      <a:pt x="58" y="58"/>
                      <a:pt x="58" y="58"/>
                    </a:cubicBezTo>
                    <a:cubicBezTo>
                      <a:pt x="58" y="58"/>
                      <a:pt x="57" y="56"/>
                      <a:pt x="57" y="56"/>
                    </a:cubicBezTo>
                    <a:cubicBezTo>
                      <a:pt x="58" y="55"/>
                      <a:pt x="56" y="54"/>
                      <a:pt x="56" y="53"/>
                    </a:cubicBezTo>
                    <a:cubicBezTo>
                      <a:pt x="56" y="53"/>
                      <a:pt x="54" y="51"/>
                      <a:pt x="54" y="51"/>
                    </a:cubicBezTo>
                    <a:cubicBezTo>
                      <a:pt x="52" y="49"/>
                      <a:pt x="52" y="49"/>
                      <a:pt x="52" y="49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6" y="54"/>
                      <a:pt x="36" y="54"/>
                    </a:cubicBezTo>
                    <a:cubicBezTo>
                      <a:pt x="35" y="54"/>
                      <a:pt x="35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0" y="64"/>
                      <a:pt x="29" y="64"/>
                    </a:cubicBezTo>
                    <a:cubicBezTo>
                      <a:pt x="29" y="64"/>
                      <a:pt x="29" y="65"/>
                      <a:pt x="28" y="67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2"/>
                      <a:pt x="33" y="72"/>
                    </a:cubicBezTo>
                    <a:cubicBezTo>
                      <a:pt x="34" y="72"/>
                      <a:pt x="36" y="73"/>
                      <a:pt x="36" y="73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7"/>
                    </a:cubicBezTo>
                    <a:cubicBezTo>
                      <a:pt x="36" y="77"/>
                      <a:pt x="36" y="79"/>
                      <a:pt x="36" y="79"/>
                    </a:cubicBezTo>
                    <a:cubicBezTo>
                      <a:pt x="36" y="80"/>
                      <a:pt x="36" y="85"/>
                      <a:pt x="36" y="8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6" y="86"/>
                      <a:pt x="34" y="89"/>
                      <a:pt x="33" y="91"/>
                    </a:cubicBezTo>
                    <a:cubicBezTo>
                      <a:pt x="33" y="92"/>
                      <a:pt x="33" y="92"/>
                      <a:pt x="33" y="93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32" y="99"/>
                      <a:pt x="31" y="103"/>
                      <a:pt x="29" y="103"/>
                    </a:cubicBezTo>
                    <a:cubicBezTo>
                      <a:pt x="28" y="103"/>
                      <a:pt x="28" y="103"/>
                      <a:pt x="28" y="103"/>
                    </a:cubicBezTo>
                    <a:cubicBezTo>
                      <a:pt x="28" y="103"/>
                      <a:pt x="28" y="103"/>
                      <a:pt x="28" y="103"/>
                    </a:cubicBezTo>
                    <a:cubicBezTo>
                      <a:pt x="28" y="103"/>
                      <a:pt x="27" y="103"/>
                      <a:pt x="27" y="102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3" y="105"/>
                      <a:pt x="24" y="105"/>
                      <a:pt x="24" y="105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28" y="106"/>
                      <a:pt x="28" y="106"/>
                      <a:pt x="28" y="106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1" y="114"/>
                      <a:pt x="31" y="114"/>
                      <a:pt x="31" y="114"/>
                    </a:cubicBezTo>
                    <a:cubicBezTo>
                      <a:pt x="31" y="114"/>
                      <a:pt x="31" y="115"/>
                      <a:pt x="31" y="116"/>
                    </a:cubicBezTo>
                    <a:cubicBezTo>
                      <a:pt x="32" y="117"/>
                      <a:pt x="32" y="118"/>
                      <a:pt x="31" y="119"/>
                    </a:cubicBezTo>
                    <a:cubicBezTo>
                      <a:pt x="31" y="119"/>
                      <a:pt x="31" y="119"/>
                      <a:pt x="31" y="119"/>
                    </a:cubicBezTo>
                    <a:cubicBezTo>
                      <a:pt x="30" y="119"/>
                      <a:pt x="30" y="119"/>
                      <a:pt x="30" y="119"/>
                    </a:cubicBezTo>
                    <a:cubicBezTo>
                      <a:pt x="29" y="119"/>
                      <a:pt x="29" y="120"/>
                      <a:pt x="29" y="120"/>
                    </a:cubicBezTo>
                    <a:cubicBezTo>
                      <a:pt x="29" y="120"/>
                      <a:pt x="29" y="120"/>
                      <a:pt x="29" y="120"/>
                    </a:cubicBezTo>
                    <a:cubicBezTo>
                      <a:pt x="28" y="121"/>
                      <a:pt x="28" y="121"/>
                      <a:pt x="28" y="121"/>
                    </a:cubicBezTo>
                    <a:cubicBezTo>
                      <a:pt x="28" y="121"/>
                      <a:pt x="27" y="122"/>
                      <a:pt x="25" y="123"/>
                    </a:cubicBezTo>
                    <a:cubicBezTo>
                      <a:pt x="25" y="123"/>
                      <a:pt x="24" y="124"/>
                      <a:pt x="22" y="124"/>
                    </a:cubicBezTo>
                    <a:cubicBezTo>
                      <a:pt x="22" y="124"/>
                      <a:pt x="22" y="124"/>
                      <a:pt x="22" y="124"/>
                    </a:cubicBezTo>
                    <a:cubicBezTo>
                      <a:pt x="25" y="126"/>
                      <a:pt x="25" y="126"/>
                      <a:pt x="25" y="126"/>
                    </a:cubicBezTo>
                    <a:cubicBezTo>
                      <a:pt x="24" y="130"/>
                      <a:pt x="24" y="130"/>
                      <a:pt x="24" y="130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0" y="133"/>
                      <a:pt x="20" y="133"/>
                      <a:pt x="20" y="133"/>
                    </a:cubicBezTo>
                    <a:cubicBezTo>
                      <a:pt x="17" y="133"/>
                      <a:pt x="17" y="133"/>
                      <a:pt x="17" y="133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2" y="137"/>
                      <a:pt x="12" y="137"/>
                      <a:pt x="12" y="137"/>
                    </a:cubicBezTo>
                    <a:cubicBezTo>
                      <a:pt x="8" y="134"/>
                      <a:pt x="8" y="134"/>
                      <a:pt x="8" y="134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3" y="135"/>
                      <a:pt x="4" y="135"/>
                      <a:pt x="4" y="135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4" y="138"/>
                      <a:pt x="4" y="138"/>
                      <a:pt x="4" y="138"/>
                    </a:cubicBezTo>
                    <a:cubicBezTo>
                      <a:pt x="6" y="140"/>
                      <a:pt x="6" y="140"/>
                      <a:pt x="6" y="140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7" y="143"/>
                      <a:pt x="7" y="143"/>
                      <a:pt x="7" y="143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51"/>
                      <a:pt x="8" y="151"/>
                      <a:pt x="8" y="151"/>
                    </a:cubicBezTo>
                    <a:cubicBezTo>
                      <a:pt x="8" y="152"/>
                      <a:pt x="8" y="153"/>
                      <a:pt x="8" y="154"/>
                    </a:cubicBezTo>
                    <a:cubicBezTo>
                      <a:pt x="8" y="154"/>
                      <a:pt x="8" y="154"/>
                      <a:pt x="8" y="154"/>
                    </a:cubicBezTo>
                    <a:cubicBezTo>
                      <a:pt x="7" y="154"/>
                      <a:pt x="7" y="154"/>
                      <a:pt x="7" y="154"/>
                    </a:cubicBezTo>
                    <a:cubicBezTo>
                      <a:pt x="7" y="155"/>
                      <a:pt x="6" y="156"/>
                      <a:pt x="6" y="156"/>
                    </a:cubicBezTo>
                    <a:cubicBezTo>
                      <a:pt x="4" y="158"/>
                      <a:pt x="4" y="158"/>
                      <a:pt x="4" y="158"/>
                    </a:cubicBezTo>
                    <a:cubicBezTo>
                      <a:pt x="4" y="158"/>
                      <a:pt x="4" y="158"/>
                      <a:pt x="4" y="158"/>
                    </a:cubicBezTo>
                    <a:cubicBezTo>
                      <a:pt x="6" y="159"/>
                      <a:pt x="8" y="160"/>
                      <a:pt x="7" y="162"/>
                    </a:cubicBezTo>
                    <a:cubicBezTo>
                      <a:pt x="7" y="163"/>
                      <a:pt x="7" y="163"/>
                      <a:pt x="7" y="163"/>
                    </a:cubicBezTo>
                    <a:cubicBezTo>
                      <a:pt x="7" y="163"/>
                      <a:pt x="7" y="163"/>
                      <a:pt x="7" y="163"/>
                    </a:cubicBezTo>
                    <a:cubicBezTo>
                      <a:pt x="5" y="164"/>
                      <a:pt x="4" y="164"/>
                      <a:pt x="2" y="164"/>
                    </a:cubicBezTo>
                    <a:cubicBezTo>
                      <a:pt x="1" y="164"/>
                      <a:pt x="1" y="164"/>
                      <a:pt x="1" y="164"/>
                    </a:cubicBezTo>
                    <a:cubicBezTo>
                      <a:pt x="1" y="165"/>
                      <a:pt x="1" y="165"/>
                      <a:pt x="1" y="165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6"/>
                      <a:pt x="2" y="167"/>
                      <a:pt x="2" y="167"/>
                    </a:cubicBezTo>
                    <a:cubicBezTo>
                      <a:pt x="2" y="167"/>
                      <a:pt x="2" y="169"/>
                      <a:pt x="2" y="169"/>
                    </a:cubicBezTo>
                    <a:cubicBezTo>
                      <a:pt x="3" y="169"/>
                      <a:pt x="3" y="170"/>
                      <a:pt x="3" y="170"/>
                    </a:cubicBezTo>
                    <a:cubicBezTo>
                      <a:pt x="4" y="170"/>
                      <a:pt x="4" y="170"/>
                      <a:pt x="4" y="170"/>
                    </a:cubicBezTo>
                    <a:cubicBezTo>
                      <a:pt x="4" y="171"/>
                      <a:pt x="4" y="171"/>
                      <a:pt x="4" y="171"/>
                    </a:cubicBezTo>
                    <a:cubicBezTo>
                      <a:pt x="4" y="171"/>
                      <a:pt x="4" y="173"/>
                      <a:pt x="3" y="174"/>
                    </a:cubicBezTo>
                    <a:cubicBezTo>
                      <a:pt x="3" y="175"/>
                      <a:pt x="3" y="176"/>
                      <a:pt x="1" y="177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2" y="177"/>
                      <a:pt x="2" y="178"/>
                      <a:pt x="3" y="178"/>
                    </a:cubicBezTo>
                    <a:cubicBezTo>
                      <a:pt x="3" y="178"/>
                      <a:pt x="3" y="178"/>
                      <a:pt x="3" y="178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6" y="181"/>
                      <a:pt x="6" y="181"/>
                    </a:cubicBezTo>
                    <a:cubicBezTo>
                      <a:pt x="7" y="182"/>
                      <a:pt x="7" y="182"/>
                      <a:pt x="7" y="182"/>
                    </a:cubicBezTo>
                    <a:cubicBezTo>
                      <a:pt x="7" y="183"/>
                      <a:pt x="7" y="183"/>
                      <a:pt x="7" y="183"/>
                    </a:cubicBezTo>
                    <a:cubicBezTo>
                      <a:pt x="7" y="183"/>
                      <a:pt x="7" y="185"/>
                      <a:pt x="6" y="186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7" y="187"/>
                      <a:pt x="8" y="187"/>
                      <a:pt x="10" y="188"/>
                    </a:cubicBezTo>
                    <a:cubicBezTo>
                      <a:pt x="10" y="189"/>
                      <a:pt x="10" y="189"/>
                      <a:pt x="10" y="189"/>
                    </a:cubicBezTo>
                    <a:cubicBezTo>
                      <a:pt x="10" y="189"/>
                      <a:pt x="10" y="189"/>
                      <a:pt x="10" y="189"/>
                    </a:cubicBezTo>
                    <a:cubicBezTo>
                      <a:pt x="10" y="189"/>
                      <a:pt x="11" y="191"/>
                      <a:pt x="11" y="192"/>
                    </a:cubicBezTo>
                    <a:cubicBezTo>
                      <a:pt x="11" y="193"/>
                      <a:pt x="10" y="194"/>
                      <a:pt x="10" y="195"/>
                    </a:cubicBezTo>
                    <a:cubicBezTo>
                      <a:pt x="10" y="196"/>
                      <a:pt x="10" y="196"/>
                      <a:pt x="10" y="196"/>
                    </a:cubicBezTo>
                    <a:cubicBezTo>
                      <a:pt x="10" y="197"/>
                      <a:pt x="10" y="198"/>
                      <a:pt x="8" y="199"/>
                    </a:cubicBezTo>
                    <a:cubicBezTo>
                      <a:pt x="8" y="199"/>
                      <a:pt x="7" y="200"/>
                      <a:pt x="7" y="200"/>
                    </a:cubicBezTo>
                    <a:cubicBezTo>
                      <a:pt x="7" y="201"/>
                      <a:pt x="6" y="201"/>
                      <a:pt x="5" y="201"/>
                    </a:cubicBezTo>
                    <a:cubicBezTo>
                      <a:pt x="5" y="201"/>
                      <a:pt x="5" y="201"/>
                      <a:pt x="5" y="201"/>
                    </a:cubicBezTo>
                    <a:cubicBezTo>
                      <a:pt x="5" y="201"/>
                      <a:pt x="5" y="201"/>
                      <a:pt x="4" y="201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7"/>
                      <a:pt x="2" y="207"/>
                      <a:pt x="2" y="207"/>
                    </a:cubicBezTo>
                    <a:cubicBezTo>
                      <a:pt x="3" y="210"/>
                      <a:pt x="3" y="210"/>
                      <a:pt x="3" y="210"/>
                    </a:cubicBezTo>
                    <a:cubicBezTo>
                      <a:pt x="5" y="215"/>
                      <a:pt x="5" y="215"/>
                      <a:pt x="5" y="215"/>
                    </a:cubicBezTo>
                    <a:cubicBezTo>
                      <a:pt x="5" y="215"/>
                      <a:pt x="6" y="215"/>
                      <a:pt x="6" y="216"/>
                    </a:cubicBezTo>
                    <a:cubicBezTo>
                      <a:pt x="7" y="216"/>
                      <a:pt x="7" y="216"/>
                      <a:pt x="8" y="217"/>
                    </a:cubicBezTo>
                    <a:cubicBezTo>
                      <a:pt x="8" y="217"/>
                      <a:pt x="9" y="217"/>
                      <a:pt x="11" y="217"/>
                    </a:cubicBezTo>
                    <a:cubicBezTo>
                      <a:pt x="12" y="218"/>
                      <a:pt x="12" y="218"/>
                      <a:pt x="12" y="218"/>
                    </a:cubicBezTo>
                    <a:cubicBezTo>
                      <a:pt x="13" y="222"/>
                      <a:pt x="13" y="222"/>
                      <a:pt x="13" y="222"/>
                    </a:cubicBezTo>
                    <a:cubicBezTo>
                      <a:pt x="12" y="226"/>
                      <a:pt x="12" y="226"/>
                      <a:pt x="12" y="226"/>
                    </a:cubicBezTo>
                    <a:cubicBezTo>
                      <a:pt x="10" y="228"/>
                      <a:pt x="10" y="228"/>
                      <a:pt x="10" y="228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9" y="232"/>
                      <a:pt x="9" y="232"/>
                      <a:pt x="9" y="232"/>
                    </a:cubicBezTo>
                    <a:cubicBezTo>
                      <a:pt x="9" y="232"/>
                      <a:pt x="9" y="232"/>
                      <a:pt x="9" y="232"/>
                    </a:cubicBezTo>
                    <a:cubicBezTo>
                      <a:pt x="14" y="237"/>
                      <a:pt x="14" y="237"/>
                      <a:pt x="14" y="237"/>
                    </a:cubicBezTo>
                    <a:cubicBezTo>
                      <a:pt x="15" y="241"/>
                      <a:pt x="15" y="241"/>
                      <a:pt x="15" y="241"/>
                    </a:cubicBezTo>
                    <a:cubicBezTo>
                      <a:pt x="17" y="244"/>
                      <a:pt x="17" y="244"/>
                      <a:pt x="17" y="244"/>
                    </a:cubicBezTo>
                    <a:cubicBezTo>
                      <a:pt x="18" y="245"/>
                      <a:pt x="18" y="245"/>
                      <a:pt x="18" y="245"/>
                    </a:cubicBezTo>
                    <a:cubicBezTo>
                      <a:pt x="21" y="243"/>
                      <a:pt x="21" y="243"/>
                      <a:pt x="21" y="243"/>
                    </a:cubicBezTo>
                    <a:cubicBezTo>
                      <a:pt x="27" y="247"/>
                      <a:pt x="27" y="247"/>
                      <a:pt x="27" y="247"/>
                    </a:cubicBezTo>
                    <a:cubicBezTo>
                      <a:pt x="30" y="248"/>
                      <a:pt x="30" y="248"/>
                      <a:pt x="30" y="248"/>
                    </a:cubicBezTo>
                    <a:cubicBezTo>
                      <a:pt x="32" y="247"/>
                      <a:pt x="32" y="247"/>
                      <a:pt x="32" y="247"/>
                    </a:cubicBezTo>
                    <a:cubicBezTo>
                      <a:pt x="37" y="245"/>
                      <a:pt x="37" y="245"/>
                      <a:pt x="37" y="245"/>
                    </a:cubicBezTo>
                    <a:cubicBezTo>
                      <a:pt x="40" y="250"/>
                      <a:pt x="40" y="250"/>
                      <a:pt x="40" y="250"/>
                    </a:cubicBezTo>
                    <a:cubicBezTo>
                      <a:pt x="43" y="252"/>
                      <a:pt x="43" y="252"/>
                      <a:pt x="43" y="252"/>
                    </a:cubicBezTo>
                    <a:cubicBezTo>
                      <a:pt x="49" y="252"/>
                      <a:pt x="49" y="252"/>
                      <a:pt x="49" y="252"/>
                    </a:cubicBezTo>
                    <a:cubicBezTo>
                      <a:pt x="62" y="256"/>
                      <a:pt x="62" y="256"/>
                      <a:pt x="62" y="256"/>
                    </a:cubicBezTo>
                    <a:cubicBezTo>
                      <a:pt x="54" y="265"/>
                      <a:pt x="54" y="265"/>
                      <a:pt x="54" y="265"/>
                    </a:cubicBezTo>
                    <a:cubicBezTo>
                      <a:pt x="54" y="265"/>
                      <a:pt x="48" y="273"/>
                      <a:pt x="45" y="275"/>
                    </a:cubicBezTo>
                    <a:cubicBezTo>
                      <a:pt x="44" y="275"/>
                      <a:pt x="44" y="275"/>
                      <a:pt x="44" y="275"/>
                    </a:cubicBezTo>
                    <a:cubicBezTo>
                      <a:pt x="44" y="275"/>
                      <a:pt x="44" y="275"/>
                      <a:pt x="44" y="275"/>
                    </a:cubicBezTo>
                    <a:cubicBezTo>
                      <a:pt x="44" y="275"/>
                      <a:pt x="44" y="275"/>
                      <a:pt x="44" y="276"/>
                    </a:cubicBezTo>
                    <a:cubicBezTo>
                      <a:pt x="45" y="276"/>
                      <a:pt x="45" y="276"/>
                      <a:pt x="45" y="276"/>
                    </a:cubicBezTo>
                    <a:cubicBezTo>
                      <a:pt x="45" y="277"/>
                      <a:pt x="45" y="277"/>
                      <a:pt x="45" y="277"/>
                    </a:cubicBezTo>
                    <a:cubicBezTo>
                      <a:pt x="45" y="286"/>
                      <a:pt x="45" y="286"/>
                      <a:pt x="45" y="286"/>
                    </a:cubicBezTo>
                    <a:cubicBezTo>
                      <a:pt x="44" y="286"/>
                      <a:pt x="44" y="286"/>
                      <a:pt x="44" y="286"/>
                    </a:cubicBezTo>
                    <a:cubicBezTo>
                      <a:pt x="44" y="286"/>
                      <a:pt x="42" y="291"/>
                      <a:pt x="40" y="294"/>
                    </a:cubicBezTo>
                    <a:cubicBezTo>
                      <a:pt x="40" y="294"/>
                      <a:pt x="40" y="294"/>
                      <a:pt x="39" y="294"/>
                    </a:cubicBezTo>
                    <a:cubicBezTo>
                      <a:pt x="40" y="294"/>
                      <a:pt x="40" y="294"/>
                      <a:pt x="40" y="294"/>
                    </a:cubicBezTo>
                    <a:cubicBezTo>
                      <a:pt x="41" y="295"/>
                      <a:pt x="41" y="301"/>
                      <a:pt x="41" y="301"/>
                    </a:cubicBezTo>
                    <a:cubicBezTo>
                      <a:pt x="41" y="303"/>
                      <a:pt x="40" y="308"/>
                      <a:pt x="40" y="309"/>
                    </a:cubicBezTo>
                    <a:cubicBezTo>
                      <a:pt x="40" y="309"/>
                      <a:pt x="40" y="309"/>
                      <a:pt x="40" y="309"/>
                    </a:cubicBezTo>
                    <a:cubicBezTo>
                      <a:pt x="38" y="311"/>
                      <a:pt x="38" y="311"/>
                      <a:pt x="38" y="311"/>
                    </a:cubicBezTo>
                    <a:cubicBezTo>
                      <a:pt x="39" y="312"/>
                      <a:pt x="41" y="313"/>
                      <a:pt x="42" y="315"/>
                    </a:cubicBezTo>
                    <a:cubicBezTo>
                      <a:pt x="42" y="315"/>
                      <a:pt x="42" y="315"/>
                      <a:pt x="42" y="315"/>
                    </a:cubicBezTo>
                    <a:cubicBezTo>
                      <a:pt x="42" y="316"/>
                      <a:pt x="42" y="316"/>
                      <a:pt x="42" y="316"/>
                    </a:cubicBezTo>
                    <a:cubicBezTo>
                      <a:pt x="43" y="315"/>
                      <a:pt x="43" y="315"/>
                      <a:pt x="44" y="315"/>
                    </a:cubicBezTo>
                    <a:cubicBezTo>
                      <a:pt x="45" y="314"/>
                      <a:pt x="46" y="313"/>
                      <a:pt x="47" y="313"/>
                    </a:cubicBezTo>
                    <a:cubicBezTo>
                      <a:pt x="48" y="313"/>
                      <a:pt x="48" y="313"/>
                      <a:pt x="48" y="313"/>
                    </a:cubicBezTo>
                    <a:cubicBezTo>
                      <a:pt x="48" y="314"/>
                      <a:pt x="48" y="314"/>
                      <a:pt x="48" y="314"/>
                    </a:cubicBezTo>
                    <a:cubicBezTo>
                      <a:pt x="49" y="314"/>
                      <a:pt x="49" y="315"/>
                      <a:pt x="50" y="316"/>
                    </a:cubicBezTo>
                    <a:cubicBezTo>
                      <a:pt x="51" y="316"/>
                      <a:pt x="51" y="316"/>
                      <a:pt x="51" y="316"/>
                    </a:cubicBezTo>
                    <a:cubicBezTo>
                      <a:pt x="52" y="316"/>
                      <a:pt x="52" y="316"/>
                      <a:pt x="52" y="316"/>
                    </a:cubicBezTo>
                    <a:cubicBezTo>
                      <a:pt x="53" y="316"/>
                      <a:pt x="53" y="316"/>
                      <a:pt x="53" y="316"/>
                    </a:cubicBezTo>
                    <a:cubicBezTo>
                      <a:pt x="54" y="315"/>
                      <a:pt x="54" y="315"/>
                      <a:pt x="55" y="314"/>
                    </a:cubicBezTo>
                    <a:cubicBezTo>
                      <a:pt x="55" y="314"/>
                      <a:pt x="56" y="313"/>
                      <a:pt x="57" y="313"/>
                    </a:cubicBezTo>
                    <a:cubicBezTo>
                      <a:pt x="58" y="313"/>
                      <a:pt x="59" y="314"/>
                      <a:pt x="59" y="314"/>
                    </a:cubicBezTo>
                    <a:cubicBezTo>
                      <a:pt x="60" y="314"/>
                      <a:pt x="60" y="314"/>
                      <a:pt x="60" y="314"/>
                    </a:cubicBezTo>
                    <a:cubicBezTo>
                      <a:pt x="60" y="314"/>
                      <a:pt x="60" y="314"/>
                      <a:pt x="60" y="314"/>
                    </a:cubicBezTo>
                    <a:cubicBezTo>
                      <a:pt x="61" y="315"/>
                      <a:pt x="61" y="315"/>
                      <a:pt x="61" y="315"/>
                    </a:cubicBezTo>
                    <a:cubicBezTo>
                      <a:pt x="61" y="314"/>
                      <a:pt x="60" y="314"/>
                      <a:pt x="60" y="313"/>
                    </a:cubicBezTo>
                    <a:cubicBezTo>
                      <a:pt x="60" y="312"/>
                      <a:pt x="59" y="311"/>
                      <a:pt x="61" y="310"/>
                    </a:cubicBezTo>
                    <a:cubicBezTo>
                      <a:pt x="61" y="310"/>
                      <a:pt x="61" y="310"/>
                      <a:pt x="61" y="310"/>
                    </a:cubicBezTo>
                    <a:cubicBezTo>
                      <a:pt x="61" y="309"/>
                      <a:pt x="62" y="308"/>
                      <a:pt x="63" y="307"/>
                    </a:cubicBezTo>
                    <a:cubicBezTo>
                      <a:pt x="63" y="307"/>
                      <a:pt x="64" y="307"/>
                      <a:pt x="64" y="307"/>
                    </a:cubicBezTo>
                    <a:cubicBezTo>
                      <a:pt x="64" y="306"/>
                      <a:pt x="64" y="306"/>
                      <a:pt x="64" y="306"/>
                    </a:cubicBezTo>
                    <a:cubicBezTo>
                      <a:pt x="70" y="305"/>
                      <a:pt x="70" y="305"/>
                      <a:pt x="70" y="305"/>
                    </a:cubicBezTo>
                    <a:cubicBezTo>
                      <a:pt x="70" y="306"/>
                      <a:pt x="70" y="306"/>
                      <a:pt x="70" y="306"/>
                    </a:cubicBezTo>
                    <a:cubicBezTo>
                      <a:pt x="71" y="306"/>
                      <a:pt x="72" y="306"/>
                      <a:pt x="73" y="307"/>
                    </a:cubicBezTo>
                    <a:cubicBezTo>
                      <a:pt x="73" y="307"/>
                      <a:pt x="74" y="307"/>
                      <a:pt x="74" y="307"/>
                    </a:cubicBezTo>
                    <a:cubicBezTo>
                      <a:pt x="74" y="307"/>
                      <a:pt x="74" y="308"/>
                      <a:pt x="74" y="308"/>
                    </a:cubicBezTo>
                    <a:cubicBezTo>
                      <a:pt x="74" y="308"/>
                      <a:pt x="74" y="308"/>
                      <a:pt x="74" y="308"/>
                    </a:cubicBezTo>
                    <a:cubicBezTo>
                      <a:pt x="75" y="308"/>
                      <a:pt x="75" y="309"/>
                      <a:pt x="76" y="309"/>
                    </a:cubicBezTo>
                    <a:cubicBezTo>
                      <a:pt x="76" y="309"/>
                      <a:pt x="77" y="310"/>
                      <a:pt x="78" y="311"/>
                    </a:cubicBezTo>
                    <a:cubicBezTo>
                      <a:pt x="79" y="311"/>
                      <a:pt x="79" y="311"/>
                      <a:pt x="80" y="310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82" y="310"/>
                      <a:pt x="83" y="310"/>
                      <a:pt x="83" y="311"/>
                    </a:cubicBezTo>
                    <a:cubicBezTo>
                      <a:pt x="84" y="311"/>
                      <a:pt x="84" y="311"/>
                      <a:pt x="85" y="311"/>
                    </a:cubicBezTo>
                    <a:cubicBezTo>
                      <a:pt x="87" y="311"/>
                      <a:pt x="87" y="311"/>
                      <a:pt x="87" y="311"/>
                    </a:cubicBezTo>
                    <a:cubicBezTo>
                      <a:pt x="87" y="311"/>
                      <a:pt x="88" y="311"/>
                      <a:pt x="88" y="311"/>
                    </a:cubicBezTo>
                    <a:cubicBezTo>
                      <a:pt x="89" y="311"/>
                      <a:pt x="89" y="312"/>
                      <a:pt x="90" y="312"/>
                    </a:cubicBezTo>
                    <a:cubicBezTo>
                      <a:pt x="91" y="313"/>
                      <a:pt x="91" y="313"/>
                      <a:pt x="91" y="313"/>
                    </a:cubicBezTo>
                    <a:cubicBezTo>
                      <a:pt x="91" y="313"/>
                      <a:pt x="92" y="313"/>
                      <a:pt x="92" y="313"/>
                    </a:cubicBezTo>
                    <a:cubicBezTo>
                      <a:pt x="93" y="314"/>
                      <a:pt x="93" y="314"/>
                      <a:pt x="94" y="314"/>
                    </a:cubicBezTo>
                    <a:cubicBezTo>
                      <a:pt x="94" y="314"/>
                      <a:pt x="94" y="314"/>
                      <a:pt x="95" y="315"/>
                    </a:cubicBezTo>
                    <a:cubicBezTo>
                      <a:pt x="96" y="315"/>
                      <a:pt x="96" y="315"/>
                      <a:pt x="96" y="315"/>
                    </a:cubicBezTo>
                    <a:cubicBezTo>
                      <a:pt x="97" y="316"/>
                      <a:pt x="97" y="316"/>
                      <a:pt x="98" y="316"/>
                    </a:cubicBezTo>
                    <a:cubicBezTo>
                      <a:pt x="99" y="317"/>
                      <a:pt x="99" y="318"/>
                      <a:pt x="99" y="318"/>
                    </a:cubicBezTo>
                    <a:cubicBezTo>
                      <a:pt x="99" y="319"/>
                      <a:pt x="100" y="319"/>
                      <a:pt x="100" y="319"/>
                    </a:cubicBezTo>
                    <a:cubicBezTo>
                      <a:pt x="100" y="319"/>
                      <a:pt x="100" y="319"/>
                      <a:pt x="100" y="319"/>
                    </a:cubicBezTo>
                    <a:cubicBezTo>
                      <a:pt x="101" y="318"/>
                      <a:pt x="102" y="318"/>
                      <a:pt x="102" y="318"/>
                    </a:cubicBezTo>
                    <a:cubicBezTo>
                      <a:pt x="102" y="318"/>
                      <a:pt x="104" y="316"/>
                      <a:pt x="105" y="317"/>
                    </a:cubicBezTo>
                    <a:cubicBezTo>
                      <a:pt x="106" y="318"/>
                      <a:pt x="108" y="320"/>
                      <a:pt x="108" y="320"/>
                    </a:cubicBezTo>
                    <a:cubicBezTo>
                      <a:pt x="108" y="320"/>
                      <a:pt x="109" y="321"/>
                      <a:pt x="110" y="321"/>
                    </a:cubicBezTo>
                    <a:cubicBezTo>
                      <a:pt x="110" y="321"/>
                      <a:pt x="111" y="322"/>
                      <a:pt x="112" y="322"/>
                    </a:cubicBezTo>
                    <a:cubicBezTo>
                      <a:pt x="112" y="323"/>
                      <a:pt x="112" y="322"/>
                      <a:pt x="112" y="324"/>
                    </a:cubicBezTo>
                    <a:cubicBezTo>
                      <a:pt x="112" y="325"/>
                      <a:pt x="111" y="327"/>
                      <a:pt x="113" y="327"/>
                    </a:cubicBezTo>
                    <a:cubicBezTo>
                      <a:pt x="114" y="326"/>
                      <a:pt x="114" y="326"/>
                      <a:pt x="115" y="326"/>
                    </a:cubicBezTo>
                    <a:cubicBezTo>
                      <a:pt x="115" y="327"/>
                      <a:pt x="116" y="326"/>
                      <a:pt x="115" y="328"/>
                    </a:cubicBezTo>
                    <a:cubicBezTo>
                      <a:pt x="115" y="330"/>
                      <a:pt x="114" y="330"/>
                      <a:pt x="115" y="330"/>
                    </a:cubicBezTo>
                    <a:cubicBezTo>
                      <a:pt x="117" y="331"/>
                      <a:pt x="118" y="332"/>
                      <a:pt x="119" y="331"/>
                    </a:cubicBezTo>
                    <a:cubicBezTo>
                      <a:pt x="119" y="329"/>
                      <a:pt x="119" y="331"/>
                      <a:pt x="120" y="329"/>
                    </a:cubicBezTo>
                    <a:cubicBezTo>
                      <a:pt x="121" y="327"/>
                      <a:pt x="120" y="327"/>
                      <a:pt x="121" y="327"/>
                    </a:cubicBezTo>
                    <a:cubicBezTo>
                      <a:pt x="122" y="326"/>
                      <a:pt x="121" y="326"/>
                      <a:pt x="122" y="325"/>
                    </a:cubicBezTo>
                    <a:cubicBezTo>
                      <a:pt x="122" y="323"/>
                      <a:pt x="123" y="324"/>
                      <a:pt x="122" y="323"/>
                    </a:cubicBezTo>
                    <a:cubicBezTo>
                      <a:pt x="122" y="323"/>
                      <a:pt x="122" y="322"/>
                      <a:pt x="122" y="321"/>
                    </a:cubicBezTo>
                    <a:cubicBezTo>
                      <a:pt x="121" y="320"/>
                      <a:pt x="120" y="320"/>
                      <a:pt x="122" y="320"/>
                    </a:cubicBezTo>
                    <a:cubicBezTo>
                      <a:pt x="124" y="319"/>
                      <a:pt x="124" y="319"/>
                      <a:pt x="124" y="319"/>
                    </a:cubicBezTo>
                    <a:cubicBezTo>
                      <a:pt x="125" y="318"/>
                      <a:pt x="127" y="318"/>
                      <a:pt x="127" y="318"/>
                    </a:cubicBezTo>
                    <a:cubicBezTo>
                      <a:pt x="127" y="318"/>
                      <a:pt x="129" y="318"/>
                      <a:pt x="130" y="318"/>
                    </a:cubicBezTo>
                    <a:cubicBezTo>
                      <a:pt x="130" y="318"/>
                      <a:pt x="133" y="318"/>
                      <a:pt x="133" y="319"/>
                    </a:cubicBezTo>
                    <a:cubicBezTo>
                      <a:pt x="133" y="320"/>
                      <a:pt x="135" y="320"/>
                      <a:pt x="135" y="320"/>
                    </a:cubicBezTo>
                    <a:cubicBezTo>
                      <a:pt x="135" y="320"/>
                      <a:pt x="137" y="320"/>
                      <a:pt x="137" y="322"/>
                    </a:cubicBezTo>
                    <a:cubicBezTo>
                      <a:pt x="138" y="323"/>
                      <a:pt x="138" y="325"/>
                      <a:pt x="138" y="325"/>
                    </a:cubicBezTo>
                    <a:cubicBezTo>
                      <a:pt x="139" y="325"/>
                      <a:pt x="140" y="326"/>
                      <a:pt x="141" y="325"/>
                    </a:cubicBezTo>
                    <a:cubicBezTo>
                      <a:pt x="142" y="324"/>
                      <a:pt x="142" y="324"/>
                      <a:pt x="143" y="324"/>
                    </a:cubicBezTo>
                    <a:cubicBezTo>
                      <a:pt x="144" y="323"/>
                      <a:pt x="142" y="323"/>
                      <a:pt x="145" y="323"/>
                    </a:cubicBezTo>
                    <a:cubicBezTo>
                      <a:pt x="148" y="324"/>
                      <a:pt x="147" y="324"/>
                      <a:pt x="148" y="323"/>
                    </a:cubicBezTo>
                    <a:cubicBezTo>
                      <a:pt x="150" y="321"/>
                      <a:pt x="150" y="321"/>
                      <a:pt x="151" y="320"/>
                    </a:cubicBezTo>
                    <a:cubicBezTo>
                      <a:pt x="152" y="320"/>
                      <a:pt x="152" y="319"/>
                      <a:pt x="152" y="319"/>
                    </a:cubicBezTo>
                    <a:cubicBezTo>
                      <a:pt x="153" y="319"/>
                      <a:pt x="155" y="319"/>
                      <a:pt x="156" y="319"/>
                    </a:cubicBezTo>
                    <a:cubicBezTo>
                      <a:pt x="157" y="318"/>
                      <a:pt x="157" y="316"/>
                      <a:pt x="158" y="316"/>
                    </a:cubicBezTo>
                    <a:cubicBezTo>
                      <a:pt x="158" y="316"/>
                      <a:pt x="161" y="316"/>
                      <a:pt x="162" y="316"/>
                    </a:cubicBezTo>
                    <a:cubicBezTo>
                      <a:pt x="163" y="316"/>
                      <a:pt x="165" y="316"/>
                      <a:pt x="165" y="316"/>
                    </a:cubicBezTo>
                    <a:cubicBezTo>
                      <a:pt x="165" y="315"/>
                      <a:pt x="165" y="314"/>
                      <a:pt x="167" y="314"/>
                    </a:cubicBezTo>
                    <a:cubicBezTo>
                      <a:pt x="168" y="314"/>
                      <a:pt x="169" y="314"/>
                      <a:pt x="170" y="314"/>
                    </a:cubicBezTo>
                    <a:cubicBezTo>
                      <a:pt x="172" y="314"/>
                      <a:pt x="172" y="314"/>
                      <a:pt x="172" y="314"/>
                    </a:cubicBezTo>
                    <a:cubicBezTo>
                      <a:pt x="173" y="314"/>
                      <a:pt x="174" y="316"/>
                      <a:pt x="174" y="313"/>
                    </a:cubicBezTo>
                    <a:cubicBezTo>
                      <a:pt x="173" y="311"/>
                      <a:pt x="173" y="311"/>
                      <a:pt x="174" y="310"/>
                    </a:cubicBezTo>
                    <a:cubicBezTo>
                      <a:pt x="175" y="310"/>
                      <a:pt x="177" y="310"/>
                      <a:pt x="177" y="310"/>
                    </a:cubicBezTo>
                    <a:cubicBezTo>
                      <a:pt x="177" y="310"/>
                      <a:pt x="181" y="311"/>
                      <a:pt x="181" y="311"/>
                    </a:cubicBezTo>
                    <a:cubicBezTo>
                      <a:pt x="181" y="311"/>
                      <a:pt x="182" y="312"/>
                      <a:pt x="183" y="312"/>
                    </a:cubicBezTo>
                    <a:cubicBezTo>
                      <a:pt x="183" y="312"/>
                      <a:pt x="184" y="313"/>
                      <a:pt x="185" y="313"/>
                    </a:cubicBezTo>
                    <a:cubicBezTo>
                      <a:pt x="185" y="312"/>
                      <a:pt x="186" y="311"/>
                      <a:pt x="186" y="311"/>
                    </a:cubicBezTo>
                    <a:cubicBezTo>
                      <a:pt x="187" y="311"/>
                      <a:pt x="190" y="310"/>
                      <a:pt x="190" y="311"/>
                    </a:cubicBezTo>
                    <a:cubicBezTo>
                      <a:pt x="190" y="311"/>
                      <a:pt x="193" y="312"/>
                      <a:pt x="193" y="312"/>
                    </a:cubicBezTo>
                    <a:cubicBezTo>
                      <a:pt x="192" y="312"/>
                      <a:pt x="192" y="313"/>
                      <a:pt x="192" y="314"/>
                    </a:cubicBezTo>
                    <a:cubicBezTo>
                      <a:pt x="192" y="315"/>
                      <a:pt x="192" y="316"/>
                      <a:pt x="192" y="316"/>
                    </a:cubicBezTo>
                    <a:cubicBezTo>
                      <a:pt x="193" y="317"/>
                      <a:pt x="194" y="318"/>
                      <a:pt x="194" y="318"/>
                    </a:cubicBezTo>
                    <a:cubicBezTo>
                      <a:pt x="195" y="318"/>
                      <a:pt x="198" y="319"/>
                      <a:pt x="198" y="319"/>
                    </a:cubicBezTo>
                    <a:cubicBezTo>
                      <a:pt x="198" y="319"/>
                      <a:pt x="199" y="321"/>
                      <a:pt x="199" y="317"/>
                    </a:cubicBezTo>
                    <a:cubicBezTo>
                      <a:pt x="199" y="314"/>
                      <a:pt x="199" y="313"/>
                      <a:pt x="199" y="313"/>
                    </a:cubicBezTo>
                    <a:cubicBezTo>
                      <a:pt x="199" y="310"/>
                      <a:pt x="199" y="310"/>
                      <a:pt x="199" y="310"/>
                    </a:cubicBezTo>
                    <a:cubicBezTo>
                      <a:pt x="199" y="310"/>
                      <a:pt x="199" y="309"/>
                      <a:pt x="199" y="309"/>
                    </a:cubicBezTo>
                    <a:cubicBezTo>
                      <a:pt x="198" y="309"/>
                      <a:pt x="198" y="309"/>
                      <a:pt x="198" y="309"/>
                    </a:cubicBezTo>
                    <a:cubicBezTo>
                      <a:pt x="197" y="309"/>
                      <a:pt x="194" y="309"/>
                      <a:pt x="194" y="308"/>
                    </a:cubicBezTo>
                    <a:cubicBezTo>
                      <a:pt x="193" y="308"/>
                      <a:pt x="193" y="307"/>
                      <a:pt x="193" y="306"/>
                    </a:cubicBezTo>
                    <a:cubicBezTo>
                      <a:pt x="193" y="306"/>
                      <a:pt x="195" y="304"/>
                      <a:pt x="195" y="304"/>
                    </a:cubicBezTo>
                    <a:cubicBezTo>
                      <a:pt x="195" y="302"/>
                      <a:pt x="195" y="302"/>
                      <a:pt x="195" y="302"/>
                    </a:cubicBezTo>
                    <a:cubicBezTo>
                      <a:pt x="193" y="298"/>
                      <a:pt x="193" y="298"/>
                      <a:pt x="193" y="298"/>
                    </a:cubicBezTo>
                    <a:cubicBezTo>
                      <a:pt x="190" y="296"/>
                      <a:pt x="190" y="296"/>
                      <a:pt x="190" y="296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1"/>
                      <a:pt x="189" y="291"/>
                      <a:pt x="189" y="291"/>
                    </a:cubicBezTo>
                    <a:cubicBezTo>
                      <a:pt x="191" y="290"/>
                      <a:pt x="191" y="290"/>
                      <a:pt x="191" y="290"/>
                    </a:cubicBezTo>
                    <a:cubicBezTo>
                      <a:pt x="193" y="289"/>
                      <a:pt x="195" y="287"/>
                      <a:pt x="195" y="287"/>
                    </a:cubicBezTo>
                    <a:cubicBezTo>
                      <a:pt x="195" y="287"/>
                      <a:pt x="195" y="287"/>
                      <a:pt x="196" y="286"/>
                    </a:cubicBezTo>
                    <a:cubicBezTo>
                      <a:pt x="197" y="285"/>
                      <a:pt x="197" y="285"/>
                      <a:pt x="197" y="285"/>
                    </a:cubicBezTo>
                    <a:cubicBezTo>
                      <a:pt x="197" y="285"/>
                      <a:pt x="201" y="283"/>
                      <a:pt x="202" y="283"/>
                    </a:cubicBezTo>
                    <a:cubicBezTo>
                      <a:pt x="202" y="283"/>
                      <a:pt x="202" y="283"/>
                      <a:pt x="203" y="283"/>
                    </a:cubicBezTo>
                    <a:cubicBezTo>
                      <a:pt x="203" y="283"/>
                      <a:pt x="203" y="283"/>
                      <a:pt x="203" y="283"/>
                    </a:cubicBezTo>
                    <a:cubicBezTo>
                      <a:pt x="207" y="279"/>
                      <a:pt x="207" y="279"/>
                      <a:pt x="207" y="279"/>
                    </a:cubicBezTo>
                    <a:cubicBezTo>
                      <a:pt x="207" y="275"/>
                      <a:pt x="207" y="275"/>
                      <a:pt x="207" y="275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08" y="272"/>
                      <a:pt x="208" y="271"/>
                      <a:pt x="208" y="271"/>
                    </a:cubicBezTo>
                    <a:cubicBezTo>
                      <a:pt x="213" y="270"/>
                      <a:pt x="213" y="270"/>
                      <a:pt x="213" y="270"/>
                    </a:cubicBezTo>
                    <a:cubicBezTo>
                      <a:pt x="213" y="270"/>
                      <a:pt x="213" y="271"/>
                      <a:pt x="214" y="272"/>
                    </a:cubicBezTo>
                    <a:cubicBezTo>
                      <a:pt x="215" y="272"/>
                      <a:pt x="216" y="271"/>
                      <a:pt x="216" y="271"/>
                    </a:cubicBezTo>
                    <a:cubicBezTo>
                      <a:pt x="217" y="271"/>
                      <a:pt x="218" y="270"/>
                      <a:pt x="218" y="270"/>
                    </a:cubicBezTo>
                    <a:cubicBezTo>
                      <a:pt x="218" y="267"/>
                      <a:pt x="218" y="267"/>
                      <a:pt x="218" y="267"/>
                    </a:cubicBezTo>
                    <a:cubicBezTo>
                      <a:pt x="217" y="263"/>
                      <a:pt x="217" y="263"/>
                      <a:pt x="217" y="263"/>
                    </a:cubicBezTo>
                    <a:cubicBezTo>
                      <a:pt x="217" y="261"/>
                      <a:pt x="217" y="261"/>
                      <a:pt x="217" y="261"/>
                    </a:cubicBezTo>
                    <a:cubicBezTo>
                      <a:pt x="217" y="261"/>
                      <a:pt x="217" y="261"/>
                      <a:pt x="217" y="261"/>
                    </a:cubicBezTo>
                    <a:cubicBezTo>
                      <a:pt x="217" y="261"/>
                      <a:pt x="217" y="260"/>
                      <a:pt x="217" y="260"/>
                    </a:cubicBezTo>
                    <a:cubicBezTo>
                      <a:pt x="215" y="258"/>
                      <a:pt x="216" y="259"/>
                      <a:pt x="215" y="258"/>
                    </a:cubicBezTo>
                    <a:cubicBezTo>
                      <a:pt x="213" y="257"/>
                      <a:pt x="212" y="257"/>
                      <a:pt x="211" y="256"/>
                    </a:cubicBezTo>
                    <a:cubicBezTo>
                      <a:pt x="211" y="255"/>
                      <a:pt x="212" y="254"/>
                      <a:pt x="210" y="254"/>
                    </a:cubicBezTo>
                    <a:cubicBezTo>
                      <a:pt x="208" y="254"/>
                      <a:pt x="207" y="255"/>
                      <a:pt x="206" y="254"/>
                    </a:cubicBezTo>
                    <a:cubicBezTo>
                      <a:pt x="205" y="253"/>
                      <a:pt x="205" y="253"/>
                      <a:pt x="204" y="252"/>
                    </a:cubicBezTo>
                    <a:cubicBezTo>
                      <a:pt x="204" y="250"/>
                      <a:pt x="204" y="248"/>
                      <a:pt x="203" y="248"/>
                    </a:cubicBezTo>
                    <a:cubicBezTo>
                      <a:pt x="201" y="248"/>
                      <a:pt x="200" y="248"/>
                      <a:pt x="200" y="248"/>
                    </a:cubicBezTo>
                    <a:cubicBezTo>
                      <a:pt x="200" y="248"/>
                      <a:pt x="199" y="248"/>
                      <a:pt x="199" y="246"/>
                    </a:cubicBezTo>
                    <a:cubicBezTo>
                      <a:pt x="198" y="244"/>
                      <a:pt x="200" y="245"/>
                      <a:pt x="197" y="243"/>
                    </a:cubicBezTo>
                    <a:cubicBezTo>
                      <a:pt x="195" y="240"/>
                      <a:pt x="196" y="241"/>
                      <a:pt x="194" y="239"/>
                    </a:cubicBezTo>
                    <a:cubicBezTo>
                      <a:pt x="192" y="238"/>
                      <a:pt x="187" y="239"/>
                      <a:pt x="187" y="239"/>
                    </a:cubicBezTo>
                    <a:cubicBezTo>
                      <a:pt x="187" y="239"/>
                      <a:pt x="187" y="238"/>
                      <a:pt x="186" y="237"/>
                    </a:cubicBezTo>
                    <a:cubicBezTo>
                      <a:pt x="184" y="235"/>
                      <a:pt x="185" y="236"/>
                      <a:pt x="183" y="234"/>
                    </a:cubicBezTo>
                    <a:cubicBezTo>
                      <a:pt x="181" y="232"/>
                      <a:pt x="182" y="233"/>
                      <a:pt x="181" y="231"/>
                    </a:cubicBezTo>
                    <a:cubicBezTo>
                      <a:pt x="181" y="228"/>
                      <a:pt x="181" y="227"/>
                      <a:pt x="180" y="226"/>
                    </a:cubicBezTo>
                    <a:cubicBezTo>
                      <a:pt x="178" y="224"/>
                      <a:pt x="177" y="223"/>
                      <a:pt x="177" y="223"/>
                    </a:cubicBezTo>
                    <a:cubicBezTo>
                      <a:pt x="177" y="223"/>
                      <a:pt x="176" y="220"/>
                      <a:pt x="177" y="219"/>
                    </a:cubicBezTo>
                    <a:cubicBezTo>
                      <a:pt x="179" y="217"/>
                      <a:pt x="179" y="216"/>
                      <a:pt x="179" y="216"/>
                    </a:cubicBezTo>
                    <a:cubicBezTo>
                      <a:pt x="179" y="215"/>
                      <a:pt x="180" y="213"/>
                      <a:pt x="178" y="211"/>
                    </a:cubicBezTo>
                    <a:cubicBezTo>
                      <a:pt x="175" y="210"/>
                      <a:pt x="175" y="209"/>
                      <a:pt x="173" y="208"/>
                    </a:cubicBezTo>
                    <a:cubicBezTo>
                      <a:pt x="171" y="207"/>
                      <a:pt x="170" y="207"/>
                      <a:pt x="169" y="206"/>
                    </a:cubicBezTo>
                    <a:cubicBezTo>
                      <a:pt x="169" y="205"/>
                      <a:pt x="167" y="200"/>
                      <a:pt x="167" y="200"/>
                    </a:cubicBezTo>
                    <a:cubicBezTo>
                      <a:pt x="166" y="198"/>
                      <a:pt x="166" y="198"/>
                      <a:pt x="166" y="198"/>
                    </a:cubicBezTo>
                    <a:cubicBezTo>
                      <a:pt x="170" y="198"/>
                      <a:pt x="170" y="198"/>
                      <a:pt x="170" y="198"/>
                    </a:cubicBezTo>
                    <a:cubicBezTo>
                      <a:pt x="171" y="200"/>
                      <a:pt x="171" y="200"/>
                      <a:pt x="171" y="200"/>
                    </a:cubicBezTo>
                    <a:cubicBezTo>
                      <a:pt x="172" y="203"/>
                      <a:pt x="172" y="203"/>
                      <a:pt x="172" y="203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78" y="195"/>
                      <a:pt x="178" y="195"/>
                      <a:pt x="178" y="195"/>
                    </a:cubicBezTo>
                    <a:cubicBezTo>
                      <a:pt x="178" y="195"/>
                      <a:pt x="177" y="195"/>
                      <a:pt x="180" y="194"/>
                    </a:cubicBezTo>
                    <a:cubicBezTo>
                      <a:pt x="182" y="194"/>
                      <a:pt x="184" y="193"/>
                      <a:pt x="185" y="193"/>
                    </a:cubicBezTo>
                    <a:cubicBezTo>
                      <a:pt x="186" y="193"/>
                      <a:pt x="188" y="194"/>
                      <a:pt x="190" y="193"/>
                    </a:cubicBezTo>
                    <a:cubicBezTo>
                      <a:pt x="191" y="193"/>
                      <a:pt x="192" y="193"/>
                      <a:pt x="192" y="191"/>
                    </a:cubicBezTo>
                    <a:cubicBezTo>
                      <a:pt x="192" y="190"/>
                      <a:pt x="191" y="189"/>
                      <a:pt x="194" y="188"/>
                    </a:cubicBezTo>
                    <a:cubicBezTo>
                      <a:pt x="197" y="187"/>
                      <a:pt x="197" y="186"/>
                      <a:pt x="197" y="186"/>
                    </a:cubicBezTo>
                    <a:cubicBezTo>
                      <a:pt x="200" y="184"/>
                      <a:pt x="200" y="184"/>
                      <a:pt x="200" y="184"/>
                    </a:cubicBezTo>
                    <a:cubicBezTo>
                      <a:pt x="202" y="184"/>
                      <a:pt x="206" y="180"/>
                      <a:pt x="206" y="180"/>
                    </a:cubicBezTo>
                    <a:cubicBezTo>
                      <a:pt x="211" y="178"/>
                      <a:pt x="211" y="178"/>
                      <a:pt x="211" y="178"/>
                    </a:cubicBezTo>
                    <a:cubicBezTo>
                      <a:pt x="213" y="177"/>
                      <a:pt x="213" y="177"/>
                      <a:pt x="213" y="177"/>
                    </a:cubicBezTo>
                    <a:cubicBezTo>
                      <a:pt x="214" y="173"/>
                      <a:pt x="214" y="173"/>
                      <a:pt x="214" y="173"/>
                    </a:cubicBezTo>
                    <a:cubicBezTo>
                      <a:pt x="214" y="173"/>
                      <a:pt x="213" y="172"/>
                      <a:pt x="216" y="172"/>
                    </a:cubicBezTo>
                    <a:cubicBezTo>
                      <a:pt x="218" y="172"/>
                      <a:pt x="226" y="170"/>
                      <a:pt x="226" y="170"/>
                    </a:cubicBezTo>
                    <a:cubicBezTo>
                      <a:pt x="227" y="168"/>
                      <a:pt x="227" y="168"/>
                      <a:pt x="227" y="168"/>
                    </a:cubicBezTo>
                    <a:cubicBezTo>
                      <a:pt x="224" y="166"/>
                      <a:pt x="224" y="166"/>
                      <a:pt x="224" y="166"/>
                    </a:cubicBezTo>
                    <a:cubicBezTo>
                      <a:pt x="224" y="166"/>
                      <a:pt x="225" y="163"/>
                      <a:pt x="225" y="163"/>
                    </a:cubicBezTo>
                    <a:cubicBezTo>
                      <a:pt x="226" y="163"/>
                      <a:pt x="229" y="162"/>
                      <a:pt x="230" y="162"/>
                    </a:cubicBezTo>
                    <a:cubicBezTo>
                      <a:pt x="232" y="163"/>
                      <a:pt x="234" y="164"/>
                      <a:pt x="234" y="165"/>
                    </a:cubicBezTo>
                    <a:cubicBezTo>
                      <a:pt x="234" y="166"/>
                      <a:pt x="235" y="165"/>
                      <a:pt x="235" y="166"/>
                    </a:cubicBezTo>
                    <a:cubicBezTo>
                      <a:pt x="234" y="168"/>
                      <a:pt x="235" y="169"/>
                      <a:pt x="235" y="169"/>
                    </a:cubicBezTo>
                    <a:cubicBezTo>
                      <a:pt x="235" y="169"/>
                      <a:pt x="235" y="170"/>
                      <a:pt x="236" y="171"/>
                    </a:cubicBezTo>
                    <a:cubicBezTo>
                      <a:pt x="237" y="171"/>
                      <a:pt x="238" y="171"/>
                      <a:pt x="238" y="171"/>
                    </a:cubicBezTo>
                    <a:cubicBezTo>
                      <a:pt x="238" y="171"/>
                      <a:pt x="239" y="171"/>
                      <a:pt x="239" y="171"/>
                    </a:cubicBezTo>
                    <a:cubicBezTo>
                      <a:pt x="241" y="168"/>
                      <a:pt x="241" y="168"/>
                      <a:pt x="241" y="168"/>
                    </a:cubicBezTo>
                    <a:cubicBezTo>
                      <a:pt x="242" y="167"/>
                      <a:pt x="243" y="165"/>
                      <a:pt x="243" y="165"/>
                    </a:cubicBezTo>
                    <a:cubicBezTo>
                      <a:pt x="243" y="165"/>
                      <a:pt x="244" y="164"/>
                      <a:pt x="244" y="164"/>
                    </a:cubicBezTo>
                    <a:cubicBezTo>
                      <a:pt x="244" y="164"/>
                      <a:pt x="244" y="162"/>
                      <a:pt x="244" y="161"/>
                    </a:cubicBezTo>
                    <a:cubicBezTo>
                      <a:pt x="244" y="161"/>
                      <a:pt x="242" y="160"/>
                      <a:pt x="244" y="158"/>
                    </a:cubicBezTo>
                    <a:cubicBezTo>
                      <a:pt x="247" y="156"/>
                      <a:pt x="247" y="154"/>
                      <a:pt x="247" y="15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6" name="Freeform 131">
                <a:extLst>
                  <a:ext uri="{FF2B5EF4-FFF2-40B4-BE49-F238E27FC236}">
                    <a16:creationId xmlns:a16="http://schemas.microsoft.com/office/drawing/2014/main" id="{5C5C7313-AA08-5508-991D-461ACB49B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" y="2106"/>
                <a:ext cx="203" cy="171"/>
              </a:xfrm>
              <a:custGeom>
                <a:avLst/>
                <a:gdLst>
                  <a:gd name="T0" fmla="*/ 84 w 101"/>
                  <a:gd name="T1" fmla="*/ 82 h 85"/>
                  <a:gd name="T2" fmla="*/ 83 w 101"/>
                  <a:gd name="T3" fmla="*/ 80 h 85"/>
                  <a:gd name="T4" fmla="*/ 80 w 101"/>
                  <a:gd name="T5" fmla="*/ 75 h 85"/>
                  <a:gd name="T6" fmla="*/ 83 w 101"/>
                  <a:gd name="T7" fmla="*/ 67 h 85"/>
                  <a:gd name="T8" fmla="*/ 85 w 101"/>
                  <a:gd name="T9" fmla="*/ 63 h 85"/>
                  <a:gd name="T10" fmla="*/ 87 w 101"/>
                  <a:gd name="T11" fmla="*/ 60 h 85"/>
                  <a:gd name="T12" fmla="*/ 89 w 101"/>
                  <a:gd name="T13" fmla="*/ 58 h 85"/>
                  <a:gd name="T14" fmla="*/ 91 w 101"/>
                  <a:gd name="T15" fmla="*/ 57 h 85"/>
                  <a:gd name="T16" fmla="*/ 95 w 101"/>
                  <a:gd name="T17" fmla="*/ 58 h 85"/>
                  <a:gd name="T18" fmla="*/ 98 w 101"/>
                  <a:gd name="T19" fmla="*/ 56 h 85"/>
                  <a:gd name="T20" fmla="*/ 101 w 101"/>
                  <a:gd name="T21" fmla="*/ 52 h 85"/>
                  <a:gd name="T22" fmla="*/ 97 w 101"/>
                  <a:gd name="T23" fmla="*/ 46 h 85"/>
                  <a:gd name="T24" fmla="*/ 96 w 101"/>
                  <a:gd name="T25" fmla="*/ 39 h 85"/>
                  <a:gd name="T26" fmla="*/ 91 w 101"/>
                  <a:gd name="T27" fmla="*/ 35 h 85"/>
                  <a:gd name="T28" fmla="*/ 83 w 101"/>
                  <a:gd name="T29" fmla="*/ 34 h 85"/>
                  <a:gd name="T30" fmla="*/ 83 w 101"/>
                  <a:gd name="T31" fmla="*/ 28 h 85"/>
                  <a:gd name="T32" fmla="*/ 88 w 101"/>
                  <a:gd name="T33" fmla="*/ 20 h 85"/>
                  <a:gd name="T34" fmla="*/ 80 w 101"/>
                  <a:gd name="T35" fmla="*/ 14 h 85"/>
                  <a:gd name="T36" fmla="*/ 75 w 101"/>
                  <a:gd name="T37" fmla="*/ 11 h 85"/>
                  <a:gd name="T38" fmla="*/ 69 w 101"/>
                  <a:gd name="T39" fmla="*/ 8 h 85"/>
                  <a:gd name="T40" fmla="*/ 67 w 101"/>
                  <a:gd name="T41" fmla="*/ 2 h 85"/>
                  <a:gd name="T42" fmla="*/ 61 w 101"/>
                  <a:gd name="T43" fmla="*/ 3 h 85"/>
                  <a:gd name="T44" fmla="*/ 57 w 101"/>
                  <a:gd name="T45" fmla="*/ 3 h 85"/>
                  <a:gd name="T46" fmla="*/ 51 w 101"/>
                  <a:gd name="T47" fmla="*/ 1 h 85"/>
                  <a:gd name="T48" fmla="*/ 47 w 101"/>
                  <a:gd name="T49" fmla="*/ 5 h 85"/>
                  <a:gd name="T50" fmla="*/ 31 w 101"/>
                  <a:gd name="T51" fmla="*/ 8 h 85"/>
                  <a:gd name="T52" fmla="*/ 24 w 101"/>
                  <a:gd name="T53" fmla="*/ 6 h 85"/>
                  <a:gd name="T54" fmla="*/ 15 w 101"/>
                  <a:gd name="T55" fmla="*/ 5 h 85"/>
                  <a:gd name="T56" fmla="*/ 0 w 101"/>
                  <a:gd name="T57" fmla="*/ 17 h 85"/>
                  <a:gd name="T58" fmla="*/ 2 w 101"/>
                  <a:gd name="T59" fmla="*/ 24 h 85"/>
                  <a:gd name="T60" fmla="*/ 9 w 101"/>
                  <a:gd name="T61" fmla="*/ 27 h 85"/>
                  <a:gd name="T62" fmla="*/ 17 w 101"/>
                  <a:gd name="T63" fmla="*/ 30 h 85"/>
                  <a:gd name="T64" fmla="*/ 19 w 101"/>
                  <a:gd name="T65" fmla="*/ 39 h 85"/>
                  <a:gd name="T66" fmla="*/ 23 w 101"/>
                  <a:gd name="T67" fmla="*/ 38 h 85"/>
                  <a:gd name="T68" fmla="*/ 27 w 101"/>
                  <a:gd name="T69" fmla="*/ 43 h 85"/>
                  <a:gd name="T70" fmla="*/ 30 w 101"/>
                  <a:gd name="T71" fmla="*/ 47 h 85"/>
                  <a:gd name="T72" fmla="*/ 38 w 101"/>
                  <a:gd name="T73" fmla="*/ 47 h 85"/>
                  <a:gd name="T74" fmla="*/ 43 w 101"/>
                  <a:gd name="T75" fmla="*/ 51 h 85"/>
                  <a:gd name="T76" fmla="*/ 42 w 101"/>
                  <a:gd name="T77" fmla="*/ 57 h 85"/>
                  <a:gd name="T78" fmla="*/ 41 w 101"/>
                  <a:gd name="T79" fmla="*/ 64 h 85"/>
                  <a:gd name="T80" fmla="*/ 48 w 101"/>
                  <a:gd name="T81" fmla="*/ 64 h 85"/>
                  <a:gd name="T82" fmla="*/ 53 w 101"/>
                  <a:gd name="T83" fmla="*/ 59 h 85"/>
                  <a:gd name="T84" fmla="*/ 57 w 101"/>
                  <a:gd name="T85" fmla="*/ 56 h 85"/>
                  <a:gd name="T86" fmla="*/ 61 w 101"/>
                  <a:gd name="T87" fmla="*/ 62 h 85"/>
                  <a:gd name="T88" fmla="*/ 59 w 101"/>
                  <a:gd name="T89" fmla="*/ 67 h 85"/>
                  <a:gd name="T90" fmla="*/ 60 w 101"/>
                  <a:gd name="T91" fmla="*/ 72 h 85"/>
                  <a:gd name="T92" fmla="*/ 67 w 101"/>
                  <a:gd name="T93" fmla="*/ 74 h 85"/>
                  <a:gd name="T94" fmla="*/ 72 w 101"/>
                  <a:gd name="T95" fmla="*/ 80 h 85"/>
                  <a:gd name="T96" fmla="*/ 76 w 101"/>
                  <a:gd name="T97" fmla="*/ 82 h 85"/>
                  <a:gd name="T98" fmla="*/ 79 w 101"/>
                  <a:gd name="T9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1" h="85">
                    <a:moveTo>
                      <a:pt x="80" y="84"/>
                    </a:moveTo>
                    <a:cubicBezTo>
                      <a:pt x="80" y="84"/>
                      <a:pt x="82" y="84"/>
                      <a:pt x="83" y="83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84" y="82"/>
                      <a:pt x="84" y="82"/>
                      <a:pt x="84" y="82"/>
                    </a:cubicBezTo>
                    <a:cubicBezTo>
                      <a:pt x="84" y="82"/>
                      <a:pt x="84" y="81"/>
                      <a:pt x="84" y="81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3" y="80"/>
                      <a:pt x="83" y="80"/>
                      <a:pt x="83" y="80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80" y="76"/>
                      <a:pt x="80" y="76"/>
                      <a:pt x="80" y="76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0" y="74"/>
                      <a:pt x="81" y="73"/>
                      <a:pt x="81" y="73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0" y="71"/>
                      <a:pt x="80" y="70"/>
                    </a:cubicBezTo>
                    <a:cubicBezTo>
                      <a:pt x="81" y="69"/>
                      <a:pt x="83" y="67"/>
                      <a:pt x="83" y="67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4" y="64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85" y="61"/>
                      <a:pt x="86" y="60"/>
                      <a:pt x="87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8" y="59"/>
                      <a:pt x="88" y="58"/>
                      <a:pt x="88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89" y="58"/>
                      <a:pt x="89" y="57"/>
                      <a:pt x="89" y="57"/>
                    </a:cubicBezTo>
                    <a:cubicBezTo>
                      <a:pt x="90" y="57"/>
                      <a:pt x="91" y="57"/>
                      <a:pt x="91" y="57"/>
                    </a:cubicBezTo>
                    <a:cubicBezTo>
                      <a:pt x="91" y="57"/>
                      <a:pt x="91" y="57"/>
                      <a:pt x="91" y="57"/>
                    </a:cubicBezTo>
                    <a:cubicBezTo>
                      <a:pt x="91" y="57"/>
                      <a:pt x="91" y="57"/>
                      <a:pt x="91" y="57"/>
                    </a:cubicBezTo>
                    <a:cubicBezTo>
                      <a:pt x="92" y="57"/>
                      <a:pt x="92" y="57"/>
                      <a:pt x="92" y="58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5" y="58"/>
                      <a:pt x="95" y="58"/>
                      <a:pt x="95" y="58"/>
                    </a:cubicBezTo>
                    <a:cubicBezTo>
                      <a:pt x="95" y="58"/>
                      <a:pt x="95" y="58"/>
                      <a:pt x="95" y="58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6" y="57"/>
                      <a:pt x="96" y="56"/>
                      <a:pt x="97" y="56"/>
                    </a:cubicBezTo>
                    <a:cubicBezTo>
                      <a:pt x="97" y="56"/>
                      <a:pt x="97" y="56"/>
                      <a:pt x="98" y="56"/>
                    </a:cubicBezTo>
                    <a:cubicBezTo>
                      <a:pt x="99" y="56"/>
                      <a:pt x="99" y="54"/>
                      <a:pt x="99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54"/>
                      <a:pt x="101" y="53"/>
                      <a:pt x="101" y="53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1" y="52"/>
                      <a:pt x="101" y="50"/>
                      <a:pt x="101" y="49"/>
                    </a:cubicBezTo>
                    <a:cubicBezTo>
                      <a:pt x="101" y="48"/>
                      <a:pt x="101" y="47"/>
                      <a:pt x="101" y="47"/>
                    </a:cubicBezTo>
                    <a:cubicBezTo>
                      <a:pt x="101" y="47"/>
                      <a:pt x="100" y="46"/>
                      <a:pt x="100" y="46"/>
                    </a:cubicBezTo>
                    <a:cubicBezTo>
                      <a:pt x="99" y="46"/>
                      <a:pt x="98" y="46"/>
                      <a:pt x="97" y="46"/>
                    </a:cubicBezTo>
                    <a:cubicBezTo>
                      <a:pt x="97" y="46"/>
                      <a:pt x="96" y="44"/>
                      <a:pt x="96" y="44"/>
                    </a:cubicBezTo>
                    <a:cubicBezTo>
                      <a:pt x="96" y="44"/>
                      <a:pt x="97" y="43"/>
                      <a:pt x="97" y="43"/>
                    </a:cubicBezTo>
                    <a:cubicBezTo>
                      <a:pt x="98" y="42"/>
                      <a:pt x="98" y="40"/>
                      <a:pt x="98" y="40"/>
                    </a:cubicBezTo>
                    <a:cubicBezTo>
                      <a:pt x="98" y="40"/>
                      <a:pt x="96" y="40"/>
                      <a:pt x="96" y="39"/>
                    </a:cubicBezTo>
                    <a:cubicBezTo>
                      <a:pt x="96" y="39"/>
                      <a:pt x="95" y="39"/>
                      <a:pt x="95" y="39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3" y="36"/>
                      <a:pt x="92" y="36"/>
                    </a:cubicBezTo>
                    <a:cubicBezTo>
                      <a:pt x="92" y="36"/>
                      <a:pt x="91" y="35"/>
                      <a:pt x="91" y="35"/>
                    </a:cubicBezTo>
                    <a:cubicBezTo>
                      <a:pt x="91" y="35"/>
                      <a:pt x="90" y="34"/>
                      <a:pt x="89" y="34"/>
                    </a:cubicBezTo>
                    <a:cubicBezTo>
                      <a:pt x="89" y="34"/>
                      <a:pt x="88" y="34"/>
                      <a:pt x="87" y="34"/>
                    </a:cubicBezTo>
                    <a:cubicBezTo>
                      <a:pt x="86" y="34"/>
                      <a:pt x="85" y="34"/>
                      <a:pt x="85" y="34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81" y="31"/>
                      <a:pt x="81" y="29"/>
                      <a:pt x="81" y="29"/>
                    </a:cubicBezTo>
                    <a:cubicBezTo>
                      <a:pt x="81" y="28"/>
                      <a:pt x="82" y="28"/>
                      <a:pt x="83" y="28"/>
                    </a:cubicBezTo>
                    <a:cubicBezTo>
                      <a:pt x="83" y="28"/>
                      <a:pt x="84" y="26"/>
                      <a:pt x="84" y="26"/>
                    </a:cubicBezTo>
                    <a:cubicBezTo>
                      <a:pt x="84" y="26"/>
                      <a:pt x="85" y="25"/>
                      <a:pt x="86" y="24"/>
                    </a:cubicBezTo>
                    <a:cubicBezTo>
                      <a:pt x="86" y="24"/>
                      <a:pt x="87" y="22"/>
                      <a:pt x="87" y="21"/>
                    </a:cubicBezTo>
                    <a:cubicBezTo>
                      <a:pt x="87" y="21"/>
                      <a:pt x="88" y="20"/>
                      <a:pt x="88" y="20"/>
                    </a:cubicBezTo>
                    <a:cubicBezTo>
                      <a:pt x="88" y="20"/>
                      <a:pt x="89" y="18"/>
                      <a:pt x="89" y="18"/>
                    </a:cubicBezTo>
                    <a:cubicBezTo>
                      <a:pt x="89" y="17"/>
                      <a:pt x="88" y="17"/>
                      <a:pt x="87" y="17"/>
                    </a:cubicBezTo>
                    <a:cubicBezTo>
                      <a:pt x="87" y="17"/>
                      <a:pt x="84" y="16"/>
                      <a:pt x="84" y="15"/>
                    </a:cubicBezTo>
                    <a:cubicBezTo>
                      <a:pt x="84" y="15"/>
                      <a:pt x="82" y="15"/>
                      <a:pt x="80" y="14"/>
                    </a:cubicBezTo>
                    <a:cubicBezTo>
                      <a:pt x="78" y="14"/>
                      <a:pt x="80" y="13"/>
                      <a:pt x="80" y="12"/>
                    </a:cubicBezTo>
                    <a:cubicBezTo>
                      <a:pt x="80" y="11"/>
                      <a:pt x="78" y="11"/>
                      <a:pt x="78" y="11"/>
                    </a:cubicBezTo>
                    <a:cubicBezTo>
                      <a:pt x="78" y="10"/>
                      <a:pt x="78" y="11"/>
                      <a:pt x="77" y="12"/>
                    </a:cubicBezTo>
                    <a:cubicBezTo>
                      <a:pt x="76" y="12"/>
                      <a:pt x="75" y="11"/>
                      <a:pt x="75" y="11"/>
                    </a:cubicBezTo>
                    <a:cubicBezTo>
                      <a:pt x="74" y="11"/>
                      <a:pt x="72" y="11"/>
                      <a:pt x="72" y="11"/>
                    </a:cubicBezTo>
                    <a:cubicBezTo>
                      <a:pt x="72" y="11"/>
                      <a:pt x="72" y="10"/>
                      <a:pt x="72" y="9"/>
                    </a:cubicBezTo>
                    <a:cubicBezTo>
                      <a:pt x="72" y="8"/>
                      <a:pt x="71" y="9"/>
                      <a:pt x="71" y="9"/>
                    </a:cubicBezTo>
                    <a:cubicBezTo>
                      <a:pt x="71" y="9"/>
                      <a:pt x="70" y="8"/>
                      <a:pt x="69" y="8"/>
                    </a:cubicBezTo>
                    <a:cubicBezTo>
                      <a:pt x="69" y="8"/>
                      <a:pt x="70" y="8"/>
                      <a:pt x="70" y="7"/>
                    </a:cubicBezTo>
                    <a:cubicBezTo>
                      <a:pt x="70" y="7"/>
                      <a:pt x="69" y="7"/>
                      <a:pt x="69" y="7"/>
                    </a:cubicBezTo>
                    <a:cubicBezTo>
                      <a:pt x="68" y="7"/>
                      <a:pt x="68" y="5"/>
                      <a:pt x="68" y="5"/>
                    </a:cubicBezTo>
                    <a:cubicBezTo>
                      <a:pt x="68" y="5"/>
                      <a:pt x="67" y="3"/>
                      <a:pt x="67" y="2"/>
                    </a:cubicBezTo>
                    <a:cubicBezTo>
                      <a:pt x="67" y="1"/>
                      <a:pt x="66" y="2"/>
                      <a:pt x="66" y="2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4" y="5"/>
                      <a:pt x="62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2" y="1"/>
                      <a:pt x="61" y="1"/>
                      <a:pt x="60" y="0"/>
                    </a:cubicBezTo>
                    <a:cubicBezTo>
                      <a:pt x="59" y="0"/>
                      <a:pt x="59" y="0"/>
                      <a:pt x="58" y="1"/>
                    </a:cubicBezTo>
                    <a:cubicBezTo>
                      <a:pt x="58" y="2"/>
                      <a:pt x="57" y="3"/>
                      <a:pt x="57" y="3"/>
                    </a:cubicBezTo>
                    <a:cubicBezTo>
                      <a:pt x="56" y="4"/>
                      <a:pt x="56" y="3"/>
                      <a:pt x="55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2"/>
                      <a:pt x="52" y="2"/>
                      <a:pt x="52" y="1"/>
                    </a:cubicBezTo>
                    <a:cubicBezTo>
                      <a:pt x="52" y="0"/>
                      <a:pt x="51" y="1"/>
                      <a:pt x="51" y="1"/>
                    </a:cubicBezTo>
                    <a:cubicBezTo>
                      <a:pt x="51" y="1"/>
                      <a:pt x="50" y="1"/>
                      <a:pt x="49" y="2"/>
                    </a:cubicBezTo>
                    <a:cubicBezTo>
                      <a:pt x="49" y="2"/>
                      <a:pt x="49" y="3"/>
                      <a:pt x="50" y="4"/>
                    </a:cubicBezTo>
                    <a:cubicBezTo>
                      <a:pt x="50" y="4"/>
                      <a:pt x="50" y="6"/>
                      <a:pt x="50" y="6"/>
                    </a:cubicBezTo>
                    <a:cubicBezTo>
                      <a:pt x="50" y="6"/>
                      <a:pt x="48" y="5"/>
                      <a:pt x="47" y="5"/>
                    </a:cubicBezTo>
                    <a:cubicBezTo>
                      <a:pt x="47" y="5"/>
                      <a:pt x="46" y="5"/>
                      <a:pt x="45" y="5"/>
                    </a:cubicBezTo>
                    <a:cubicBezTo>
                      <a:pt x="43" y="4"/>
                      <a:pt x="44" y="6"/>
                      <a:pt x="44" y="6"/>
                    </a:cubicBezTo>
                    <a:cubicBezTo>
                      <a:pt x="44" y="6"/>
                      <a:pt x="42" y="8"/>
                      <a:pt x="42" y="8"/>
                    </a:cubicBezTo>
                    <a:cubicBezTo>
                      <a:pt x="34" y="10"/>
                      <a:pt x="37" y="9"/>
                      <a:pt x="31" y="8"/>
                    </a:cubicBezTo>
                    <a:cubicBezTo>
                      <a:pt x="31" y="8"/>
                      <a:pt x="31" y="4"/>
                      <a:pt x="30" y="4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5"/>
                      <a:pt x="27" y="6"/>
                      <a:pt x="26" y="6"/>
                    </a:cubicBezTo>
                    <a:cubicBezTo>
                      <a:pt x="26" y="7"/>
                      <a:pt x="25" y="6"/>
                      <a:pt x="24" y="6"/>
                    </a:cubicBezTo>
                    <a:cubicBezTo>
                      <a:pt x="24" y="5"/>
                      <a:pt x="23" y="3"/>
                      <a:pt x="23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9" y="9"/>
                      <a:pt x="4" y="1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7"/>
                    </a:cubicBezTo>
                    <a:cubicBezTo>
                      <a:pt x="2" y="18"/>
                      <a:pt x="2" y="19"/>
                      <a:pt x="2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5"/>
                      <a:pt x="4" y="26"/>
                      <a:pt x="5" y="27"/>
                    </a:cubicBezTo>
                    <a:cubicBezTo>
                      <a:pt x="5" y="28"/>
                      <a:pt x="5" y="28"/>
                      <a:pt x="5" y="29"/>
                    </a:cubicBezTo>
                    <a:cubicBezTo>
                      <a:pt x="6" y="28"/>
                      <a:pt x="6" y="27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9" y="27"/>
                      <a:pt x="10" y="27"/>
                      <a:pt x="11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6" y="29"/>
                      <a:pt x="16" y="29"/>
                      <a:pt x="17" y="30"/>
                    </a:cubicBezTo>
                    <a:cubicBezTo>
                      <a:pt x="18" y="31"/>
                      <a:pt x="18" y="33"/>
                      <a:pt x="17" y="34"/>
                    </a:cubicBezTo>
                    <a:cubicBezTo>
                      <a:pt x="18" y="34"/>
                      <a:pt x="18" y="35"/>
                      <a:pt x="18" y="35"/>
                    </a:cubicBezTo>
                    <a:cubicBezTo>
                      <a:pt x="18" y="35"/>
                      <a:pt x="18" y="36"/>
                      <a:pt x="18" y="36"/>
                    </a:cubicBezTo>
                    <a:cubicBezTo>
                      <a:pt x="19" y="36"/>
                      <a:pt x="19" y="37"/>
                      <a:pt x="19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1" y="38"/>
                      <a:pt x="21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7" y="42"/>
                      <a:pt x="27" y="43"/>
                    </a:cubicBezTo>
                    <a:cubicBezTo>
                      <a:pt x="28" y="43"/>
                      <a:pt x="28" y="44"/>
                      <a:pt x="28" y="44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9" y="47"/>
                      <a:pt x="29" y="47"/>
                      <a:pt x="30" y="47"/>
                    </a:cubicBezTo>
                    <a:cubicBezTo>
                      <a:pt x="31" y="47"/>
                      <a:pt x="32" y="47"/>
                      <a:pt x="32" y="47"/>
                    </a:cubicBezTo>
                    <a:cubicBezTo>
                      <a:pt x="33" y="47"/>
                      <a:pt x="33" y="47"/>
                      <a:pt x="34" y="47"/>
                    </a:cubicBezTo>
                    <a:cubicBezTo>
                      <a:pt x="34" y="47"/>
                      <a:pt x="35" y="47"/>
                      <a:pt x="35" y="47"/>
                    </a:cubicBezTo>
                    <a:cubicBezTo>
                      <a:pt x="36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40" y="49"/>
                      <a:pt x="40" y="50"/>
                    </a:cubicBezTo>
                    <a:cubicBezTo>
                      <a:pt x="40" y="51"/>
                      <a:pt x="43" y="51"/>
                      <a:pt x="43" y="51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4"/>
                      <a:pt x="43" y="56"/>
                      <a:pt x="42" y="56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3" y="62"/>
                      <a:pt x="42" y="63"/>
                      <a:pt x="41" y="63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7" y="65"/>
                      <a:pt x="47" y="65"/>
                    </a:cubicBezTo>
                    <a:cubicBezTo>
                      <a:pt x="47" y="64"/>
                      <a:pt x="48" y="64"/>
                      <a:pt x="48" y="64"/>
                    </a:cubicBezTo>
                    <a:cubicBezTo>
                      <a:pt x="48" y="64"/>
                      <a:pt x="50" y="63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5" y="57"/>
                      <a:pt x="56" y="56"/>
                      <a:pt x="57" y="56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2" y="59"/>
                      <a:pt x="61" y="60"/>
                      <a:pt x="61" y="62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5"/>
                      <a:pt x="60" y="65"/>
                      <a:pt x="60" y="66"/>
                    </a:cubicBezTo>
                    <a:cubicBezTo>
                      <a:pt x="59" y="66"/>
                      <a:pt x="59" y="67"/>
                      <a:pt x="59" y="67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71"/>
                      <a:pt x="60" y="72"/>
                      <a:pt x="60" y="72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1" y="72"/>
                      <a:pt x="62" y="72"/>
                      <a:pt x="62" y="73"/>
                    </a:cubicBezTo>
                    <a:cubicBezTo>
                      <a:pt x="63" y="73"/>
                      <a:pt x="63" y="73"/>
                      <a:pt x="64" y="73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65" y="73"/>
                      <a:pt x="66" y="74"/>
                      <a:pt x="67" y="74"/>
                    </a:cubicBezTo>
                    <a:cubicBezTo>
                      <a:pt x="67" y="75"/>
                      <a:pt x="68" y="76"/>
                      <a:pt x="68" y="76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71" y="77"/>
                      <a:pt x="72" y="79"/>
                      <a:pt x="72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7" y="85"/>
                      <a:pt x="77" y="85"/>
                      <a:pt x="77" y="85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80" y="84"/>
                      <a:pt x="80" y="84"/>
                      <a:pt x="80" y="84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7" name="Freeform 132">
                <a:extLst>
                  <a:ext uri="{FF2B5EF4-FFF2-40B4-BE49-F238E27FC236}">
                    <a16:creationId xmlns:a16="http://schemas.microsoft.com/office/drawing/2014/main" id="{D053BA0B-80E1-7305-3843-9FB0CF56E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739"/>
                <a:ext cx="152" cy="80"/>
              </a:xfrm>
              <a:custGeom>
                <a:avLst/>
                <a:gdLst>
                  <a:gd name="T0" fmla="*/ 7 w 76"/>
                  <a:gd name="T1" fmla="*/ 30 h 40"/>
                  <a:gd name="T2" fmla="*/ 11 w 76"/>
                  <a:gd name="T3" fmla="*/ 32 h 40"/>
                  <a:gd name="T4" fmla="*/ 4 w 76"/>
                  <a:gd name="T5" fmla="*/ 39 h 40"/>
                  <a:gd name="T6" fmla="*/ 3 w 76"/>
                  <a:gd name="T7" fmla="*/ 40 h 40"/>
                  <a:gd name="T8" fmla="*/ 13 w 76"/>
                  <a:gd name="T9" fmla="*/ 39 h 40"/>
                  <a:gd name="T10" fmla="*/ 14 w 76"/>
                  <a:gd name="T11" fmla="*/ 39 h 40"/>
                  <a:gd name="T12" fmla="*/ 19 w 76"/>
                  <a:gd name="T13" fmla="*/ 39 h 40"/>
                  <a:gd name="T14" fmla="*/ 29 w 76"/>
                  <a:gd name="T15" fmla="*/ 38 h 40"/>
                  <a:gd name="T16" fmla="*/ 37 w 76"/>
                  <a:gd name="T17" fmla="*/ 37 h 40"/>
                  <a:gd name="T18" fmla="*/ 49 w 76"/>
                  <a:gd name="T19" fmla="*/ 36 h 40"/>
                  <a:gd name="T20" fmla="*/ 65 w 76"/>
                  <a:gd name="T21" fmla="*/ 34 h 40"/>
                  <a:gd name="T22" fmla="*/ 66 w 76"/>
                  <a:gd name="T23" fmla="*/ 34 h 40"/>
                  <a:gd name="T24" fmla="*/ 71 w 76"/>
                  <a:gd name="T25" fmla="*/ 30 h 40"/>
                  <a:gd name="T26" fmla="*/ 76 w 76"/>
                  <a:gd name="T27" fmla="*/ 30 h 40"/>
                  <a:gd name="T28" fmla="*/ 74 w 76"/>
                  <a:gd name="T29" fmla="*/ 28 h 40"/>
                  <a:gd name="T30" fmla="*/ 74 w 76"/>
                  <a:gd name="T31" fmla="*/ 20 h 40"/>
                  <a:gd name="T32" fmla="*/ 74 w 76"/>
                  <a:gd name="T33" fmla="*/ 17 h 40"/>
                  <a:gd name="T34" fmla="*/ 76 w 76"/>
                  <a:gd name="T35" fmla="*/ 12 h 40"/>
                  <a:gd name="T36" fmla="*/ 73 w 76"/>
                  <a:gd name="T37" fmla="*/ 9 h 40"/>
                  <a:gd name="T38" fmla="*/ 70 w 76"/>
                  <a:gd name="T39" fmla="*/ 6 h 40"/>
                  <a:gd name="T40" fmla="*/ 68 w 76"/>
                  <a:gd name="T41" fmla="*/ 6 h 40"/>
                  <a:gd name="T42" fmla="*/ 66 w 76"/>
                  <a:gd name="T43" fmla="*/ 3 h 40"/>
                  <a:gd name="T44" fmla="*/ 61 w 76"/>
                  <a:gd name="T45" fmla="*/ 4 h 40"/>
                  <a:gd name="T46" fmla="*/ 57 w 76"/>
                  <a:gd name="T47" fmla="*/ 5 h 40"/>
                  <a:gd name="T48" fmla="*/ 55 w 76"/>
                  <a:gd name="T49" fmla="*/ 7 h 40"/>
                  <a:gd name="T50" fmla="*/ 46 w 76"/>
                  <a:gd name="T51" fmla="*/ 6 h 40"/>
                  <a:gd name="T52" fmla="*/ 42 w 76"/>
                  <a:gd name="T53" fmla="*/ 3 h 40"/>
                  <a:gd name="T54" fmla="*/ 39 w 76"/>
                  <a:gd name="T55" fmla="*/ 3 h 40"/>
                  <a:gd name="T56" fmla="*/ 36 w 76"/>
                  <a:gd name="T57" fmla="*/ 0 h 40"/>
                  <a:gd name="T58" fmla="*/ 32 w 76"/>
                  <a:gd name="T59" fmla="*/ 1 h 40"/>
                  <a:gd name="T60" fmla="*/ 31 w 76"/>
                  <a:gd name="T61" fmla="*/ 6 h 40"/>
                  <a:gd name="T62" fmla="*/ 21 w 76"/>
                  <a:gd name="T63" fmla="*/ 19 h 40"/>
                  <a:gd name="T64" fmla="*/ 8 w 76"/>
                  <a:gd name="T65" fmla="*/ 17 h 40"/>
                  <a:gd name="T66" fmla="*/ 3 w 76"/>
                  <a:gd name="T67" fmla="*/ 28 h 40"/>
                  <a:gd name="T68" fmla="*/ 7 w 76"/>
                  <a:gd name="T69" fmla="*/ 3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6" h="40">
                    <a:moveTo>
                      <a:pt x="7" y="30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4" y="31"/>
                      <a:pt x="4" y="39"/>
                      <a:pt x="4" y="39"/>
                    </a:cubicBezTo>
                    <a:cubicBezTo>
                      <a:pt x="4" y="39"/>
                      <a:pt x="4" y="40"/>
                      <a:pt x="3" y="40"/>
                    </a:cubicBezTo>
                    <a:cubicBezTo>
                      <a:pt x="4" y="40"/>
                      <a:pt x="7" y="40"/>
                      <a:pt x="13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5" y="39"/>
                      <a:pt x="18" y="39"/>
                      <a:pt x="19" y="39"/>
                    </a:cubicBezTo>
                    <a:cubicBezTo>
                      <a:pt x="21" y="39"/>
                      <a:pt x="28" y="38"/>
                      <a:pt x="29" y="38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48" y="36"/>
                      <a:pt x="49" y="36"/>
                    </a:cubicBezTo>
                    <a:cubicBezTo>
                      <a:pt x="50" y="36"/>
                      <a:pt x="53" y="36"/>
                      <a:pt x="65" y="34"/>
                    </a:cubicBezTo>
                    <a:cubicBezTo>
                      <a:pt x="66" y="34"/>
                      <a:pt x="66" y="34"/>
                      <a:pt x="66" y="34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4" y="11"/>
                      <a:pt x="73" y="9"/>
                    </a:cubicBezTo>
                    <a:cubicBezTo>
                      <a:pt x="72" y="8"/>
                      <a:pt x="70" y="6"/>
                      <a:pt x="70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2"/>
                      <a:pt x="33" y="0"/>
                      <a:pt x="32" y="1"/>
                    </a:cubicBezTo>
                    <a:cubicBezTo>
                      <a:pt x="31" y="1"/>
                      <a:pt x="31" y="4"/>
                      <a:pt x="31" y="6"/>
                    </a:cubicBezTo>
                    <a:cubicBezTo>
                      <a:pt x="32" y="15"/>
                      <a:pt x="34" y="20"/>
                      <a:pt x="21" y="19"/>
                    </a:cubicBezTo>
                    <a:cubicBezTo>
                      <a:pt x="16" y="19"/>
                      <a:pt x="10" y="18"/>
                      <a:pt x="8" y="17"/>
                    </a:cubicBezTo>
                    <a:cubicBezTo>
                      <a:pt x="4" y="17"/>
                      <a:pt x="0" y="21"/>
                      <a:pt x="3" y="28"/>
                    </a:cubicBezTo>
                    <a:lnTo>
                      <a:pt x="7" y="3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8" name="Freeform 133">
                <a:extLst>
                  <a:ext uri="{FF2B5EF4-FFF2-40B4-BE49-F238E27FC236}">
                    <a16:creationId xmlns:a16="http://schemas.microsoft.com/office/drawing/2014/main" id="{B4C687E4-FCB1-B98D-218A-8572B401F9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2" y="2239"/>
                <a:ext cx="309" cy="170"/>
              </a:xfrm>
              <a:custGeom>
                <a:avLst/>
                <a:gdLst>
                  <a:gd name="T0" fmla="*/ 152 w 154"/>
                  <a:gd name="T1" fmla="*/ 9 h 85"/>
                  <a:gd name="T2" fmla="*/ 147 w 154"/>
                  <a:gd name="T3" fmla="*/ 9 h 85"/>
                  <a:gd name="T4" fmla="*/ 137 w 154"/>
                  <a:gd name="T5" fmla="*/ 6 h 85"/>
                  <a:gd name="T6" fmla="*/ 136 w 154"/>
                  <a:gd name="T7" fmla="*/ 3 h 85"/>
                  <a:gd name="T8" fmla="*/ 135 w 154"/>
                  <a:gd name="T9" fmla="*/ 3 h 85"/>
                  <a:gd name="T10" fmla="*/ 133 w 154"/>
                  <a:gd name="T11" fmla="*/ 1 h 85"/>
                  <a:gd name="T12" fmla="*/ 127 w 154"/>
                  <a:gd name="T13" fmla="*/ 0 h 85"/>
                  <a:gd name="T14" fmla="*/ 123 w 154"/>
                  <a:gd name="T15" fmla="*/ 0 h 85"/>
                  <a:gd name="T16" fmla="*/ 118 w 154"/>
                  <a:gd name="T17" fmla="*/ 1 h 85"/>
                  <a:gd name="T18" fmla="*/ 116 w 154"/>
                  <a:gd name="T19" fmla="*/ 3 h 85"/>
                  <a:gd name="T20" fmla="*/ 110 w 154"/>
                  <a:gd name="T21" fmla="*/ 7 h 85"/>
                  <a:gd name="T22" fmla="*/ 107 w 154"/>
                  <a:gd name="T23" fmla="*/ 9 h 85"/>
                  <a:gd name="T24" fmla="*/ 103 w 154"/>
                  <a:gd name="T25" fmla="*/ 8 h 85"/>
                  <a:gd name="T26" fmla="*/ 99 w 154"/>
                  <a:gd name="T27" fmla="*/ 6 h 85"/>
                  <a:gd name="T28" fmla="*/ 97 w 154"/>
                  <a:gd name="T29" fmla="*/ 7 h 85"/>
                  <a:gd name="T30" fmla="*/ 92 w 154"/>
                  <a:gd name="T31" fmla="*/ 8 h 85"/>
                  <a:gd name="T32" fmla="*/ 89 w 154"/>
                  <a:gd name="T33" fmla="*/ 11 h 85"/>
                  <a:gd name="T34" fmla="*/ 85 w 154"/>
                  <a:gd name="T35" fmla="*/ 18 h 85"/>
                  <a:gd name="T36" fmla="*/ 83 w 154"/>
                  <a:gd name="T37" fmla="*/ 18 h 85"/>
                  <a:gd name="T38" fmla="*/ 76 w 154"/>
                  <a:gd name="T39" fmla="*/ 19 h 85"/>
                  <a:gd name="T40" fmla="*/ 74 w 154"/>
                  <a:gd name="T41" fmla="*/ 14 h 85"/>
                  <a:gd name="T42" fmla="*/ 72 w 154"/>
                  <a:gd name="T43" fmla="*/ 11 h 85"/>
                  <a:gd name="T44" fmla="*/ 62 w 154"/>
                  <a:gd name="T45" fmla="*/ 6 h 85"/>
                  <a:gd name="T46" fmla="*/ 61 w 154"/>
                  <a:gd name="T47" fmla="*/ 11 h 85"/>
                  <a:gd name="T48" fmla="*/ 56 w 154"/>
                  <a:gd name="T49" fmla="*/ 13 h 85"/>
                  <a:gd name="T50" fmla="*/ 49 w 154"/>
                  <a:gd name="T51" fmla="*/ 10 h 85"/>
                  <a:gd name="T52" fmla="*/ 43 w 154"/>
                  <a:gd name="T53" fmla="*/ 11 h 85"/>
                  <a:gd name="T54" fmla="*/ 38 w 154"/>
                  <a:gd name="T55" fmla="*/ 16 h 85"/>
                  <a:gd name="T56" fmla="*/ 32 w 154"/>
                  <a:gd name="T57" fmla="*/ 25 h 85"/>
                  <a:gd name="T58" fmla="*/ 26 w 154"/>
                  <a:gd name="T59" fmla="*/ 38 h 85"/>
                  <a:gd name="T60" fmla="*/ 20 w 154"/>
                  <a:gd name="T61" fmla="*/ 43 h 85"/>
                  <a:gd name="T62" fmla="*/ 16 w 154"/>
                  <a:gd name="T63" fmla="*/ 45 h 85"/>
                  <a:gd name="T64" fmla="*/ 13 w 154"/>
                  <a:gd name="T65" fmla="*/ 44 h 85"/>
                  <a:gd name="T66" fmla="*/ 11 w 154"/>
                  <a:gd name="T67" fmla="*/ 45 h 85"/>
                  <a:gd name="T68" fmla="*/ 6 w 154"/>
                  <a:gd name="T69" fmla="*/ 44 h 85"/>
                  <a:gd name="T70" fmla="*/ 5 w 154"/>
                  <a:gd name="T71" fmla="*/ 45 h 85"/>
                  <a:gd name="T72" fmla="*/ 2 w 154"/>
                  <a:gd name="T73" fmla="*/ 52 h 85"/>
                  <a:gd name="T74" fmla="*/ 2 w 154"/>
                  <a:gd name="T75" fmla="*/ 58 h 85"/>
                  <a:gd name="T76" fmla="*/ 0 w 154"/>
                  <a:gd name="T77" fmla="*/ 62 h 85"/>
                  <a:gd name="T78" fmla="*/ 2 w 154"/>
                  <a:gd name="T79" fmla="*/ 67 h 85"/>
                  <a:gd name="T80" fmla="*/ 5 w 154"/>
                  <a:gd name="T81" fmla="*/ 71 h 85"/>
                  <a:gd name="T82" fmla="*/ 8 w 154"/>
                  <a:gd name="T83" fmla="*/ 80 h 85"/>
                  <a:gd name="T84" fmla="*/ 15 w 154"/>
                  <a:gd name="T85" fmla="*/ 76 h 85"/>
                  <a:gd name="T86" fmla="*/ 28 w 154"/>
                  <a:gd name="T87" fmla="*/ 85 h 85"/>
                  <a:gd name="T88" fmla="*/ 61 w 154"/>
                  <a:gd name="T89" fmla="*/ 78 h 85"/>
                  <a:gd name="T90" fmla="*/ 67 w 154"/>
                  <a:gd name="T91" fmla="*/ 66 h 85"/>
                  <a:gd name="T92" fmla="*/ 83 w 154"/>
                  <a:gd name="T93" fmla="*/ 59 h 85"/>
                  <a:gd name="T94" fmla="*/ 95 w 154"/>
                  <a:gd name="T95" fmla="*/ 55 h 85"/>
                  <a:gd name="T96" fmla="*/ 104 w 154"/>
                  <a:gd name="T97" fmla="*/ 41 h 85"/>
                  <a:gd name="T98" fmla="*/ 129 w 154"/>
                  <a:gd name="T99" fmla="*/ 36 h 85"/>
                  <a:gd name="T100" fmla="*/ 148 w 154"/>
                  <a:gd name="T101" fmla="*/ 42 h 85"/>
                  <a:gd name="T102" fmla="*/ 149 w 154"/>
                  <a:gd name="T103" fmla="*/ 36 h 85"/>
                  <a:gd name="T104" fmla="*/ 148 w 154"/>
                  <a:gd name="T105" fmla="*/ 30 h 85"/>
                  <a:gd name="T106" fmla="*/ 151 w 154"/>
                  <a:gd name="T107" fmla="*/ 25 h 85"/>
                  <a:gd name="T108" fmla="*/ 152 w 154"/>
                  <a:gd name="T109" fmla="*/ 20 h 85"/>
                  <a:gd name="T110" fmla="*/ 153 w 154"/>
                  <a:gd name="T111" fmla="*/ 1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4" h="85">
                    <a:moveTo>
                      <a:pt x="154" y="11"/>
                    </a:moveTo>
                    <a:cubicBezTo>
                      <a:pt x="153" y="11"/>
                      <a:pt x="153" y="11"/>
                      <a:pt x="153" y="11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2" y="9"/>
                      <a:pt x="151" y="9"/>
                      <a:pt x="151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0" y="10"/>
                      <a:pt x="149" y="9"/>
                      <a:pt x="148" y="8"/>
                    </a:cubicBezTo>
                    <a:cubicBezTo>
                      <a:pt x="147" y="9"/>
                      <a:pt x="147" y="9"/>
                      <a:pt x="147" y="9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8"/>
                      <a:pt x="143" y="8"/>
                      <a:pt x="143" y="8"/>
                    </a:cubicBezTo>
                    <a:cubicBezTo>
                      <a:pt x="143" y="7"/>
                      <a:pt x="142" y="7"/>
                      <a:pt x="141" y="7"/>
                    </a:cubicBezTo>
                    <a:cubicBezTo>
                      <a:pt x="138" y="7"/>
                      <a:pt x="138" y="7"/>
                      <a:pt x="137" y="6"/>
                    </a:cubicBezTo>
                    <a:cubicBezTo>
                      <a:pt x="137" y="6"/>
                      <a:pt x="136" y="5"/>
                      <a:pt x="136" y="4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4" y="2"/>
                      <a:pt x="133" y="2"/>
                      <a:pt x="133" y="1"/>
                    </a:cubicBezTo>
                    <a:cubicBezTo>
                      <a:pt x="133" y="1"/>
                      <a:pt x="133" y="1"/>
                      <a:pt x="133" y="1"/>
                    </a:cubicBezTo>
                    <a:cubicBezTo>
                      <a:pt x="132" y="1"/>
                      <a:pt x="132" y="1"/>
                      <a:pt x="132" y="1"/>
                    </a:cubicBezTo>
                    <a:cubicBezTo>
                      <a:pt x="132" y="2"/>
                      <a:pt x="131" y="2"/>
                      <a:pt x="130" y="2"/>
                    </a:cubicBezTo>
                    <a:cubicBezTo>
                      <a:pt x="130" y="2"/>
                      <a:pt x="129" y="2"/>
                      <a:pt x="128" y="1"/>
                    </a:cubicBezTo>
                    <a:cubicBezTo>
                      <a:pt x="128" y="1"/>
                      <a:pt x="127" y="0"/>
                      <a:pt x="127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5" y="0"/>
                    </a:cubicBezTo>
                    <a:cubicBezTo>
                      <a:pt x="125" y="0"/>
                      <a:pt x="124" y="0"/>
                      <a:pt x="123" y="0"/>
                    </a:cubicBezTo>
                    <a:cubicBezTo>
                      <a:pt x="123" y="1"/>
                      <a:pt x="122" y="2"/>
                      <a:pt x="121" y="2"/>
                    </a:cubicBezTo>
                    <a:cubicBezTo>
                      <a:pt x="121" y="2"/>
                      <a:pt x="120" y="1"/>
                      <a:pt x="120" y="1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3" y="5"/>
                      <a:pt x="112" y="5"/>
                      <a:pt x="111" y="6"/>
                    </a:cubicBezTo>
                    <a:cubicBezTo>
                      <a:pt x="111" y="6"/>
                      <a:pt x="110" y="6"/>
                      <a:pt x="110" y="7"/>
                    </a:cubicBezTo>
                    <a:cubicBezTo>
                      <a:pt x="110" y="7"/>
                      <a:pt x="110" y="8"/>
                      <a:pt x="110" y="8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8" y="9"/>
                      <a:pt x="108" y="9"/>
                      <a:pt x="107" y="9"/>
                    </a:cubicBezTo>
                    <a:cubicBezTo>
                      <a:pt x="107" y="9"/>
                      <a:pt x="106" y="9"/>
                      <a:pt x="106" y="9"/>
                    </a:cubicBezTo>
                    <a:cubicBezTo>
                      <a:pt x="106" y="9"/>
                      <a:pt x="106" y="9"/>
                      <a:pt x="106" y="9"/>
                    </a:cubicBezTo>
                    <a:cubicBezTo>
                      <a:pt x="106" y="9"/>
                      <a:pt x="105" y="9"/>
                      <a:pt x="104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7"/>
                      <a:pt x="102" y="7"/>
                      <a:pt x="101" y="6"/>
                    </a:cubicBezTo>
                    <a:cubicBezTo>
                      <a:pt x="101" y="6"/>
                      <a:pt x="100" y="6"/>
                      <a:pt x="100" y="6"/>
                    </a:cubicBezTo>
                    <a:cubicBezTo>
                      <a:pt x="100" y="6"/>
                      <a:pt x="99" y="6"/>
                      <a:pt x="99" y="6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98" y="6"/>
                      <a:pt x="98" y="6"/>
                      <a:pt x="98" y="7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5" y="7"/>
                      <a:pt x="95" y="7"/>
                      <a:pt x="94" y="7"/>
                    </a:cubicBezTo>
                    <a:cubicBezTo>
                      <a:pt x="94" y="8"/>
                      <a:pt x="93" y="8"/>
                      <a:pt x="9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1" y="9"/>
                      <a:pt x="91" y="9"/>
                      <a:pt x="90" y="10"/>
                    </a:cubicBezTo>
                    <a:cubicBezTo>
                      <a:pt x="90" y="10"/>
                      <a:pt x="89" y="10"/>
                      <a:pt x="89" y="10"/>
                    </a:cubicBezTo>
                    <a:cubicBezTo>
                      <a:pt x="89" y="10"/>
                      <a:pt x="89" y="11"/>
                      <a:pt x="89" y="11"/>
                    </a:cubicBezTo>
                    <a:cubicBezTo>
                      <a:pt x="88" y="11"/>
                      <a:pt x="88" y="11"/>
                      <a:pt x="87" y="12"/>
                    </a:cubicBezTo>
                    <a:cubicBezTo>
                      <a:pt x="87" y="12"/>
                      <a:pt x="87" y="13"/>
                      <a:pt x="87" y="13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7" y="16"/>
                      <a:pt x="86" y="17"/>
                      <a:pt x="85" y="18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2" y="17"/>
                      <a:pt x="82" y="17"/>
                      <a:pt x="81" y="17"/>
                    </a:cubicBezTo>
                    <a:cubicBezTo>
                      <a:pt x="81" y="18"/>
                      <a:pt x="80" y="18"/>
                      <a:pt x="78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5"/>
                      <a:pt x="63" y="6"/>
                      <a:pt x="62" y="6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8"/>
                      <a:pt x="61" y="8"/>
                    </a:cubicBezTo>
                    <a:cubicBezTo>
                      <a:pt x="61" y="9"/>
                      <a:pt x="61" y="10"/>
                      <a:pt x="61" y="10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0" y="12"/>
                      <a:pt x="60" y="13"/>
                      <a:pt x="59" y="13"/>
                    </a:cubicBezTo>
                    <a:cubicBezTo>
                      <a:pt x="58" y="13"/>
                      <a:pt x="58" y="13"/>
                      <a:pt x="57" y="12"/>
                    </a:cubicBezTo>
                    <a:cubicBezTo>
                      <a:pt x="57" y="12"/>
                      <a:pt x="57" y="12"/>
                      <a:pt x="56" y="13"/>
                    </a:cubicBezTo>
                    <a:cubicBezTo>
                      <a:pt x="55" y="14"/>
                      <a:pt x="53" y="14"/>
                      <a:pt x="52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0" y="13"/>
                      <a:pt x="49" y="11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8" y="10"/>
                      <a:pt x="47" y="10"/>
                      <a:pt x="47" y="10"/>
                    </a:cubicBezTo>
                    <a:cubicBezTo>
                      <a:pt x="46" y="10"/>
                      <a:pt x="45" y="11"/>
                      <a:pt x="44" y="11"/>
                    </a:cubicBezTo>
                    <a:cubicBezTo>
                      <a:pt x="44" y="11"/>
                      <a:pt x="43" y="11"/>
                      <a:pt x="43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3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5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3"/>
                      <a:pt x="19" y="43"/>
                      <a:pt x="18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8" y="44"/>
                      <a:pt x="17" y="45"/>
                      <a:pt x="16" y="45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4" y="45"/>
                      <a:pt x="14" y="45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5"/>
                      <a:pt x="9" y="45"/>
                      <a:pt x="9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7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6"/>
                      <a:pt x="4" y="47"/>
                      <a:pt x="4" y="47"/>
                    </a:cubicBezTo>
                    <a:cubicBezTo>
                      <a:pt x="3" y="47"/>
                      <a:pt x="3" y="48"/>
                      <a:pt x="3" y="48"/>
                    </a:cubicBezTo>
                    <a:cubicBezTo>
                      <a:pt x="3" y="50"/>
                      <a:pt x="3" y="50"/>
                      <a:pt x="2" y="51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1" y="59"/>
                      <a:pt x="1" y="6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3"/>
                      <a:pt x="0" y="63"/>
                    </a:cubicBezTo>
                    <a:cubicBezTo>
                      <a:pt x="1" y="64"/>
                      <a:pt x="2" y="64"/>
                      <a:pt x="2" y="66"/>
                    </a:cubicBezTo>
                    <a:cubicBezTo>
                      <a:pt x="2" y="66"/>
                      <a:pt x="2" y="66"/>
                      <a:pt x="2" y="67"/>
                    </a:cubicBezTo>
                    <a:cubicBezTo>
                      <a:pt x="2" y="67"/>
                      <a:pt x="3" y="67"/>
                      <a:pt x="3" y="67"/>
                    </a:cubicBezTo>
                    <a:cubicBezTo>
                      <a:pt x="3" y="68"/>
                      <a:pt x="4" y="69"/>
                      <a:pt x="4" y="70"/>
                    </a:cubicBezTo>
                    <a:cubicBezTo>
                      <a:pt x="4" y="70"/>
                      <a:pt x="4" y="70"/>
                      <a:pt x="4" y="71"/>
                    </a:cubicBezTo>
                    <a:cubicBezTo>
                      <a:pt x="4" y="71"/>
                      <a:pt x="4" y="71"/>
                      <a:pt x="5" y="71"/>
                    </a:cubicBezTo>
                    <a:cubicBezTo>
                      <a:pt x="6" y="71"/>
                      <a:pt x="6" y="71"/>
                      <a:pt x="6" y="71"/>
                    </a:cubicBezTo>
                    <a:cubicBezTo>
                      <a:pt x="7" y="71"/>
                      <a:pt x="8" y="73"/>
                      <a:pt x="8" y="74"/>
                    </a:cubicBezTo>
                    <a:cubicBezTo>
                      <a:pt x="8" y="74"/>
                      <a:pt x="8" y="78"/>
                      <a:pt x="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36" y="84"/>
                      <a:pt x="36" y="84"/>
                      <a:pt x="36" y="84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49" y="83"/>
                      <a:pt x="56" y="82"/>
                      <a:pt x="57" y="81"/>
                    </a:cubicBezTo>
                    <a:cubicBezTo>
                      <a:pt x="58" y="80"/>
                      <a:pt x="63" y="79"/>
                      <a:pt x="61" y="78"/>
                    </a:cubicBezTo>
                    <a:cubicBezTo>
                      <a:pt x="60" y="77"/>
                      <a:pt x="56" y="75"/>
                      <a:pt x="56" y="75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90" y="60"/>
                      <a:pt x="90" y="60"/>
                      <a:pt x="90" y="60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9" y="40"/>
                      <a:pt x="119" y="40"/>
                      <a:pt x="119" y="40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34" y="37"/>
                      <a:pt x="134" y="37"/>
                      <a:pt x="134" y="37"/>
                    </a:cubicBezTo>
                    <a:cubicBezTo>
                      <a:pt x="140" y="43"/>
                      <a:pt x="140" y="43"/>
                      <a:pt x="140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8" y="39"/>
                      <a:pt x="148" y="39"/>
                      <a:pt x="148" y="39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9" y="38"/>
                      <a:pt x="149" y="37"/>
                      <a:pt x="149" y="36"/>
                    </a:cubicBezTo>
                    <a:cubicBezTo>
                      <a:pt x="149" y="36"/>
                      <a:pt x="148" y="35"/>
                      <a:pt x="148" y="35"/>
                    </a:cubicBezTo>
                    <a:cubicBezTo>
                      <a:pt x="148" y="35"/>
                      <a:pt x="149" y="34"/>
                      <a:pt x="149" y="34"/>
                    </a:cubicBezTo>
                    <a:cubicBezTo>
                      <a:pt x="149" y="34"/>
                      <a:pt x="148" y="33"/>
                      <a:pt x="148" y="33"/>
                    </a:cubicBezTo>
                    <a:cubicBezTo>
                      <a:pt x="148" y="32"/>
                      <a:pt x="148" y="31"/>
                      <a:pt x="148" y="30"/>
                    </a:cubicBezTo>
                    <a:cubicBezTo>
                      <a:pt x="148" y="30"/>
                      <a:pt x="149" y="29"/>
                      <a:pt x="149" y="29"/>
                    </a:cubicBezTo>
                    <a:cubicBezTo>
                      <a:pt x="149" y="28"/>
                      <a:pt x="149" y="28"/>
                      <a:pt x="149" y="28"/>
                    </a:cubicBezTo>
                    <a:cubicBezTo>
                      <a:pt x="149" y="28"/>
                      <a:pt x="150" y="26"/>
                      <a:pt x="150" y="26"/>
                    </a:cubicBezTo>
                    <a:cubicBezTo>
                      <a:pt x="150" y="26"/>
                      <a:pt x="151" y="26"/>
                      <a:pt x="151" y="25"/>
                    </a:cubicBezTo>
                    <a:cubicBezTo>
                      <a:pt x="152" y="25"/>
                      <a:pt x="151" y="24"/>
                      <a:pt x="151" y="24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20"/>
                      <a:pt x="152" y="20"/>
                      <a:pt x="152" y="20"/>
                    </a:cubicBezTo>
                    <a:cubicBezTo>
                      <a:pt x="152" y="20"/>
                      <a:pt x="152" y="19"/>
                      <a:pt x="152" y="19"/>
                    </a:cubicBezTo>
                    <a:cubicBezTo>
                      <a:pt x="151" y="18"/>
                      <a:pt x="152" y="17"/>
                      <a:pt x="152" y="17"/>
                    </a:cubicBezTo>
                    <a:cubicBezTo>
                      <a:pt x="152" y="16"/>
                      <a:pt x="152" y="16"/>
                      <a:pt x="152" y="16"/>
                    </a:cubicBezTo>
                    <a:cubicBezTo>
                      <a:pt x="152" y="16"/>
                      <a:pt x="152" y="14"/>
                      <a:pt x="153" y="14"/>
                    </a:cubicBezTo>
                    <a:cubicBezTo>
                      <a:pt x="153" y="14"/>
                      <a:pt x="153" y="14"/>
                      <a:pt x="153" y="14"/>
                    </a:cubicBezTo>
                    <a:cubicBezTo>
                      <a:pt x="153" y="14"/>
                      <a:pt x="153" y="12"/>
                      <a:pt x="153" y="11"/>
                    </a:cubicBezTo>
                    <a:cubicBezTo>
                      <a:pt x="153" y="11"/>
                      <a:pt x="154" y="11"/>
                      <a:pt x="154" y="11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9" name="Freeform 134">
                <a:extLst>
                  <a:ext uri="{FF2B5EF4-FFF2-40B4-BE49-F238E27FC236}">
                    <a16:creationId xmlns:a16="http://schemas.microsoft.com/office/drawing/2014/main" id="{900EB2F3-60BE-9558-A7BC-08D2A3BC0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8" y="2317"/>
                <a:ext cx="379" cy="267"/>
              </a:xfrm>
              <a:custGeom>
                <a:avLst/>
                <a:gdLst>
                  <a:gd name="T0" fmla="*/ 184 w 189"/>
                  <a:gd name="T1" fmla="*/ 10 h 133"/>
                  <a:gd name="T2" fmla="*/ 175 w 189"/>
                  <a:gd name="T3" fmla="*/ 5 h 133"/>
                  <a:gd name="T4" fmla="*/ 166 w 189"/>
                  <a:gd name="T5" fmla="*/ 0 h 133"/>
                  <a:gd name="T6" fmla="*/ 163 w 189"/>
                  <a:gd name="T7" fmla="*/ 4 h 133"/>
                  <a:gd name="T8" fmla="*/ 145 w 189"/>
                  <a:gd name="T9" fmla="*/ 0 h 133"/>
                  <a:gd name="T10" fmla="*/ 131 w 189"/>
                  <a:gd name="T11" fmla="*/ 3 h 133"/>
                  <a:gd name="T12" fmla="*/ 117 w 189"/>
                  <a:gd name="T13" fmla="*/ 5 h 133"/>
                  <a:gd name="T14" fmla="*/ 108 w 189"/>
                  <a:gd name="T15" fmla="*/ 18 h 133"/>
                  <a:gd name="T16" fmla="*/ 95 w 189"/>
                  <a:gd name="T17" fmla="*/ 22 h 133"/>
                  <a:gd name="T18" fmla="*/ 86 w 189"/>
                  <a:gd name="T19" fmla="*/ 29 h 133"/>
                  <a:gd name="T20" fmla="*/ 71 w 189"/>
                  <a:gd name="T21" fmla="*/ 35 h 133"/>
                  <a:gd name="T22" fmla="*/ 76 w 189"/>
                  <a:gd name="T23" fmla="*/ 40 h 133"/>
                  <a:gd name="T24" fmla="*/ 61 w 189"/>
                  <a:gd name="T25" fmla="*/ 46 h 133"/>
                  <a:gd name="T26" fmla="*/ 40 w 189"/>
                  <a:gd name="T27" fmla="*/ 48 h 133"/>
                  <a:gd name="T28" fmla="*/ 30 w 189"/>
                  <a:gd name="T29" fmla="*/ 43 h 133"/>
                  <a:gd name="T30" fmla="*/ 23 w 189"/>
                  <a:gd name="T31" fmla="*/ 41 h 133"/>
                  <a:gd name="T32" fmla="*/ 21 w 189"/>
                  <a:gd name="T33" fmla="*/ 45 h 133"/>
                  <a:gd name="T34" fmla="*/ 21 w 189"/>
                  <a:gd name="T35" fmla="*/ 49 h 133"/>
                  <a:gd name="T36" fmla="*/ 17 w 189"/>
                  <a:gd name="T37" fmla="*/ 55 h 133"/>
                  <a:gd name="T38" fmla="*/ 12 w 189"/>
                  <a:gd name="T39" fmla="*/ 56 h 133"/>
                  <a:gd name="T40" fmla="*/ 13 w 189"/>
                  <a:gd name="T41" fmla="*/ 64 h 133"/>
                  <a:gd name="T42" fmla="*/ 5 w 189"/>
                  <a:gd name="T43" fmla="*/ 73 h 133"/>
                  <a:gd name="T44" fmla="*/ 3 w 189"/>
                  <a:gd name="T45" fmla="*/ 86 h 133"/>
                  <a:gd name="T46" fmla="*/ 3 w 189"/>
                  <a:gd name="T47" fmla="*/ 89 h 133"/>
                  <a:gd name="T48" fmla="*/ 4 w 189"/>
                  <a:gd name="T49" fmla="*/ 93 h 133"/>
                  <a:gd name="T50" fmla="*/ 12 w 189"/>
                  <a:gd name="T51" fmla="*/ 105 h 133"/>
                  <a:gd name="T52" fmla="*/ 14 w 189"/>
                  <a:gd name="T53" fmla="*/ 109 h 133"/>
                  <a:gd name="T54" fmla="*/ 22 w 189"/>
                  <a:gd name="T55" fmla="*/ 117 h 133"/>
                  <a:gd name="T56" fmla="*/ 37 w 189"/>
                  <a:gd name="T57" fmla="*/ 127 h 133"/>
                  <a:gd name="T58" fmla="*/ 45 w 189"/>
                  <a:gd name="T59" fmla="*/ 130 h 133"/>
                  <a:gd name="T60" fmla="*/ 55 w 189"/>
                  <a:gd name="T61" fmla="*/ 133 h 133"/>
                  <a:gd name="T62" fmla="*/ 68 w 189"/>
                  <a:gd name="T63" fmla="*/ 131 h 133"/>
                  <a:gd name="T64" fmla="*/ 78 w 189"/>
                  <a:gd name="T65" fmla="*/ 128 h 133"/>
                  <a:gd name="T66" fmla="*/ 85 w 189"/>
                  <a:gd name="T67" fmla="*/ 123 h 133"/>
                  <a:gd name="T68" fmla="*/ 92 w 189"/>
                  <a:gd name="T69" fmla="*/ 119 h 133"/>
                  <a:gd name="T70" fmla="*/ 97 w 189"/>
                  <a:gd name="T71" fmla="*/ 115 h 133"/>
                  <a:gd name="T72" fmla="*/ 106 w 189"/>
                  <a:gd name="T73" fmla="*/ 109 h 133"/>
                  <a:gd name="T74" fmla="*/ 116 w 189"/>
                  <a:gd name="T75" fmla="*/ 108 h 133"/>
                  <a:gd name="T76" fmla="*/ 125 w 189"/>
                  <a:gd name="T77" fmla="*/ 108 h 133"/>
                  <a:gd name="T78" fmla="*/ 138 w 189"/>
                  <a:gd name="T79" fmla="*/ 107 h 133"/>
                  <a:gd name="T80" fmla="*/ 144 w 189"/>
                  <a:gd name="T81" fmla="*/ 104 h 133"/>
                  <a:gd name="T82" fmla="*/ 152 w 189"/>
                  <a:gd name="T83" fmla="*/ 92 h 133"/>
                  <a:gd name="T84" fmla="*/ 155 w 189"/>
                  <a:gd name="T85" fmla="*/ 85 h 133"/>
                  <a:gd name="T86" fmla="*/ 158 w 189"/>
                  <a:gd name="T87" fmla="*/ 75 h 133"/>
                  <a:gd name="T88" fmla="*/ 161 w 189"/>
                  <a:gd name="T89" fmla="*/ 63 h 133"/>
                  <a:gd name="T90" fmla="*/ 165 w 189"/>
                  <a:gd name="T91" fmla="*/ 47 h 133"/>
                  <a:gd name="T92" fmla="*/ 168 w 189"/>
                  <a:gd name="T93" fmla="*/ 38 h 133"/>
                  <a:gd name="T94" fmla="*/ 173 w 189"/>
                  <a:gd name="T95" fmla="*/ 29 h 133"/>
                  <a:gd name="T96" fmla="*/ 182 w 189"/>
                  <a:gd name="T97" fmla="*/ 25 h 133"/>
                  <a:gd name="T98" fmla="*/ 189 w 189"/>
                  <a:gd name="T99" fmla="*/ 1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9" h="133">
                    <a:moveTo>
                      <a:pt x="187" y="15"/>
                    </a:moveTo>
                    <a:cubicBezTo>
                      <a:pt x="188" y="13"/>
                      <a:pt x="188" y="13"/>
                      <a:pt x="188" y="13"/>
                    </a:cubicBezTo>
                    <a:cubicBezTo>
                      <a:pt x="184" y="10"/>
                      <a:pt x="184" y="10"/>
                      <a:pt x="184" y="10"/>
                    </a:cubicBezTo>
                    <a:cubicBezTo>
                      <a:pt x="180" y="11"/>
                      <a:pt x="180" y="11"/>
                      <a:pt x="180" y="11"/>
                    </a:cubicBezTo>
                    <a:cubicBezTo>
                      <a:pt x="178" y="8"/>
                      <a:pt x="178" y="8"/>
                      <a:pt x="178" y="8"/>
                    </a:cubicBezTo>
                    <a:cubicBezTo>
                      <a:pt x="175" y="5"/>
                      <a:pt x="175" y="5"/>
                      <a:pt x="175" y="5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69" y="3"/>
                      <a:pt x="169" y="3"/>
                      <a:pt x="169" y="3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63" y="4"/>
                      <a:pt x="163" y="4"/>
                      <a:pt x="163" y="4"/>
                    </a:cubicBezTo>
                    <a:cubicBezTo>
                      <a:pt x="159" y="6"/>
                      <a:pt x="159" y="6"/>
                      <a:pt x="159" y="6"/>
                    </a:cubicBezTo>
                    <a:cubicBezTo>
                      <a:pt x="152" y="7"/>
                      <a:pt x="152" y="7"/>
                      <a:pt x="152" y="7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1" y="3"/>
                      <a:pt x="131" y="3"/>
                      <a:pt x="131" y="3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5" y="11"/>
                      <a:pt x="115" y="11"/>
                      <a:pt x="115" y="11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7" y="19"/>
                      <a:pt x="107" y="19"/>
                      <a:pt x="107" y="19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72" y="35"/>
                      <a:pt x="73" y="36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7"/>
                      <a:pt x="76" y="39"/>
                      <a:pt x="76" y="40"/>
                    </a:cubicBezTo>
                    <a:cubicBezTo>
                      <a:pt x="76" y="42"/>
                      <a:pt x="74" y="43"/>
                      <a:pt x="72" y="43"/>
                    </a:cubicBezTo>
                    <a:cubicBezTo>
                      <a:pt x="71" y="43"/>
                      <a:pt x="71" y="44"/>
                      <a:pt x="71" y="44"/>
                    </a:cubicBezTo>
                    <a:cubicBezTo>
                      <a:pt x="70" y="44"/>
                      <a:pt x="69" y="45"/>
                      <a:pt x="61" y="46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7"/>
                      <a:pt x="20" y="48"/>
                      <a:pt x="20" y="48"/>
                    </a:cubicBezTo>
                    <a:cubicBezTo>
                      <a:pt x="20" y="48"/>
                      <a:pt x="20" y="49"/>
                      <a:pt x="21" y="49"/>
                    </a:cubicBezTo>
                    <a:cubicBezTo>
                      <a:pt x="21" y="50"/>
                      <a:pt x="21" y="51"/>
                      <a:pt x="21" y="53"/>
                    </a:cubicBezTo>
                    <a:cubicBezTo>
                      <a:pt x="20" y="53"/>
                      <a:pt x="20" y="54"/>
                      <a:pt x="18" y="54"/>
                    </a:cubicBezTo>
                    <a:cubicBezTo>
                      <a:pt x="18" y="54"/>
                      <a:pt x="18" y="55"/>
                      <a:pt x="17" y="55"/>
                    </a:cubicBezTo>
                    <a:cubicBezTo>
                      <a:pt x="16" y="55"/>
                      <a:pt x="15" y="56"/>
                      <a:pt x="14" y="56"/>
                    </a:cubicBezTo>
                    <a:cubicBezTo>
                      <a:pt x="14" y="56"/>
                      <a:pt x="14" y="55"/>
                      <a:pt x="13" y="55"/>
                    </a:cubicBezTo>
                    <a:cubicBezTo>
                      <a:pt x="13" y="56"/>
                      <a:pt x="12" y="56"/>
                      <a:pt x="12" y="56"/>
                    </a:cubicBezTo>
                    <a:cubicBezTo>
                      <a:pt x="11" y="56"/>
                      <a:pt x="9" y="55"/>
                      <a:pt x="9" y="5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9"/>
                      <a:pt x="3" y="70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12" y="105"/>
                      <a:pt x="12" y="105"/>
                      <a:pt x="12" y="105"/>
                    </a:cubicBezTo>
                    <a:cubicBezTo>
                      <a:pt x="10" y="106"/>
                      <a:pt x="10" y="106"/>
                      <a:pt x="10" y="106"/>
                    </a:cubicBezTo>
                    <a:cubicBezTo>
                      <a:pt x="11" y="107"/>
                      <a:pt x="11" y="107"/>
                      <a:pt x="11" y="107"/>
                    </a:cubicBezTo>
                    <a:cubicBezTo>
                      <a:pt x="14" y="109"/>
                      <a:pt x="14" y="109"/>
                      <a:pt x="14" y="109"/>
                    </a:cubicBezTo>
                    <a:cubicBezTo>
                      <a:pt x="17" y="112"/>
                      <a:pt x="17" y="112"/>
                      <a:pt x="17" y="112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29" y="119"/>
                      <a:pt x="29" y="119"/>
                      <a:pt x="29" y="119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41" y="129"/>
                      <a:pt x="41" y="129"/>
                      <a:pt x="41" y="129"/>
                    </a:cubicBezTo>
                    <a:cubicBezTo>
                      <a:pt x="45" y="130"/>
                      <a:pt x="45" y="130"/>
                      <a:pt x="45" y="130"/>
                    </a:cubicBezTo>
                    <a:cubicBezTo>
                      <a:pt x="48" y="132"/>
                      <a:pt x="48" y="132"/>
                      <a:pt x="48" y="132"/>
                    </a:cubicBezTo>
                    <a:cubicBezTo>
                      <a:pt x="53" y="133"/>
                      <a:pt x="53" y="133"/>
                      <a:pt x="53" y="133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5" y="133"/>
                      <a:pt x="59" y="133"/>
                      <a:pt x="60" y="133"/>
                    </a:cubicBezTo>
                    <a:cubicBezTo>
                      <a:pt x="61" y="133"/>
                      <a:pt x="62" y="132"/>
                      <a:pt x="62" y="132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1"/>
                      <a:pt x="76" y="131"/>
                      <a:pt x="76" y="130"/>
                    </a:cubicBezTo>
                    <a:cubicBezTo>
                      <a:pt x="76" y="130"/>
                      <a:pt x="78" y="128"/>
                      <a:pt x="78" y="128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82" y="125"/>
                      <a:pt x="82" y="125"/>
                      <a:pt x="82" y="125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19"/>
                      <a:pt x="88" y="119"/>
                      <a:pt x="88" y="119"/>
                    </a:cubicBezTo>
                    <a:cubicBezTo>
                      <a:pt x="89" y="120"/>
                      <a:pt x="89" y="120"/>
                      <a:pt x="89" y="120"/>
                    </a:cubicBezTo>
                    <a:cubicBezTo>
                      <a:pt x="89" y="120"/>
                      <a:pt x="91" y="119"/>
                      <a:pt x="92" y="119"/>
                    </a:cubicBezTo>
                    <a:cubicBezTo>
                      <a:pt x="94" y="119"/>
                      <a:pt x="94" y="119"/>
                      <a:pt x="94" y="119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97" y="115"/>
                      <a:pt x="97" y="115"/>
                      <a:pt x="97" y="115"/>
                    </a:cubicBezTo>
                    <a:cubicBezTo>
                      <a:pt x="97" y="115"/>
                      <a:pt x="99" y="113"/>
                      <a:pt x="101" y="113"/>
                    </a:cubicBezTo>
                    <a:cubicBezTo>
                      <a:pt x="102" y="112"/>
                      <a:pt x="101" y="111"/>
                      <a:pt x="101" y="111"/>
                    </a:cubicBezTo>
                    <a:cubicBezTo>
                      <a:pt x="101" y="111"/>
                      <a:pt x="105" y="109"/>
                      <a:pt x="106" y="109"/>
                    </a:cubicBezTo>
                    <a:cubicBezTo>
                      <a:pt x="107" y="109"/>
                      <a:pt x="107" y="110"/>
                      <a:pt x="107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11" y="109"/>
                      <a:pt x="116" y="108"/>
                      <a:pt x="116" y="108"/>
                    </a:cubicBezTo>
                    <a:cubicBezTo>
                      <a:pt x="117" y="108"/>
                      <a:pt x="119" y="108"/>
                      <a:pt x="119" y="108"/>
                    </a:cubicBezTo>
                    <a:cubicBezTo>
                      <a:pt x="119" y="108"/>
                      <a:pt x="123" y="108"/>
                      <a:pt x="124" y="108"/>
                    </a:cubicBezTo>
                    <a:cubicBezTo>
                      <a:pt x="125" y="108"/>
                      <a:pt x="125" y="108"/>
                      <a:pt x="125" y="108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32" y="109"/>
                      <a:pt x="132" y="109"/>
                      <a:pt x="132" y="109"/>
                    </a:cubicBezTo>
                    <a:cubicBezTo>
                      <a:pt x="132" y="109"/>
                      <a:pt x="136" y="108"/>
                      <a:pt x="138" y="107"/>
                    </a:cubicBezTo>
                    <a:cubicBezTo>
                      <a:pt x="139" y="106"/>
                      <a:pt x="138" y="105"/>
                      <a:pt x="138" y="105"/>
                    </a:cubicBezTo>
                    <a:cubicBezTo>
                      <a:pt x="140" y="103"/>
                      <a:pt x="140" y="103"/>
                      <a:pt x="140" y="103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50" y="98"/>
                      <a:pt x="150" y="98"/>
                      <a:pt x="150" y="98"/>
                    </a:cubicBezTo>
                    <a:cubicBezTo>
                      <a:pt x="152" y="94"/>
                      <a:pt x="152" y="94"/>
                      <a:pt x="152" y="94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53" y="91"/>
                      <a:pt x="153" y="91"/>
                      <a:pt x="153" y="91"/>
                    </a:cubicBezTo>
                    <a:cubicBezTo>
                      <a:pt x="155" y="88"/>
                      <a:pt x="155" y="88"/>
                      <a:pt x="155" y="88"/>
                    </a:cubicBezTo>
                    <a:cubicBezTo>
                      <a:pt x="155" y="85"/>
                      <a:pt x="155" y="85"/>
                      <a:pt x="155" y="85"/>
                    </a:cubicBezTo>
                    <a:cubicBezTo>
                      <a:pt x="156" y="82"/>
                      <a:pt x="156" y="82"/>
                      <a:pt x="156" y="82"/>
                    </a:cubicBezTo>
                    <a:cubicBezTo>
                      <a:pt x="155" y="79"/>
                      <a:pt x="155" y="79"/>
                      <a:pt x="155" y="79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7" y="69"/>
                      <a:pt x="157" y="69"/>
                      <a:pt x="157" y="69"/>
                    </a:cubicBezTo>
                    <a:cubicBezTo>
                      <a:pt x="157" y="69"/>
                      <a:pt x="159" y="67"/>
                      <a:pt x="160" y="67"/>
                    </a:cubicBezTo>
                    <a:cubicBezTo>
                      <a:pt x="162" y="67"/>
                      <a:pt x="161" y="63"/>
                      <a:pt x="161" y="63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4" y="54"/>
                      <a:pt x="164" y="54"/>
                      <a:pt x="164" y="54"/>
                    </a:cubicBezTo>
                    <a:cubicBezTo>
                      <a:pt x="165" y="47"/>
                      <a:pt x="165" y="47"/>
                      <a:pt x="165" y="47"/>
                    </a:cubicBezTo>
                    <a:cubicBezTo>
                      <a:pt x="165" y="47"/>
                      <a:pt x="166" y="47"/>
                      <a:pt x="167" y="46"/>
                    </a:cubicBezTo>
                    <a:cubicBezTo>
                      <a:pt x="169" y="46"/>
                      <a:pt x="167" y="42"/>
                      <a:pt x="167" y="42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71" y="36"/>
                      <a:pt x="171" y="36"/>
                      <a:pt x="171" y="36"/>
                    </a:cubicBezTo>
                    <a:cubicBezTo>
                      <a:pt x="172" y="31"/>
                      <a:pt x="172" y="31"/>
                      <a:pt x="172" y="31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6" y="29"/>
                      <a:pt x="176" y="29"/>
                      <a:pt x="176" y="29"/>
                    </a:cubicBezTo>
                    <a:cubicBezTo>
                      <a:pt x="179" y="28"/>
                      <a:pt x="179" y="28"/>
                      <a:pt x="179" y="28"/>
                    </a:cubicBezTo>
                    <a:cubicBezTo>
                      <a:pt x="182" y="25"/>
                      <a:pt x="182" y="25"/>
                      <a:pt x="182" y="25"/>
                    </a:cubicBezTo>
                    <a:cubicBezTo>
                      <a:pt x="182" y="25"/>
                      <a:pt x="183" y="24"/>
                      <a:pt x="184" y="24"/>
                    </a:cubicBezTo>
                    <a:cubicBezTo>
                      <a:pt x="185" y="24"/>
                      <a:pt x="186" y="22"/>
                      <a:pt x="186" y="22"/>
                    </a:cubicBezTo>
                    <a:cubicBezTo>
                      <a:pt x="189" y="19"/>
                      <a:pt x="189" y="19"/>
                      <a:pt x="189" y="19"/>
                    </a:cubicBezTo>
                    <a:lnTo>
                      <a:pt x="187" y="15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0" name="Freeform 135">
                <a:extLst>
                  <a:ext uri="{FF2B5EF4-FFF2-40B4-BE49-F238E27FC236}">
                    <a16:creationId xmlns:a16="http://schemas.microsoft.com/office/drawing/2014/main" id="{8F31FD37-68F2-37C2-69A6-CAE0CED4A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" y="262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1" name="Freeform 136">
                <a:extLst>
                  <a:ext uri="{FF2B5EF4-FFF2-40B4-BE49-F238E27FC236}">
                    <a16:creationId xmlns:a16="http://schemas.microsoft.com/office/drawing/2014/main" id="{A8C91A3F-AF12-2181-C0C0-4C5D11893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2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2" name="Rectangle 137">
                <a:extLst>
                  <a:ext uri="{FF2B5EF4-FFF2-40B4-BE49-F238E27FC236}">
                    <a16:creationId xmlns:a16="http://schemas.microsoft.com/office/drawing/2014/main" id="{DB73BD83-DC10-6005-3CB8-CDA6944CB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18" y="2323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3" name="Freeform 138">
                <a:extLst>
                  <a:ext uri="{FF2B5EF4-FFF2-40B4-BE49-F238E27FC236}">
                    <a16:creationId xmlns:a16="http://schemas.microsoft.com/office/drawing/2014/main" id="{A64A7E24-CD80-2CA8-14C0-53FEFE48F5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9" y="266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4" name="Freeform 139">
                <a:extLst>
                  <a:ext uri="{FF2B5EF4-FFF2-40B4-BE49-F238E27FC236}">
                    <a16:creationId xmlns:a16="http://schemas.microsoft.com/office/drawing/2014/main" id="{D9C975D8-F33D-78C1-F11B-59224BD8C5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0" y="22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5" name="Freeform 140">
                <a:extLst>
                  <a:ext uri="{FF2B5EF4-FFF2-40B4-BE49-F238E27FC236}">
                    <a16:creationId xmlns:a16="http://schemas.microsoft.com/office/drawing/2014/main" id="{D904E7C9-866A-BF56-8BED-2CC7B8986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6" y="22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6" name="Rectangle 141">
                <a:extLst>
                  <a:ext uri="{FF2B5EF4-FFF2-40B4-BE49-F238E27FC236}">
                    <a16:creationId xmlns:a16="http://schemas.microsoft.com/office/drawing/2014/main" id="{F8D2BF39-A604-6794-4B7B-8BCA9287C1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8" y="229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7" name="Rectangle 142">
                <a:extLst>
                  <a:ext uri="{FF2B5EF4-FFF2-40B4-BE49-F238E27FC236}">
                    <a16:creationId xmlns:a16="http://schemas.microsoft.com/office/drawing/2014/main" id="{C6DA276A-D5CC-2111-1120-CE48813CF2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0" y="2403"/>
                <a:ext cx="1" cy="2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8" name="Freeform 143">
                <a:extLst>
                  <a:ext uri="{FF2B5EF4-FFF2-40B4-BE49-F238E27FC236}">
                    <a16:creationId xmlns:a16="http://schemas.microsoft.com/office/drawing/2014/main" id="{035B87F1-8B03-5833-E51B-63B58A73E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8" y="26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9" name="Rectangle 144">
                <a:extLst>
                  <a:ext uri="{FF2B5EF4-FFF2-40B4-BE49-F238E27FC236}">
                    <a16:creationId xmlns:a16="http://schemas.microsoft.com/office/drawing/2014/main" id="{5CFA041D-1387-5FB4-53BF-E808449DE5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3" y="2650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0" name="Freeform 145">
                <a:extLst>
                  <a:ext uri="{FF2B5EF4-FFF2-40B4-BE49-F238E27FC236}">
                    <a16:creationId xmlns:a16="http://schemas.microsoft.com/office/drawing/2014/main" id="{69C18E9D-9F4E-4F45-BFEB-ED917D7DD8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1" y="2662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1" name="Freeform 146">
                <a:extLst>
                  <a:ext uri="{FF2B5EF4-FFF2-40B4-BE49-F238E27FC236}">
                    <a16:creationId xmlns:a16="http://schemas.microsoft.com/office/drawing/2014/main" id="{7317AE5D-7117-B62B-E68A-0848A6E1C5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8" y="27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2" name="Freeform 147">
                <a:extLst>
                  <a:ext uri="{FF2B5EF4-FFF2-40B4-BE49-F238E27FC236}">
                    <a16:creationId xmlns:a16="http://schemas.microsoft.com/office/drawing/2014/main" id="{F8148873-EA25-405D-0D40-2A5EDB703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" y="27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3" name="Freeform 148">
                <a:extLst>
                  <a:ext uri="{FF2B5EF4-FFF2-40B4-BE49-F238E27FC236}">
                    <a16:creationId xmlns:a16="http://schemas.microsoft.com/office/drawing/2014/main" id="{3421E209-7743-F5FA-9C43-7598CC77FE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26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4" name="Freeform 149">
                <a:extLst>
                  <a:ext uri="{FF2B5EF4-FFF2-40B4-BE49-F238E27FC236}">
                    <a16:creationId xmlns:a16="http://schemas.microsoft.com/office/drawing/2014/main" id="{63129497-62F4-B11D-D136-0D7BD447C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" y="26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5" name="Freeform 150">
                <a:extLst>
                  <a:ext uri="{FF2B5EF4-FFF2-40B4-BE49-F238E27FC236}">
                    <a16:creationId xmlns:a16="http://schemas.microsoft.com/office/drawing/2014/main" id="{6F1DC02B-8EDF-FF90-C633-84D2D430B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" y="2767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6" name="Freeform 151">
                <a:extLst>
                  <a:ext uri="{FF2B5EF4-FFF2-40B4-BE49-F238E27FC236}">
                    <a16:creationId xmlns:a16="http://schemas.microsoft.com/office/drawing/2014/main" id="{C11FBE85-17EB-5832-4F73-080F94FCE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4" y="2640"/>
                <a:ext cx="248" cy="219"/>
              </a:xfrm>
              <a:custGeom>
                <a:avLst/>
                <a:gdLst>
                  <a:gd name="T0" fmla="*/ 122 w 124"/>
                  <a:gd name="T1" fmla="*/ 43 h 109"/>
                  <a:gd name="T2" fmla="*/ 120 w 124"/>
                  <a:gd name="T3" fmla="*/ 38 h 109"/>
                  <a:gd name="T4" fmla="*/ 114 w 124"/>
                  <a:gd name="T5" fmla="*/ 33 h 109"/>
                  <a:gd name="T6" fmla="*/ 107 w 124"/>
                  <a:gd name="T7" fmla="*/ 29 h 109"/>
                  <a:gd name="T8" fmla="*/ 107 w 124"/>
                  <a:gd name="T9" fmla="*/ 19 h 109"/>
                  <a:gd name="T10" fmla="*/ 111 w 124"/>
                  <a:gd name="T11" fmla="*/ 8 h 109"/>
                  <a:gd name="T12" fmla="*/ 106 w 124"/>
                  <a:gd name="T13" fmla="*/ 6 h 109"/>
                  <a:gd name="T14" fmla="*/ 103 w 124"/>
                  <a:gd name="T15" fmla="*/ 9 h 109"/>
                  <a:gd name="T16" fmla="*/ 92 w 124"/>
                  <a:gd name="T17" fmla="*/ 9 h 109"/>
                  <a:gd name="T18" fmla="*/ 90 w 124"/>
                  <a:gd name="T19" fmla="*/ 4 h 109"/>
                  <a:gd name="T20" fmla="*/ 83 w 124"/>
                  <a:gd name="T21" fmla="*/ 2 h 109"/>
                  <a:gd name="T22" fmla="*/ 79 w 124"/>
                  <a:gd name="T23" fmla="*/ 2 h 109"/>
                  <a:gd name="T24" fmla="*/ 75 w 124"/>
                  <a:gd name="T25" fmla="*/ 1 h 109"/>
                  <a:gd name="T26" fmla="*/ 72 w 124"/>
                  <a:gd name="T27" fmla="*/ 1 h 109"/>
                  <a:gd name="T28" fmla="*/ 70 w 124"/>
                  <a:gd name="T29" fmla="*/ 2 h 109"/>
                  <a:gd name="T30" fmla="*/ 65 w 124"/>
                  <a:gd name="T31" fmla="*/ 3 h 109"/>
                  <a:gd name="T32" fmla="*/ 63 w 124"/>
                  <a:gd name="T33" fmla="*/ 4 h 109"/>
                  <a:gd name="T34" fmla="*/ 60 w 124"/>
                  <a:gd name="T35" fmla="*/ 4 h 109"/>
                  <a:gd name="T36" fmla="*/ 46 w 124"/>
                  <a:gd name="T37" fmla="*/ 2 h 109"/>
                  <a:gd name="T38" fmla="*/ 37 w 124"/>
                  <a:gd name="T39" fmla="*/ 2 h 109"/>
                  <a:gd name="T40" fmla="*/ 32 w 124"/>
                  <a:gd name="T41" fmla="*/ 0 h 109"/>
                  <a:gd name="T42" fmla="*/ 25 w 124"/>
                  <a:gd name="T43" fmla="*/ 2 h 109"/>
                  <a:gd name="T44" fmla="*/ 21 w 124"/>
                  <a:gd name="T45" fmla="*/ 5 h 109"/>
                  <a:gd name="T46" fmla="*/ 18 w 124"/>
                  <a:gd name="T47" fmla="*/ 11 h 109"/>
                  <a:gd name="T48" fmla="*/ 10 w 124"/>
                  <a:gd name="T49" fmla="*/ 11 h 109"/>
                  <a:gd name="T50" fmla="*/ 1 w 124"/>
                  <a:gd name="T51" fmla="*/ 6 h 109"/>
                  <a:gd name="T52" fmla="*/ 1 w 124"/>
                  <a:gd name="T53" fmla="*/ 13 h 109"/>
                  <a:gd name="T54" fmla="*/ 1 w 124"/>
                  <a:gd name="T55" fmla="*/ 21 h 109"/>
                  <a:gd name="T56" fmla="*/ 5 w 124"/>
                  <a:gd name="T57" fmla="*/ 22 h 109"/>
                  <a:gd name="T58" fmla="*/ 10 w 124"/>
                  <a:gd name="T59" fmla="*/ 27 h 109"/>
                  <a:gd name="T60" fmla="*/ 14 w 124"/>
                  <a:gd name="T61" fmla="*/ 34 h 109"/>
                  <a:gd name="T62" fmla="*/ 17 w 124"/>
                  <a:gd name="T63" fmla="*/ 38 h 109"/>
                  <a:gd name="T64" fmla="*/ 21 w 124"/>
                  <a:gd name="T65" fmla="*/ 46 h 109"/>
                  <a:gd name="T66" fmla="*/ 27 w 124"/>
                  <a:gd name="T67" fmla="*/ 52 h 109"/>
                  <a:gd name="T68" fmla="*/ 34 w 124"/>
                  <a:gd name="T69" fmla="*/ 58 h 109"/>
                  <a:gd name="T70" fmla="*/ 41 w 124"/>
                  <a:gd name="T71" fmla="*/ 63 h 109"/>
                  <a:gd name="T72" fmla="*/ 47 w 124"/>
                  <a:gd name="T73" fmla="*/ 69 h 109"/>
                  <a:gd name="T74" fmla="*/ 53 w 124"/>
                  <a:gd name="T75" fmla="*/ 73 h 109"/>
                  <a:gd name="T76" fmla="*/ 63 w 124"/>
                  <a:gd name="T77" fmla="*/ 84 h 109"/>
                  <a:gd name="T78" fmla="*/ 67 w 124"/>
                  <a:gd name="T79" fmla="*/ 90 h 109"/>
                  <a:gd name="T80" fmla="*/ 71 w 124"/>
                  <a:gd name="T81" fmla="*/ 92 h 109"/>
                  <a:gd name="T82" fmla="*/ 79 w 124"/>
                  <a:gd name="T83" fmla="*/ 99 h 109"/>
                  <a:gd name="T84" fmla="*/ 92 w 124"/>
                  <a:gd name="T85" fmla="*/ 106 h 109"/>
                  <a:gd name="T86" fmla="*/ 97 w 124"/>
                  <a:gd name="T87" fmla="*/ 109 h 109"/>
                  <a:gd name="T88" fmla="*/ 100 w 124"/>
                  <a:gd name="T89" fmla="*/ 105 h 109"/>
                  <a:gd name="T90" fmla="*/ 99 w 124"/>
                  <a:gd name="T91" fmla="*/ 101 h 109"/>
                  <a:gd name="T92" fmla="*/ 97 w 124"/>
                  <a:gd name="T93" fmla="*/ 95 h 109"/>
                  <a:gd name="T94" fmla="*/ 97 w 124"/>
                  <a:gd name="T95" fmla="*/ 88 h 109"/>
                  <a:gd name="T96" fmla="*/ 100 w 124"/>
                  <a:gd name="T97" fmla="*/ 81 h 109"/>
                  <a:gd name="T98" fmla="*/ 104 w 124"/>
                  <a:gd name="T99" fmla="*/ 73 h 109"/>
                  <a:gd name="T100" fmla="*/ 109 w 124"/>
                  <a:gd name="T101" fmla="*/ 75 h 109"/>
                  <a:gd name="T102" fmla="*/ 111 w 124"/>
                  <a:gd name="T103" fmla="*/ 72 h 109"/>
                  <a:gd name="T104" fmla="*/ 108 w 124"/>
                  <a:gd name="T105" fmla="*/ 68 h 109"/>
                  <a:gd name="T106" fmla="*/ 106 w 124"/>
                  <a:gd name="T107" fmla="*/ 66 h 109"/>
                  <a:gd name="T108" fmla="*/ 110 w 124"/>
                  <a:gd name="T109" fmla="*/ 65 h 109"/>
                  <a:gd name="T110" fmla="*/ 114 w 124"/>
                  <a:gd name="T111" fmla="*/ 63 h 109"/>
                  <a:gd name="T112" fmla="*/ 122 w 124"/>
                  <a:gd name="T113" fmla="*/ 61 h 109"/>
                  <a:gd name="T114" fmla="*/ 119 w 124"/>
                  <a:gd name="T115" fmla="*/ 51 h 109"/>
                  <a:gd name="T116" fmla="*/ 113 w 124"/>
                  <a:gd name="T117" fmla="*/ 4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4" h="109">
                    <a:moveTo>
                      <a:pt x="114" y="44"/>
                    </a:moveTo>
                    <a:cubicBezTo>
                      <a:pt x="115" y="44"/>
                      <a:pt x="116" y="44"/>
                      <a:pt x="117" y="44"/>
                    </a:cubicBezTo>
                    <a:cubicBezTo>
                      <a:pt x="118" y="44"/>
                      <a:pt x="119" y="44"/>
                      <a:pt x="119" y="44"/>
                    </a:cubicBezTo>
                    <a:cubicBezTo>
                      <a:pt x="120" y="44"/>
                      <a:pt x="122" y="43"/>
                      <a:pt x="122" y="43"/>
                    </a:cubicBezTo>
                    <a:cubicBezTo>
                      <a:pt x="122" y="43"/>
                      <a:pt x="123" y="42"/>
                      <a:pt x="123" y="42"/>
                    </a:cubicBezTo>
                    <a:cubicBezTo>
                      <a:pt x="123" y="42"/>
                      <a:pt x="124" y="41"/>
                      <a:pt x="124" y="40"/>
                    </a:cubicBezTo>
                    <a:cubicBezTo>
                      <a:pt x="123" y="40"/>
                      <a:pt x="122" y="39"/>
                      <a:pt x="122" y="39"/>
                    </a:cubicBezTo>
                    <a:cubicBezTo>
                      <a:pt x="121" y="39"/>
                      <a:pt x="120" y="38"/>
                      <a:pt x="120" y="38"/>
                    </a:cubicBezTo>
                    <a:cubicBezTo>
                      <a:pt x="120" y="37"/>
                      <a:pt x="119" y="36"/>
                      <a:pt x="118" y="36"/>
                    </a:cubicBezTo>
                    <a:cubicBezTo>
                      <a:pt x="118" y="36"/>
                      <a:pt x="118" y="37"/>
                      <a:pt x="117" y="36"/>
                    </a:cubicBezTo>
                    <a:cubicBezTo>
                      <a:pt x="116" y="36"/>
                      <a:pt x="115" y="35"/>
                      <a:pt x="115" y="35"/>
                    </a:cubicBezTo>
                    <a:cubicBezTo>
                      <a:pt x="115" y="34"/>
                      <a:pt x="115" y="34"/>
                      <a:pt x="114" y="33"/>
                    </a:cubicBezTo>
                    <a:cubicBezTo>
                      <a:pt x="113" y="33"/>
                      <a:pt x="112" y="32"/>
                      <a:pt x="111" y="32"/>
                    </a:cubicBezTo>
                    <a:cubicBezTo>
                      <a:pt x="110" y="32"/>
                      <a:pt x="111" y="32"/>
                      <a:pt x="109" y="32"/>
                    </a:cubicBezTo>
                    <a:cubicBezTo>
                      <a:pt x="107" y="32"/>
                      <a:pt x="106" y="31"/>
                      <a:pt x="106" y="30"/>
                    </a:cubicBezTo>
                    <a:cubicBezTo>
                      <a:pt x="106" y="29"/>
                      <a:pt x="106" y="30"/>
                      <a:pt x="107" y="29"/>
                    </a:cubicBezTo>
                    <a:cubicBezTo>
                      <a:pt x="107" y="28"/>
                      <a:pt x="107" y="26"/>
                      <a:pt x="107" y="25"/>
                    </a:cubicBezTo>
                    <a:cubicBezTo>
                      <a:pt x="106" y="25"/>
                      <a:pt x="106" y="25"/>
                      <a:pt x="105" y="23"/>
                    </a:cubicBezTo>
                    <a:cubicBezTo>
                      <a:pt x="105" y="21"/>
                      <a:pt x="107" y="22"/>
                      <a:pt x="107" y="22"/>
                    </a:cubicBezTo>
                    <a:cubicBezTo>
                      <a:pt x="107" y="22"/>
                      <a:pt x="107" y="20"/>
                      <a:pt x="107" y="19"/>
                    </a:cubicBezTo>
                    <a:cubicBezTo>
                      <a:pt x="107" y="19"/>
                      <a:pt x="108" y="17"/>
                      <a:pt x="108" y="17"/>
                    </a:cubicBezTo>
                    <a:cubicBezTo>
                      <a:pt x="110" y="14"/>
                      <a:pt x="110" y="14"/>
                      <a:pt x="110" y="14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6" y="5"/>
                      <a:pt x="106" y="5"/>
                      <a:pt x="106" y="6"/>
                    </a:cubicBezTo>
                    <a:cubicBezTo>
                      <a:pt x="106" y="6"/>
                      <a:pt x="106" y="8"/>
                      <a:pt x="105" y="8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9"/>
                      <a:pt x="103" y="9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99" y="12"/>
                      <a:pt x="97" y="11"/>
                      <a:pt x="92" y="9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2" y="9"/>
                      <a:pt x="90" y="8"/>
                      <a:pt x="90" y="6"/>
                    </a:cubicBezTo>
                    <a:cubicBezTo>
                      <a:pt x="90" y="6"/>
                      <a:pt x="90" y="5"/>
                      <a:pt x="90" y="4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2"/>
                      <a:pt x="87" y="1"/>
                      <a:pt x="86" y="1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8" y="1"/>
                      <a:pt x="77" y="1"/>
                      <a:pt x="77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5" y="1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1"/>
                      <a:pt x="73" y="1"/>
                      <a:pt x="72" y="1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3"/>
                      <a:pt x="63" y="3"/>
                      <a:pt x="63" y="3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0" y="3"/>
                      <a:pt x="30" y="3"/>
                      <a:pt x="29" y="3"/>
                    </a:cubicBezTo>
                    <a:cubicBezTo>
                      <a:pt x="28" y="3"/>
                      <a:pt x="26" y="2"/>
                      <a:pt x="25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10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2" y="17"/>
                      <a:pt x="2" y="18"/>
                    </a:cubicBezTo>
                    <a:cubicBezTo>
                      <a:pt x="2" y="18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7" y="24"/>
                      <a:pt x="8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8"/>
                      <a:pt x="10" y="29"/>
                      <a:pt x="10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1"/>
                      <a:pt x="15" y="33"/>
                      <a:pt x="14" y="34"/>
                    </a:cubicBezTo>
                    <a:cubicBezTo>
                      <a:pt x="14" y="34"/>
                      <a:pt x="15" y="34"/>
                      <a:pt x="15" y="35"/>
                    </a:cubicBezTo>
                    <a:cubicBezTo>
                      <a:pt x="15" y="35"/>
                      <a:pt x="15" y="36"/>
                      <a:pt x="15" y="36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7"/>
                      <a:pt x="16" y="38"/>
                      <a:pt x="17" y="3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41" y="63"/>
                      <a:pt x="41" y="63"/>
                      <a:pt x="41" y="63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69"/>
                      <a:pt x="47" y="70"/>
                      <a:pt x="48" y="70"/>
                    </a:cubicBezTo>
                    <a:cubicBezTo>
                      <a:pt x="48" y="71"/>
                      <a:pt x="50" y="71"/>
                      <a:pt x="52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3"/>
                      <a:pt x="53" y="73"/>
                      <a:pt x="53" y="73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89"/>
                      <a:pt x="67" y="89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71" y="90"/>
                      <a:pt x="71" y="90"/>
                      <a:pt x="71" y="90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71" y="92"/>
                      <a:pt x="71" y="93"/>
                      <a:pt x="71" y="94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9" y="99"/>
                      <a:pt x="79" y="99"/>
                      <a:pt x="79" y="99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9" y="104"/>
                      <a:pt x="89" y="104"/>
                      <a:pt x="89" y="104"/>
                    </a:cubicBezTo>
                    <a:cubicBezTo>
                      <a:pt x="90" y="105"/>
                      <a:pt x="92" y="106"/>
                      <a:pt x="92" y="106"/>
                    </a:cubicBezTo>
                    <a:cubicBezTo>
                      <a:pt x="93" y="106"/>
                      <a:pt x="93" y="107"/>
                      <a:pt x="94" y="108"/>
                    </a:cubicBezTo>
                    <a:cubicBezTo>
                      <a:pt x="94" y="108"/>
                      <a:pt x="94" y="108"/>
                      <a:pt x="94" y="108"/>
                    </a:cubicBezTo>
                    <a:cubicBezTo>
                      <a:pt x="97" y="108"/>
                      <a:pt x="97" y="108"/>
                      <a:pt x="97" y="108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98" y="107"/>
                      <a:pt x="98" y="107"/>
                      <a:pt x="98" y="107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0" y="103"/>
                      <a:pt x="100" y="103"/>
                      <a:pt x="100" y="103"/>
                    </a:cubicBezTo>
                    <a:cubicBezTo>
                      <a:pt x="100" y="102"/>
                      <a:pt x="100" y="102"/>
                      <a:pt x="100" y="102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8" y="101"/>
                      <a:pt x="98" y="101"/>
                      <a:pt x="98" y="101"/>
                    </a:cubicBezTo>
                    <a:cubicBezTo>
                      <a:pt x="96" y="97"/>
                      <a:pt x="96" y="97"/>
                      <a:pt x="96" y="97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5" y="93"/>
                      <a:pt x="95" y="93"/>
                      <a:pt x="95" y="93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101" y="79"/>
                      <a:pt x="101" y="79"/>
                      <a:pt x="101" y="79"/>
                    </a:cubicBezTo>
                    <a:cubicBezTo>
                      <a:pt x="100" y="78"/>
                      <a:pt x="100" y="78"/>
                      <a:pt x="100" y="78"/>
                    </a:cubicBezTo>
                    <a:cubicBezTo>
                      <a:pt x="104" y="74"/>
                      <a:pt x="104" y="74"/>
                      <a:pt x="104" y="74"/>
                    </a:cubicBezTo>
                    <a:cubicBezTo>
                      <a:pt x="104" y="73"/>
                      <a:pt x="104" y="73"/>
                      <a:pt x="104" y="73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7" y="73"/>
                      <a:pt x="107" y="73"/>
                      <a:pt x="107" y="73"/>
                    </a:cubicBezTo>
                    <a:cubicBezTo>
                      <a:pt x="108" y="74"/>
                      <a:pt x="108" y="74"/>
                      <a:pt x="108" y="74"/>
                    </a:cubicBezTo>
                    <a:cubicBezTo>
                      <a:pt x="109" y="75"/>
                      <a:pt x="109" y="75"/>
                      <a:pt x="109" y="75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0"/>
                      <a:pt x="110" y="70"/>
                      <a:pt x="110" y="70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9"/>
                      <a:pt x="108" y="68"/>
                      <a:pt x="108" y="68"/>
                    </a:cubicBezTo>
                    <a:cubicBezTo>
                      <a:pt x="108" y="68"/>
                      <a:pt x="107" y="68"/>
                      <a:pt x="107" y="68"/>
                    </a:cubicBezTo>
                    <a:cubicBezTo>
                      <a:pt x="107" y="67"/>
                      <a:pt x="107" y="67"/>
                      <a:pt x="107" y="67"/>
                    </a:cubicBezTo>
                    <a:cubicBezTo>
                      <a:pt x="107" y="67"/>
                      <a:pt x="106" y="67"/>
                      <a:pt x="106" y="67"/>
                    </a:cubicBezTo>
                    <a:cubicBezTo>
                      <a:pt x="106" y="67"/>
                      <a:pt x="106" y="66"/>
                      <a:pt x="106" y="66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0" y="65"/>
                      <a:pt x="111" y="64"/>
                      <a:pt x="111" y="64"/>
                    </a:cubicBezTo>
                    <a:cubicBezTo>
                      <a:pt x="111" y="64"/>
                      <a:pt x="113" y="63"/>
                      <a:pt x="113" y="63"/>
                    </a:cubicBezTo>
                    <a:cubicBezTo>
                      <a:pt x="114" y="63"/>
                      <a:pt x="114" y="63"/>
                      <a:pt x="114" y="63"/>
                    </a:cubicBezTo>
                    <a:cubicBezTo>
                      <a:pt x="115" y="63"/>
                      <a:pt x="116" y="62"/>
                      <a:pt x="116" y="62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8" y="60"/>
                      <a:pt x="118" y="60"/>
                      <a:pt x="119" y="60"/>
                    </a:cubicBezTo>
                    <a:cubicBezTo>
                      <a:pt x="120" y="61"/>
                      <a:pt x="121" y="61"/>
                      <a:pt x="122" y="61"/>
                    </a:cubicBezTo>
                    <a:cubicBezTo>
                      <a:pt x="123" y="61"/>
                      <a:pt x="123" y="62"/>
                      <a:pt x="123" y="60"/>
                    </a:cubicBezTo>
                    <a:cubicBezTo>
                      <a:pt x="124" y="57"/>
                      <a:pt x="123" y="56"/>
                      <a:pt x="123" y="56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20" y="53"/>
                      <a:pt x="120" y="52"/>
                      <a:pt x="119" y="51"/>
                    </a:cubicBezTo>
                    <a:cubicBezTo>
                      <a:pt x="118" y="50"/>
                      <a:pt x="117" y="49"/>
                      <a:pt x="117" y="49"/>
                    </a:cubicBezTo>
                    <a:cubicBezTo>
                      <a:pt x="117" y="49"/>
                      <a:pt x="114" y="47"/>
                      <a:pt x="114" y="47"/>
                    </a:cubicBezTo>
                    <a:cubicBezTo>
                      <a:pt x="114" y="47"/>
                      <a:pt x="113" y="46"/>
                      <a:pt x="113" y="46"/>
                    </a:cubicBezTo>
                    <a:cubicBezTo>
                      <a:pt x="113" y="45"/>
                      <a:pt x="113" y="44"/>
                      <a:pt x="113" y="44"/>
                    </a:cubicBezTo>
                    <a:cubicBezTo>
                      <a:pt x="114" y="44"/>
                      <a:pt x="114" y="43"/>
                      <a:pt x="114" y="4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7" name="Freeform 152">
                <a:extLst>
                  <a:ext uri="{FF2B5EF4-FFF2-40B4-BE49-F238E27FC236}">
                    <a16:creationId xmlns:a16="http://schemas.microsoft.com/office/drawing/2014/main" id="{FEA476D4-64A4-32E4-842B-D83AF9B64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2773"/>
                <a:ext cx="123" cy="138"/>
              </a:xfrm>
              <a:custGeom>
                <a:avLst/>
                <a:gdLst>
                  <a:gd name="T0" fmla="*/ 52 w 61"/>
                  <a:gd name="T1" fmla="*/ 16 h 69"/>
                  <a:gd name="T2" fmla="*/ 44 w 61"/>
                  <a:gd name="T3" fmla="*/ 13 h 69"/>
                  <a:gd name="T4" fmla="*/ 42 w 61"/>
                  <a:gd name="T5" fmla="*/ 12 h 69"/>
                  <a:gd name="T6" fmla="*/ 36 w 61"/>
                  <a:gd name="T7" fmla="*/ 10 h 69"/>
                  <a:gd name="T8" fmla="*/ 32 w 61"/>
                  <a:gd name="T9" fmla="*/ 10 h 69"/>
                  <a:gd name="T10" fmla="*/ 29 w 61"/>
                  <a:gd name="T11" fmla="*/ 8 h 69"/>
                  <a:gd name="T12" fmla="*/ 25 w 61"/>
                  <a:gd name="T13" fmla="*/ 5 h 69"/>
                  <a:gd name="T14" fmla="*/ 22 w 61"/>
                  <a:gd name="T15" fmla="*/ 3 h 69"/>
                  <a:gd name="T16" fmla="*/ 17 w 61"/>
                  <a:gd name="T17" fmla="*/ 0 h 69"/>
                  <a:gd name="T18" fmla="*/ 17 w 61"/>
                  <a:gd name="T19" fmla="*/ 0 h 69"/>
                  <a:gd name="T20" fmla="*/ 15 w 61"/>
                  <a:gd name="T21" fmla="*/ 1 h 69"/>
                  <a:gd name="T22" fmla="*/ 15 w 61"/>
                  <a:gd name="T23" fmla="*/ 4 h 69"/>
                  <a:gd name="T24" fmla="*/ 14 w 61"/>
                  <a:gd name="T25" fmla="*/ 12 h 69"/>
                  <a:gd name="T26" fmla="*/ 6 w 61"/>
                  <a:gd name="T27" fmla="*/ 12 h 69"/>
                  <a:gd name="T28" fmla="*/ 5 w 61"/>
                  <a:gd name="T29" fmla="*/ 17 h 69"/>
                  <a:gd name="T30" fmla="*/ 0 w 61"/>
                  <a:gd name="T31" fmla="*/ 25 h 69"/>
                  <a:gd name="T32" fmla="*/ 1 w 61"/>
                  <a:gd name="T33" fmla="*/ 31 h 69"/>
                  <a:gd name="T34" fmla="*/ 5 w 61"/>
                  <a:gd name="T35" fmla="*/ 36 h 69"/>
                  <a:gd name="T36" fmla="*/ 4 w 61"/>
                  <a:gd name="T37" fmla="*/ 41 h 69"/>
                  <a:gd name="T38" fmla="*/ 2 w 61"/>
                  <a:gd name="T39" fmla="*/ 44 h 69"/>
                  <a:gd name="T40" fmla="*/ 0 w 61"/>
                  <a:gd name="T41" fmla="*/ 45 h 69"/>
                  <a:gd name="T42" fmla="*/ 7 w 61"/>
                  <a:gd name="T43" fmla="*/ 47 h 69"/>
                  <a:gd name="T44" fmla="*/ 7 w 61"/>
                  <a:gd name="T45" fmla="*/ 44 h 69"/>
                  <a:gd name="T46" fmla="*/ 11 w 61"/>
                  <a:gd name="T47" fmla="*/ 44 h 69"/>
                  <a:gd name="T48" fmla="*/ 9 w 61"/>
                  <a:gd name="T49" fmla="*/ 46 h 69"/>
                  <a:gd name="T50" fmla="*/ 8 w 61"/>
                  <a:gd name="T51" fmla="*/ 49 h 69"/>
                  <a:gd name="T52" fmla="*/ 4 w 61"/>
                  <a:gd name="T53" fmla="*/ 48 h 69"/>
                  <a:gd name="T54" fmla="*/ 7 w 61"/>
                  <a:gd name="T55" fmla="*/ 49 h 69"/>
                  <a:gd name="T56" fmla="*/ 10 w 61"/>
                  <a:gd name="T57" fmla="*/ 51 h 69"/>
                  <a:gd name="T58" fmla="*/ 15 w 61"/>
                  <a:gd name="T59" fmla="*/ 52 h 69"/>
                  <a:gd name="T60" fmla="*/ 20 w 61"/>
                  <a:gd name="T61" fmla="*/ 57 h 69"/>
                  <a:gd name="T62" fmla="*/ 23 w 61"/>
                  <a:gd name="T63" fmla="*/ 59 h 69"/>
                  <a:gd name="T64" fmla="*/ 25 w 61"/>
                  <a:gd name="T65" fmla="*/ 61 h 69"/>
                  <a:gd name="T66" fmla="*/ 26 w 61"/>
                  <a:gd name="T67" fmla="*/ 64 h 69"/>
                  <a:gd name="T68" fmla="*/ 29 w 61"/>
                  <a:gd name="T69" fmla="*/ 66 h 69"/>
                  <a:gd name="T70" fmla="*/ 31 w 61"/>
                  <a:gd name="T71" fmla="*/ 67 h 69"/>
                  <a:gd name="T72" fmla="*/ 34 w 61"/>
                  <a:gd name="T73" fmla="*/ 68 h 69"/>
                  <a:gd name="T74" fmla="*/ 32 w 61"/>
                  <a:gd name="T75" fmla="*/ 65 h 69"/>
                  <a:gd name="T76" fmla="*/ 33 w 61"/>
                  <a:gd name="T77" fmla="*/ 62 h 69"/>
                  <a:gd name="T78" fmla="*/ 33 w 61"/>
                  <a:gd name="T79" fmla="*/ 58 h 69"/>
                  <a:gd name="T80" fmla="*/ 30 w 61"/>
                  <a:gd name="T81" fmla="*/ 55 h 69"/>
                  <a:gd name="T82" fmla="*/ 31 w 61"/>
                  <a:gd name="T83" fmla="*/ 51 h 69"/>
                  <a:gd name="T84" fmla="*/ 32 w 61"/>
                  <a:gd name="T85" fmla="*/ 47 h 69"/>
                  <a:gd name="T86" fmla="*/ 33 w 61"/>
                  <a:gd name="T87" fmla="*/ 44 h 69"/>
                  <a:gd name="T88" fmla="*/ 36 w 61"/>
                  <a:gd name="T89" fmla="*/ 40 h 69"/>
                  <a:gd name="T90" fmla="*/ 37 w 61"/>
                  <a:gd name="T91" fmla="*/ 36 h 69"/>
                  <a:gd name="T92" fmla="*/ 42 w 61"/>
                  <a:gd name="T93" fmla="*/ 33 h 69"/>
                  <a:gd name="T94" fmla="*/ 43 w 61"/>
                  <a:gd name="T95" fmla="*/ 36 h 69"/>
                  <a:gd name="T96" fmla="*/ 44 w 61"/>
                  <a:gd name="T97" fmla="*/ 39 h 69"/>
                  <a:gd name="T98" fmla="*/ 47 w 61"/>
                  <a:gd name="T99" fmla="*/ 40 h 69"/>
                  <a:gd name="T100" fmla="*/ 52 w 61"/>
                  <a:gd name="T101" fmla="*/ 36 h 69"/>
                  <a:gd name="T102" fmla="*/ 52 w 61"/>
                  <a:gd name="T103" fmla="*/ 31 h 69"/>
                  <a:gd name="T104" fmla="*/ 51 w 61"/>
                  <a:gd name="T105" fmla="*/ 30 h 69"/>
                  <a:gd name="T106" fmla="*/ 55 w 61"/>
                  <a:gd name="T107" fmla="*/ 24 h 69"/>
                  <a:gd name="T108" fmla="*/ 61 w 61"/>
                  <a:gd name="T109" fmla="*/ 2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1" h="69">
                    <a:moveTo>
                      <a:pt x="56" y="18"/>
                    </a:moveTo>
                    <a:cubicBezTo>
                      <a:pt x="56" y="18"/>
                      <a:pt x="56" y="18"/>
                      <a:pt x="55" y="17"/>
                    </a:cubicBezTo>
                    <a:cubicBezTo>
                      <a:pt x="54" y="17"/>
                      <a:pt x="52" y="16"/>
                      <a:pt x="52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47" y="14"/>
                      <a:pt x="47" y="14"/>
                    </a:cubicBezTo>
                    <a:cubicBezTo>
                      <a:pt x="47" y="14"/>
                      <a:pt x="44" y="13"/>
                      <a:pt x="44" y="13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3" y="11"/>
                      <a:pt x="43" y="11"/>
                    </a:cubicBezTo>
                    <a:cubicBezTo>
                      <a:pt x="43" y="11"/>
                      <a:pt x="42" y="12"/>
                      <a:pt x="42" y="12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8" y="13"/>
                      <a:pt x="38" y="12"/>
                    </a:cubicBezTo>
                    <a:cubicBezTo>
                      <a:pt x="37" y="12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5" y="11"/>
                      <a:pt x="36" y="11"/>
                      <a:pt x="34" y="11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8" y="7"/>
                      <a:pt x="28" y="7"/>
                    </a:cubicBezTo>
                    <a:cubicBezTo>
                      <a:pt x="28" y="7"/>
                      <a:pt x="28" y="5"/>
                      <a:pt x="28" y="5"/>
                    </a:cubicBezTo>
                    <a:cubicBezTo>
                      <a:pt x="28" y="5"/>
                      <a:pt x="25" y="5"/>
                      <a:pt x="25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7" y="44"/>
                      <a:pt x="7" y="44"/>
                    </a:cubicBezTo>
                    <a:cubicBezTo>
                      <a:pt x="7" y="43"/>
                      <a:pt x="8" y="43"/>
                      <a:pt x="8" y="43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7"/>
                      <a:pt x="9" y="49"/>
                      <a:pt x="9" y="49"/>
                    </a:cubicBezTo>
                    <a:cubicBezTo>
                      <a:pt x="9" y="49"/>
                      <a:pt x="9" y="49"/>
                      <a:pt x="8" y="49"/>
                    </a:cubicBezTo>
                    <a:cubicBezTo>
                      <a:pt x="8" y="48"/>
                      <a:pt x="7" y="48"/>
                      <a:pt x="7" y="4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9"/>
                      <a:pt x="4" y="49"/>
                    </a:cubicBezTo>
                    <a:cubicBezTo>
                      <a:pt x="5" y="49"/>
                      <a:pt x="5" y="50"/>
                      <a:pt x="6" y="50"/>
                    </a:cubicBezTo>
                    <a:cubicBezTo>
                      <a:pt x="6" y="50"/>
                      <a:pt x="7" y="49"/>
                      <a:pt x="7" y="49"/>
                    </a:cubicBezTo>
                    <a:cubicBezTo>
                      <a:pt x="7" y="49"/>
                      <a:pt x="8" y="49"/>
                      <a:pt x="8" y="50"/>
                    </a:cubicBezTo>
                    <a:cubicBezTo>
                      <a:pt x="8" y="50"/>
                      <a:pt x="9" y="50"/>
                      <a:pt x="9" y="50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9" y="56"/>
                      <a:pt x="19" y="56"/>
                    </a:cubicBezTo>
                    <a:cubicBezTo>
                      <a:pt x="19" y="56"/>
                      <a:pt x="20" y="57"/>
                      <a:pt x="20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8"/>
                      <a:pt x="23" y="58"/>
                      <a:pt x="23" y="59"/>
                    </a:cubicBezTo>
                    <a:cubicBezTo>
                      <a:pt x="23" y="59"/>
                      <a:pt x="22" y="59"/>
                      <a:pt x="22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2"/>
                      <a:pt x="25" y="63"/>
                      <a:pt x="25" y="63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64"/>
                      <a:pt x="26" y="64"/>
                      <a:pt x="27" y="65"/>
                    </a:cubicBezTo>
                    <a:cubicBezTo>
                      <a:pt x="27" y="65"/>
                      <a:pt x="26" y="65"/>
                      <a:pt x="27" y="65"/>
                    </a:cubicBezTo>
                    <a:cubicBezTo>
                      <a:pt x="27" y="66"/>
                      <a:pt x="29" y="66"/>
                      <a:pt x="29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1" y="67"/>
                      <a:pt x="35" y="69"/>
                      <a:pt x="35" y="69"/>
                    </a:cubicBezTo>
                    <a:cubicBezTo>
                      <a:pt x="35" y="69"/>
                      <a:pt x="35" y="68"/>
                      <a:pt x="34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68"/>
                      <a:pt x="33" y="68"/>
                      <a:pt x="33" y="67"/>
                    </a:cubicBezTo>
                    <a:cubicBezTo>
                      <a:pt x="33" y="67"/>
                      <a:pt x="33" y="66"/>
                      <a:pt x="33" y="66"/>
                    </a:cubicBezTo>
                    <a:cubicBezTo>
                      <a:pt x="33" y="66"/>
                      <a:pt x="32" y="65"/>
                      <a:pt x="32" y="65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3"/>
                      <a:pt x="33" y="63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3" y="62"/>
                      <a:pt x="32" y="60"/>
                      <a:pt x="32" y="60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59"/>
                      <a:pt x="33" y="58"/>
                      <a:pt x="33" y="58"/>
                    </a:cubicBezTo>
                    <a:cubicBezTo>
                      <a:pt x="33" y="58"/>
                      <a:pt x="33" y="57"/>
                      <a:pt x="33" y="57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2" y="49"/>
                      <a:pt x="32" y="48"/>
                    </a:cubicBezTo>
                    <a:cubicBezTo>
                      <a:pt x="32" y="48"/>
                      <a:pt x="32" y="47"/>
                      <a:pt x="32" y="47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4" y="43"/>
                      <a:pt x="34" y="43"/>
                    </a:cubicBezTo>
                    <a:cubicBezTo>
                      <a:pt x="35" y="43"/>
                      <a:pt x="35" y="42"/>
                      <a:pt x="35" y="42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40" y="33"/>
                      <a:pt x="40" y="33"/>
                    </a:cubicBezTo>
                    <a:cubicBezTo>
                      <a:pt x="40" y="33"/>
                      <a:pt x="41" y="33"/>
                      <a:pt x="41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6"/>
                      <a:pt x="43" y="36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8"/>
                      <a:pt x="43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40"/>
                      <a:pt x="45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50" y="38"/>
                      <a:pt x="51" y="38"/>
                    </a:cubicBezTo>
                    <a:cubicBezTo>
                      <a:pt x="51" y="37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1" y="34"/>
                      <a:pt x="53" y="33"/>
                      <a:pt x="52" y="31"/>
                    </a:cubicBezTo>
                    <a:cubicBezTo>
                      <a:pt x="52" y="31"/>
                      <a:pt x="52" y="31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0" y="29"/>
                      <a:pt x="48" y="28"/>
                      <a:pt x="48" y="28"/>
                    </a:cubicBezTo>
                    <a:cubicBezTo>
                      <a:pt x="49" y="26"/>
                      <a:pt x="52" y="27"/>
                      <a:pt x="54" y="26"/>
                    </a:cubicBezTo>
                    <a:cubicBezTo>
                      <a:pt x="55" y="26"/>
                      <a:pt x="55" y="25"/>
                      <a:pt x="55" y="24"/>
                    </a:cubicBezTo>
                    <a:cubicBezTo>
                      <a:pt x="56" y="24"/>
                      <a:pt x="58" y="24"/>
                      <a:pt x="58" y="23"/>
                    </a:cubicBezTo>
                    <a:cubicBezTo>
                      <a:pt x="58" y="22"/>
                      <a:pt x="59" y="21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59" y="21"/>
                      <a:pt x="57" y="19"/>
                      <a:pt x="56" y="1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8" name="Freeform 153">
                <a:extLst>
                  <a:ext uri="{FF2B5EF4-FFF2-40B4-BE49-F238E27FC236}">
                    <a16:creationId xmlns:a16="http://schemas.microsoft.com/office/drawing/2014/main" id="{683AA0CA-E7F0-473B-E4B7-5F5D7C100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4" y="2779"/>
                <a:ext cx="105" cy="120"/>
              </a:xfrm>
              <a:custGeom>
                <a:avLst/>
                <a:gdLst>
                  <a:gd name="T0" fmla="*/ 47 w 52"/>
                  <a:gd name="T1" fmla="*/ 35 h 60"/>
                  <a:gd name="T2" fmla="*/ 48 w 52"/>
                  <a:gd name="T3" fmla="*/ 32 h 60"/>
                  <a:gd name="T4" fmla="*/ 50 w 52"/>
                  <a:gd name="T5" fmla="*/ 30 h 60"/>
                  <a:gd name="T6" fmla="*/ 50 w 52"/>
                  <a:gd name="T7" fmla="*/ 25 h 60"/>
                  <a:gd name="T8" fmla="*/ 51 w 52"/>
                  <a:gd name="T9" fmla="*/ 25 h 60"/>
                  <a:gd name="T10" fmla="*/ 52 w 52"/>
                  <a:gd name="T11" fmla="*/ 23 h 60"/>
                  <a:gd name="T12" fmla="*/ 51 w 52"/>
                  <a:gd name="T13" fmla="*/ 20 h 60"/>
                  <a:gd name="T14" fmla="*/ 47 w 52"/>
                  <a:gd name="T15" fmla="*/ 21 h 60"/>
                  <a:gd name="T16" fmla="*/ 46 w 52"/>
                  <a:gd name="T17" fmla="*/ 18 h 60"/>
                  <a:gd name="T18" fmla="*/ 41 w 52"/>
                  <a:gd name="T19" fmla="*/ 20 h 60"/>
                  <a:gd name="T20" fmla="*/ 33 w 52"/>
                  <a:gd name="T21" fmla="*/ 12 h 60"/>
                  <a:gd name="T22" fmla="*/ 32 w 52"/>
                  <a:gd name="T23" fmla="*/ 8 h 60"/>
                  <a:gd name="T24" fmla="*/ 31 w 52"/>
                  <a:gd name="T25" fmla="*/ 8 h 60"/>
                  <a:gd name="T26" fmla="*/ 25 w 52"/>
                  <a:gd name="T27" fmla="*/ 5 h 60"/>
                  <a:gd name="T28" fmla="*/ 19 w 52"/>
                  <a:gd name="T29" fmla="*/ 0 h 60"/>
                  <a:gd name="T30" fmla="*/ 15 w 52"/>
                  <a:gd name="T31" fmla="*/ 2 h 60"/>
                  <a:gd name="T32" fmla="*/ 15 w 52"/>
                  <a:gd name="T33" fmla="*/ 3 h 60"/>
                  <a:gd name="T34" fmla="*/ 17 w 52"/>
                  <a:gd name="T35" fmla="*/ 4 h 60"/>
                  <a:gd name="T36" fmla="*/ 12 w 52"/>
                  <a:gd name="T37" fmla="*/ 15 h 60"/>
                  <a:gd name="T38" fmla="*/ 13 w 52"/>
                  <a:gd name="T39" fmla="*/ 17 h 60"/>
                  <a:gd name="T40" fmla="*/ 12 w 52"/>
                  <a:gd name="T41" fmla="*/ 20 h 60"/>
                  <a:gd name="T42" fmla="*/ 7 w 52"/>
                  <a:gd name="T43" fmla="*/ 21 h 60"/>
                  <a:gd name="T44" fmla="*/ 4 w 52"/>
                  <a:gd name="T45" fmla="*/ 23 h 60"/>
                  <a:gd name="T46" fmla="*/ 0 w 52"/>
                  <a:gd name="T47" fmla="*/ 26 h 60"/>
                  <a:gd name="T48" fmla="*/ 1 w 52"/>
                  <a:gd name="T49" fmla="*/ 31 h 60"/>
                  <a:gd name="T50" fmla="*/ 2 w 52"/>
                  <a:gd name="T51" fmla="*/ 33 h 60"/>
                  <a:gd name="T52" fmla="*/ 1 w 52"/>
                  <a:gd name="T53" fmla="*/ 34 h 60"/>
                  <a:gd name="T54" fmla="*/ 5 w 52"/>
                  <a:gd name="T55" fmla="*/ 37 h 60"/>
                  <a:gd name="T56" fmla="*/ 7 w 52"/>
                  <a:gd name="T57" fmla="*/ 42 h 60"/>
                  <a:gd name="T58" fmla="*/ 10 w 52"/>
                  <a:gd name="T59" fmla="*/ 43 h 60"/>
                  <a:gd name="T60" fmla="*/ 11 w 52"/>
                  <a:gd name="T61" fmla="*/ 43 h 60"/>
                  <a:gd name="T62" fmla="*/ 15 w 52"/>
                  <a:gd name="T63" fmla="*/ 46 h 60"/>
                  <a:gd name="T64" fmla="*/ 18 w 52"/>
                  <a:gd name="T65" fmla="*/ 51 h 60"/>
                  <a:gd name="T66" fmla="*/ 19 w 52"/>
                  <a:gd name="T67" fmla="*/ 54 h 60"/>
                  <a:gd name="T68" fmla="*/ 20 w 52"/>
                  <a:gd name="T69" fmla="*/ 58 h 60"/>
                  <a:gd name="T70" fmla="*/ 25 w 52"/>
                  <a:gd name="T71" fmla="*/ 59 h 60"/>
                  <a:gd name="T72" fmla="*/ 27 w 52"/>
                  <a:gd name="T73" fmla="*/ 50 h 60"/>
                  <a:gd name="T74" fmla="*/ 36 w 52"/>
                  <a:gd name="T75" fmla="*/ 42 h 60"/>
                  <a:gd name="T76" fmla="*/ 49 w 52"/>
                  <a:gd name="T77" fmla="*/ 3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60">
                    <a:moveTo>
                      <a:pt x="48" y="36"/>
                    </a:moveTo>
                    <a:cubicBezTo>
                      <a:pt x="47" y="35"/>
                      <a:pt x="47" y="35"/>
                      <a:pt x="47" y="35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9" y="31"/>
                    </a:cubicBezTo>
                    <a:cubicBezTo>
                      <a:pt x="49" y="31"/>
                      <a:pt x="50" y="31"/>
                      <a:pt x="50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27"/>
                      <a:pt x="50" y="26"/>
                      <a:pt x="50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2" y="25"/>
                    </a:cubicBezTo>
                    <a:cubicBezTo>
                      <a:pt x="52" y="25"/>
                      <a:pt x="52" y="24"/>
                      <a:pt x="52" y="23"/>
                    </a:cubicBezTo>
                    <a:cubicBezTo>
                      <a:pt x="51" y="22"/>
                      <a:pt x="51" y="21"/>
                      <a:pt x="52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6" y="19"/>
                      <a:pt x="46" y="18"/>
                    </a:cubicBezTo>
                    <a:cubicBezTo>
                      <a:pt x="45" y="18"/>
                      <a:pt x="44" y="18"/>
                      <a:pt x="43" y="18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0"/>
                      <a:pt x="32" y="9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2" y="4"/>
                    </a:cubicBezTo>
                    <a:cubicBezTo>
                      <a:pt x="20" y="3"/>
                      <a:pt x="19" y="1"/>
                      <a:pt x="19" y="0"/>
                    </a:cubicBezTo>
                    <a:cubicBezTo>
                      <a:pt x="18" y="1"/>
                      <a:pt x="17" y="1"/>
                      <a:pt x="17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2" y="19"/>
                      <a:pt x="11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2"/>
                      <a:pt x="6" y="23"/>
                      <a:pt x="4" y="23"/>
                    </a:cubicBezTo>
                    <a:cubicBezTo>
                      <a:pt x="3" y="24"/>
                      <a:pt x="3" y="25"/>
                      <a:pt x="1" y="26"/>
                    </a:cubicBezTo>
                    <a:cubicBezTo>
                      <a:pt x="1" y="26"/>
                      <a:pt x="1" y="26"/>
                      <a:pt x="0" y="26"/>
                    </a:cubicBezTo>
                    <a:cubicBezTo>
                      <a:pt x="1" y="26"/>
                      <a:pt x="1" y="27"/>
                      <a:pt x="1" y="27"/>
                    </a:cubicBezTo>
                    <a:cubicBezTo>
                      <a:pt x="2" y="29"/>
                      <a:pt x="2" y="30"/>
                      <a:pt x="1" y="31"/>
                    </a:cubicBezTo>
                    <a:cubicBezTo>
                      <a:pt x="1" y="31"/>
                      <a:pt x="1" y="31"/>
                      <a:pt x="2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3" y="44"/>
                      <a:pt x="14" y="44"/>
                    </a:cubicBezTo>
                    <a:cubicBezTo>
                      <a:pt x="15" y="45"/>
                      <a:pt x="15" y="46"/>
                      <a:pt x="15" y="46"/>
                    </a:cubicBezTo>
                    <a:cubicBezTo>
                      <a:pt x="16" y="46"/>
                      <a:pt x="17" y="48"/>
                      <a:pt x="17" y="48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1"/>
                      <a:pt x="19" y="52"/>
                      <a:pt x="19" y="53"/>
                    </a:cubicBezTo>
                    <a:cubicBezTo>
                      <a:pt x="19" y="53"/>
                      <a:pt x="19" y="54"/>
                      <a:pt x="19" y="54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2" y="60"/>
                      <a:pt x="24" y="60"/>
                      <a:pt x="25" y="59"/>
                    </a:cubicBezTo>
                    <a:cubicBezTo>
                      <a:pt x="26" y="59"/>
                      <a:pt x="26" y="57"/>
                      <a:pt x="26" y="55"/>
                    </a:cubicBezTo>
                    <a:cubicBezTo>
                      <a:pt x="26" y="53"/>
                      <a:pt x="26" y="52"/>
                      <a:pt x="27" y="50"/>
                    </a:cubicBezTo>
                    <a:cubicBezTo>
                      <a:pt x="27" y="48"/>
                      <a:pt x="30" y="47"/>
                      <a:pt x="32" y="45"/>
                    </a:cubicBezTo>
                    <a:cubicBezTo>
                      <a:pt x="34" y="44"/>
                      <a:pt x="33" y="42"/>
                      <a:pt x="36" y="42"/>
                    </a:cubicBezTo>
                    <a:cubicBezTo>
                      <a:pt x="39" y="43"/>
                      <a:pt x="42" y="52"/>
                      <a:pt x="43" y="43"/>
                    </a:cubicBezTo>
                    <a:cubicBezTo>
                      <a:pt x="43" y="38"/>
                      <a:pt x="47" y="38"/>
                      <a:pt x="49" y="37"/>
                    </a:cubicBezTo>
                    <a:lnTo>
                      <a:pt x="48" y="36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9" name="Rectangle 154">
                <a:extLst>
                  <a:ext uri="{FF2B5EF4-FFF2-40B4-BE49-F238E27FC236}">
                    <a16:creationId xmlns:a16="http://schemas.microsoft.com/office/drawing/2014/main" id="{67DA9B43-D954-5EF8-0F6E-A78C15A16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7" y="2917"/>
                <a:ext cx="1" cy="1"/>
              </a:xfrm>
              <a:prstGeom prst="rect">
                <a:avLst/>
              </a:prstGeom>
              <a:grpFill/>
              <a:ln w="9525">
                <a:solidFill>
                  <a:schemeClr val="bg1">
                    <a:alpha val="2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0" name="Freeform 155">
                <a:extLst>
                  <a:ext uri="{FF2B5EF4-FFF2-40B4-BE49-F238E27FC236}">
                    <a16:creationId xmlns:a16="http://schemas.microsoft.com/office/drawing/2014/main" id="{014D841F-4CDB-73D4-06AA-D0A741E3B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7" y="269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1" name="Freeform 156">
                <a:extLst>
                  <a:ext uri="{FF2B5EF4-FFF2-40B4-BE49-F238E27FC236}">
                    <a16:creationId xmlns:a16="http://schemas.microsoft.com/office/drawing/2014/main" id="{325487ED-5B23-D5BD-D75F-5E2E0E223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5" y="28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2" name="Freeform 157">
                <a:extLst>
                  <a:ext uri="{FF2B5EF4-FFF2-40B4-BE49-F238E27FC236}">
                    <a16:creationId xmlns:a16="http://schemas.microsoft.com/office/drawing/2014/main" id="{A7BF4511-9D7A-E8D7-4FF4-240F141D92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2" y="2845"/>
                <a:ext cx="131" cy="251"/>
              </a:xfrm>
              <a:custGeom>
                <a:avLst/>
                <a:gdLst>
                  <a:gd name="T0" fmla="*/ 61 w 65"/>
                  <a:gd name="T1" fmla="*/ 70 h 125"/>
                  <a:gd name="T2" fmla="*/ 56 w 65"/>
                  <a:gd name="T3" fmla="*/ 68 h 125"/>
                  <a:gd name="T4" fmla="*/ 51 w 65"/>
                  <a:gd name="T5" fmla="*/ 69 h 125"/>
                  <a:gd name="T6" fmla="*/ 51 w 65"/>
                  <a:gd name="T7" fmla="*/ 69 h 125"/>
                  <a:gd name="T8" fmla="*/ 51 w 65"/>
                  <a:gd name="T9" fmla="*/ 69 h 125"/>
                  <a:gd name="T10" fmla="*/ 49 w 65"/>
                  <a:gd name="T11" fmla="*/ 62 h 125"/>
                  <a:gd name="T12" fmla="*/ 45 w 65"/>
                  <a:gd name="T13" fmla="*/ 58 h 125"/>
                  <a:gd name="T14" fmla="*/ 41 w 65"/>
                  <a:gd name="T15" fmla="*/ 51 h 125"/>
                  <a:gd name="T16" fmla="*/ 39 w 65"/>
                  <a:gd name="T17" fmla="*/ 44 h 125"/>
                  <a:gd name="T18" fmla="*/ 42 w 65"/>
                  <a:gd name="T19" fmla="*/ 39 h 125"/>
                  <a:gd name="T20" fmla="*/ 40 w 65"/>
                  <a:gd name="T21" fmla="*/ 31 h 125"/>
                  <a:gd name="T22" fmla="*/ 40 w 65"/>
                  <a:gd name="T23" fmla="*/ 28 h 125"/>
                  <a:gd name="T24" fmla="*/ 38 w 65"/>
                  <a:gd name="T25" fmla="*/ 22 h 125"/>
                  <a:gd name="T26" fmla="*/ 35 w 65"/>
                  <a:gd name="T27" fmla="*/ 15 h 125"/>
                  <a:gd name="T28" fmla="*/ 29 w 65"/>
                  <a:gd name="T29" fmla="*/ 11 h 125"/>
                  <a:gd name="T30" fmla="*/ 21 w 65"/>
                  <a:gd name="T31" fmla="*/ 3 h 125"/>
                  <a:gd name="T32" fmla="*/ 14 w 65"/>
                  <a:gd name="T33" fmla="*/ 7 h 125"/>
                  <a:gd name="T34" fmla="*/ 9 w 65"/>
                  <a:gd name="T35" fmla="*/ 4 h 125"/>
                  <a:gd name="T36" fmla="*/ 8 w 65"/>
                  <a:gd name="T37" fmla="*/ 1 h 125"/>
                  <a:gd name="T38" fmla="*/ 6 w 65"/>
                  <a:gd name="T39" fmla="*/ 5 h 125"/>
                  <a:gd name="T40" fmla="*/ 3 w 65"/>
                  <a:gd name="T41" fmla="*/ 10 h 125"/>
                  <a:gd name="T42" fmla="*/ 2 w 65"/>
                  <a:gd name="T43" fmla="*/ 13 h 125"/>
                  <a:gd name="T44" fmla="*/ 3 w 65"/>
                  <a:gd name="T45" fmla="*/ 19 h 125"/>
                  <a:gd name="T46" fmla="*/ 3 w 65"/>
                  <a:gd name="T47" fmla="*/ 24 h 125"/>
                  <a:gd name="T48" fmla="*/ 3 w 65"/>
                  <a:gd name="T49" fmla="*/ 29 h 125"/>
                  <a:gd name="T50" fmla="*/ 5 w 65"/>
                  <a:gd name="T51" fmla="*/ 32 h 125"/>
                  <a:gd name="T52" fmla="*/ 9 w 65"/>
                  <a:gd name="T53" fmla="*/ 34 h 125"/>
                  <a:gd name="T54" fmla="*/ 9 w 65"/>
                  <a:gd name="T55" fmla="*/ 41 h 125"/>
                  <a:gd name="T56" fmla="*/ 6 w 65"/>
                  <a:gd name="T57" fmla="*/ 44 h 125"/>
                  <a:gd name="T58" fmla="*/ 8 w 65"/>
                  <a:gd name="T59" fmla="*/ 48 h 125"/>
                  <a:gd name="T60" fmla="*/ 5 w 65"/>
                  <a:gd name="T61" fmla="*/ 51 h 125"/>
                  <a:gd name="T62" fmla="*/ 7 w 65"/>
                  <a:gd name="T63" fmla="*/ 54 h 125"/>
                  <a:gd name="T64" fmla="*/ 8 w 65"/>
                  <a:gd name="T65" fmla="*/ 62 h 125"/>
                  <a:gd name="T66" fmla="*/ 7 w 65"/>
                  <a:gd name="T67" fmla="*/ 68 h 125"/>
                  <a:gd name="T68" fmla="*/ 7 w 65"/>
                  <a:gd name="T69" fmla="*/ 72 h 125"/>
                  <a:gd name="T70" fmla="*/ 7 w 65"/>
                  <a:gd name="T71" fmla="*/ 75 h 125"/>
                  <a:gd name="T72" fmla="*/ 7 w 65"/>
                  <a:gd name="T73" fmla="*/ 80 h 125"/>
                  <a:gd name="T74" fmla="*/ 8 w 65"/>
                  <a:gd name="T75" fmla="*/ 88 h 125"/>
                  <a:gd name="T76" fmla="*/ 11 w 65"/>
                  <a:gd name="T77" fmla="*/ 95 h 125"/>
                  <a:gd name="T78" fmla="*/ 11 w 65"/>
                  <a:gd name="T79" fmla="*/ 97 h 125"/>
                  <a:gd name="T80" fmla="*/ 6 w 65"/>
                  <a:gd name="T81" fmla="*/ 93 h 125"/>
                  <a:gd name="T82" fmla="*/ 9 w 65"/>
                  <a:gd name="T83" fmla="*/ 97 h 125"/>
                  <a:gd name="T84" fmla="*/ 19 w 65"/>
                  <a:gd name="T85" fmla="*/ 105 h 125"/>
                  <a:gd name="T86" fmla="*/ 24 w 65"/>
                  <a:gd name="T87" fmla="*/ 108 h 125"/>
                  <a:gd name="T88" fmla="*/ 30 w 65"/>
                  <a:gd name="T89" fmla="*/ 113 h 125"/>
                  <a:gd name="T90" fmla="*/ 33 w 65"/>
                  <a:gd name="T91" fmla="*/ 119 h 125"/>
                  <a:gd name="T92" fmla="*/ 34 w 65"/>
                  <a:gd name="T93" fmla="*/ 123 h 125"/>
                  <a:gd name="T94" fmla="*/ 41 w 65"/>
                  <a:gd name="T95" fmla="*/ 125 h 125"/>
                  <a:gd name="T96" fmla="*/ 44 w 65"/>
                  <a:gd name="T97" fmla="*/ 120 h 125"/>
                  <a:gd name="T98" fmla="*/ 48 w 65"/>
                  <a:gd name="T99" fmla="*/ 117 h 125"/>
                  <a:gd name="T100" fmla="*/ 43 w 65"/>
                  <a:gd name="T101" fmla="*/ 112 h 125"/>
                  <a:gd name="T102" fmla="*/ 45 w 65"/>
                  <a:gd name="T103" fmla="*/ 109 h 125"/>
                  <a:gd name="T104" fmla="*/ 53 w 65"/>
                  <a:gd name="T105" fmla="*/ 103 h 125"/>
                  <a:gd name="T106" fmla="*/ 65 w 65"/>
                  <a:gd name="T107" fmla="*/ 8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5" h="125">
                    <a:moveTo>
                      <a:pt x="62" y="72"/>
                    </a:move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7" y="68"/>
                    </a:cubicBezTo>
                    <a:cubicBezTo>
                      <a:pt x="57" y="68"/>
                      <a:pt x="56" y="67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5" y="67"/>
                      <a:pt x="54" y="67"/>
                      <a:pt x="54" y="68"/>
                    </a:cubicBezTo>
                    <a:cubicBezTo>
                      <a:pt x="53" y="68"/>
                      <a:pt x="52" y="69"/>
                      <a:pt x="52" y="69"/>
                    </a:cubicBezTo>
                    <a:cubicBezTo>
                      <a:pt x="52" y="69"/>
                      <a:pt x="52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8"/>
                      <a:pt x="51" y="67"/>
                      <a:pt x="51" y="66"/>
                    </a:cubicBezTo>
                    <a:cubicBezTo>
                      <a:pt x="51" y="66"/>
                      <a:pt x="50" y="64"/>
                      <a:pt x="50" y="63"/>
                    </a:cubicBezTo>
                    <a:cubicBezTo>
                      <a:pt x="49" y="63"/>
                      <a:pt x="49" y="62"/>
                      <a:pt x="49" y="62"/>
                    </a:cubicBezTo>
                    <a:cubicBezTo>
                      <a:pt x="49" y="62"/>
                      <a:pt x="48" y="62"/>
                      <a:pt x="47" y="62"/>
                    </a:cubicBezTo>
                    <a:cubicBezTo>
                      <a:pt x="47" y="62"/>
                      <a:pt x="46" y="62"/>
                      <a:pt x="46" y="62"/>
                    </a:cubicBezTo>
                    <a:cubicBezTo>
                      <a:pt x="46" y="62"/>
                      <a:pt x="45" y="60"/>
                      <a:pt x="46" y="60"/>
                    </a:cubicBezTo>
                    <a:cubicBezTo>
                      <a:pt x="46" y="60"/>
                      <a:pt x="45" y="58"/>
                      <a:pt x="45" y="58"/>
                    </a:cubicBezTo>
                    <a:cubicBezTo>
                      <a:pt x="44" y="58"/>
                      <a:pt x="43" y="55"/>
                      <a:pt x="43" y="55"/>
                    </a:cubicBezTo>
                    <a:cubicBezTo>
                      <a:pt x="43" y="55"/>
                      <a:pt x="42" y="56"/>
                      <a:pt x="42" y="55"/>
                    </a:cubicBezTo>
                    <a:cubicBezTo>
                      <a:pt x="42" y="54"/>
                      <a:pt x="42" y="53"/>
                      <a:pt x="42" y="53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2" y="50"/>
                      <a:pt x="42" y="50"/>
                    </a:cubicBezTo>
                    <a:cubicBezTo>
                      <a:pt x="42" y="50"/>
                      <a:pt x="43" y="49"/>
                      <a:pt x="43" y="48"/>
                    </a:cubicBezTo>
                    <a:cubicBezTo>
                      <a:pt x="43" y="48"/>
                      <a:pt x="41" y="46"/>
                      <a:pt x="41" y="46"/>
                    </a:cubicBezTo>
                    <a:cubicBezTo>
                      <a:pt x="41" y="46"/>
                      <a:pt x="39" y="45"/>
                      <a:pt x="39" y="44"/>
                    </a:cubicBezTo>
                    <a:cubicBezTo>
                      <a:pt x="38" y="43"/>
                      <a:pt x="38" y="42"/>
                      <a:pt x="38" y="42"/>
                    </a:cubicBezTo>
                    <a:cubicBezTo>
                      <a:pt x="38" y="42"/>
                      <a:pt x="39" y="42"/>
                      <a:pt x="40" y="42"/>
                    </a:cubicBezTo>
                    <a:cubicBezTo>
                      <a:pt x="40" y="41"/>
                      <a:pt x="41" y="41"/>
                      <a:pt x="41" y="40"/>
                    </a:cubicBezTo>
                    <a:cubicBezTo>
                      <a:pt x="41" y="40"/>
                      <a:pt x="42" y="40"/>
                      <a:pt x="42" y="39"/>
                    </a:cubicBezTo>
                    <a:cubicBezTo>
                      <a:pt x="41" y="39"/>
                      <a:pt x="40" y="38"/>
                      <a:pt x="40" y="38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0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8"/>
                    </a:cubicBezTo>
                    <a:cubicBezTo>
                      <a:pt x="41" y="28"/>
                      <a:pt x="40" y="28"/>
                      <a:pt x="40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7" y="20"/>
                      <a:pt x="37" y="19"/>
                      <a:pt x="37" y="18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6"/>
                      <a:pt x="35" y="15"/>
                      <a:pt x="35" y="15"/>
                    </a:cubicBezTo>
                    <a:cubicBezTo>
                      <a:pt x="34" y="14"/>
                      <a:pt x="34" y="14"/>
                      <a:pt x="34" y="13"/>
                    </a:cubicBezTo>
                    <a:cubicBezTo>
                      <a:pt x="33" y="13"/>
                      <a:pt x="32" y="13"/>
                      <a:pt x="32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20" y="4"/>
                    </a:cubicBezTo>
                    <a:cubicBezTo>
                      <a:pt x="19" y="4"/>
                      <a:pt x="19" y="4"/>
                      <a:pt x="17" y="4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7"/>
                      <a:pt x="11" y="6"/>
                    </a:cubicBezTo>
                    <a:cubicBezTo>
                      <a:pt x="11" y="6"/>
                      <a:pt x="11" y="6"/>
                      <a:pt x="10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4" y="8"/>
                      <a:pt x="4" y="8"/>
                    </a:cubicBezTo>
                    <a:cubicBezTo>
                      <a:pt x="4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2" y="13"/>
                      <a:pt x="2" y="13"/>
                    </a:cubicBezTo>
                    <a:cubicBezTo>
                      <a:pt x="2" y="13"/>
                      <a:pt x="2" y="13"/>
                      <a:pt x="1" y="14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20"/>
                      <a:pt x="4" y="22"/>
                      <a:pt x="4" y="22"/>
                    </a:cubicBezTo>
                    <a:cubicBezTo>
                      <a:pt x="4" y="23"/>
                      <a:pt x="3" y="23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4" y="26"/>
                      <a:pt x="3" y="27"/>
                    </a:cubicBezTo>
                    <a:cubicBezTo>
                      <a:pt x="3" y="27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3"/>
                      <a:pt x="9" y="43"/>
                    </a:cubicBezTo>
                    <a:cubicBezTo>
                      <a:pt x="9" y="43"/>
                      <a:pt x="8" y="43"/>
                      <a:pt x="7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8" y="45"/>
                      <a:pt x="8" y="46"/>
                    </a:cubicBezTo>
                    <a:cubicBezTo>
                      <a:pt x="8" y="46"/>
                      <a:pt x="8" y="48"/>
                      <a:pt x="8" y="48"/>
                    </a:cubicBezTo>
                    <a:cubicBezTo>
                      <a:pt x="8" y="48"/>
                      <a:pt x="8" y="49"/>
                      <a:pt x="8" y="49"/>
                    </a:cubicBezTo>
                    <a:cubicBezTo>
                      <a:pt x="7" y="49"/>
                      <a:pt x="6" y="50"/>
                      <a:pt x="6" y="50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6" y="54"/>
                      <a:pt x="6" y="54"/>
                      <a:pt x="7" y="54"/>
                    </a:cubicBezTo>
                    <a:cubicBezTo>
                      <a:pt x="7" y="54"/>
                      <a:pt x="9" y="56"/>
                      <a:pt x="9" y="56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8" y="58"/>
                      <a:pt x="8" y="58"/>
                    </a:cubicBezTo>
                    <a:cubicBezTo>
                      <a:pt x="8" y="59"/>
                      <a:pt x="8" y="62"/>
                      <a:pt x="8" y="62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8" y="66"/>
                      <a:pt x="8" y="66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1"/>
                      <a:pt x="7" y="71"/>
                      <a:pt x="7" y="72"/>
                    </a:cubicBezTo>
                    <a:cubicBezTo>
                      <a:pt x="7" y="72"/>
                      <a:pt x="7" y="73"/>
                      <a:pt x="7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6"/>
                      <a:pt x="7" y="76"/>
                    </a:cubicBezTo>
                    <a:cubicBezTo>
                      <a:pt x="7" y="76"/>
                      <a:pt x="7" y="77"/>
                      <a:pt x="7" y="77"/>
                    </a:cubicBezTo>
                    <a:cubicBezTo>
                      <a:pt x="7" y="77"/>
                      <a:pt x="6" y="78"/>
                      <a:pt x="6" y="78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7"/>
                      <a:pt x="12" y="97"/>
                      <a:pt x="12" y="98"/>
                    </a:cubicBezTo>
                    <a:cubicBezTo>
                      <a:pt x="11" y="98"/>
                      <a:pt x="11" y="98"/>
                      <a:pt x="11" y="97"/>
                    </a:cubicBezTo>
                    <a:cubicBezTo>
                      <a:pt x="10" y="97"/>
                      <a:pt x="9" y="96"/>
                      <a:pt x="9" y="95"/>
                    </a:cubicBezTo>
                    <a:cubicBezTo>
                      <a:pt x="9" y="95"/>
                      <a:pt x="8" y="94"/>
                      <a:pt x="8" y="94"/>
                    </a:cubicBezTo>
                    <a:cubicBezTo>
                      <a:pt x="8" y="94"/>
                      <a:pt x="7" y="93"/>
                      <a:pt x="7" y="93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6" y="93"/>
                      <a:pt x="6" y="94"/>
                      <a:pt x="6" y="94"/>
                    </a:cubicBezTo>
                    <a:cubicBezTo>
                      <a:pt x="6" y="94"/>
                      <a:pt x="6" y="95"/>
                      <a:pt x="7" y="95"/>
                    </a:cubicBezTo>
                    <a:cubicBezTo>
                      <a:pt x="7" y="96"/>
                      <a:pt x="8" y="96"/>
                      <a:pt x="8" y="96"/>
                    </a:cubicBezTo>
                    <a:cubicBezTo>
                      <a:pt x="8" y="97"/>
                      <a:pt x="9" y="97"/>
                      <a:pt x="9" y="97"/>
                    </a:cubicBezTo>
                    <a:cubicBezTo>
                      <a:pt x="9" y="98"/>
                      <a:pt x="9" y="100"/>
                      <a:pt x="9" y="100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108"/>
                      <a:pt x="24" y="108"/>
                      <a:pt x="25" y="108"/>
                    </a:cubicBezTo>
                    <a:cubicBezTo>
                      <a:pt x="25" y="108"/>
                      <a:pt x="27" y="108"/>
                      <a:pt x="27" y="108"/>
                    </a:cubicBezTo>
                    <a:cubicBezTo>
                      <a:pt x="27" y="108"/>
                      <a:pt x="27" y="108"/>
                      <a:pt x="27" y="109"/>
                    </a:cubicBezTo>
                    <a:cubicBezTo>
                      <a:pt x="27" y="110"/>
                      <a:pt x="30" y="113"/>
                      <a:pt x="30" y="113"/>
                    </a:cubicBezTo>
                    <a:cubicBezTo>
                      <a:pt x="30" y="113"/>
                      <a:pt x="30" y="114"/>
                      <a:pt x="31" y="115"/>
                    </a:cubicBezTo>
                    <a:cubicBezTo>
                      <a:pt x="31" y="115"/>
                      <a:pt x="33" y="116"/>
                      <a:pt x="33" y="116"/>
                    </a:cubicBezTo>
                    <a:cubicBezTo>
                      <a:pt x="33" y="116"/>
                      <a:pt x="33" y="117"/>
                      <a:pt x="33" y="118"/>
                    </a:cubicBezTo>
                    <a:cubicBezTo>
                      <a:pt x="33" y="118"/>
                      <a:pt x="32" y="119"/>
                      <a:pt x="33" y="119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4" y="121"/>
                      <a:pt x="34" y="121"/>
                      <a:pt x="34" y="121"/>
                    </a:cubicBezTo>
                    <a:cubicBezTo>
                      <a:pt x="34" y="123"/>
                      <a:pt x="34" y="123"/>
                      <a:pt x="34" y="123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7" y="124"/>
                      <a:pt x="37" y="124"/>
                      <a:pt x="37" y="124"/>
                    </a:cubicBezTo>
                    <a:cubicBezTo>
                      <a:pt x="39" y="125"/>
                      <a:pt x="39" y="125"/>
                      <a:pt x="39" y="125"/>
                    </a:cubicBezTo>
                    <a:cubicBezTo>
                      <a:pt x="41" y="125"/>
                      <a:pt x="41" y="125"/>
                      <a:pt x="41" y="125"/>
                    </a:cubicBezTo>
                    <a:cubicBezTo>
                      <a:pt x="43" y="123"/>
                      <a:pt x="43" y="123"/>
                      <a:pt x="43" y="123"/>
                    </a:cubicBezTo>
                    <a:cubicBezTo>
                      <a:pt x="43" y="123"/>
                      <a:pt x="44" y="122"/>
                      <a:pt x="44" y="122"/>
                    </a:cubicBezTo>
                    <a:cubicBezTo>
                      <a:pt x="44" y="122"/>
                      <a:pt x="44" y="121"/>
                      <a:pt x="44" y="121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3" y="118"/>
                      <a:pt x="44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6" y="118"/>
                      <a:pt x="45" y="118"/>
                      <a:pt x="46" y="118"/>
                    </a:cubicBezTo>
                    <a:cubicBezTo>
                      <a:pt x="47" y="118"/>
                      <a:pt x="47" y="117"/>
                      <a:pt x="48" y="117"/>
                    </a:cubicBezTo>
                    <a:cubicBezTo>
                      <a:pt x="48" y="116"/>
                      <a:pt x="48" y="116"/>
                      <a:pt x="48" y="116"/>
                    </a:cubicBezTo>
                    <a:cubicBezTo>
                      <a:pt x="48" y="116"/>
                      <a:pt x="48" y="116"/>
                      <a:pt x="48" y="116"/>
                    </a:cubicBezTo>
                    <a:cubicBezTo>
                      <a:pt x="47" y="115"/>
                      <a:pt x="44" y="114"/>
                      <a:pt x="44" y="114"/>
                    </a:cubicBezTo>
                    <a:cubicBezTo>
                      <a:pt x="44" y="113"/>
                      <a:pt x="43" y="113"/>
                      <a:pt x="43" y="112"/>
                    </a:cubicBezTo>
                    <a:cubicBezTo>
                      <a:pt x="43" y="112"/>
                      <a:pt x="43" y="111"/>
                      <a:pt x="43" y="111"/>
                    </a:cubicBezTo>
                    <a:cubicBezTo>
                      <a:pt x="43" y="110"/>
                      <a:pt x="43" y="110"/>
                      <a:pt x="43" y="110"/>
                    </a:cubicBezTo>
                    <a:cubicBezTo>
                      <a:pt x="43" y="110"/>
                      <a:pt x="44" y="110"/>
                      <a:pt x="44" y="109"/>
                    </a:cubicBezTo>
                    <a:cubicBezTo>
                      <a:pt x="44" y="109"/>
                      <a:pt x="45" y="109"/>
                      <a:pt x="45" y="109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46" y="107"/>
                      <a:pt x="46" y="106"/>
                      <a:pt x="47" y="106"/>
                    </a:cubicBezTo>
                    <a:cubicBezTo>
                      <a:pt x="47" y="106"/>
                      <a:pt x="47" y="106"/>
                      <a:pt x="48" y="106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7" y="96"/>
                      <a:pt x="57" y="96"/>
                      <a:pt x="57" y="96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4" y="79"/>
                      <a:pt x="65" y="80"/>
                    </a:cubicBezTo>
                    <a:cubicBezTo>
                      <a:pt x="65" y="81"/>
                      <a:pt x="64" y="74"/>
                      <a:pt x="64" y="74"/>
                    </a:cubicBezTo>
                    <a:lnTo>
                      <a:pt x="62" y="72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3" name="Freeform 158">
                <a:extLst>
                  <a:ext uri="{FF2B5EF4-FFF2-40B4-BE49-F238E27FC236}">
                    <a16:creationId xmlns:a16="http://schemas.microsoft.com/office/drawing/2014/main" id="{0566A75E-1236-496F-477B-F30F08B52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5" y="2839"/>
                <a:ext cx="166" cy="140"/>
              </a:xfrm>
              <a:custGeom>
                <a:avLst/>
                <a:gdLst>
                  <a:gd name="T0" fmla="*/ 83 w 83"/>
                  <a:gd name="T1" fmla="*/ 37 h 70"/>
                  <a:gd name="T2" fmla="*/ 81 w 83"/>
                  <a:gd name="T3" fmla="*/ 25 h 70"/>
                  <a:gd name="T4" fmla="*/ 79 w 83"/>
                  <a:gd name="T5" fmla="*/ 19 h 70"/>
                  <a:gd name="T6" fmla="*/ 74 w 83"/>
                  <a:gd name="T7" fmla="*/ 12 h 70"/>
                  <a:gd name="T8" fmla="*/ 67 w 83"/>
                  <a:gd name="T9" fmla="*/ 8 h 70"/>
                  <a:gd name="T10" fmla="*/ 59 w 83"/>
                  <a:gd name="T11" fmla="*/ 2 h 70"/>
                  <a:gd name="T12" fmla="*/ 57 w 83"/>
                  <a:gd name="T13" fmla="*/ 0 h 70"/>
                  <a:gd name="T14" fmla="*/ 54 w 83"/>
                  <a:gd name="T15" fmla="*/ 0 h 70"/>
                  <a:gd name="T16" fmla="*/ 52 w 83"/>
                  <a:gd name="T17" fmla="*/ 0 h 70"/>
                  <a:gd name="T18" fmla="*/ 49 w 83"/>
                  <a:gd name="T19" fmla="*/ 1 h 70"/>
                  <a:gd name="T20" fmla="*/ 47 w 83"/>
                  <a:gd name="T21" fmla="*/ 3 h 70"/>
                  <a:gd name="T22" fmla="*/ 43 w 83"/>
                  <a:gd name="T23" fmla="*/ 3 h 70"/>
                  <a:gd name="T24" fmla="*/ 40 w 83"/>
                  <a:gd name="T25" fmla="*/ 5 h 70"/>
                  <a:gd name="T26" fmla="*/ 36 w 83"/>
                  <a:gd name="T27" fmla="*/ 7 h 70"/>
                  <a:gd name="T28" fmla="*/ 36 w 83"/>
                  <a:gd name="T29" fmla="*/ 8 h 70"/>
                  <a:gd name="T30" fmla="*/ 34 w 83"/>
                  <a:gd name="T31" fmla="*/ 7 h 70"/>
                  <a:gd name="T32" fmla="*/ 34 w 83"/>
                  <a:gd name="T33" fmla="*/ 7 h 70"/>
                  <a:gd name="T34" fmla="*/ 34 w 83"/>
                  <a:gd name="T35" fmla="*/ 8 h 70"/>
                  <a:gd name="T36" fmla="*/ 33 w 83"/>
                  <a:gd name="T37" fmla="*/ 8 h 70"/>
                  <a:gd name="T38" fmla="*/ 31 w 83"/>
                  <a:gd name="T39" fmla="*/ 9 h 70"/>
                  <a:gd name="T40" fmla="*/ 25 w 83"/>
                  <a:gd name="T41" fmla="*/ 13 h 70"/>
                  <a:gd name="T42" fmla="*/ 18 w 83"/>
                  <a:gd name="T43" fmla="*/ 16 h 70"/>
                  <a:gd name="T44" fmla="*/ 15 w 83"/>
                  <a:gd name="T45" fmla="*/ 15 h 70"/>
                  <a:gd name="T46" fmla="*/ 15 w 83"/>
                  <a:gd name="T47" fmla="*/ 15 h 70"/>
                  <a:gd name="T48" fmla="*/ 11 w 83"/>
                  <a:gd name="T49" fmla="*/ 19 h 70"/>
                  <a:gd name="T50" fmla="*/ 8 w 83"/>
                  <a:gd name="T51" fmla="*/ 24 h 70"/>
                  <a:gd name="T52" fmla="*/ 3 w 83"/>
                  <a:gd name="T53" fmla="*/ 32 h 70"/>
                  <a:gd name="T54" fmla="*/ 2 w 83"/>
                  <a:gd name="T55" fmla="*/ 34 h 70"/>
                  <a:gd name="T56" fmla="*/ 2 w 83"/>
                  <a:gd name="T57" fmla="*/ 38 h 70"/>
                  <a:gd name="T58" fmla="*/ 2 w 83"/>
                  <a:gd name="T59" fmla="*/ 41 h 70"/>
                  <a:gd name="T60" fmla="*/ 1 w 83"/>
                  <a:gd name="T61" fmla="*/ 46 h 70"/>
                  <a:gd name="T62" fmla="*/ 1 w 83"/>
                  <a:gd name="T63" fmla="*/ 47 h 70"/>
                  <a:gd name="T64" fmla="*/ 4 w 83"/>
                  <a:gd name="T65" fmla="*/ 53 h 70"/>
                  <a:gd name="T66" fmla="*/ 3 w 83"/>
                  <a:gd name="T67" fmla="*/ 55 h 70"/>
                  <a:gd name="T68" fmla="*/ 4 w 83"/>
                  <a:gd name="T69" fmla="*/ 57 h 70"/>
                  <a:gd name="T70" fmla="*/ 7 w 83"/>
                  <a:gd name="T71" fmla="*/ 62 h 70"/>
                  <a:gd name="T72" fmla="*/ 9 w 83"/>
                  <a:gd name="T73" fmla="*/ 63 h 70"/>
                  <a:gd name="T74" fmla="*/ 11 w 83"/>
                  <a:gd name="T75" fmla="*/ 65 h 70"/>
                  <a:gd name="T76" fmla="*/ 14 w 83"/>
                  <a:gd name="T77" fmla="*/ 68 h 70"/>
                  <a:gd name="T78" fmla="*/ 16 w 83"/>
                  <a:gd name="T79" fmla="*/ 68 h 70"/>
                  <a:gd name="T80" fmla="*/ 17 w 83"/>
                  <a:gd name="T81" fmla="*/ 68 h 70"/>
                  <a:gd name="T82" fmla="*/ 21 w 83"/>
                  <a:gd name="T83" fmla="*/ 70 h 70"/>
                  <a:gd name="T84" fmla="*/ 26 w 83"/>
                  <a:gd name="T85" fmla="*/ 69 h 70"/>
                  <a:gd name="T86" fmla="*/ 30 w 83"/>
                  <a:gd name="T87" fmla="*/ 68 h 70"/>
                  <a:gd name="T88" fmla="*/ 35 w 83"/>
                  <a:gd name="T89" fmla="*/ 66 h 70"/>
                  <a:gd name="T90" fmla="*/ 45 w 83"/>
                  <a:gd name="T91" fmla="*/ 63 h 70"/>
                  <a:gd name="T92" fmla="*/ 50 w 83"/>
                  <a:gd name="T93" fmla="*/ 54 h 70"/>
                  <a:gd name="T94" fmla="*/ 56 w 83"/>
                  <a:gd name="T95" fmla="*/ 52 h 70"/>
                  <a:gd name="T96" fmla="*/ 62 w 83"/>
                  <a:gd name="T97" fmla="*/ 51 h 70"/>
                  <a:gd name="T98" fmla="*/ 77 w 83"/>
                  <a:gd name="T99" fmla="*/ 46 h 70"/>
                  <a:gd name="T100" fmla="*/ 83 w 83"/>
                  <a:gd name="T101" fmla="*/ 3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70">
                    <a:moveTo>
                      <a:pt x="83" y="37"/>
                    </a:moveTo>
                    <a:cubicBezTo>
                      <a:pt x="83" y="37"/>
                      <a:pt x="83" y="37"/>
                      <a:pt x="83" y="37"/>
                    </a:cubicBezTo>
                    <a:cubicBezTo>
                      <a:pt x="82" y="36"/>
                      <a:pt x="80" y="31"/>
                      <a:pt x="80" y="28"/>
                    </a:cubicBezTo>
                    <a:cubicBezTo>
                      <a:pt x="80" y="26"/>
                      <a:pt x="81" y="26"/>
                      <a:pt x="81" y="25"/>
                    </a:cubicBezTo>
                    <a:cubicBezTo>
                      <a:pt x="81" y="24"/>
                      <a:pt x="82" y="23"/>
                      <a:pt x="82" y="22"/>
                    </a:cubicBezTo>
                    <a:cubicBezTo>
                      <a:pt x="81" y="21"/>
                      <a:pt x="80" y="20"/>
                      <a:pt x="79" y="19"/>
                    </a:cubicBezTo>
                    <a:cubicBezTo>
                      <a:pt x="78" y="18"/>
                      <a:pt x="77" y="18"/>
                      <a:pt x="77" y="16"/>
                    </a:cubicBezTo>
                    <a:cubicBezTo>
                      <a:pt x="76" y="14"/>
                      <a:pt x="75" y="13"/>
                      <a:pt x="74" y="12"/>
                    </a:cubicBezTo>
                    <a:cubicBezTo>
                      <a:pt x="73" y="11"/>
                      <a:pt x="73" y="10"/>
                      <a:pt x="73" y="10"/>
                    </a:cubicBezTo>
                    <a:cubicBezTo>
                      <a:pt x="71" y="9"/>
                      <a:pt x="69" y="8"/>
                      <a:pt x="67" y="8"/>
                    </a:cubicBezTo>
                    <a:cubicBezTo>
                      <a:pt x="65" y="7"/>
                      <a:pt x="63" y="7"/>
                      <a:pt x="61" y="5"/>
                    </a:cubicBezTo>
                    <a:cubicBezTo>
                      <a:pt x="60" y="4"/>
                      <a:pt x="59" y="3"/>
                      <a:pt x="59" y="2"/>
                    </a:cubicBezTo>
                    <a:cubicBezTo>
                      <a:pt x="58" y="1"/>
                      <a:pt x="58" y="0"/>
                      <a:pt x="5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6" y="0"/>
                      <a:pt x="56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8" y="2"/>
                      <a:pt x="47" y="3"/>
                      <a:pt x="47" y="3"/>
                    </a:cubicBezTo>
                    <a:cubicBezTo>
                      <a:pt x="45" y="3"/>
                      <a:pt x="44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2" y="3"/>
                      <a:pt x="42" y="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7" y="6"/>
                      <a:pt x="36" y="7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5" y="8"/>
                      <a:pt x="35" y="8"/>
                      <a:pt x="34" y="8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0" y="10"/>
                      <a:pt x="29" y="10"/>
                      <a:pt x="28" y="10"/>
                    </a:cubicBezTo>
                    <a:cubicBezTo>
                      <a:pt x="26" y="11"/>
                      <a:pt x="25" y="11"/>
                      <a:pt x="25" y="13"/>
                    </a:cubicBezTo>
                    <a:cubicBezTo>
                      <a:pt x="25" y="14"/>
                      <a:pt x="25" y="19"/>
                      <a:pt x="22" y="19"/>
                    </a:cubicBezTo>
                    <a:cubicBezTo>
                      <a:pt x="20" y="19"/>
                      <a:pt x="19" y="18"/>
                      <a:pt x="18" y="16"/>
                    </a:cubicBezTo>
                    <a:cubicBezTo>
                      <a:pt x="17" y="16"/>
                      <a:pt x="16" y="15"/>
                      <a:pt x="16" y="15"/>
                    </a:cubicBezTo>
                    <a:cubicBezTo>
                      <a:pt x="16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5" y="15"/>
                      <a:pt x="15" y="15"/>
                    </a:cubicBezTo>
                    <a:cubicBezTo>
                      <a:pt x="15" y="16"/>
                      <a:pt x="15" y="16"/>
                      <a:pt x="14" y="17"/>
                    </a:cubicBezTo>
                    <a:cubicBezTo>
                      <a:pt x="13" y="18"/>
                      <a:pt x="12" y="19"/>
                      <a:pt x="11" y="19"/>
                    </a:cubicBezTo>
                    <a:cubicBezTo>
                      <a:pt x="10" y="20"/>
                      <a:pt x="9" y="20"/>
                      <a:pt x="9" y="20"/>
                    </a:cubicBezTo>
                    <a:cubicBezTo>
                      <a:pt x="8" y="22"/>
                      <a:pt x="8" y="23"/>
                      <a:pt x="8" y="24"/>
                    </a:cubicBezTo>
                    <a:cubicBezTo>
                      <a:pt x="8" y="26"/>
                      <a:pt x="9" y="31"/>
                      <a:pt x="5" y="32"/>
                    </a:cubicBezTo>
                    <a:cubicBezTo>
                      <a:pt x="5" y="32"/>
                      <a:pt x="4" y="32"/>
                      <a:pt x="3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3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1"/>
                      <a:pt x="2" y="41"/>
                    </a:cubicBezTo>
                    <a:cubicBezTo>
                      <a:pt x="3" y="42"/>
                      <a:pt x="4" y="43"/>
                      <a:pt x="2" y="45"/>
                    </a:cubicBezTo>
                    <a:cubicBezTo>
                      <a:pt x="2" y="45"/>
                      <a:pt x="1" y="46"/>
                      <a:pt x="1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1" y="47"/>
                      <a:pt x="1" y="47"/>
                    </a:cubicBezTo>
                    <a:cubicBezTo>
                      <a:pt x="1" y="47"/>
                      <a:pt x="3" y="49"/>
                      <a:pt x="4" y="50"/>
                    </a:cubicBezTo>
                    <a:cubicBezTo>
                      <a:pt x="5" y="51"/>
                      <a:pt x="4" y="53"/>
                      <a:pt x="4" y="53"/>
                    </a:cubicBezTo>
                    <a:cubicBezTo>
                      <a:pt x="4" y="54"/>
                      <a:pt x="3" y="54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7"/>
                      <a:pt x="4" y="57"/>
                      <a:pt x="4" y="57"/>
                    </a:cubicBezTo>
                    <a:cubicBezTo>
                      <a:pt x="4" y="58"/>
                      <a:pt x="5" y="59"/>
                      <a:pt x="5" y="59"/>
                    </a:cubicBezTo>
                    <a:cubicBezTo>
                      <a:pt x="5" y="59"/>
                      <a:pt x="7" y="61"/>
                      <a:pt x="7" y="62"/>
                    </a:cubicBezTo>
                    <a:cubicBezTo>
                      <a:pt x="8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63"/>
                      <a:pt x="10" y="64"/>
                      <a:pt x="11" y="65"/>
                    </a:cubicBezTo>
                    <a:cubicBezTo>
                      <a:pt x="11" y="66"/>
                      <a:pt x="12" y="67"/>
                      <a:pt x="12" y="68"/>
                    </a:cubicBezTo>
                    <a:cubicBezTo>
                      <a:pt x="13" y="68"/>
                      <a:pt x="13" y="68"/>
                      <a:pt x="14" y="68"/>
                    </a:cubicBezTo>
                    <a:cubicBezTo>
                      <a:pt x="14" y="68"/>
                      <a:pt x="15" y="68"/>
                      <a:pt x="15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9"/>
                      <a:pt x="17" y="69"/>
                      <a:pt x="17" y="69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2" y="70"/>
                      <a:pt x="25" y="69"/>
                      <a:pt x="26" y="69"/>
                    </a:cubicBezTo>
                    <a:cubicBezTo>
                      <a:pt x="26" y="69"/>
                      <a:pt x="27" y="69"/>
                      <a:pt x="28" y="69"/>
                    </a:cubicBezTo>
                    <a:cubicBezTo>
                      <a:pt x="29" y="68"/>
                      <a:pt x="29" y="68"/>
                      <a:pt x="30" y="68"/>
                    </a:cubicBezTo>
                    <a:cubicBezTo>
                      <a:pt x="31" y="68"/>
                      <a:pt x="32" y="67"/>
                      <a:pt x="33" y="67"/>
                    </a:cubicBezTo>
                    <a:cubicBezTo>
                      <a:pt x="34" y="66"/>
                      <a:pt x="35" y="66"/>
                      <a:pt x="35" y="66"/>
                    </a:cubicBezTo>
                    <a:cubicBezTo>
                      <a:pt x="36" y="66"/>
                      <a:pt x="40" y="66"/>
                      <a:pt x="41" y="66"/>
                    </a:cubicBezTo>
                    <a:cubicBezTo>
                      <a:pt x="41" y="66"/>
                      <a:pt x="44" y="64"/>
                      <a:pt x="45" y="63"/>
                    </a:cubicBezTo>
                    <a:cubicBezTo>
                      <a:pt x="45" y="63"/>
                      <a:pt x="47" y="60"/>
                      <a:pt x="48" y="59"/>
                    </a:cubicBezTo>
                    <a:cubicBezTo>
                      <a:pt x="48" y="58"/>
                      <a:pt x="49" y="55"/>
                      <a:pt x="50" y="54"/>
                    </a:cubicBezTo>
                    <a:cubicBezTo>
                      <a:pt x="50" y="54"/>
                      <a:pt x="51" y="54"/>
                      <a:pt x="51" y="54"/>
                    </a:cubicBezTo>
                    <a:cubicBezTo>
                      <a:pt x="53" y="53"/>
                      <a:pt x="55" y="52"/>
                      <a:pt x="56" y="52"/>
                    </a:cubicBezTo>
                    <a:cubicBezTo>
                      <a:pt x="57" y="52"/>
                      <a:pt x="59" y="52"/>
                      <a:pt x="60" y="51"/>
                    </a:cubicBezTo>
                    <a:cubicBezTo>
                      <a:pt x="61" y="51"/>
                      <a:pt x="62" y="51"/>
                      <a:pt x="62" y="51"/>
                    </a:cubicBezTo>
                    <a:cubicBezTo>
                      <a:pt x="63" y="51"/>
                      <a:pt x="73" y="49"/>
                      <a:pt x="73" y="49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5" y="39"/>
                      <a:pt x="75" y="39"/>
                      <a:pt x="75" y="39"/>
                    </a:cubicBezTo>
                    <a:lnTo>
                      <a:pt x="83" y="37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alpha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4" name="Freeform 159">
                <a:extLst>
                  <a:ext uri="{FF2B5EF4-FFF2-40B4-BE49-F238E27FC236}">
                    <a16:creationId xmlns:a16="http://schemas.microsoft.com/office/drawing/2014/main" id="{6A4FADD6-7780-2611-E023-7F8C51049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6" y="2997"/>
                <a:ext cx="14" cy="22"/>
              </a:xfrm>
              <a:custGeom>
                <a:avLst/>
                <a:gdLst>
                  <a:gd name="T0" fmla="*/ 2 w 7"/>
                  <a:gd name="T1" fmla="*/ 9 h 11"/>
                  <a:gd name="T2" fmla="*/ 3 w 7"/>
                  <a:gd name="T3" fmla="*/ 10 h 11"/>
                  <a:gd name="T4" fmla="*/ 5 w 7"/>
                  <a:gd name="T5" fmla="*/ 9 h 11"/>
                  <a:gd name="T6" fmla="*/ 6 w 7"/>
                  <a:gd name="T7" fmla="*/ 8 h 11"/>
                  <a:gd name="T8" fmla="*/ 5 w 7"/>
                  <a:gd name="T9" fmla="*/ 6 h 11"/>
                  <a:gd name="T10" fmla="*/ 5 w 7"/>
                  <a:gd name="T11" fmla="*/ 5 h 11"/>
                  <a:gd name="T12" fmla="*/ 6 w 7"/>
                  <a:gd name="T13" fmla="*/ 3 h 11"/>
                  <a:gd name="T14" fmla="*/ 7 w 7"/>
                  <a:gd name="T15" fmla="*/ 1 h 11"/>
                  <a:gd name="T16" fmla="*/ 5 w 7"/>
                  <a:gd name="T17" fmla="*/ 0 h 11"/>
                  <a:gd name="T18" fmla="*/ 4 w 7"/>
                  <a:gd name="T19" fmla="*/ 2 h 11"/>
                  <a:gd name="T20" fmla="*/ 3 w 7"/>
                  <a:gd name="T21" fmla="*/ 3 h 11"/>
                  <a:gd name="T22" fmla="*/ 2 w 7"/>
                  <a:gd name="T23" fmla="*/ 5 h 11"/>
                  <a:gd name="T24" fmla="*/ 1 w 7"/>
                  <a:gd name="T25" fmla="*/ 7 h 11"/>
                  <a:gd name="T26" fmla="*/ 2 w 7"/>
                  <a:gd name="T2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3" y="10"/>
                      <a:pt x="2" y="9"/>
                      <a:pt x="3" y="10"/>
                    </a:cubicBezTo>
                    <a:cubicBezTo>
                      <a:pt x="3" y="11"/>
                      <a:pt x="4" y="10"/>
                      <a:pt x="5" y="9"/>
                    </a:cubicBezTo>
                    <a:cubicBezTo>
                      <a:pt x="7" y="8"/>
                      <a:pt x="6" y="9"/>
                      <a:pt x="6" y="8"/>
                    </a:cubicBezTo>
                    <a:cubicBezTo>
                      <a:pt x="6" y="8"/>
                      <a:pt x="5" y="6"/>
                      <a:pt x="5" y="6"/>
                    </a:cubicBezTo>
                    <a:cubicBezTo>
                      <a:pt x="5" y="6"/>
                      <a:pt x="4" y="5"/>
                      <a:pt x="5" y="5"/>
                    </a:cubicBezTo>
                    <a:cubicBezTo>
                      <a:pt x="5" y="5"/>
                      <a:pt x="5" y="4"/>
                      <a:pt x="6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5" y="0"/>
                      <a:pt x="5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2" y="5"/>
                      <a:pt x="2" y="6"/>
                      <a:pt x="1" y="7"/>
                    </a:cubicBezTo>
                    <a:cubicBezTo>
                      <a:pt x="0" y="8"/>
                      <a:pt x="1" y="8"/>
                      <a:pt x="2" y="9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5" name="Freeform 160">
                <a:extLst>
                  <a:ext uri="{FF2B5EF4-FFF2-40B4-BE49-F238E27FC236}">
                    <a16:creationId xmlns:a16="http://schemas.microsoft.com/office/drawing/2014/main" id="{487ECCF0-FD33-FCCB-50D0-BAFFA4B90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2" y="3252"/>
                <a:ext cx="10" cy="12"/>
              </a:xfrm>
              <a:custGeom>
                <a:avLst/>
                <a:gdLst>
                  <a:gd name="T0" fmla="*/ 2 w 5"/>
                  <a:gd name="T1" fmla="*/ 6 h 6"/>
                  <a:gd name="T2" fmla="*/ 5 w 5"/>
                  <a:gd name="T3" fmla="*/ 3 h 6"/>
                  <a:gd name="T4" fmla="*/ 4 w 5"/>
                  <a:gd name="T5" fmla="*/ 1 h 6"/>
                  <a:gd name="T6" fmla="*/ 0 w 5"/>
                  <a:gd name="T7" fmla="*/ 1 h 6"/>
                  <a:gd name="T8" fmla="*/ 1 w 5"/>
                  <a:gd name="T9" fmla="*/ 5 h 6"/>
                  <a:gd name="T10" fmla="*/ 2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6"/>
                    </a:moveTo>
                    <a:cubicBezTo>
                      <a:pt x="2" y="6"/>
                      <a:pt x="5" y="3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0"/>
                      <a:pt x="0" y="1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6" name="Freeform 161">
                <a:extLst>
                  <a:ext uri="{FF2B5EF4-FFF2-40B4-BE49-F238E27FC236}">
                    <a16:creationId xmlns:a16="http://schemas.microsoft.com/office/drawing/2014/main" id="{EAAA74B5-24D1-7B08-C5B3-D816C84301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0" y="3212"/>
                <a:ext cx="8" cy="6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0 w 4"/>
                  <a:gd name="T5" fmla="*/ 3 h 3"/>
                  <a:gd name="T6" fmla="*/ 3 w 4"/>
                  <a:gd name="T7" fmla="*/ 2 h 3"/>
                  <a:gd name="T8" fmla="*/ 3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3" y="3"/>
                      <a:pt x="3" y="2"/>
                    </a:cubicBezTo>
                    <a:cubicBezTo>
                      <a:pt x="4" y="2"/>
                      <a:pt x="3" y="1"/>
                      <a:pt x="3" y="0"/>
                    </a:cubicBezTo>
                    <a:cubicBezTo>
                      <a:pt x="3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7" name="Freeform 162">
                <a:extLst>
                  <a:ext uri="{FF2B5EF4-FFF2-40B4-BE49-F238E27FC236}">
                    <a16:creationId xmlns:a16="http://schemas.microsoft.com/office/drawing/2014/main" id="{ED99077E-52D4-A48B-AB05-6D4E79132F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8" y="2951"/>
                <a:ext cx="24" cy="10"/>
              </a:xfrm>
              <a:custGeom>
                <a:avLst/>
                <a:gdLst>
                  <a:gd name="T0" fmla="*/ 9 w 12"/>
                  <a:gd name="T1" fmla="*/ 1 h 5"/>
                  <a:gd name="T2" fmla="*/ 5 w 12"/>
                  <a:gd name="T3" fmla="*/ 0 h 5"/>
                  <a:gd name="T4" fmla="*/ 1 w 12"/>
                  <a:gd name="T5" fmla="*/ 2 h 5"/>
                  <a:gd name="T6" fmla="*/ 2 w 12"/>
                  <a:gd name="T7" fmla="*/ 4 h 5"/>
                  <a:gd name="T8" fmla="*/ 5 w 12"/>
                  <a:gd name="T9" fmla="*/ 5 h 5"/>
                  <a:gd name="T10" fmla="*/ 10 w 12"/>
                  <a:gd name="T11" fmla="*/ 3 h 5"/>
                  <a:gd name="T12" fmla="*/ 9 w 1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">
                    <a:moveTo>
                      <a:pt x="9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1" y="2"/>
                      <a:pt x="1" y="2"/>
                    </a:cubicBezTo>
                    <a:cubicBezTo>
                      <a:pt x="0" y="2"/>
                      <a:pt x="1" y="4"/>
                      <a:pt x="2" y="4"/>
                    </a:cubicBezTo>
                    <a:cubicBezTo>
                      <a:pt x="2" y="5"/>
                      <a:pt x="5" y="5"/>
                      <a:pt x="5" y="5"/>
                    </a:cubicBezTo>
                    <a:cubicBezTo>
                      <a:pt x="6" y="5"/>
                      <a:pt x="8" y="4"/>
                      <a:pt x="10" y="3"/>
                    </a:cubicBezTo>
                    <a:cubicBezTo>
                      <a:pt x="12" y="1"/>
                      <a:pt x="9" y="1"/>
                      <a:pt x="9" y="1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8" name="Freeform 163">
                <a:extLst>
                  <a:ext uri="{FF2B5EF4-FFF2-40B4-BE49-F238E27FC236}">
                    <a16:creationId xmlns:a16="http://schemas.microsoft.com/office/drawing/2014/main" id="{E18115BB-C837-E264-F58B-3CBA189AAA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4" y="3182"/>
                <a:ext cx="26" cy="22"/>
              </a:xfrm>
              <a:custGeom>
                <a:avLst/>
                <a:gdLst>
                  <a:gd name="T0" fmla="*/ 12 w 13"/>
                  <a:gd name="T1" fmla="*/ 11 h 11"/>
                  <a:gd name="T2" fmla="*/ 12 w 13"/>
                  <a:gd name="T3" fmla="*/ 10 h 11"/>
                  <a:gd name="T4" fmla="*/ 13 w 13"/>
                  <a:gd name="T5" fmla="*/ 7 h 11"/>
                  <a:gd name="T6" fmla="*/ 12 w 13"/>
                  <a:gd name="T7" fmla="*/ 5 h 11"/>
                  <a:gd name="T8" fmla="*/ 11 w 13"/>
                  <a:gd name="T9" fmla="*/ 3 h 11"/>
                  <a:gd name="T10" fmla="*/ 10 w 13"/>
                  <a:gd name="T11" fmla="*/ 3 h 11"/>
                  <a:gd name="T12" fmla="*/ 7 w 13"/>
                  <a:gd name="T13" fmla="*/ 3 h 11"/>
                  <a:gd name="T14" fmla="*/ 5 w 13"/>
                  <a:gd name="T15" fmla="*/ 1 h 11"/>
                  <a:gd name="T16" fmla="*/ 3 w 13"/>
                  <a:gd name="T17" fmla="*/ 0 h 11"/>
                  <a:gd name="T18" fmla="*/ 0 w 13"/>
                  <a:gd name="T19" fmla="*/ 3 h 11"/>
                  <a:gd name="T20" fmla="*/ 4 w 13"/>
                  <a:gd name="T21" fmla="*/ 6 h 11"/>
                  <a:gd name="T22" fmla="*/ 8 w 13"/>
                  <a:gd name="T23" fmla="*/ 8 h 11"/>
                  <a:gd name="T24" fmla="*/ 12 w 13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1">
                    <a:moveTo>
                      <a:pt x="12" y="11"/>
                    </a:move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3" y="9"/>
                      <a:pt x="13" y="7"/>
                    </a:cubicBezTo>
                    <a:cubicBezTo>
                      <a:pt x="13" y="4"/>
                      <a:pt x="12" y="6"/>
                      <a:pt x="12" y="5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10" y="2"/>
                      <a:pt x="10" y="3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5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1" y="4"/>
                      <a:pt x="1" y="4"/>
                      <a:pt x="4" y="6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9" y="9"/>
                      <a:pt x="12" y="10"/>
                      <a:pt x="12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9" name="Freeform 164">
                <a:extLst>
                  <a:ext uri="{FF2B5EF4-FFF2-40B4-BE49-F238E27FC236}">
                    <a16:creationId xmlns:a16="http://schemas.microsoft.com/office/drawing/2014/main" id="{51336854-DC55-948A-6713-1875682C9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" y="3294"/>
                <a:ext cx="8" cy="6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2 h 3"/>
                  <a:gd name="T6" fmla="*/ 2 w 4"/>
                  <a:gd name="T7" fmla="*/ 1 h 3"/>
                  <a:gd name="T8" fmla="*/ 0 w 4"/>
                  <a:gd name="T9" fmla="*/ 0 h 3"/>
                  <a:gd name="T10" fmla="*/ 0 w 4"/>
                  <a:gd name="T11" fmla="*/ 2 h 3"/>
                  <a:gd name="T12" fmla="*/ 1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1" y="2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0" name="Freeform 165">
                <a:extLst>
                  <a:ext uri="{FF2B5EF4-FFF2-40B4-BE49-F238E27FC236}">
                    <a16:creationId xmlns:a16="http://schemas.microsoft.com/office/drawing/2014/main" id="{EBFDA9CB-26F3-B971-E50A-CA539DF93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8" y="3222"/>
                <a:ext cx="8" cy="16"/>
              </a:xfrm>
              <a:custGeom>
                <a:avLst/>
                <a:gdLst>
                  <a:gd name="T0" fmla="*/ 3 w 4"/>
                  <a:gd name="T1" fmla="*/ 2 h 8"/>
                  <a:gd name="T2" fmla="*/ 1 w 4"/>
                  <a:gd name="T3" fmla="*/ 1 h 8"/>
                  <a:gd name="T4" fmla="*/ 0 w 4"/>
                  <a:gd name="T5" fmla="*/ 0 h 8"/>
                  <a:gd name="T6" fmla="*/ 0 w 4"/>
                  <a:gd name="T7" fmla="*/ 2 h 8"/>
                  <a:gd name="T8" fmla="*/ 1 w 4"/>
                  <a:gd name="T9" fmla="*/ 4 h 8"/>
                  <a:gd name="T10" fmla="*/ 0 w 4"/>
                  <a:gd name="T11" fmla="*/ 5 h 8"/>
                  <a:gd name="T12" fmla="*/ 1 w 4"/>
                  <a:gd name="T13" fmla="*/ 8 h 8"/>
                  <a:gd name="T14" fmla="*/ 4 w 4"/>
                  <a:gd name="T15" fmla="*/ 4 h 8"/>
                  <a:gd name="T16" fmla="*/ 3 w 4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3" y="2"/>
                    </a:moveTo>
                    <a:cubicBezTo>
                      <a:pt x="3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1" name="Freeform 166">
                <a:extLst>
                  <a:ext uri="{FF2B5EF4-FFF2-40B4-BE49-F238E27FC236}">
                    <a16:creationId xmlns:a16="http://schemas.microsoft.com/office/drawing/2014/main" id="{CD721FD1-B32B-4BE6-8293-8C0CC52936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3224"/>
                <a:ext cx="6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3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2" name="Freeform 167">
                <a:extLst>
                  <a:ext uri="{FF2B5EF4-FFF2-40B4-BE49-F238E27FC236}">
                    <a16:creationId xmlns:a16="http://schemas.microsoft.com/office/drawing/2014/main" id="{0D119CD0-B5D9-40E2-83BA-75F2B1D1A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3118"/>
                <a:ext cx="14" cy="8"/>
              </a:xfrm>
              <a:custGeom>
                <a:avLst/>
                <a:gdLst>
                  <a:gd name="T0" fmla="*/ 5 w 7"/>
                  <a:gd name="T1" fmla="*/ 0 h 4"/>
                  <a:gd name="T2" fmla="*/ 2 w 7"/>
                  <a:gd name="T3" fmla="*/ 0 h 4"/>
                  <a:gd name="T4" fmla="*/ 0 w 7"/>
                  <a:gd name="T5" fmla="*/ 2 h 4"/>
                  <a:gd name="T6" fmla="*/ 1 w 7"/>
                  <a:gd name="T7" fmla="*/ 4 h 4"/>
                  <a:gd name="T8" fmla="*/ 5 w 7"/>
                  <a:gd name="T9" fmla="*/ 2 h 4"/>
                  <a:gd name="T10" fmla="*/ 5 w 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3" y="3"/>
                      <a:pt x="5" y="2"/>
                    </a:cubicBezTo>
                    <a:cubicBezTo>
                      <a:pt x="7" y="2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3" name="Freeform 168">
                <a:extLst>
                  <a:ext uri="{FF2B5EF4-FFF2-40B4-BE49-F238E27FC236}">
                    <a16:creationId xmlns:a16="http://schemas.microsoft.com/office/drawing/2014/main" id="{246B86F0-6764-B345-3BDB-56C46654D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0" y="3204"/>
                <a:ext cx="22" cy="12"/>
              </a:xfrm>
              <a:custGeom>
                <a:avLst/>
                <a:gdLst>
                  <a:gd name="T0" fmla="*/ 7 w 11"/>
                  <a:gd name="T1" fmla="*/ 5 h 6"/>
                  <a:gd name="T2" fmla="*/ 10 w 11"/>
                  <a:gd name="T3" fmla="*/ 5 h 6"/>
                  <a:gd name="T4" fmla="*/ 11 w 11"/>
                  <a:gd name="T5" fmla="*/ 4 h 6"/>
                  <a:gd name="T6" fmla="*/ 10 w 11"/>
                  <a:gd name="T7" fmla="*/ 2 h 6"/>
                  <a:gd name="T8" fmla="*/ 7 w 11"/>
                  <a:gd name="T9" fmla="*/ 1 h 6"/>
                  <a:gd name="T10" fmla="*/ 5 w 11"/>
                  <a:gd name="T11" fmla="*/ 1 h 6"/>
                  <a:gd name="T12" fmla="*/ 2 w 11"/>
                  <a:gd name="T13" fmla="*/ 0 h 6"/>
                  <a:gd name="T14" fmla="*/ 1 w 11"/>
                  <a:gd name="T15" fmla="*/ 1 h 6"/>
                  <a:gd name="T16" fmla="*/ 3 w 11"/>
                  <a:gd name="T17" fmla="*/ 3 h 6"/>
                  <a:gd name="T18" fmla="*/ 7 w 11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7" y="5"/>
                    </a:moveTo>
                    <a:cubicBezTo>
                      <a:pt x="7" y="6"/>
                      <a:pt x="9" y="5"/>
                      <a:pt x="10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2"/>
                      <a:pt x="10" y="2"/>
                    </a:cubicBezTo>
                    <a:cubicBezTo>
                      <a:pt x="10" y="2"/>
                      <a:pt x="9" y="1"/>
                      <a:pt x="7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2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7" y="5"/>
                      <a:pt x="7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4" name="Freeform 169">
                <a:extLst>
                  <a:ext uri="{FF2B5EF4-FFF2-40B4-BE49-F238E27FC236}">
                    <a16:creationId xmlns:a16="http://schemas.microsoft.com/office/drawing/2014/main" id="{AB30F1F1-E2A8-9E87-615E-81855046EB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0" y="3098"/>
                <a:ext cx="30" cy="22"/>
              </a:xfrm>
              <a:custGeom>
                <a:avLst/>
                <a:gdLst>
                  <a:gd name="T0" fmla="*/ 4 w 15"/>
                  <a:gd name="T1" fmla="*/ 2 h 11"/>
                  <a:gd name="T2" fmla="*/ 2 w 15"/>
                  <a:gd name="T3" fmla="*/ 1 h 11"/>
                  <a:gd name="T4" fmla="*/ 0 w 15"/>
                  <a:gd name="T5" fmla="*/ 2 h 11"/>
                  <a:gd name="T6" fmla="*/ 3 w 15"/>
                  <a:gd name="T7" fmla="*/ 5 h 11"/>
                  <a:gd name="T8" fmla="*/ 9 w 15"/>
                  <a:gd name="T9" fmla="*/ 9 h 11"/>
                  <a:gd name="T10" fmla="*/ 4 w 15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4" y="2"/>
                    </a:moveTo>
                    <a:cubicBezTo>
                      <a:pt x="4" y="2"/>
                      <a:pt x="2" y="0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2" y="4"/>
                      <a:pt x="3" y="5"/>
                    </a:cubicBezTo>
                    <a:cubicBezTo>
                      <a:pt x="4" y="6"/>
                      <a:pt x="7" y="9"/>
                      <a:pt x="9" y="9"/>
                    </a:cubicBezTo>
                    <a:cubicBezTo>
                      <a:pt x="15" y="11"/>
                      <a:pt x="5" y="3"/>
                      <a:pt x="4" y="2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5" name="Freeform 170">
                <a:extLst>
                  <a:ext uri="{FF2B5EF4-FFF2-40B4-BE49-F238E27FC236}">
                    <a16:creationId xmlns:a16="http://schemas.microsoft.com/office/drawing/2014/main" id="{E5B6196F-8554-8EE1-1821-7D7FC2855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0" y="3266"/>
                <a:ext cx="8" cy="8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1 h 4"/>
                  <a:gd name="T4" fmla="*/ 1 w 4"/>
                  <a:gd name="T5" fmla="*/ 2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3" y="4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6" name="Freeform 171">
                <a:extLst>
                  <a:ext uri="{FF2B5EF4-FFF2-40B4-BE49-F238E27FC236}">
                    <a16:creationId xmlns:a16="http://schemas.microsoft.com/office/drawing/2014/main" id="{4FF52AA7-6CF1-1400-4523-4A06345A86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2" y="3274"/>
                <a:ext cx="10" cy="16"/>
              </a:xfrm>
              <a:custGeom>
                <a:avLst/>
                <a:gdLst>
                  <a:gd name="T0" fmla="*/ 0 w 5"/>
                  <a:gd name="T1" fmla="*/ 6 h 8"/>
                  <a:gd name="T2" fmla="*/ 1 w 5"/>
                  <a:gd name="T3" fmla="*/ 7 h 8"/>
                  <a:gd name="T4" fmla="*/ 4 w 5"/>
                  <a:gd name="T5" fmla="*/ 7 h 8"/>
                  <a:gd name="T6" fmla="*/ 5 w 5"/>
                  <a:gd name="T7" fmla="*/ 5 h 8"/>
                  <a:gd name="T8" fmla="*/ 4 w 5"/>
                  <a:gd name="T9" fmla="*/ 2 h 8"/>
                  <a:gd name="T10" fmla="*/ 1 w 5"/>
                  <a:gd name="T11" fmla="*/ 2 h 8"/>
                  <a:gd name="T12" fmla="*/ 0 w 5"/>
                  <a:gd name="T1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0" y="6"/>
                    </a:moveTo>
                    <a:cubicBezTo>
                      <a:pt x="0" y="7"/>
                      <a:pt x="1" y="6"/>
                      <a:pt x="1" y="7"/>
                    </a:cubicBezTo>
                    <a:cubicBezTo>
                      <a:pt x="2" y="8"/>
                      <a:pt x="3" y="7"/>
                      <a:pt x="4" y="7"/>
                    </a:cubicBezTo>
                    <a:cubicBezTo>
                      <a:pt x="5" y="7"/>
                      <a:pt x="5" y="5"/>
                      <a:pt x="5" y="5"/>
                    </a:cubicBezTo>
                    <a:cubicBezTo>
                      <a:pt x="5" y="5"/>
                      <a:pt x="4" y="4"/>
                      <a:pt x="4" y="2"/>
                    </a:cubicBezTo>
                    <a:cubicBezTo>
                      <a:pt x="3" y="0"/>
                      <a:pt x="1" y="2"/>
                      <a:pt x="1" y="2"/>
                    </a:cubicBezTo>
                    <a:cubicBezTo>
                      <a:pt x="1" y="2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7" name="Freeform 172">
                <a:extLst>
                  <a:ext uri="{FF2B5EF4-FFF2-40B4-BE49-F238E27FC236}">
                    <a16:creationId xmlns:a16="http://schemas.microsoft.com/office/drawing/2014/main" id="{7D5E4C75-ECB4-6CD8-5547-A6BAB4659D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4" y="3238"/>
                <a:ext cx="14" cy="28"/>
              </a:xfrm>
              <a:custGeom>
                <a:avLst/>
                <a:gdLst>
                  <a:gd name="T0" fmla="*/ 0 w 7"/>
                  <a:gd name="T1" fmla="*/ 11 h 14"/>
                  <a:gd name="T2" fmla="*/ 3 w 7"/>
                  <a:gd name="T3" fmla="*/ 13 h 14"/>
                  <a:gd name="T4" fmla="*/ 5 w 7"/>
                  <a:gd name="T5" fmla="*/ 12 h 14"/>
                  <a:gd name="T6" fmla="*/ 6 w 7"/>
                  <a:gd name="T7" fmla="*/ 10 h 14"/>
                  <a:gd name="T8" fmla="*/ 7 w 7"/>
                  <a:gd name="T9" fmla="*/ 7 h 14"/>
                  <a:gd name="T10" fmla="*/ 6 w 7"/>
                  <a:gd name="T11" fmla="*/ 5 h 14"/>
                  <a:gd name="T12" fmla="*/ 7 w 7"/>
                  <a:gd name="T13" fmla="*/ 2 h 14"/>
                  <a:gd name="T14" fmla="*/ 5 w 7"/>
                  <a:gd name="T15" fmla="*/ 0 h 14"/>
                  <a:gd name="T16" fmla="*/ 3 w 7"/>
                  <a:gd name="T17" fmla="*/ 1 h 14"/>
                  <a:gd name="T18" fmla="*/ 1 w 7"/>
                  <a:gd name="T19" fmla="*/ 3 h 14"/>
                  <a:gd name="T20" fmla="*/ 0 w 7"/>
                  <a:gd name="T21" fmla="*/ 7 h 14"/>
                  <a:gd name="T22" fmla="*/ 0 w 7"/>
                  <a:gd name="T23" fmla="*/ 9 h 14"/>
                  <a:gd name="T24" fmla="*/ 0 w 7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4">
                    <a:moveTo>
                      <a:pt x="0" y="11"/>
                    </a:moveTo>
                    <a:cubicBezTo>
                      <a:pt x="0" y="11"/>
                      <a:pt x="2" y="12"/>
                      <a:pt x="3" y="13"/>
                    </a:cubicBezTo>
                    <a:cubicBezTo>
                      <a:pt x="5" y="14"/>
                      <a:pt x="4" y="13"/>
                      <a:pt x="5" y="12"/>
                    </a:cubicBezTo>
                    <a:cubicBezTo>
                      <a:pt x="6" y="12"/>
                      <a:pt x="6" y="11"/>
                      <a:pt x="6" y="10"/>
                    </a:cubicBezTo>
                    <a:cubicBezTo>
                      <a:pt x="7" y="9"/>
                      <a:pt x="7" y="8"/>
                      <a:pt x="7" y="7"/>
                    </a:cubicBezTo>
                    <a:cubicBezTo>
                      <a:pt x="7" y="6"/>
                      <a:pt x="6" y="5"/>
                      <a:pt x="6" y="5"/>
                    </a:cubicBezTo>
                    <a:cubicBezTo>
                      <a:pt x="6" y="4"/>
                      <a:pt x="7" y="2"/>
                      <a:pt x="7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3" y="0"/>
                      <a:pt x="3" y="1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0" y="4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8" name="Freeform 173">
                <a:extLst>
                  <a:ext uri="{FF2B5EF4-FFF2-40B4-BE49-F238E27FC236}">
                    <a16:creationId xmlns:a16="http://schemas.microsoft.com/office/drawing/2014/main" id="{870F9C08-6850-A917-B9C8-5D05B723F1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8" y="3110"/>
                <a:ext cx="38" cy="40"/>
              </a:xfrm>
              <a:custGeom>
                <a:avLst/>
                <a:gdLst>
                  <a:gd name="T0" fmla="*/ 17 w 19"/>
                  <a:gd name="T1" fmla="*/ 2 h 20"/>
                  <a:gd name="T2" fmla="*/ 15 w 19"/>
                  <a:gd name="T3" fmla="*/ 1 h 20"/>
                  <a:gd name="T4" fmla="*/ 12 w 19"/>
                  <a:gd name="T5" fmla="*/ 2 h 20"/>
                  <a:gd name="T6" fmla="*/ 9 w 19"/>
                  <a:gd name="T7" fmla="*/ 1 h 20"/>
                  <a:gd name="T8" fmla="*/ 5 w 19"/>
                  <a:gd name="T9" fmla="*/ 0 h 20"/>
                  <a:gd name="T10" fmla="*/ 3 w 19"/>
                  <a:gd name="T11" fmla="*/ 3 h 20"/>
                  <a:gd name="T12" fmla="*/ 1 w 19"/>
                  <a:gd name="T13" fmla="*/ 5 h 20"/>
                  <a:gd name="T14" fmla="*/ 4 w 19"/>
                  <a:gd name="T15" fmla="*/ 7 h 20"/>
                  <a:gd name="T16" fmla="*/ 7 w 19"/>
                  <a:gd name="T17" fmla="*/ 8 h 20"/>
                  <a:gd name="T18" fmla="*/ 10 w 19"/>
                  <a:gd name="T19" fmla="*/ 10 h 20"/>
                  <a:gd name="T20" fmla="*/ 9 w 19"/>
                  <a:gd name="T21" fmla="*/ 13 h 20"/>
                  <a:gd name="T22" fmla="*/ 6 w 19"/>
                  <a:gd name="T23" fmla="*/ 16 h 20"/>
                  <a:gd name="T24" fmla="*/ 8 w 19"/>
                  <a:gd name="T25" fmla="*/ 18 h 20"/>
                  <a:gd name="T26" fmla="*/ 11 w 19"/>
                  <a:gd name="T27" fmla="*/ 19 h 20"/>
                  <a:gd name="T28" fmla="*/ 13 w 19"/>
                  <a:gd name="T29" fmla="*/ 18 h 20"/>
                  <a:gd name="T30" fmla="*/ 14 w 19"/>
                  <a:gd name="T31" fmla="*/ 15 h 20"/>
                  <a:gd name="T32" fmla="*/ 15 w 19"/>
                  <a:gd name="T33" fmla="*/ 14 h 20"/>
                  <a:gd name="T34" fmla="*/ 16 w 19"/>
                  <a:gd name="T35" fmla="*/ 12 h 20"/>
                  <a:gd name="T36" fmla="*/ 15 w 19"/>
                  <a:gd name="T37" fmla="*/ 10 h 20"/>
                  <a:gd name="T38" fmla="*/ 14 w 19"/>
                  <a:gd name="T39" fmla="*/ 9 h 20"/>
                  <a:gd name="T40" fmla="*/ 14 w 19"/>
                  <a:gd name="T41" fmla="*/ 7 h 20"/>
                  <a:gd name="T42" fmla="*/ 12 w 19"/>
                  <a:gd name="T43" fmla="*/ 6 h 20"/>
                  <a:gd name="T44" fmla="*/ 17 w 19"/>
                  <a:gd name="T45" fmla="*/ 3 h 20"/>
                  <a:gd name="T46" fmla="*/ 17 w 19"/>
                  <a:gd name="T4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20">
                    <a:moveTo>
                      <a:pt x="17" y="2"/>
                    </a:moveTo>
                    <a:cubicBezTo>
                      <a:pt x="17" y="1"/>
                      <a:pt x="16" y="1"/>
                      <a:pt x="15" y="1"/>
                    </a:cubicBezTo>
                    <a:cubicBezTo>
                      <a:pt x="14" y="1"/>
                      <a:pt x="13" y="1"/>
                      <a:pt x="12" y="2"/>
                    </a:cubicBezTo>
                    <a:cubicBezTo>
                      <a:pt x="10" y="2"/>
                      <a:pt x="10" y="1"/>
                      <a:pt x="9" y="1"/>
                    </a:cubicBezTo>
                    <a:cubicBezTo>
                      <a:pt x="9" y="1"/>
                      <a:pt x="5" y="0"/>
                      <a:pt x="5" y="0"/>
                    </a:cubicBezTo>
                    <a:cubicBezTo>
                      <a:pt x="5" y="0"/>
                      <a:pt x="4" y="2"/>
                      <a:pt x="3" y="3"/>
                    </a:cubicBezTo>
                    <a:cubicBezTo>
                      <a:pt x="2" y="3"/>
                      <a:pt x="2" y="4"/>
                      <a:pt x="1" y="5"/>
                    </a:cubicBezTo>
                    <a:cubicBezTo>
                      <a:pt x="0" y="5"/>
                      <a:pt x="3" y="7"/>
                      <a:pt x="4" y="7"/>
                    </a:cubicBezTo>
                    <a:cubicBezTo>
                      <a:pt x="4" y="8"/>
                      <a:pt x="6" y="8"/>
                      <a:pt x="7" y="8"/>
                    </a:cubicBezTo>
                    <a:cubicBezTo>
                      <a:pt x="7" y="8"/>
                      <a:pt x="10" y="10"/>
                      <a:pt x="10" y="10"/>
                    </a:cubicBezTo>
                    <a:cubicBezTo>
                      <a:pt x="11" y="11"/>
                      <a:pt x="10" y="12"/>
                      <a:pt x="9" y="13"/>
                    </a:cubicBezTo>
                    <a:cubicBezTo>
                      <a:pt x="8" y="15"/>
                      <a:pt x="7" y="15"/>
                      <a:pt x="6" y="16"/>
                    </a:cubicBezTo>
                    <a:cubicBezTo>
                      <a:pt x="5" y="16"/>
                      <a:pt x="8" y="17"/>
                      <a:pt x="8" y="18"/>
                    </a:cubicBezTo>
                    <a:cubicBezTo>
                      <a:pt x="9" y="19"/>
                      <a:pt x="10" y="20"/>
                      <a:pt x="11" y="19"/>
                    </a:cubicBezTo>
                    <a:cubicBezTo>
                      <a:pt x="11" y="19"/>
                      <a:pt x="13" y="18"/>
                      <a:pt x="13" y="18"/>
                    </a:cubicBezTo>
                    <a:cubicBezTo>
                      <a:pt x="13" y="18"/>
                      <a:pt x="14" y="16"/>
                      <a:pt x="14" y="15"/>
                    </a:cubicBezTo>
                    <a:cubicBezTo>
                      <a:pt x="14" y="15"/>
                      <a:pt x="15" y="14"/>
                      <a:pt x="15" y="14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5" y="4"/>
                      <a:pt x="17" y="3"/>
                    </a:cubicBezTo>
                    <a:cubicBezTo>
                      <a:pt x="19" y="2"/>
                      <a:pt x="17" y="2"/>
                      <a:pt x="17" y="2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9" name="Freeform 174">
                <a:extLst>
                  <a:ext uri="{FF2B5EF4-FFF2-40B4-BE49-F238E27FC236}">
                    <a16:creationId xmlns:a16="http://schemas.microsoft.com/office/drawing/2014/main" id="{4483AC31-AE17-50F2-AFCD-EB1A6BF9A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2" y="3184"/>
                <a:ext cx="26" cy="20"/>
              </a:xfrm>
              <a:custGeom>
                <a:avLst/>
                <a:gdLst>
                  <a:gd name="T0" fmla="*/ 1 w 13"/>
                  <a:gd name="T1" fmla="*/ 8 h 10"/>
                  <a:gd name="T2" fmla="*/ 3 w 13"/>
                  <a:gd name="T3" fmla="*/ 10 h 10"/>
                  <a:gd name="T4" fmla="*/ 6 w 13"/>
                  <a:gd name="T5" fmla="*/ 8 h 10"/>
                  <a:gd name="T6" fmla="*/ 8 w 13"/>
                  <a:gd name="T7" fmla="*/ 6 h 10"/>
                  <a:gd name="T8" fmla="*/ 10 w 13"/>
                  <a:gd name="T9" fmla="*/ 4 h 10"/>
                  <a:gd name="T10" fmla="*/ 13 w 13"/>
                  <a:gd name="T11" fmla="*/ 0 h 10"/>
                  <a:gd name="T12" fmla="*/ 10 w 13"/>
                  <a:gd name="T13" fmla="*/ 0 h 10"/>
                  <a:gd name="T14" fmla="*/ 8 w 13"/>
                  <a:gd name="T15" fmla="*/ 3 h 10"/>
                  <a:gd name="T16" fmla="*/ 5 w 13"/>
                  <a:gd name="T17" fmla="*/ 2 h 10"/>
                  <a:gd name="T18" fmla="*/ 1 w 13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0">
                    <a:moveTo>
                      <a:pt x="1" y="8"/>
                    </a:moveTo>
                    <a:cubicBezTo>
                      <a:pt x="0" y="9"/>
                      <a:pt x="3" y="10"/>
                      <a:pt x="3" y="10"/>
                    </a:cubicBezTo>
                    <a:cubicBezTo>
                      <a:pt x="3" y="10"/>
                      <a:pt x="6" y="8"/>
                      <a:pt x="6" y="8"/>
                    </a:cubicBezTo>
                    <a:cubicBezTo>
                      <a:pt x="7" y="8"/>
                      <a:pt x="7" y="7"/>
                      <a:pt x="8" y="6"/>
                    </a:cubicBezTo>
                    <a:cubicBezTo>
                      <a:pt x="8" y="5"/>
                      <a:pt x="9" y="5"/>
                      <a:pt x="10" y="4"/>
                    </a:cubicBezTo>
                    <a:cubicBezTo>
                      <a:pt x="12" y="4"/>
                      <a:pt x="13" y="0"/>
                      <a:pt x="13" y="0"/>
                    </a:cubicBezTo>
                    <a:cubicBezTo>
                      <a:pt x="13" y="0"/>
                      <a:pt x="10" y="0"/>
                      <a:pt x="10" y="0"/>
                    </a:cubicBezTo>
                    <a:cubicBezTo>
                      <a:pt x="10" y="1"/>
                      <a:pt x="9" y="3"/>
                      <a:pt x="8" y="3"/>
                    </a:cubicBezTo>
                    <a:cubicBezTo>
                      <a:pt x="8" y="3"/>
                      <a:pt x="6" y="2"/>
                      <a:pt x="5" y="2"/>
                    </a:cubicBezTo>
                    <a:cubicBezTo>
                      <a:pt x="5" y="2"/>
                      <a:pt x="1" y="6"/>
                      <a:pt x="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0" name="Freeform 175">
                <a:extLst>
                  <a:ext uri="{FF2B5EF4-FFF2-40B4-BE49-F238E27FC236}">
                    <a16:creationId xmlns:a16="http://schemas.microsoft.com/office/drawing/2014/main" id="{23DFC971-848C-6740-1975-4B5785DA8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" y="3230"/>
                <a:ext cx="8" cy="18"/>
              </a:xfrm>
              <a:custGeom>
                <a:avLst/>
                <a:gdLst>
                  <a:gd name="T0" fmla="*/ 1 w 4"/>
                  <a:gd name="T1" fmla="*/ 1 h 9"/>
                  <a:gd name="T2" fmla="*/ 0 w 4"/>
                  <a:gd name="T3" fmla="*/ 4 h 9"/>
                  <a:gd name="T4" fmla="*/ 1 w 4"/>
                  <a:gd name="T5" fmla="*/ 9 h 9"/>
                  <a:gd name="T6" fmla="*/ 3 w 4"/>
                  <a:gd name="T7" fmla="*/ 7 h 9"/>
                  <a:gd name="T8" fmla="*/ 4 w 4"/>
                  <a:gd name="T9" fmla="*/ 4 h 9"/>
                  <a:gd name="T10" fmla="*/ 2 w 4"/>
                  <a:gd name="T11" fmla="*/ 1 h 9"/>
                  <a:gd name="T12" fmla="*/ 1 w 4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1" y="1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8"/>
                      <a:pt x="1" y="9"/>
                    </a:cubicBezTo>
                    <a:cubicBezTo>
                      <a:pt x="1" y="9"/>
                      <a:pt x="3" y="7"/>
                      <a:pt x="3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2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1" name="Freeform 176">
                <a:extLst>
                  <a:ext uri="{FF2B5EF4-FFF2-40B4-BE49-F238E27FC236}">
                    <a16:creationId xmlns:a16="http://schemas.microsoft.com/office/drawing/2014/main" id="{2DA51D3F-DCA4-9234-9F1C-C7E2F2F598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302"/>
                <a:ext cx="14" cy="13"/>
              </a:xfrm>
              <a:custGeom>
                <a:avLst/>
                <a:gdLst>
                  <a:gd name="T0" fmla="*/ 2 w 7"/>
                  <a:gd name="T1" fmla="*/ 4 h 6"/>
                  <a:gd name="T2" fmla="*/ 2 w 7"/>
                  <a:gd name="T3" fmla="*/ 5 h 6"/>
                  <a:gd name="T4" fmla="*/ 4 w 7"/>
                  <a:gd name="T5" fmla="*/ 6 h 6"/>
                  <a:gd name="T6" fmla="*/ 6 w 7"/>
                  <a:gd name="T7" fmla="*/ 5 h 6"/>
                  <a:gd name="T8" fmla="*/ 6 w 7"/>
                  <a:gd name="T9" fmla="*/ 3 h 6"/>
                  <a:gd name="T10" fmla="*/ 4 w 7"/>
                  <a:gd name="T11" fmla="*/ 1 h 6"/>
                  <a:gd name="T12" fmla="*/ 2 w 7"/>
                  <a:gd name="T13" fmla="*/ 0 h 6"/>
                  <a:gd name="T14" fmla="*/ 0 w 7"/>
                  <a:gd name="T15" fmla="*/ 2 h 6"/>
                  <a:gd name="T16" fmla="*/ 0 w 7"/>
                  <a:gd name="T17" fmla="*/ 3 h 6"/>
                  <a:gd name="T18" fmla="*/ 2 w 7"/>
                  <a:gd name="T1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2" y="4"/>
                    </a:moveTo>
                    <a:cubicBezTo>
                      <a:pt x="2" y="4"/>
                      <a:pt x="2" y="4"/>
                      <a:pt x="2" y="5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6"/>
                      <a:pt x="5" y="6"/>
                      <a:pt x="6" y="5"/>
                    </a:cubicBezTo>
                    <a:cubicBezTo>
                      <a:pt x="7" y="5"/>
                      <a:pt x="6" y="3"/>
                      <a:pt x="6" y="3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1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2" y="3"/>
                      <a:pt x="2" y="4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2" name="Freeform 177">
                <a:extLst>
                  <a:ext uri="{FF2B5EF4-FFF2-40B4-BE49-F238E27FC236}">
                    <a16:creationId xmlns:a16="http://schemas.microsoft.com/office/drawing/2014/main" id="{E1048160-397A-54D0-5F0A-67CEFD791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3246"/>
                <a:ext cx="16" cy="24"/>
              </a:xfrm>
              <a:custGeom>
                <a:avLst/>
                <a:gdLst>
                  <a:gd name="T0" fmla="*/ 2 w 8"/>
                  <a:gd name="T1" fmla="*/ 12 h 12"/>
                  <a:gd name="T2" fmla="*/ 2 w 8"/>
                  <a:gd name="T3" fmla="*/ 10 h 12"/>
                  <a:gd name="T4" fmla="*/ 4 w 8"/>
                  <a:gd name="T5" fmla="*/ 9 h 12"/>
                  <a:gd name="T6" fmla="*/ 6 w 8"/>
                  <a:gd name="T7" fmla="*/ 7 h 12"/>
                  <a:gd name="T8" fmla="*/ 8 w 8"/>
                  <a:gd name="T9" fmla="*/ 5 h 12"/>
                  <a:gd name="T10" fmla="*/ 8 w 8"/>
                  <a:gd name="T11" fmla="*/ 3 h 12"/>
                  <a:gd name="T12" fmla="*/ 8 w 8"/>
                  <a:gd name="T13" fmla="*/ 2 h 12"/>
                  <a:gd name="T14" fmla="*/ 6 w 8"/>
                  <a:gd name="T15" fmla="*/ 1 h 12"/>
                  <a:gd name="T16" fmla="*/ 5 w 8"/>
                  <a:gd name="T17" fmla="*/ 1 h 12"/>
                  <a:gd name="T18" fmla="*/ 4 w 8"/>
                  <a:gd name="T19" fmla="*/ 3 h 12"/>
                  <a:gd name="T20" fmla="*/ 2 w 8"/>
                  <a:gd name="T21" fmla="*/ 7 h 12"/>
                  <a:gd name="T22" fmla="*/ 2 w 8"/>
                  <a:gd name="T23" fmla="*/ 7 h 12"/>
                  <a:gd name="T24" fmla="*/ 0 w 8"/>
                  <a:gd name="T25" fmla="*/ 9 h 12"/>
                  <a:gd name="T26" fmla="*/ 1 w 8"/>
                  <a:gd name="T27" fmla="*/ 11 h 12"/>
                  <a:gd name="T28" fmla="*/ 2 w 8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2">
                    <a:moveTo>
                      <a:pt x="2" y="12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6" y="8"/>
                      <a:pt x="6" y="7"/>
                    </a:cubicBezTo>
                    <a:cubicBezTo>
                      <a:pt x="7" y="7"/>
                      <a:pt x="8" y="6"/>
                      <a:pt x="8" y="5"/>
                    </a:cubicBezTo>
                    <a:cubicBezTo>
                      <a:pt x="8" y="5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2"/>
                      <a:pt x="7" y="1"/>
                      <a:pt x="6" y="1"/>
                    </a:cubicBezTo>
                    <a:cubicBezTo>
                      <a:pt x="5" y="0"/>
                      <a:pt x="6" y="1"/>
                      <a:pt x="5" y="1"/>
                    </a:cubicBezTo>
                    <a:cubicBezTo>
                      <a:pt x="4" y="1"/>
                      <a:pt x="4" y="3"/>
                      <a:pt x="4" y="3"/>
                    </a:cubicBezTo>
                    <a:cubicBezTo>
                      <a:pt x="4" y="3"/>
                      <a:pt x="3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1"/>
                      <a:pt x="1" y="11"/>
                      <a:pt x="1" y="11"/>
                    </a:cubicBezTo>
                    <a:lnTo>
                      <a:pt x="2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3" name="Freeform 178">
                <a:extLst>
                  <a:ext uri="{FF2B5EF4-FFF2-40B4-BE49-F238E27FC236}">
                    <a16:creationId xmlns:a16="http://schemas.microsoft.com/office/drawing/2014/main" id="{3C9BB10B-21E7-5FE4-D178-5D071ED8F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" y="2999"/>
                <a:ext cx="20" cy="20"/>
              </a:xfrm>
              <a:custGeom>
                <a:avLst/>
                <a:gdLst>
                  <a:gd name="T0" fmla="*/ 6 w 10"/>
                  <a:gd name="T1" fmla="*/ 6 h 10"/>
                  <a:gd name="T2" fmla="*/ 9 w 10"/>
                  <a:gd name="T3" fmla="*/ 4 h 10"/>
                  <a:gd name="T4" fmla="*/ 9 w 10"/>
                  <a:gd name="T5" fmla="*/ 2 h 10"/>
                  <a:gd name="T6" fmla="*/ 9 w 10"/>
                  <a:gd name="T7" fmla="*/ 1 h 10"/>
                  <a:gd name="T8" fmla="*/ 5 w 10"/>
                  <a:gd name="T9" fmla="*/ 0 h 10"/>
                  <a:gd name="T10" fmla="*/ 2 w 10"/>
                  <a:gd name="T11" fmla="*/ 1 h 10"/>
                  <a:gd name="T12" fmla="*/ 0 w 10"/>
                  <a:gd name="T13" fmla="*/ 3 h 10"/>
                  <a:gd name="T14" fmla="*/ 1 w 10"/>
                  <a:gd name="T15" fmla="*/ 5 h 10"/>
                  <a:gd name="T16" fmla="*/ 2 w 10"/>
                  <a:gd name="T17" fmla="*/ 8 h 10"/>
                  <a:gd name="T18" fmla="*/ 3 w 10"/>
                  <a:gd name="T19" fmla="*/ 9 h 10"/>
                  <a:gd name="T20" fmla="*/ 6 w 10"/>
                  <a:gd name="T21" fmla="*/ 8 h 10"/>
                  <a:gd name="T22" fmla="*/ 6 w 10"/>
                  <a:gd name="T2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0">
                    <a:moveTo>
                      <a:pt x="6" y="6"/>
                    </a:moveTo>
                    <a:cubicBezTo>
                      <a:pt x="6" y="6"/>
                      <a:pt x="8" y="5"/>
                      <a:pt x="9" y="4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3" y="0"/>
                      <a:pt x="4" y="0"/>
                      <a:pt x="2" y="1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ubicBezTo>
                      <a:pt x="2" y="6"/>
                      <a:pt x="2" y="6"/>
                      <a:pt x="2" y="8"/>
                    </a:cubicBezTo>
                    <a:cubicBezTo>
                      <a:pt x="2" y="10"/>
                      <a:pt x="3" y="9"/>
                      <a:pt x="3" y="9"/>
                    </a:cubicBezTo>
                    <a:cubicBezTo>
                      <a:pt x="4" y="9"/>
                      <a:pt x="5" y="9"/>
                      <a:pt x="6" y="8"/>
                    </a:cubicBezTo>
                    <a:cubicBezTo>
                      <a:pt x="8" y="7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4" name="Freeform 179">
                <a:extLst>
                  <a:ext uri="{FF2B5EF4-FFF2-40B4-BE49-F238E27FC236}">
                    <a16:creationId xmlns:a16="http://schemas.microsoft.com/office/drawing/2014/main" id="{34A6E41D-6FD0-1A87-EAA2-90FBB6160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2" y="3282"/>
                <a:ext cx="24" cy="22"/>
              </a:xfrm>
              <a:custGeom>
                <a:avLst/>
                <a:gdLst>
                  <a:gd name="T0" fmla="*/ 10 w 12"/>
                  <a:gd name="T1" fmla="*/ 4 h 11"/>
                  <a:gd name="T2" fmla="*/ 11 w 12"/>
                  <a:gd name="T3" fmla="*/ 3 h 11"/>
                  <a:gd name="T4" fmla="*/ 10 w 12"/>
                  <a:gd name="T5" fmla="*/ 1 h 11"/>
                  <a:gd name="T6" fmla="*/ 7 w 12"/>
                  <a:gd name="T7" fmla="*/ 2 h 11"/>
                  <a:gd name="T8" fmla="*/ 8 w 12"/>
                  <a:gd name="T9" fmla="*/ 3 h 11"/>
                  <a:gd name="T10" fmla="*/ 7 w 12"/>
                  <a:gd name="T11" fmla="*/ 3 h 11"/>
                  <a:gd name="T12" fmla="*/ 5 w 12"/>
                  <a:gd name="T13" fmla="*/ 4 h 11"/>
                  <a:gd name="T14" fmla="*/ 6 w 12"/>
                  <a:gd name="T15" fmla="*/ 6 h 11"/>
                  <a:gd name="T16" fmla="*/ 5 w 12"/>
                  <a:gd name="T17" fmla="*/ 7 h 11"/>
                  <a:gd name="T18" fmla="*/ 4 w 12"/>
                  <a:gd name="T19" fmla="*/ 6 h 11"/>
                  <a:gd name="T20" fmla="*/ 2 w 12"/>
                  <a:gd name="T21" fmla="*/ 6 h 11"/>
                  <a:gd name="T22" fmla="*/ 1 w 12"/>
                  <a:gd name="T23" fmla="*/ 10 h 11"/>
                  <a:gd name="T24" fmla="*/ 3 w 12"/>
                  <a:gd name="T25" fmla="*/ 10 h 11"/>
                  <a:gd name="T26" fmla="*/ 5 w 12"/>
                  <a:gd name="T27" fmla="*/ 9 h 11"/>
                  <a:gd name="T28" fmla="*/ 5 w 12"/>
                  <a:gd name="T29" fmla="*/ 10 h 11"/>
                  <a:gd name="T30" fmla="*/ 8 w 12"/>
                  <a:gd name="T31" fmla="*/ 8 h 11"/>
                  <a:gd name="T32" fmla="*/ 9 w 12"/>
                  <a:gd name="T33" fmla="*/ 7 h 11"/>
                  <a:gd name="T34" fmla="*/ 8 w 12"/>
                  <a:gd name="T35" fmla="*/ 5 h 11"/>
                  <a:gd name="T36" fmla="*/ 10 w 12"/>
                  <a:gd name="T3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1">
                    <a:moveTo>
                      <a:pt x="10" y="4"/>
                    </a:moveTo>
                    <a:cubicBezTo>
                      <a:pt x="12" y="4"/>
                      <a:pt x="11" y="3"/>
                      <a:pt x="11" y="3"/>
                    </a:cubicBezTo>
                    <a:cubicBezTo>
                      <a:pt x="11" y="2"/>
                      <a:pt x="11" y="2"/>
                      <a:pt x="10" y="1"/>
                    </a:cubicBezTo>
                    <a:cubicBezTo>
                      <a:pt x="10" y="0"/>
                      <a:pt x="8" y="1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6" y="3"/>
                      <a:pt x="6" y="4"/>
                      <a:pt x="5" y="4"/>
                    </a:cubicBezTo>
                    <a:cubicBezTo>
                      <a:pt x="5" y="5"/>
                      <a:pt x="6" y="6"/>
                      <a:pt x="6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4" y="6"/>
                    </a:cubicBezTo>
                    <a:cubicBezTo>
                      <a:pt x="3" y="5"/>
                      <a:pt x="3" y="6"/>
                      <a:pt x="2" y="6"/>
                    </a:cubicBezTo>
                    <a:cubicBezTo>
                      <a:pt x="0" y="7"/>
                      <a:pt x="1" y="9"/>
                      <a:pt x="1" y="10"/>
                    </a:cubicBezTo>
                    <a:cubicBezTo>
                      <a:pt x="2" y="11"/>
                      <a:pt x="3" y="10"/>
                      <a:pt x="3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8" y="8"/>
                    </a:cubicBezTo>
                    <a:cubicBezTo>
                      <a:pt x="11" y="7"/>
                      <a:pt x="9" y="7"/>
                      <a:pt x="9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10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5" name="Freeform 180">
                <a:extLst>
                  <a:ext uri="{FF2B5EF4-FFF2-40B4-BE49-F238E27FC236}">
                    <a16:creationId xmlns:a16="http://schemas.microsoft.com/office/drawing/2014/main" id="{B79F8EF1-9673-BFB5-504F-F11620AD6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6" y="3044"/>
                <a:ext cx="8" cy="6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1 h 3"/>
                  <a:gd name="T4" fmla="*/ 0 w 4"/>
                  <a:gd name="T5" fmla="*/ 2 h 3"/>
                  <a:gd name="T6" fmla="*/ 1 w 4"/>
                  <a:gd name="T7" fmla="*/ 3 h 3"/>
                  <a:gd name="T8" fmla="*/ 3 w 4"/>
                  <a:gd name="T9" fmla="*/ 1 h 3"/>
                  <a:gd name="T10" fmla="*/ 3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6" name="Freeform 181">
                <a:extLst>
                  <a:ext uri="{FF2B5EF4-FFF2-40B4-BE49-F238E27FC236}">
                    <a16:creationId xmlns:a16="http://schemas.microsoft.com/office/drawing/2014/main" id="{BE526DB0-0477-5F42-4CD7-9156DACC3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2" y="3266"/>
                <a:ext cx="10" cy="14"/>
              </a:xfrm>
              <a:custGeom>
                <a:avLst/>
                <a:gdLst>
                  <a:gd name="T0" fmla="*/ 3 w 5"/>
                  <a:gd name="T1" fmla="*/ 6 h 7"/>
                  <a:gd name="T2" fmla="*/ 5 w 5"/>
                  <a:gd name="T3" fmla="*/ 3 h 7"/>
                  <a:gd name="T4" fmla="*/ 5 w 5"/>
                  <a:gd name="T5" fmla="*/ 1 h 7"/>
                  <a:gd name="T6" fmla="*/ 3 w 5"/>
                  <a:gd name="T7" fmla="*/ 0 h 7"/>
                  <a:gd name="T8" fmla="*/ 0 w 5"/>
                  <a:gd name="T9" fmla="*/ 1 h 7"/>
                  <a:gd name="T10" fmla="*/ 2 w 5"/>
                  <a:gd name="T11" fmla="*/ 3 h 7"/>
                  <a:gd name="T12" fmla="*/ 3 w 5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3" y="6"/>
                    </a:moveTo>
                    <a:cubicBezTo>
                      <a:pt x="4" y="7"/>
                      <a:pt x="5" y="3"/>
                      <a:pt x="5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5"/>
                      <a:pt x="3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7" name="Freeform 182">
                <a:extLst>
                  <a:ext uri="{FF2B5EF4-FFF2-40B4-BE49-F238E27FC236}">
                    <a16:creationId xmlns:a16="http://schemas.microsoft.com/office/drawing/2014/main" id="{D52C4785-09AA-18A2-AFCE-0CBFDCCB4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8" y="3391"/>
                <a:ext cx="204" cy="56"/>
              </a:xfrm>
              <a:custGeom>
                <a:avLst/>
                <a:gdLst>
                  <a:gd name="T0" fmla="*/ 102 w 102"/>
                  <a:gd name="T1" fmla="*/ 0 h 28"/>
                  <a:gd name="T2" fmla="*/ 98 w 102"/>
                  <a:gd name="T3" fmla="*/ 3 h 28"/>
                  <a:gd name="T4" fmla="*/ 94 w 102"/>
                  <a:gd name="T5" fmla="*/ 6 h 28"/>
                  <a:gd name="T6" fmla="*/ 88 w 102"/>
                  <a:gd name="T7" fmla="*/ 9 h 28"/>
                  <a:gd name="T8" fmla="*/ 83 w 102"/>
                  <a:gd name="T9" fmla="*/ 12 h 28"/>
                  <a:gd name="T10" fmla="*/ 81 w 102"/>
                  <a:gd name="T11" fmla="*/ 5 h 28"/>
                  <a:gd name="T12" fmla="*/ 75 w 102"/>
                  <a:gd name="T13" fmla="*/ 5 h 28"/>
                  <a:gd name="T14" fmla="*/ 66 w 102"/>
                  <a:gd name="T15" fmla="*/ 8 h 28"/>
                  <a:gd name="T16" fmla="*/ 60 w 102"/>
                  <a:gd name="T17" fmla="*/ 9 h 28"/>
                  <a:gd name="T18" fmla="*/ 51 w 102"/>
                  <a:gd name="T19" fmla="*/ 6 h 28"/>
                  <a:gd name="T20" fmla="*/ 42 w 102"/>
                  <a:gd name="T21" fmla="*/ 8 h 28"/>
                  <a:gd name="T22" fmla="*/ 31 w 102"/>
                  <a:gd name="T23" fmla="*/ 13 h 28"/>
                  <a:gd name="T24" fmla="*/ 28 w 102"/>
                  <a:gd name="T25" fmla="*/ 11 h 28"/>
                  <a:gd name="T26" fmla="*/ 24 w 102"/>
                  <a:gd name="T27" fmla="*/ 9 h 28"/>
                  <a:gd name="T28" fmla="*/ 21 w 102"/>
                  <a:gd name="T29" fmla="*/ 9 h 28"/>
                  <a:gd name="T30" fmla="*/ 23 w 102"/>
                  <a:gd name="T31" fmla="*/ 5 h 28"/>
                  <a:gd name="T32" fmla="*/ 18 w 102"/>
                  <a:gd name="T33" fmla="*/ 6 h 28"/>
                  <a:gd name="T34" fmla="*/ 11 w 102"/>
                  <a:gd name="T35" fmla="*/ 10 h 28"/>
                  <a:gd name="T36" fmla="*/ 8 w 102"/>
                  <a:gd name="T37" fmla="*/ 6 h 28"/>
                  <a:gd name="T38" fmla="*/ 5 w 102"/>
                  <a:gd name="T39" fmla="*/ 4 h 28"/>
                  <a:gd name="T40" fmla="*/ 7 w 102"/>
                  <a:gd name="T41" fmla="*/ 10 h 28"/>
                  <a:gd name="T42" fmla="*/ 3 w 102"/>
                  <a:gd name="T43" fmla="*/ 12 h 28"/>
                  <a:gd name="T44" fmla="*/ 2 w 102"/>
                  <a:gd name="T45" fmla="*/ 8 h 28"/>
                  <a:gd name="T46" fmla="*/ 2 w 102"/>
                  <a:gd name="T47" fmla="*/ 15 h 28"/>
                  <a:gd name="T48" fmla="*/ 3 w 102"/>
                  <a:gd name="T49" fmla="*/ 22 h 28"/>
                  <a:gd name="T50" fmla="*/ 9 w 102"/>
                  <a:gd name="T51" fmla="*/ 24 h 28"/>
                  <a:gd name="T52" fmla="*/ 14 w 102"/>
                  <a:gd name="T53" fmla="*/ 21 h 28"/>
                  <a:gd name="T54" fmla="*/ 22 w 102"/>
                  <a:gd name="T55" fmla="*/ 22 h 28"/>
                  <a:gd name="T56" fmla="*/ 30 w 102"/>
                  <a:gd name="T57" fmla="*/ 21 h 28"/>
                  <a:gd name="T58" fmla="*/ 42 w 102"/>
                  <a:gd name="T59" fmla="*/ 22 h 28"/>
                  <a:gd name="T60" fmla="*/ 48 w 102"/>
                  <a:gd name="T61" fmla="*/ 23 h 28"/>
                  <a:gd name="T62" fmla="*/ 50 w 102"/>
                  <a:gd name="T63" fmla="*/ 28 h 28"/>
                  <a:gd name="T64" fmla="*/ 60 w 102"/>
                  <a:gd name="T65" fmla="*/ 26 h 28"/>
                  <a:gd name="T66" fmla="*/ 70 w 102"/>
                  <a:gd name="T67" fmla="*/ 22 h 28"/>
                  <a:gd name="T68" fmla="*/ 80 w 102"/>
                  <a:gd name="T69" fmla="*/ 18 h 28"/>
                  <a:gd name="T70" fmla="*/ 91 w 102"/>
                  <a:gd name="T71" fmla="*/ 15 h 28"/>
                  <a:gd name="T72" fmla="*/ 97 w 102"/>
                  <a:gd name="T73" fmla="*/ 15 h 28"/>
                  <a:gd name="T74" fmla="*/ 101 w 102"/>
                  <a:gd name="T75" fmla="*/ 11 h 28"/>
                  <a:gd name="T76" fmla="*/ 102 w 102"/>
                  <a:gd name="T77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2" h="28">
                    <a:moveTo>
                      <a:pt x="100" y="3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0" y="1"/>
                      <a:pt x="100" y="1"/>
                    </a:cubicBezTo>
                    <a:cubicBezTo>
                      <a:pt x="99" y="1"/>
                      <a:pt x="98" y="3"/>
                      <a:pt x="98" y="3"/>
                    </a:cubicBezTo>
                    <a:cubicBezTo>
                      <a:pt x="98" y="3"/>
                      <a:pt x="97" y="5"/>
                      <a:pt x="96" y="6"/>
                    </a:cubicBezTo>
                    <a:cubicBezTo>
                      <a:pt x="95" y="6"/>
                      <a:pt x="95" y="6"/>
                      <a:pt x="94" y="6"/>
                    </a:cubicBezTo>
                    <a:cubicBezTo>
                      <a:pt x="93" y="6"/>
                      <a:pt x="92" y="6"/>
                      <a:pt x="92" y="7"/>
                    </a:cubicBezTo>
                    <a:cubicBezTo>
                      <a:pt x="91" y="7"/>
                      <a:pt x="90" y="7"/>
                      <a:pt x="88" y="9"/>
                    </a:cubicBezTo>
                    <a:cubicBezTo>
                      <a:pt x="85" y="11"/>
                      <a:pt x="86" y="11"/>
                      <a:pt x="86" y="11"/>
                    </a:cubicBezTo>
                    <a:cubicBezTo>
                      <a:pt x="86" y="11"/>
                      <a:pt x="84" y="12"/>
                      <a:pt x="83" y="12"/>
                    </a:cubicBezTo>
                    <a:cubicBezTo>
                      <a:pt x="82" y="12"/>
                      <a:pt x="82" y="11"/>
                      <a:pt x="82" y="10"/>
                    </a:cubicBezTo>
                    <a:cubicBezTo>
                      <a:pt x="82" y="9"/>
                      <a:pt x="82" y="7"/>
                      <a:pt x="81" y="5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1" y="3"/>
                      <a:pt x="75" y="5"/>
                      <a:pt x="75" y="5"/>
                    </a:cubicBezTo>
                    <a:cubicBezTo>
                      <a:pt x="74" y="5"/>
                      <a:pt x="72" y="8"/>
                      <a:pt x="72" y="8"/>
                    </a:cubicBezTo>
                    <a:cubicBezTo>
                      <a:pt x="72" y="8"/>
                      <a:pt x="67" y="8"/>
                      <a:pt x="66" y="8"/>
                    </a:cubicBezTo>
                    <a:cubicBezTo>
                      <a:pt x="66" y="8"/>
                      <a:pt x="64" y="8"/>
                      <a:pt x="64" y="8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56" y="7"/>
                      <a:pt x="55" y="5"/>
                    </a:cubicBezTo>
                    <a:cubicBezTo>
                      <a:pt x="54" y="4"/>
                      <a:pt x="51" y="6"/>
                      <a:pt x="51" y="6"/>
                    </a:cubicBezTo>
                    <a:cubicBezTo>
                      <a:pt x="51" y="6"/>
                      <a:pt x="47" y="7"/>
                      <a:pt x="46" y="8"/>
                    </a:cubicBezTo>
                    <a:cubicBezTo>
                      <a:pt x="45" y="8"/>
                      <a:pt x="42" y="8"/>
                      <a:pt x="42" y="8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32" y="13"/>
                      <a:pt x="31" y="13"/>
                    </a:cubicBezTo>
                    <a:cubicBezTo>
                      <a:pt x="31" y="13"/>
                      <a:pt x="29" y="13"/>
                      <a:pt x="28" y="13"/>
                    </a:cubicBezTo>
                    <a:cubicBezTo>
                      <a:pt x="28" y="13"/>
                      <a:pt x="28" y="11"/>
                      <a:pt x="28" y="11"/>
                    </a:cubicBezTo>
                    <a:cubicBezTo>
                      <a:pt x="28" y="11"/>
                      <a:pt x="26" y="9"/>
                      <a:pt x="26" y="9"/>
                    </a:cubicBezTo>
                    <a:cubicBezTo>
                      <a:pt x="25" y="8"/>
                      <a:pt x="25" y="9"/>
                      <a:pt x="24" y="9"/>
                    </a:cubicBezTo>
                    <a:cubicBezTo>
                      <a:pt x="24" y="9"/>
                      <a:pt x="23" y="10"/>
                      <a:pt x="23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2" y="8"/>
                      <a:pt x="23" y="8"/>
                    </a:cubicBezTo>
                    <a:cubicBezTo>
                      <a:pt x="23" y="8"/>
                      <a:pt x="24" y="6"/>
                      <a:pt x="23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18" y="6"/>
                      <a:pt x="18" y="6"/>
                    </a:cubicBezTo>
                    <a:cubicBezTo>
                      <a:pt x="18" y="7"/>
                      <a:pt x="16" y="9"/>
                      <a:pt x="16" y="9"/>
                    </a:cubicBezTo>
                    <a:cubicBezTo>
                      <a:pt x="16" y="9"/>
                      <a:pt x="11" y="10"/>
                      <a:pt x="11" y="10"/>
                    </a:cubicBezTo>
                    <a:cubicBezTo>
                      <a:pt x="10" y="10"/>
                      <a:pt x="9" y="8"/>
                      <a:pt x="9" y="8"/>
                    </a:cubicBezTo>
                    <a:cubicBezTo>
                      <a:pt x="9" y="8"/>
                      <a:pt x="8" y="7"/>
                      <a:pt x="8" y="6"/>
                    </a:cubicBezTo>
                    <a:cubicBezTo>
                      <a:pt x="8" y="5"/>
                      <a:pt x="7" y="3"/>
                      <a:pt x="7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5" y="12"/>
                      <a:pt x="3" y="12"/>
                    </a:cubicBezTo>
                    <a:cubicBezTo>
                      <a:pt x="2" y="12"/>
                      <a:pt x="3" y="10"/>
                      <a:pt x="3" y="10"/>
                    </a:cubicBezTo>
                    <a:cubicBezTo>
                      <a:pt x="3" y="9"/>
                      <a:pt x="2" y="8"/>
                      <a:pt x="2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" y="13"/>
                      <a:pt x="2" y="15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5" y="23"/>
                      <a:pt x="6" y="24"/>
                    </a:cubicBezTo>
                    <a:cubicBezTo>
                      <a:pt x="8" y="25"/>
                      <a:pt x="8" y="24"/>
                      <a:pt x="9" y="24"/>
                    </a:cubicBezTo>
                    <a:cubicBezTo>
                      <a:pt x="11" y="24"/>
                      <a:pt x="10" y="23"/>
                      <a:pt x="11" y="22"/>
                    </a:cubicBezTo>
                    <a:cubicBezTo>
                      <a:pt x="12" y="21"/>
                      <a:pt x="14" y="21"/>
                      <a:pt x="14" y="21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9" y="22"/>
                      <a:pt x="22" y="22"/>
                    </a:cubicBezTo>
                    <a:cubicBezTo>
                      <a:pt x="24" y="21"/>
                      <a:pt x="24" y="22"/>
                      <a:pt x="25" y="22"/>
                    </a:cubicBezTo>
                    <a:cubicBezTo>
                      <a:pt x="26" y="21"/>
                      <a:pt x="29" y="21"/>
                      <a:pt x="30" y="21"/>
                    </a:cubicBezTo>
                    <a:cubicBezTo>
                      <a:pt x="32" y="20"/>
                      <a:pt x="36" y="20"/>
                      <a:pt x="36" y="20"/>
                    </a:cubicBezTo>
                    <a:cubicBezTo>
                      <a:pt x="36" y="20"/>
                      <a:pt x="38" y="23"/>
                      <a:pt x="42" y="22"/>
                    </a:cubicBezTo>
                    <a:cubicBezTo>
                      <a:pt x="46" y="21"/>
                      <a:pt x="44" y="22"/>
                      <a:pt x="46" y="21"/>
                    </a:cubicBezTo>
                    <a:cubicBezTo>
                      <a:pt x="49" y="21"/>
                      <a:pt x="48" y="23"/>
                      <a:pt x="48" y="2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2" y="28"/>
                      <a:pt x="55" y="27"/>
                    </a:cubicBezTo>
                    <a:cubicBezTo>
                      <a:pt x="58" y="26"/>
                      <a:pt x="59" y="26"/>
                      <a:pt x="60" y="26"/>
                    </a:cubicBezTo>
                    <a:cubicBezTo>
                      <a:pt x="62" y="26"/>
                      <a:pt x="64" y="24"/>
                      <a:pt x="65" y="24"/>
                    </a:cubicBezTo>
                    <a:cubicBezTo>
                      <a:pt x="65" y="23"/>
                      <a:pt x="69" y="22"/>
                      <a:pt x="70" y="22"/>
                    </a:cubicBezTo>
                    <a:cubicBezTo>
                      <a:pt x="71" y="21"/>
                      <a:pt x="72" y="20"/>
                      <a:pt x="72" y="20"/>
                    </a:cubicBezTo>
                    <a:cubicBezTo>
                      <a:pt x="72" y="20"/>
                      <a:pt x="78" y="19"/>
                      <a:pt x="80" y="18"/>
                    </a:cubicBezTo>
                    <a:cubicBezTo>
                      <a:pt x="83" y="18"/>
                      <a:pt x="85" y="18"/>
                      <a:pt x="86" y="18"/>
                    </a:cubicBezTo>
                    <a:cubicBezTo>
                      <a:pt x="87" y="18"/>
                      <a:pt x="90" y="16"/>
                      <a:pt x="91" y="15"/>
                    </a:cubicBezTo>
                    <a:cubicBezTo>
                      <a:pt x="92" y="15"/>
                      <a:pt x="93" y="14"/>
                      <a:pt x="93" y="14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5"/>
                      <a:pt x="100" y="13"/>
                      <a:pt x="100" y="13"/>
                    </a:cubicBezTo>
                    <a:cubicBezTo>
                      <a:pt x="101" y="12"/>
                      <a:pt x="101" y="11"/>
                      <a:pt x="101" y="11"/>
                    </a:cubicBezTo>
                    <a:cubicBezTo>
                      <a:pt x="101" y="10"/>
                      <a:pt x="101" y="10"/>
                      <a:pt x="102" y="9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6"/>
                      <a:pt x="100" y="3"/>
                      <a:pt x="100" y="3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8" name="Freeform 183">
                <a:extLst>
                  <a:ext uri="{FF2B5EF4-FFF2-40B4-BE49-F238E27FC236}">
                    <a16:creationId xmlns:a16="http://schemas.microsoft.com/office/drawing/2014/main" id="{11324734-0A87-7E2F-D30F-055C4C5F1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3208"/>
                <a:ext cx="8" cy="10"/>
              </a:xfrm>
              <a:custGeom>
                <a:avLst/>
                <a:gdLst>
                  <a:gd name="T0" fmla="*/ 4 w 4"/>
                  <a:gd name="T1" fmla="*/ 1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4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4" y="1"/>
                      <a:pt x="2" y="0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9" name="Freeform 184">
                <a:extLst>
                  <a:ext uri="{FF2B5EF4-FFF2-40B4-BE49-F238E27FC236}">
                    <a16:creationId xmlns:a16="http://schemas.microsoft.com/office/drawing/2014/main" id="{52016238-52AF-1F22-CFE4-85E49C179F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7" y="3096"/>
                <a:ext cx="8" cy="4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2 h 2"/>
                  <a:gd name="T4" fmla="*/ 1 w 4"/>
                  <a:gd name="T5" fmla="*/ 2 h 2"/>
                  <a:gd name="T6" fmla="*/ 3 w 4"/>
                  <a:gd name="T7" fmla="*/ 1 h 2"/>
                  <a:gd name="T8" fmla="*/ 2 w 4"/>
                  <a:gd name="T9" fmla="*/ 0 h 2"/>
                  <a:gd name="T10" fmla="*/ 1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4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0" name="Freeform 185">
                <a:extLst>
                  <a:ext uri="{FF2B5EF4-FFF2-40B4-BE49-F238E27FC236}">
                    <a16:creationId xmlns:a16="http://schemas.microsoft.com/office/drawing/2014/main" id="{10C61B10-992B-55B7-BE6B-0EA836D61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4" y="3214"/>
                <a:ext cx="10" cy="18"/>
              </a:xfrm>
              <a:custGeom>
                <a:avLst/>
                <a:gdLst>
                  <a:gd name="T0" fmla="*/ 1 w 5"/>
                  <a:gd name="T1" fmla="*/ 3 h 9"/>
                  <a:gd name="T2" fmla="*/ 0 w 5"/>
                  <a:gd name="T3" fmla="*/ 6 h 9"/>
                  <a:gd name="T4" fmla="*/ 1 w 5"/>
                  <a:gd name="T5" fmla="*/ 8 h 9"/>
                  <a:gd name="T6" fmla="*/ 2 w 5"/>
                  <a:gd name="T7" fmla="*/ 7 h 9"/>
                  <a:gd name="T8" fmla="*/ 3 w 5"/>
                  <a:gd name="T9" fmla="*/ 6 h 9"/>
                  <a:gd name="T10" fmla="*/ 5 w 5"/>
                  <a:gd name="T11" fmla="*/ 4 h 9"/>
                  <a:gd name="T12" fmla="*/ 5 w 5"/>
                  <a:gd name="T13" fmla="*/ 2 h 9"/>
                  <a:gd name="T14" fmla="*/ 2 w 5"/>
                  <a:gd name="T15" fmla="*/ 0 h 9"/>
                  <a:gd name="T16" fmla="*/ 1 w 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9">
                    <a:moveTo>
                      <a:pt x="1" y="3"/>
                    </a:moveTo>
                    <a:cubicBezTo>
                      <a:pt x="1" y="3"/>
                      <a:pt x="0" y="6"/>
                      <a:pt x="0" y="6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" y="9"/>
                      <a:pt x="1" y="8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4"/>
                      <a:pt x="5" y="4"/>
                    </a:cubicBezTo>
                    <a:cubicBezTo>
                      <a:pt x="5" y="4"/>
                      <a:pt x="5" y="2"/>
                      <a:pt x="5" y="2"/>
                    </a:cubicBezTo>
                    <a:cubicBezTo>
                      <a:pt x="5" y="2"/>
                      <a:pt x="3" y="0"/>
                      <a:pt x="2" y="0"/>
                    </a:cubicBezTo>
                    <a:cubicBezTo>
                      <a:pt x="2" y="0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1" name="Freeform 186">
                <a:extLst>
                  <a:ext uri="{FF2B5EF4-FFF2-40B4-BE49-F238E27FC236}">
                    <a16:creationId xmlns:a16="http://schemas.microsoft.com/office/drawing/2014/main" id="{02C2E162-9D08-1AFE-30AF-A30B2A1DD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" y="3164"/>
                <a:ext cx="34" cy="20"/>
              </a:xfrm>
              <a:custGeom>
                <a:avLst/>
                <a:gdLst>
                  <a:gd name="T0" fmla="*/ 11 w 17"/>
                  <a:gd name="T1" fmla="*/ 1 h 10"/>
                  <a:gd name="T2" fmla="*/ 9 w 17"/>
                  <a:gd name="T3" fmla="*/ 2 h 10"/>
                  <a:gd name="T4" fmla="*/ 5 w 17"/>
                  <a:gd name="T5" fmla="*/ 1 h 10"/>
                  <a:gd name="T6" fmla="*/ 3 w 17"/>
                  <a:gd name="T7" fmla="*/ 1 h 10"/>
                  <a:gd name="T8" fmla="*/ 1 w 17"/>
                  <a:gd name="T9" fmla="*/ 4 h 10"/>
                  <a:gd name="T10" fmla="*/ 0 w 17"/>
                  <a:gd name="T11" fmla="*/ 7 h 10"/>
                  <a:gd name="T12" fmla="*/ 3 w 17"/>
                  <a:gd name="T13" fmla="*/ 8 h 10"/>
                  <a:gd name="T14" fmla="*/ 5 w 17"/>
                  <a:gd name="T15" fmla="*/ 6 h 10"/>
                  <a:gd name="T16" fmla="*/ 8 w 17"/>
                  <a:gd name="T17" fmla="*/ 9 h 10"/>
                  <a:gd name="T18" fmla="*/ 11 w 17"/>
                  <a:gd name="T19" fmla="*/ 9 h 10"/>
                  <a:gd name="T20" fmla="*/ 12 w 17"/>
                  <a:gd name="T21" fmla="*/ 7 h 10"/>
                  <a:gd name="T22" fmla="*/ 15 w 17"/>
                  <a:gd name="T23" fmla="*/ 5 h 10"/>
                  <a:gd name="T24" fmla="*/ 17 w 17"/>
                  <a:gd name="T25" fmla="*/ 2 h 10"/>
                  <a:gd name="T26" fmla="*/ 14 w 17"/>
                  <a:gd name="T27" fmla="*/ 0 h 10"/>
                  <a:gd name="T28" fmla="*/ 11 w 17"/>
                  <a:gd name="T2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10">
                    <a:moveTo>
                      <a:pt x="11" y="1"/>
                    </a:moveTo>
                    <a:cubicBezTo>
                      <a:pt x="11" y="1"/>
                      <a:pt x="9" y="2"/>
                      <a:pt x="9" y="2"/>
                    </a:cubicBezTo>
                    <a:cubicBezTo>
                      <a:pt x="9" y="2"/>
                      <a:pt x="6" y="1"/>
                      <a:pt x="5" y="1"/>
                    </a:cubicBezTo>
                    <a:cubicBezTo>
                      <a:pt x="5" y="0"/>
                      <a:pt x="4" y="1"/>
                      <a:pt x="3" y="1"/>
                    </a:cubicBezTo>
                    <a:cubicBezTo>
                      <a:pt x="3" y="1"/>
                      <a:pt x="2" y="3"/>
                      <a:pt x="1" y="4"/>
                    </a:cubicBezTo>
                    <a:cubicBezTo>
                      <a:pt x="0" y="5"/>
                      <a:pt x="1" y="6"/>
                      <a:pt x="0" y="7"/>
                    </a:cubicBezTo>
                    <a:cubicBezTo>
                      <a:pt x="0" y="7"/>
                      <a:pt x="2" y="8"/>
                      <a:pt x="3" y="8"/>
                    </a:cubicBezTo>
                    <a:cubicBezTo>
                      <a:pt x="3" y="7"/>
                      <a:pt x="5" y="6"/>
                      <a:pt x="5" y="6"/>
                    </a:cubicBezTo>
                    <a:cubicBezTo>
                      <a:pt x="5" y="6"/>
                      <a:pt x="7" y="8"/>
                      <a:pt x="8" y="9"/>
                    </a:cubicBezTo>
                    <a:cubicBezTo>
                      <a:pt x="10" y="10"/>
                      <a:pt x="10" y="9"/>
                      <a:pt x="11" y="9"/>
                    </a:cubicBezTo>
                    <a:cubicBezTo>
                      <a:pt x="12" y="8"/>
                      <a:pt x="11" y="8"/>
                      <a:pt x="12" y="7"/>
                    </a:cubicBezTo>
                    <a:cubicBezTo>
                      <a:pt x="13" y="6"/>
                      <a:pt x="14" y="5"/>
                      <a:pt x="15" y="5"/>
                    </a:cubicBezTo>
                    <a:cubicBezTo>
                      <a:pt x="16" y="5"/>
                      <a:pt x="17" y="2"/>
                      <a:pt x="17" y="2"/>
                    </a:cubicBezTo>
                    <a:cubicBezTo>
                      <a:pt x="17" y="2"/>
                      <a:pt x="14" y="0"/>
                      <a:pt x="14" y="0"/>
                    </a:cubicBezTo>
                    <a:cubicBezTo>
                      <a:pt x="14" y="0"/>
                      <a:pt x="11" y="1"/>
                      <a:pt x="1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2" name="Freeform 187">
                <a:extLst>
                  <a:ext uri="{FF2B5EF4-FFF2-40B4-BE49-F238E27FC236}">
                    <a16:creationId xmlns:a16="http://schemas.microsoft.com/office/drawing/2014/main" id="{A16699D9-8137-E995-7560-49C595E87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2" y="3216"/>
                <a:ext cx="22" cy="24"/>
              </a:xfrm>
              <a:custGeom>
                <a:avLst/>
                <a:gdLst>
                  <a:gd name="T0" fmla="*/ 6 w 11"/>
                  <a:gd name="T1" fmla="*/ 11 h 12"/>
                  <a:gd name="T2" fmla="*/ 10 w 11"/>
                  <a:gd name="T3" fmla="*/ 11 h 12"/>
                  <a:gd name="T4" fmla="*/ 10 w 11"/>
                  <a:gd name="T5" fmla="*/ 8 h 12"/>
                  <a:gd name="T6" fmla="*/ 7 w 11"/>
                  <a:gd name="T7" fmla="*/ 7 h 12"/>
                  <a:gd name="T8" fmla="*/ 5 w 11"/>
                  <a:gd name="T9" fmla="*/ 6 h 12"/>
                  <a:gd name="T10" fmla="*/ 6 w 11"/>
                  <a:gd name="T11" fmla="*/ 9 h 12"/>
                  <a:gd name="T12" fmla="*/ 6 w 11"/>
                  <a:gd name="T13" fmla="*/ 10 h 12"/>
                  <a:gd name="T14" fmla="*/ 6 w 11"/>
                  <a:gd name="T15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2">
                    <a:moveTo>
                      <a:pt x="6" y="11"/>
                    </a:moveTo>
                    <a:cubicBezTo>
                      <a:pt x="6" y="11"/>
                      <a:pt x="10" y="12"/>
                      <a:pt x="10" y="11"/>
                    </a:cubicBezTo>
                    <a:cubicBezTo>
                      <a:pt x="10" y="10"/>
                      <a:pt x="11" y="9"/>
                      <a:pt x="10" y="8"/>
                    </a:cubicBezTo>
                    <a:cubicBezTo>
                      <a:pt x="10" y="8"/>
                      <a:pt x="8" y="7"/>
                      <a:pt x="7" y="7"/>
                    </a:cubicBezTo>
                    <a:cubicBezTo>
                      <a:pt x="6" y="7"/>
                      <a:pt x="6" y="7"/>
                      <a:pt x="5" y="6"/>
                    </a:cubicBezTo>
                    <a:cubicBezTo>
                      <a:pt x="0" y="0"/>
                      <a:pt x="3" y="8"/>
                      <a:pt x="6" y="9"/>
                    </a:cubicBezTo>
                    <a:cubicBezTo>
                      <a:pt x="6" y="10"/>
                      <a:pt x="6" y="10"/>
                      <a:pt x="6" y="10"/>
                    </a:cubicBezTo>
                    <a:lnTo>
                      <a:pt x="6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3" name="Freeform 188">
                <a:extLst>
                  <a:ext uri="{FF2B5EF4-FFF2-40B4-BE49-F238E27FC236}">
                    <a16:creationId xmlns:a16="http://schemas.microsoft.com/office/drawing/2014/main" id="{4DD28660-E647-F608-A3AC-24ED05AAB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8" y="3284"/>
                <a:ext cx="10" cy="10"/>
              </a:xfrm>
              <a:custGeom>
                <a:avLst/>
                <a:gdLst>
                  <a:gd name="T0" fmla="*/ 4 w 5"/>
                  <a:gd name="T1" fmla="*/ 3 h 5"/>
                  <a:gd name="T2" fmla="*/ 4 w 5"/>
                  <a:gd name="T3" fmla="*/ 0 h 5"/>
                  <a:gd name="T4" fmla="*/ 1 w 5"/>
                  <a:gd name="T5" fmla="*/ 2 h 5"/>
                  <a:gd name="T6" fmla="*/ 0 w 5"/>
                  <a:gd name="T7" fmla="*/ 3 h 5"/>
                  <a:gd name="T8" fmla="*/ 1 w 5"/>
                  <a:gd name="T9" fmla="*/ 5 h 5"/>
                  <a:gd name="T10" fmla="*/ 4 w 5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5" y="2"/>
                      <a:pt x="4" y="0"/>
                      <a:pt x="4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4" name="Freeform 189">
                <a:extLst>
                  <a:ext uri="{FF2B5EF4-FFF2-40B4-BE49-F238E27FC236}">
                    <a16:creationId xmlns:a16="http://schemas.microsoft.com/office/drawing/2014/main" id="{C6415656-C593-E147-AF49-C9D100F0B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9" y="3258"/>
                <a:ext cx="32" cy="57"/>
              </a:xfrm>
              <a:custGeom>
                <a:avLst/>
                <a:gdLst>
                  <a:gd name="T0" fmla="*/ 15 w 16"/>
                  <a:gd name="T1" fmla="*/ 10 h 28"/>
                  <a:gd name="T2" fmla="*/ 16 w 16"/>
                  <a:gd name="T3" fmla="*/ 6 h 28"/>
                  <a:gd name="T4" fmla="*/ 14 w 16"/>
                  <a:gd name="T5" fmla="*/ 0 h 28"/>
                  <a:gd name="T6" fmla="*/ 12 w 16"/>
                  <a:gd name="T7" fmla="*/ 2 h 28"/>
                  <a:gd name="T8" fmla="*/ 10 w 16"/>
                  <a:gd name="T9" fmla="*/ 4 h 28"/>
                  <a:gd name="T10" fmla="*/ 6 w 16"/>
                  <a:gd name="T11" fmla="*/ 6 h 28"/>
                  <a:gd name="T12" fmla="*/ 5 w 16"/>
                  <a:gd name="T13" fmla="*/ 9 h 28"/>
                  <a:gd name="T14" fmla="*/ 2 w 16"/>
                  <a:gd name="T15" fmla="*/ 13 h 28"/>
                  <a:gd name="T16" fmla="*/ 1 w 16"/>
                  <a:gd name="T17" fmla="*/ 16 h 28"/>
                  <a:gd name="T18" fmla="*/ 0 w 16"/>
                  <a:gd name="T19" fmla="*/ 19 h 28"/>
                  <a:gd name="T20" fmla="*/ 3 w 16"/>
                  <a:gd name="T21" fmla="*/ 22 h 28"/>
                  <a:gd name="T22" fmla="*/ 3 w 16"/>
                  <a:gd name="T23" fmla="*/ 26 h 28"/>
                  <a:gd name="T24" fmla="*/ 4 w 16"/>
                  <a:gd name="T25" fmla="*/ 28 h 28"/>
                  <a:gd name="T26" fmla="*/ 8 w 16"/>
                  <a:gd name="T27" fmla="*/ 27 h 28"/>
                  <a:gd name="T28" fmla="*/ 9 w 16"/>
                  <a:gd name="T29" fmla="*/ 23 h 28"/>
                  <a:gd name="T30" fmla="*/ 12 w 16"/>
                  <a:gd name="T31" fmla="*/ 19 h 28"/>
                  <a:gd name="T32" fmla="*/ 13 w 16"/>
                  <a:gd name="T33" fmla="*/ 18 h 28"/>
                  <a:gd name="T34" fmla="*/ 13 w 16"/>
                  <a:gd name="T35" fmla="*/ 15 h 28"/>
                  <a:gd name="T36" fmla="*/ 14 w 16"/>
                  <a:gd name="T37" fmla="*/ 13 h 28"/>
                  <a:gd name="T38" fmla="*/ 15 w 16"/>
                  <a:gd name="T39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28">
                    <a:moveTo>
                      <a:pt x="15" y="10"/>
                    </a:moveTo>
                    <a:cubicBezTo>
                      <a:pt x="15" y="9"/>
                      <a:pt x="16" y="7"/>
                      <a:pt x="16" y="6"/>
                    </a:cubicBezTo>
                    <a:cubicBezTo>
                      <a:pt x="15" y="5"/>
                      <a:pt x="14" y="0"/>
                      <a:pt x="14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4"/>
                      <a:pt x="10" y="4"/>
                    </a:cubicBezTo>
                    <a:cubicBezTo>
                      <a:pt x="8" y="4"/>
                      <a:pt x="6" y="6"/>
                      <a:pt x="6" y="6"/>
                    </a:cubicBezTo>
                    <a:cubicBezTo>
                      <a:pt x="6" y="6"/>
                      <a:pt x="6" y="8"/>
                      <a:pt x="5" y="9"/>
                    </a:cubicBezTo>
                    <a:cubicBezTo>
                      <a:pt x="4" y="10"/>
                      <a:pt x="2" y="13"/>
                      <a:pt x="2" y="1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0" y="19"/>
                      <a:pt x="0" y="19"/>
                    </a:cubicBezTo>
                    <a:cubicBezTo>
                      <a:pt x="0" y="19"/>
                      <a:pt x="3" y="22"/>
                      <a:pt x="3" y="22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8"/>
                      <a:pt x="4" y="28"/>
                    </a:cubicBezTo>
                    <a:cubicBezTo>
                      <a:pt x="6" y="28"/>
                      <a:pt x="8" y="28"/>
                      <a:pt x="8" y="27"/>
                    </a:cubicBezTo>
                    <a:cubicBezTo>
                      <a:pt x="8" y="25"/>
                      <a:pt x="8" y="24"/>
                      <a:pt x="9" y="23"/>
                    </a:cubicBezTo>
                    <a:cubicBezTo>
                      <a:pt x="10" y="21"/>
                      <a:pt x="12" y="19"/>
                      <a:pt x="12" y="19"/>
                    </a:cubicBezTo>
                    <a:cubicBezTo>
                      <a:pt x="12" y="19"/>
                      <a:pt x="13" y="19"/>
                      <a:pt x="13" y="18"/>
                    </a:cubicBezTo>
                    <a:cubicBezTo>
                      <a:pt x="14" y="18"/>
                      <a:pt x="13" y="15"/>
                      <a:pt x="13" y="15"/>
                    </a:cubicBezTo>
                    <a:cubicBezTo>
                      <a:pt x="13" y="15"/>
                      <a:pt x="12" y="15"/>
                      <a:pt x="14" y="13"/>
                    </a:cubicBezTo>
                    <a:cubicBezTo>
                      <a:pt x="15" y="10"/>
                      <a:pt x="15" y="10"/>
                      <a:pt x="1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5" name="Freeform 190">
                <a:extLst>
                  <a:ext uri="{FF2B5EF4-FFF2-40B4-BE49-F238E27FC236}">
                    <a16:creationId xmlns:a16="http://schemas.microsoft.com/office/drawing/2014/main" id="{FB01156B-6DF3-2ACD-95C6-1CB883452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" y="3367"/>
                <a:ext cx="18" cy="14"/>
              </a:xfrm>
              <a:custGeom>
                <a:avLst/>
                <a:gdLst>
                  <a:gd name="T0" fmla="*/ 5 w 9"/>
                  <a:gd name="T1" fmla="*/ 0 h 7"/>
                  <a:gd name="T2" fmla="*/ 1 w 9"/>
                  <a:gd name="T3" fmla="*/ 3 h 7"/>
                  <a:gd name="T4" fmla="*/ 0 w 9"/>
                  <a:gd name="T5" fmla="*/ 6 h 7"/>
                  <a:gd name="T6" fmla="*/ 2 w 9"/>
                  <a:gd name="T7" fmla="*/ 6 h 7"/>
                  <a:gd name="T8" fmla="*/ 4 w 9"/>
                  <a:gd name="T9" fmla="*/ 5 h 7"/>
                  <a:gd name="T10" fmla="*/ 8 w 9"/>
                  <a:gd name="T11" fmla="*/ 2 h 7"/>
                  <a:gd name="T12" fmla="*/ 5 w 9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6"/>
                      <a:pt x="0" y="6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3" y="6"/>
                      <a:pt x="3" y="6"/>
                      <a:pt x="4" y="5"/>
                    </a:cubicBezTo>
                    <a:cubicBezTo>
                      <a:pt x="5" y="4"/>
                      <a:pt x="7" y="3"/>
                      <a:pt x="8" y="2"/>
                    </a:cubicBezTo>
                    <a:cubicBezTo>
                      <a:pt x="9" y="2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6" name="Freeform 191">
                <a:extLst>
                  <a:ext uri="{FF2B5EF4-FFF2-40B4-BE49-F238E27FC236}">
                    <a16:creationId xmlns:a16="http://schemas.microsoft.com/office/drawing/2014/main" id="{23CADE16-3A90-1BE4-7C98-09B9A88F0C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3096"/>
                <a:ext cx="12" cy="8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2 h 4"/>
                  <a:gd name="T4" fmla="*/ 4 w 6"/>
                  <a:gd name="T5" fmla="*/ 3 h 4"/>
                  <a:gd name="T6" fmla="*/ 5 w 6"/>
                  <a:gd name="T7" fmla="*/ 2 h 4"/>
                  <a:gd name="T8" fmla="*/ 3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2" y="3"/>
                      <a:pt x="4" y="3"/>
                    </a:cubicBezTo>
                    <a:cubicBezTo>
                      <a:pt x="6" y="4"/>
                      <a:pt x="5" y="2"/>
                      <a:pt x="5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7" name="Freeform 192">
                <a:extLst>
                  <a:ext uri="{FF2B5EF4-FFF2-40B4-BE49-F238E27FC236}">
                    <a16:creationId xmlns:a16="http://schemas.microsoft.com/office/drawing/2014/main" id="{CC91036F-2861-787D-11E5-209B770C2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4" y="3236"/>
                <a:ext cx="36" cy="28"/>
              </a:xfrm>
              <a:custGeom>
                <a:avLst/>
                <a:gdLst>
                  <a:gd name="T0" fmla="*/ 15 w 18"/>
                  <a:gd name="T1" fmla="*/ 0 h 14"/>
                  <a:gd name="T2" fmla="*/ 11 w 18"/>
                  <a:gd name="T3" fmla="*/ 1 h 14"/>
                  <a:gd name="T4" fmla="*/ 8 w 18"/>
                  <a:gd name="T5" fmla="*/ 3 h 14"/>
                  <a:gd name="T6" fmla="*/ 6 w 18"/>
                  <a:gd name="T7" fmla="*/ 7 h 14"/>
                  <a:gd name="T8" fmla="*/ 4 w 18"/>
                  <a:gd name="T9" fmla="*/ 7 h 14"/>
                  <a:gd name="T10" fmla="*/ 0 w 18"/>
                  <a:gd name="T11" fmla="*/ 7 h 14"/>
                  <a:gd name="T12" fmla="*/ 0 w 18"/>
                  <a:gd name="T13" fmla="*/ 11 h 14"/>
                  <a:gd name="T14" fmla="*/ 3 w 18"/>
                  <a:gd name="T15" fmla="*/ 13 h 14"/>
                  <a:gd name="T16" fmla="*/ 4 w 18"/>
                  <a:gd name="T17" fmla="*/ 13 h 14"/>
                  <a:gd name="T18" fmla="*/ 3 w 18"/>
                  <a:gd name="T19" fmla="*/ 10 h 14"/>
                  <a:gd name="T20" fmla="*/ 6 w 18"/>
                  <a:gd name="T21" fmla="*/ 8 h 14"/>
                  <a:gd name="T22" fmla="*/ 9 w 18"/>
                  <a:gd name="T23" fmla="*/ 7 h 14"/>
                  <a:gd name="T24" fmla="*/ 12 w 18"/>
                  <a:gd name="T25" fmla="*/ 4 h 14"/>
                  <a:gd name="T26" fmla="*/ 16 w 18"/>
                  <a:gd name="T27" fmla="*/ 2 h 14"/>
                  <a:gd name="T28" fmla="*/ 15 w 18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4">
                    <a:moveTo>
                      <a:pt x="15" y="0"/>
                    </a:moveTo>
                    <a:cubicBezTo>
                      <a:pt x="15" y="0"/>
                      <a:pt x="12" y="1"/>
                      <a:pt x="11" y="1"/>
                    </a:cubicBezTo>
                    <a:cubicBezTo>
                      <a:pt x="10" y="1"/>
                      <a:pt x="8" y="3"/>
                      <a:pt x="8" y="3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2" y="13"/>
                      <a:pt x="3" y="13"/>
                    </a:cubicBezTo>
                    <a:cubicBezTo>
                      <a:pt x="3" y="14"/>
                      <a:pt x="4" y="13"/>
                      <a:pt x="4" y="1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1" y="5"/>
                      <a:pt x="12" y="4"/>
                    </a:cubicBezTo>
                    <a:cubicBezTo>
                      <a:pt x="12" y="4"/>
                      <a:pt x="15" y="3"/>
                      <a:pt x="16" y="2"/>
                    </a:cubicBezTo>
                    <a:cubicBezTo>
                      <a:pt x="18" y="1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8" name="Freeform 193">
                <a:extLst>
                  <a:ext uri="{FF2B5EF4-FFF2-40B4-BE49-F238E27FC236}">
                    <a16:creationId xmlns:a16="http://schemas.microsoft.com/office/drawing/2014/main" id="{531F07FF-2B53-1935-3842-50D0CA038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6" y="3331"/>
                <a:ext cx="12" cy="38"/>
              </a:xfrm>
              <a:custGeom>
                <a:avLst/>
                <a:gdLst>
                  <a:gd name="T0" fmla="*/ 2 w 6"/>
                  <a:gd name="T1" fmla="*/ 9 h 19"/>
                  <a:gd name="T2" fmla="*/ 3 w 6"/>
                  <a:gd name="T3" fmla="*/ 4 h 19"/>
                  <a:gd name="T4" fmla="*/ 4 w 6"/>
                  <a:gd name="T5" fmla="*/ 0 h 19"/>
                  <a:gd name="T6" fmla="*/ 1 w 6"/>
                  <a:gd name="T7" fmla="*/ 0 h 19"/>
                  <a:gd name="T8" fmla="*/ 1 w 6"/>
                  <a:gd name="T9" fmla="*/ 6 h 19"/>
                  <a:gd name="T10" fmla="*/ 0 w 6"/>
                  <a:gd name="T11" fmla="*/ 11 h 19"/>
                  <a:gd name="T12" fmla="*/ 1 w 6"/>
                  <a:gd name="T13" fmla="*/ 12 h 19"/>
                  <a:gd name="T14" fmla="*/ 1 w 6"/>
                  <a:gd name="T15" fmla="*/ 15 h 19"/>
                  <a:gd name="T16" fmla="*/ 4 w 6"/>
                  <a:gd name="T17" fmla="*/ 19 h 19"/>
                  <a:gd name="T18" fmla="*/ 5 w 6"/>
                  <a:gd name="T19" fmla="*/ 16 h 19"/>
                  <a:gd name="T20" fmla="*/ 6 w 6"/>
                  <a:gd name="T21" fmla="*/ 14 h 19"/>
                  <a:gd name="T22" fmla="*/ 5 w 6"/>
                  <a:gd name="T23" fmla="*/ 10 h 19"/>
                  <a:gd name="T24" fmla="*/ 2 w 6"/>
                  <a:gd name="T25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9">
                    <a:moveTo>
                      <a:pt x="2" y="9"/>
                    </a:moveTo>
                    <a:cubicBezTo>
                      <a:pt x="2" y="9"/>
                      <a:pt x="3" y="5"/>
                      <a:pt x="3" y="4"/>
                    </a:cubicBezTo>
                    <a:cubicBezTo>
                      <a:pt x="3" y="3"/>
                      <a:pt x="4" y="1"/>
                      <a:pt x="4" y="0"/>
                    </a:cubicBezTo>
                    <a:cubicBezTo>
                      <a:pt x="4" y="0"/>
                      <a:pt x="1" y="0"/>
                      <a:pt x="1" y="0"/>
                    </a:cubicBezTo>
                    <a:cubicBezTo>
                      <a:pt x="1" y="0"/>
                      <a:pt x="1" y="5"/>
                      <a:pt x="1" y="6"/>
                    </a:cubicBezTo>
                    <a:cubicBezTo>
                      <a:pt x="1" y="7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" y="12"/>
                      <a:pt x="1" y="14"/>
                      <a:pt x="1" y="15"/>
                    </a:cubicBezTo>
                    <a:cubicBezTo>
                      <a:pt x="1" y="16"/>
                      <a:pt x="3" y="18"/>
                      <a:pt x="4" y="19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1"/>
                      <a:pt x="5" y="10"/>
                    </a:cubicBezTo>
                    <a:cubicBezTo>
                      <a:pt x="3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9" name="Freeform 194">
                <a:extLst>
                  <a:ext uri="{FF2B5EF4-FFF2-40B4-BE49-F238E27FC236}">
                    <a16:creationId xmlns:a16="http://schemas.microsoft.com/office/drawing/2014/main" id="{4EF372D1-C2B1-C043-8BF8-0288C5216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1" y="3192"/>
                <a:ext cx="38" cy="36"/>
              </a:xfrm>
              <a:custGeom>
                <a:avLst/>
                <a:gdLst>
                  <a:gd name="T0" fmla="*/ 18 w 19"/>
                  <a:gd name="T1" fmla="*/ 17 h 18"/>
                  <a:gd name="T2" fmla="*/ 17 w 19"/>
                  <a:gd name="T3" fmla="*/ 14 h 18"/>
                  <a:gd name="T4" fmla="*/ 14 w 19"/>
                  <a:gd name="T5" fmla="*/ 12 h 18"/>
                  <a:gd name="T6" fmla="*/ 13 w 19"/>
                  <a:gd name="T7" fmla="*/ 10 h 18"/>
                  <a:gd name="T8" fmla="*/ 10 w 19"/>
                  <a:gd name="T9" fmla="*/ 9 h 18"/>
                  <a:gd name="T10" fmla="*/ 9 w 19"/>
                  <a:gd name="T11" fmla="*/ 7 h 18"/>
                  <a:gd name="T12" fmla="*/ 10 w 19"/>
                  <a:gd name="T13" fmla="*/ 6 h 18"/>
                  <a:gd name="T14" fmla="*/ 12 w 19"/>
                  <a:gd name="T15" fmla="*/ 7 h 18"/>
                  <a:gd name="T16" fmla="*/ 14 w 19"/>
                  <a:gd name="T17" fmla="*/ 6 h 18"/>
                  <a:gd name="T18" fmla="*/ 14 w 19"/>
                  <a:gd name="T19" fmla="*/ 5 h 18"/>
                  <a:gd name="T20" fmla="*/ 11 w 19"/>
                  <a:gd name="T21" fmla="*/ 4 h 18"/>
                  <a:gd name="T22" fmla="*/ 12 w 19"/>
                  <a:gd name="T23" fmla="*/ 1 h 18"/>
                  <a:gd name="T24" fmla="*/ 10 w 19"/>
                  <a:gd name="T25" fmla="*/ 0 h 18"/>
                  <a:gd name="T26" fmla="*/ 8 w 19"/>
                  <a:gd name="T27" fmla="*/ 2 h 18"/>
                  <a:gd name="T28" fmla="*/ 7 w 19"/>
                  <a:gd name="T29" fmla="*/ 1 h 18"/>
                  <a:gd name="T30" fmla="*/ 6 w 19"/>
                  <a:gd name="T31" fmla="*/ 3 h 18"/>
                  <a:gd name="T32" fmla="*/ 6 w 19"/>
                  <a:gd name="T33" fmla="*/ 6 h 18"/>
                  <a:gd name="T34" fmla="*/ 4 w 19"/>
                  <a:gd name="T35" fmla="*/ 10 h 18"/>
                  <a:gd name="T36" fmla="*/ 2 w 19"/>
                  <a:gd name="T37" fmla="*/ 7 h 18"/>
                  <a:gd name="T38" fmla="*/ 1 w 19"/>
                  <a:gd name="T39" fmla="*/ 10 h 18"/>
                  <a:gd name="T40" fmla="*/ 0 w 19"/>
                  <a:gd name="T41" fmla="*/ 13 h 18"/>
                  <a:gd name="T42" fmla="*/ 2 w 19"/>
                  <a:gd name="T43" fmla="*/ 15 h 18"/>
                  <a:gd name="T44" fmla="*/ 3 w 19"/>
                  <a:gd name="T45" fmla="*/ 15 h 18"/>
                  <a:gd name="T46" fmla="*/ 4 w 19"/>
                  <a:gd name="T47" fmla="*/ 13 h 18"/>
                  <a:gd name="T48" fmla="*/ 6 w 19"/>
                  <a:gd name="T49" fmla="*/ 15 h 18"/>
                  <a:gd name="T50" fmla="*/ 8 w 19"/>
                  <a:gd name="T51" fmla="*/ 18 h 18"/>
                  <a:gd name="T52" fmla="*/ 10 w 19"/>
                  <a:gd name="T53" fmla="*/ 16 h 18"/>
                  <a:gd name="T54" fmla="*/ 14 w 19"/>
                  <a:gd name="T55" fmla="*/ 18 h 18"/>
                  <a:gd name="T56" fmla="*/ 18 w 19"/>
                  <a:gd name="T57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18">
                    <a:moveTo>
                      <a:pt x="18" y="17"/>
                    </a:moveTo>
                    <a:cubicBezTo>
                      <a:pt x="19" y="16"/>
                      <a:pt x="17" y="14"/>
                      <a:pt x="17" y="14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7"/>
                      <a:pt x="12" y="7"/>
                    </a:cubicBezTo>
                    <a:cubicBezTo>
                      <a:pt x="14" y="7"/>
                      <a:pt x="13" y="7"/>
                      <a:pt x="14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3"/>
                      <a:pt x="6" y="3"/>
                    </a:cubicBezTo>
                    <a:cubicBezTo>
                      <a:pt x="6" y="3"/>
                      <a:pt x="6" y="6"/>
                      <a:pt x="6" y="6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6"/>
                      <a:pt x="10" y="16"/>
                    </a:cubicBezTo>
                    <a:cubicBezTo>
                      <a:pt x="11" y="16"/>
                      <a:pt x="14" y="18"/>
                      <a:pt x="14" y="18"/>
                    </a:cubicBezTo>
                    <a:cubicBezTo>
                      <a:pt x="14" y="18"/>
                      <a:pt x="17" y="17"/>
                      <a:pt x="18" y="17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0" name="Freeform 195">
                <a:extLst>
                  <a:ext uri="{FF2B5EF4-FFF2-40B4-BE49-F238E27FC236}">
                    <a16:creationId xmlns:a16="http://schemas.microsoft.com/office/drawing/2014/main" id="{661A60F0-3104-8E21-501F-2A66E32E85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3" y="3084"/>
                <a:ext cx="38" cy="40"/>
              </a:xfrm>
              <a:custGeom>
                <a:avLst/>
                <a:gdLst>
                  <a:gd name="T0" fmla="*/ 15 w 19"/>
                  <a:gd name="T1" fmla="*/ 15 h 20"/>
                  <a:gd name="T2" fmla="*/ 12 w 19"/>
                  <a:gd name="T3" fmla="*/ 14 h 20"/>
                  <a:gd name="T4" fmla="*/ 10 w 19"/>
                  <a:gd name="T5" fmla="*/ 13 h 20"/>
                  <a:gd name="T6" fmla="*/ 8 w 19"/>
                  <a:gd name="T7" fmla="*/ 7 h 20"/>
                  <a:gd name="T8" fmla="*/ 8 w 19"/>
                  <a:gd name="T9" fmla="*/ 6 h 20"/>
                  <a:gd name="T10" fmla="*/ 7 w 19"/>
                  <a:gd name="T11" fmla="*/ 6 h 20"/>
                  <a:gd name="T12" fmla="*/ 7 w 19"/>
                  <a:gd name="T13" fmla="*/ 3 h 20"/>
                  <a:gd name="T14" fmla="*/ 6 w 19"/>
                  <a:gd name="T15" fmla="*/ 2 h 20"/>
                  <a:gd name="T16" fmla="*/ 6 w 19"/>
                  <a:gd name="T17" fmla="*/ 2 h 20"/>
                  <a:gd name="T18" fmla="*/ 5 w 19"/>
                  <a:gd name="T19" fmla="*/ 0 h 20"/>
                  <a:gd name="T20" fmla="*/ 2 w 19"/>
                  <a:gd name="T21" fmla="*/ 1 h 20"/>
                  <a:gd name="T22" fmla="*/ 1 w 19"/>
                  <a:gd name="T23" fmla="*/ 3 h 20"/>
                  <a:gd name="T24" fmla="*/ 0 w 19"/>
                  <a:gd name="T25" fmla="*/ 7 h 20"/>
                  <a:gd name="T26" fmla="*/ 5 w 19"/>
                  <a:gd name="T27" fmla="*/ 9 h 20"/>
                  <a:gd name="T28" fmla="*/ 7 w 19"/>
                  <a:gd name="T29" fmla="*/ 10 h 20"/>
                  <a:gd name="T30" fmla="*/ 8 w 19"/>
                  <a:gd name="T31" fmla="*/ 15 h 20"/>
                  <a:gd name="T32" fmla="*/ 11 w 19"/>
                  <a:gd name="T33" fmla="*/ 16 h 20"/>
                  <a:gd name="T34" fmla="*/ 17 w 19"/>
                  <a:gd name="T35" fmla="*/ 19 h 20"/>
                  <a:gd name="T36" fmla="*/ 18 w 19"/>
                  <a:gd name="T37" fmla="*/ 18 h 20"/>
                  <a:gd name="T38" fmla="*/ 15 w 19"/>
                  <a:gd name="T3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20">
                    <a:moveTo>
                      <a:pt x="15" y="15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9" y="8"/>
                      <a:pt x="8" y="7"/>
                    </a:cubicBezTo>
                    <a:cubicBezTo>
                      <a:pt x="8" y="7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5" y="1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4"/>
                      <a:pt x="0" y="7"/>
                      <a:pt x="0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7" y="10"/>
                      <a:pt x="7" y="10"/>
                    </a:cubicBezTo>
                    <a:cubicBezTo>
                      <a:pt x="7" y="11"/>
                      <a:pt x="8" y="15"/>
                      <a:pt x="8" y="15"/>
                    </a:cubicBezTo>
                    <a:cubicBezTo>
                      <a:pt x="8" y="15"/>
                      <a:pt x="10" y="16"/>
                      <a:pt x="11" y="16"/>
                    </a:cubicBezTo>
                    <a:cubicBezTo>
                      <a:pt x="12" y="17"/>
                      <a:pt x="14" y="19"/>
                      <a:pt x="17" y="19"/>
                    </a:cubicBezTo>
                    <a:cubicBezTo>
                      <a:pt x="19" y="20"/>
                      <a:pt x="18" y="18"/>
                      <a:pt x="18" y="18"/>
                    </a:cubicBezTo>
                    <a:lnTo>
                      <a:pt x="15" y="15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1" name="Freeform 196">
                <a:extLst>
                  <a:ext uri="{FF2B5EF4-FFF2-40B4-BE49-F238E27FC236}">
                    <a16:creationId xmlns:a16="http://schemas.microsoft.com/office/drawing/2014/main" id="{FF6077A7-7204-5A7F-1D34-880E88F5A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6" y="3038"/>
                <a:ext cx="62" cy="34"/>
              </a:xfrm>
              <a:custGeom>
                <a:avLst/>
                <a:gdLst>
                  <a:gd name="T0" fmla="*/ 4 w 31"/>
                  <a:gd name="T1" fmla="*/ 8 h 17"/>
                  <a:gd name="T2" fmla="*/ 1 w 31"/>
                  <a:gd name="T3" fmla="*/ 10 h 17"/>
                  <a:gd name="T4" fmla="*/ 2 w 31"/>
                  <a:gd name="T5" fmla="*/ 12 h 17"/>
                  <a:gd name="T6" fmla="*/ 6 w 31"/>
                  <a:gd name="T7" fmla="*/ 14 h 17"/>
                  <a:gd name="T8" fmla="*/ 7 w 31"/>
                  <a:gd name="T9" fmla="*/ 14 h 17"/>
                  <a:gd name="T10" fmla="*/ 9 w 31"/>
                  <a:gd name="T11" fmla="*/ 15 h 17"/>
                  <a:gd name="T12" fmla="*/ 12 w 31"/>
                  <a:gd name="T13" fmla="*/ 13 h 17"/>
                  <a:gd name="T14" fmla="*/ 13 w 31"/>
                  <a:gd name="T15" fmla="*/ 11 h 17"/>
                  <a:gd name="T16" fmla="*/ 15 w 31"/>
                  <a:gd name="T17" fmla="*/ 9 h 17"/>
                  <a:gd name="T18" fmla="*/ 17 w 31"/>
                  <a:gd name="T19" fmla="*/ 8 h 17"/>
                  <a:gd name="T20" fmla="*/ 17 w 31"/>
                  <a:gd name="T21" fmla="*/ 11 h 17"/>
                  <a:gd name="T22" fmla="*/ 16 w 31"/>
                  <a:gd name="T23" fmla="*/ 13 h 17"/>
                  <a:gd name="T24" fmla="*/ 15 w 31"/>
                  <a:gd name="T25" fmla="*/ 14 h 17"/>
                  <a:gd name="T26" fmla="*/ 13 w 31"/>
                  <a:gd name="T27" fmla="*/ 16 h 17"/>
                  <a:gd name="T28" fmla="*/ 15 w 31"/>
                  <a:gd name="T29" fmla="*/ 17 h 17"/>
                  <a:gd name="T30" fmla="*/ 17 w 31"/>
                  <a:gd name="T31" fmla="*/ 17 h 17"/>
                  <a:gd name="T32" fmla="*/ 20 w 31"/>
                  <a:gd name="T33" fmla="*/ 17 h 17"/>
                  <a:gd name="T34" fmla="*/ 26 w 31"/>
                  <a:gd name="T35" fmla="*/ 17 h 17"/>
                  <a:gd name="T36" fmla="*/ 28 w 31"/>
                  <a:gd name="T37" fmla="*/ 16 h 17"/>
                  <a:gd name="T38" fmla="*/ 27 w 31"/>
                  <a:gd name="T39" fmla="*/ 14 h 17"/>
                  <a:gd name="T40" fmla="*/ 24 w 31"/>
                  <a:gd name="T41" fmla="*/ 12 h 17"/>
                  <a:gd name="T42" fmla="*/ 25 w 31"/>
                  <a:gd name="T43" fmla="*/ 11 h 17"/>
                  <a:gd name="T44" fmla="*/ 28 w 31"/>
                  <a:gd name="T45" fmla="*/ 14 h 17"/>
                  <a:gd name="T46" fmla="*/ 30 w 31"/>
                  <a:gd name="T47" fmla="*/ 13 h 17"/>
                  <a:gd name="T48" fmla="*/ 29 w 31"/>
                  <a:gd name="T49" fmla="*/ 9 h 17"/>
                  <a:gd name="T50" fmla="*/ 25 w 31"/>
                  <a:gd name="T51" fmla="*/ 8 h 17"/>
                  <a:gd name="T52" fmla="*/ 23 w 31"/>
                  <a:gd name="T53" fmla="*/ 6 h 17"/>
                  <a:gd name="T54" fmla="*/ 20 w 31"/>
                  <a:gd name="T55" fmla="*/ 4 h 17"/>
                  <a:gd name="T56" fmla="*/ 21 w 31"/>
                  <a:gd name="T57" fmla="*/ 1 h 17"/>
                  <a:gd name="T58" fmla="*/ 17 w 31"/>
                  <a:gd name="T59" fmla="*/ 0 h 17"/>
                  <a:gd name="T60" fmla="*/ 13 w 31"/>
                  <a:gd name="T61" fmla="*/ 1 h 17"/>
                  <a:gd name="T62" fmla="*/ 12 w 31"/>
                  <a:gd name="T63" fmla="*/ 2 h 17"/>
                  <a:gd name="T64" fmla="*/ 12 w 31"/>
                  <a:gd name="T65" fmla="*/ 4 h 17"/>
                  <a:gd name="T66" fmla="*/ 10 w 31"/>
                  <a:gd name="T67" fmla="*/ 5 h 17"/>
                  <a:gd name="T68" fmla="*/ 9 w 31"/>
                  <a:gd name="T69" fmla="*/ 7 h 17"/>
                  <a:gd name="T70" fmla="*/ 6 w 31"/>
                  <a:gd name="T71" fmla="*/ 8 h 17"/>
                  <a:gd name="T72" fmla="*/ 4 w 31"/>
                  <a:gd name="T73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17">
                    <a:moveTo>
                      <a:pt x="4" y="8"/>
                    </a:moveTo>
                    <a:cubicBezTo>
                      <a:pt x="3" y="9"/>
                      <a:pt x="1" y="10"/>
                      <a:pt x="1" y="10"/>
                    </a:cubicBezTo>
                    <a:cubicBezTo>
                      <a:pt x="1" y="10"/>
                      <a:pt x="0" y="11"/>
                      <a:pt x="2" y="12"/>
                    </a:cubicBezTo>
                    <a:cubicBezTo>
                      <a:pt x="3" y="13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8" y="15"/>
                      <a:pt x="8" y="15"/>
                      <a:pt x="9" y="15"/>
                    </a:cubicBezTo>
                    <a:cubicBezTo>
                      <a:pt x="10" y="14"/>
                      <a:pt x="11" y="14"/>
                      <a:pt x="12" y="13"/>
                    </a:cubicBezTo>
                    <a:cubicBezTo>
                      <a:pt x="12" y="13"/>
                      <a:pt x="13" y="11"/>
                      <a:pt x="13" y="11"/>
                    </a:cubicBezTo>
                    <a:cubicBezTo>
                      <a:pt x="14" y="10"/>
                      <a:pt x="13" y="9"/>
                      <a:pt x="15" y="9"/>
                    </a:cubicBezTo>
                    <a:cubicBezTo>
                      <a:pt x="16" y="9"/>
                      <a:pt x="17" y="8"/>
                      <a:pt x="17" y="8"/>
                    </a:cubicBezTo>
                    <a:cubicBezTo>
                      <a:pt x="17" y="8"/>
                      <a:pt x="17" y="11"/>
                      <a:pt x="17" y="11"/>
                    </a:cubicBezTo>
                    <a:cubicBezTo>
                      <a:pt x="16" y="11"/>
                      <a:pt x="16" y="13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4" y="14"/>
                      <a:pt x="13" y="16"/>
                      <a:pt x="13" y="16"/>
                    </a:cubicBezTo>
                    <a:cubicBezTo>
                      <a:pt x="13" y="16"/>
                      <a:pt x="14" y="16"/>
                      <a:pt x="15" y="17"/>
                    </a:cubicBezTo>
                    <a:cubicBezTo>
                      <a:pt x="16" y="17"/>
                      <a:pt x="16" y="17"/>
                      <a:pt x="17" y="17"/>
                    </a:cubicBezTo>
                    <a:cubicBezTo>
                      <a:pt x="18" y="17"/>
                      <a:pt x="17" y="17"/>
                      <a:pt x="20" y="17"/>
                    </a:cubicBezTo>
                    <a:cubicBezTo>
                      <a:pt x="23" y="17"/>
                      <a:pt x="26" y="17"/>
                      <a:pt x="26" y="17"/>
                    </a:cubicBezTo>
                    <a:cubicBezTo>
                      <a:pt x="26" y="17"/>
                      <a:pt x="28" y="16"/>
                      <a:pt x="28" y="16"/>
                    </a:cubicBezTo>
                    <a:cubicBezTo>
                      <a:pt x="28" y="16"/>
                      <a:pt x="28" y="15"/>
                      <a:pt x="27" y="14"/>
                    </a:cubicBezTo>
                    <a:cubicBezTo>
                      <a:pt x="26" y="13"/>
                      <a:pt x="25" y="12"/>
                      <a:pt x="24" y="12"/>
                    </a:cubicBezTo>
                    <a:cubicBezTo>
                      <a:pt x="24" y="12"/>
                      <a:pt x="24" y="11"/>
                      <a:pt x="25" y="11"/>
                    </a:cubicBezTo>
                    <a:cubicBezTo>
                      <a:pt x="26" y="11"/>
                      <a:pt x="27" y="14"/>
                      <a:pt x="28" y="14"/>
                    </a:cubicBezTo>
                    <a:cubicBezTo>
                      <a:pt x="29" y="14"/>
                      <a:pt x="30" y="14"/>
                      <a:pt x="30" y="13"/>
                    </a:cubicBezTo>
                    <a:cubicBezTo>
                      <a:pt x="30" y="11"/>
                      <a:pt x="31" y="10"/>
                      <a:pt x="29" y="9"/>
                    </a:cubicBezTo>
                    <a:cubicBezTo>
                      <a:pt x="27" y="8"/>
                      <a:pt x="26" y="8"/>
                      <a:pt x="25" y="8"/>
                    </a:cubicBezTo>
                    <a:cubicBezTo>
                      <a:pt x="24" y="7"/>
                      <a:pt x="26" y="8"/>
                      <a:pt x="23" y="6"/>
                    </a:cubicBezTo>
                    <a:cubicBezTo>
                      <a:pt x="19" y="4"/>
                      <a:pt x="20" y="4"/>
                      <a:pt x="20" y="4"/>
                    </a:cubicBezTo>
                    <a:cubicBezTo>
                      <a:pt x="20" y="4"/>
                      <a:pt x="21" y="2"/>
                      <a:pt x="21" y="1"/>
                    </a:cubicBezTo>
                    <a:cubicBezTo>
                      <a:pt x="20" y="1"/>
                      <a:pt x="17" y="0"/>
                      <a:pt x="17" y="0"/>
                    </a:cubicBezTo>
                    <a:cubicBezTo>
                      <a:pt x="17" y="0"/>
                      <a:pt x="13" y="1"/>
                      <a:pt x="13" y="1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7"/>
                      <a:pt x="9" y="7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6" y="8"/>
                      <a:pt x="5" y="8"/>
                      <a:pt x="4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2" name="Freeform 197">
                <a:extLst>
                  <a:ext uri="{FF2B5EF4-FFF2-40B4-BE49-F238E27FC236}">
                    <a16:creationId xmlns:a16="http://schemas.microsoft.com/office/drawing/2014/main" id="{5EBA7D28-BE60-90C8-B193-47E78A90B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8" y="3214"/>
                <a:ext cx="14" cy="8"/>
              </a:xfrm>
              <a:custGeom>
                <a:avLst/>
                <a:gdLst>
                  <a:gd name="T0" fmla="*/ 5 w 7"/>
                  <a:gd name="T1" fmla="*/ 0 h 4"/>
                  <a:gd name="T2" fmla="*/ 3 w 7"/>
                  <a:gd name="T3" fmla="*/ 0 h 4"/>
                  <a:gd name="T4" fmla="*/ 0 w 7"/>
                  <a:gd name="T5" fmla="*/ 2 h 4"/>
                  <a:gd name="T6" fmla="*/ 1 w 7"/>
                  <a:gd name="T7" fmla="*/ 4 h 4"/>
                  <a:gd name="T8" fmla="*/ 5 w 7"/>
                  <a:gd name="T9" fmla="*/ 2 h 4"/>
                  <a:gd name="T10" fmla="*/ 5 w 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3" y="3"/>
                      <a:pt x="5" y="2"/>
                    </a:cubicBezTo>
                    <a:cubicBezTo>
                      <a:pt x="7" y="2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3" name="Freeform 198">
                <a:extLst>
                  <a:ext uri="{FF2B5EF4-FFF2-40B4-BE49-F238E27FC236}">
                    <a16:creationId xmlns:a16="http://schemas.microsoft.com/office/drawing/2014/main" id="{7660B7E8-17C3-097D-0E8F-A618CC201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3240"/>
                <a:ext cx="30" cy="24"/>
              </a:xfrm>
              <a:custGeom>
                <a:avLst/>
                <a:gdLst>
                  <a:gd name="T0" fmla="*/ 12 w 15"/>
                  <a:gd name="T1" fmla="*/ 6 h 12"/>
                  <a:gd name="T2" fmla="*/ 10 w 15"/>
                  <a:gd name="T3" fmla="*/ 4 h 12"/>
                  <a:gd name="T4" fmla="*/ 7 w 15"/>
                  <a:gd name="T5" fmla="*/ 4 h 12"/>
                  <a:gd name="T6" fmla="*/ 4 w 15"/>
                  <a:gd name="T7" fmla="*/ 2 h 12"/>
                  <a:gd name="T8" fmla="*/ 3 w 15"/>
                  <a:gd name="T9" fmla="*/ 0 h 12"/>
                  <a:gd name="T10" fmla="*/ 2 w 15"/>
                  <a:gd name="T11" fmla="*/ 0 h 12"/>
                  <a:gd name="T12" fmla="*/ 0 w 15"/>
                  <a:gd name="T13" fmla="*/ 2 h 12"/>
                  <a:gd name="T14" fmla="*/ 0 w 15"/>
                  <a:gd name="T15" fmla="*/ 4 h 12"/>
                  <a:gd name="T16" fmla="*/ 0 w 15"/>
                  <a:gd name="T17" fmla="*/ 6 h 12"/>
                  <a:gd name="T18" fmla="*/ 5 w 15"/>
                  <a:gd name="T19" fmla="*/ 10 h 12"/>
                  <a:gd name="T20" fmla="*/ 6 w 15"/>
                  <a:gd name="T21" fmla="*/ 11 h 12"/>
                  <a:gd name="T22" fmla="*/ 9 w 15"/>
                  <a:gd name="T23" fmla="*/ 12 h 12"/>
                  <a:gd name="T24" fmla="*/ 10 w 15"/>
                  <a:gd name="T25" fmla="*/ 11 h 12"/>
                  <a:gd name="T26" fmla="*/ 11 w 15"/>
                  <a:gd name="T27" fmla="*/ 10 h 12"/>
                  <a:gd name="T28" fmla="*/ 15 w 15"/>
                  <a:gd name="T29" fmla="*/ 8 h 12"/>
                  <a:gd name="T30" fmla="*/ 12 w 15"/>
                  <a:gd name="T3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12">
                    <a:moveTo>
                      <a:pt x="12" y="6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8" y="4"/>
                      <a:pt x="7" y="4"/>
                    </a:cubicBezTo>
                    <a:cubicBezTo>
                      <a:pt x="6" y="4"/>
                      <a:pt x="4" y="3"/>
                      <a:pt x="4" y="2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4" y="9"/>
                      <a:pt x="5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7" y="12"/>
                      <a:pt x="7" y="12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5" y="8"/>
                      <a:pt x="15" y="8"/>
                    </a:cubicBezTo>
                    <a:cubicBezTo>
                      <a:pt x="15" y="7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4" name="Freeform 199">
                <a:extLst>
                  <a:ext uri="{FF2B5EF4-FFF2-40B4-BE49-F238E27FC236}">
                    <a16:creationId xmlns:a16="http://schemas.microsoft.com/office/drawing/2014/main" id="{605753BD-4C0F-D965-4F32-F6F348FBCB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7" y="3349"/>
                <a:ext cx="20" cy="20"/>
              </a:xfrm>
              <a:custGeom>
                <a:avLst/>
                <a:gdLst>
                  <a:gd name="T0" fmla="*/ 7 w 10"/>
                  <a:gd name="T1" fmla="*/ 3 h 10"/>
                  <a:gd name="T2" fmla="*/ 5 w 10"/>
                  <a:gd name="T3" fmla="*/ 2 h 10"/>
                  <a:gd name="T4" fmla="*/ 4 w 10"/>
                  <a:gd name="T5" fmla="*/ 0 h 10"/>
                  <a:gd name="T6" fmla="*/ 2 w 10"/>
                  <a:gd name="T7" fmla="*/ 0 h 10"/>
                  <a:gd name="T8" fmla="*/ 0 w 10"/>
                  <a:gd name="T9" fmla="*/ 3 h 10"/>
                  <a:gd name="T10" fmla="*/ 2 w 10"/>
                  <a:gd name="T11" fmla="*/ 5 h 10"/>
                  <a:gd name="T12" fmla="*/ 3 w 10"/>
                  <a:gd name="T13" fmla="*/ 8 h 10"/>
                  <a:gd name="T14" fmla="*/ 6 w 10"/>
                  <a:gd name="T15" fmla="*/ 10 h 10"/>
                  <a:gd name="T16" fmla="*/ 9 w 10"/>
                  <a:gd name="T17" fmla="*/ 10 h 10"/>
                  <a:gd name="T18" fmla="*/ 9 w 10"/>
                  <a:gd name="T19" fmla="*/ 8 h 10"/>
                  <a:gd name="T20" fmla="*/ 10 w 10"/>
                  <a:gd name="T21" fmla="*/ 5 h 10"/>
                  <a:gd name="T22" fmla="*/ 7 w 10"/>
                  <a:gd name="T2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0">
                    <a:moveTo>
                      <a:pt x="7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5" y="9"/>
                      <a:pt x="6" y="10"/>
                    </a:cubicBezTo>
                    <a:cubicBezTo>
                      <a:pt x="7" y="10"/>
                      <a:pt x="8" y="10"/>
                      <a:pt x="9" y="10"/>
                    </a:cubicBezTo>
                    <a:cubicBezTo>
                      <a:pt x="9" y="9"/>
                      <a:pt x="9" y="8"/>
                      <a:pt x="9" y="8"/>
                    </a:cubicBezTo>
                    <a:cubicBezTo>
                      <a:pt x="9" y="8"/>
                      <a:pt x="10" y="5"/>
                      <a:pt x="10" y="5"/>
                    </a:cubicBezTo>
                    <a:cubicBezTo>
                      <a:pt x="10" y="5"/>
                      <a:pt x="7" y="3"/>
                      <a:pt x="7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5" name="Freeform 200">
                <a:extLst>
                  <a:ext uri="{FF2B5EF4-FFF2-40B4-BE49-F238E27FC236}">
                    <a16:creationId xmlns:a16="http://schemas.microsoft.com/office/drawing/2014/main" id="{221C1C36-7A5E-0988-C750-1FED9BEAB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2941"/>
                <a:ext cx="20" cy="22"/>
              </a:xfrm>
              <a:custGeom>
                <a:avLst/>
                <a:gdLst>
                  <a:gd name="T0" fmla="*/ 9 w 10"/>
                  <a:gd name="T1" fmla="*/ 2 h 11"/>
                  <a:gd name="T2" fmla="*/ 7 w 10"/>
                  <a:gd name="T3" fmla="*/ 0 h 11"/>
                  <a:gd name="T4" fmla="*/ 4 w 10"/>
                  <a:gd name="T5" fmla="*/ 0 h 11"/>
                  <a:gd name="T6" fmla="*/ 2 w 10"/>
                  <a:gd name="T7" fmla="*/ 2 h 11"/>
                  <a:gd name="T8" fmla="*/ 1 w 10"/>
                  <a:gd name="T9" fmla="*/ 6 h 11"/>
                  <a:gd name="T10" fmla="*/ 1 w 10"/>
                  <a:gd name="T11" fmla="*/ 8 h 11"/>
                  <a:gd name="T12" fmla="*/ 4 w 10"/>
                  <a:gd name="T13" fmla="*/ 9 h 11"/>
                  <a:gd name="T14" fmla="*/ 8 w 10"/>
                  <a:gd name="T15" fmla="*/ 8 h 11"/>
                  <a:gd name="T16" fmla="*/ 10 w 10"/>
                  <a:gd name="T17" fmla="*/ 5 h 11"/>
                  <a:gd name="T18" fmla="*/ 9 w 10"/>
                  <a:gd name="T1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2"/>
                    </a:moveTo>
                    <a:cubicBezTo>
                      <a:pt x="9" y="1"/>
                      <a:pt x="7" y="0"/>
                      <a:pt x="7" y="0"/>
                    </a:cubicBezTo>
                    <a:cubicBezTo>
                      <a:pt x="7" y="0"/>
                      <a:pt x="5" y="0"/>
                      <a:pt x="4" y="0"/>
                    </a:cubicBezTo>
                    <a:cubicBezTo>
                      <a:pt x="3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8"/>
                      <a:pt x="2" y="8"/>
                      <a:pt x="4" y="9"/>
                    </a:cubicBezTo>
                    <a:cubicBezTo>
                      <a:pt x="5" y="11"/>
                      <a:pt x="7" y="9"/>
                      <a:pt x="8" y="8"/>
                    </a:cubicBezTo>
                    <a:cubicBezTo>
                      <a:pt x="10" y="7"/>
                      <a:pt x="9" y="6"/>
                      <a:pt x="10" y="5"/>
                    </a:cubicBezTo>
                    <a:cubicBezTo>
                      <a:pt x="10" y="4"/>
                      <a:pt x="9" y="2"/>
                      <a:pt x="9" y="2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6" name="Freeform 201">
                <a:extLst>
                  <a:ext uri="{FF2B5EF4-FFF2-40B4-BE49-F238E27FC236}">
                    <a16:creationId xmlns:a16="http://schemas.microsoft.com/office/drawing/2014/main" id="{B1DE40FA-983C-0B85-4095-D19443FD7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5" y="3074"/>
                <a:ext cx="9" cy="4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1 h 2"/>
                  <a:gd name="T4" fmla="*/ 1 w 4"/>
                  <a:gd name="T5" fmla="*/ 2 h 2"/>
                  <a:gd name="T6" fmla="*/ 3 w 4"/>
                  <a:gd name="T7" fmla="*/ 1 h 2"/>
                  <a:gd name="T8" fmla="*/ 3 w 4"/>
                  <a:gd name="T9" fmla="*/ 0 h 2"/>
                  <a:gd name="T10" fmla="*/ 1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4" y="1"/>
                      <a:pt x="3" y="0"/>
                      <a:pt x="3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7" name="Freeform 202">
                <a:extLst>
                  <a:ext uri="{FF2B5EF4-FFF2-40B4-BE49-F238E27FC236}">
                    <a16:creationId xmlns:a16="http://schemas.microsoft.com/office/drawing/2014/main" id="{F38D5A2E-61AD-840D-3FBB-B8430EBB80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9" y="3080"/>
                <a:ext cx="6" cy="10"/>
              </a:xfrm>
              <a:custGeom>
                <a:avLst/>
                <a:gdLst>
                  <a:gd name="T0" fmla="*/ 1 w 3"/>
                  <a:gd name="T1" fmla="*/ 2 h 5"/>
                  <a:gd name="T2" fmla="*/ 0 w 3"/>
                  <a:gd name="T3" fmla="*/ 4 h 5"/>
                  <a:gd name="T4" fmla="*/ 1 w 3"/>
                  <a:gd name="T5" fmla="*/ 5 h 5"/>
                  <a:gd name="T6" fmla="*/ 2 w 3"/>
                  <a:gd name="T7" fmla="*/ 2 h 5"/>
                  <a:gd name="T8" fmla="*/ 2 w 3"/>
                  <a:gd name="T9" fmla="*/ 1 h 5"/>
                  <a:gd name="T10" fmla="*/ 1 w 3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3"/>
                      <a:pt x="2" y="2"/>
                    </a:cubicBezTo>
                    <a:cubicBezTo>
                      <a:pt x="3" y="0"/>
                      <a:pt x="2" y="1"/>
                      <a:pt x="2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8" name="Freeform 203">
                <a:extLst>
                  <a:ext uri="{FF2B5EF4-FFF2-40B4-BE49-F238E27FC236}">
                    <a16:creationId xmlns:a16="http://schemas.microsoft.com/office/drawing/2014/main" id="{2F9A6E99-63D9-C71B-8711-AC9E3AB13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9" y="3192"/>
                <a:ext cx="174" cy="161"/>
              </a:xfrm>
              <a:custGeom>
                <a:avLst/>
                <a:gdLst>
                  <a:gd name="T0" fmla="*/ 82 w 87"/>
                  <a:gd name="T1" fmla="*/ 23 h 80"/>
                  <a:gd name="T2" fmla="*/ 80 w 87"/>
                  <a:gd name="T3" fmla="*/ 20 h 80"/>
                  <a:gd name="T4" fmla="*/ 74 w 87"/>
                  <a:gd name="T5" fmla="*/ 20 h 80"/>
                  <a:gd name="T6" fmla="*/ 72 w 87"/>
                  <a:gd name="T7" fmla="*/ 13 h 80"/>
                  <a:gd name="T8" fmla="*/ 64 w 87"/>
                  <a:gd name="T9" fmla="*/ 9 h 80"/>
                  <a:gd name="T10" fmla="*/ 58 w 87"/>
                  <a:gd name="T11" fmla="*/ 9 h 80"/>
                  <a:gd name="T12" fmla="*/ 44 w 87"/>
                  <a:gd name="T13" fmla="*/ 5 h 80"/>
                  <a:gd name="T14" fmla="*/ 29 w 87"/>
                  <a:gd name="T15" fmla="*/ 1 h 80"/>
                  <a:gd name="T16" fmla="*/ 19 w 87"/>
                  <a:gd name="T17" fmla="*/ 3 h 80"/>
                  <a:gd name="T18" fmla="*/ 11 w 87"/>
                  <a:gd name="T19" fmla="*/ 8 h 80"/>
                  <a:gd name="T20" fmla="*/ 7 w 87"/>
                  <a:gd name="T21" fmla="*/ 11 h 80"/>
                  <a:gd name="T22" fmla="*/ 5 w 87"/>
                  <a:gd name="T23" fmla="*/ 18 h 80"/>
                  <a:gd name="T24" fmla="*/ 1 w 87"/>
                  <a:gd name="T25" fmla="*/ 25 h 80"/>
                  <a:gd name="T26" fmla="*/ 9 w 87"/>
                  <a:gd name="T27" fmla="*/ 33 h 80"/>
                  <a:gd name="T28" fmla="*/ 17 w 87"/>
                  <a:gd name="T29" fmla="*/ 36 h 80"/>
                  <a:gd name="T30" fmla="*/ 24 w 87"/>
                  <a:gd name="T31" fmla="*/ 44 h 80"/>
                  <a:gd name="T32" fmla="*/ 23 w 87"/>
                  <a:gd name="T33" fmla="*/ 53 h 80"/>
                  <a:gd name="T34" fmla="*/ 25 w 87"/>
                  <a:gd name="T35" fmla="*/ 59 h 80"/>
                  <a:gd name="T36" fmla="*/ 28 w 87"/>
                  <a:gd name="T37" fmla="*/ 64 h 80"/>
                  <a:gd name="T38" fmla="*/ 34 w 87"/>
                  <a:gd name="T39" fmla="*/ 68 h 80"/>
                  <a:gd name="T40" fmla="*/ 37 w 87"/>
                  <a:gd name="T41" fmla="*/ 65 h 80"/>
                  <a:gd name="T42" fmla="*/ 37 w 87"/>
                  <a:gd name="T43" fmla="*/ 56 h 80"/>
                  <a:gd name="T44" fmla="*/ 43 w 87"/>
                  <a:gd name="T45" fmla="*/ 60 h 80"/>
                  <a:gd name="T46" fmla="*/ 51 w 87"/>
                  <a:gd name="T47" fmla="*/ 66 h 80"/>
                  <a:gd name="T48" fmla="*/ 55 w 87"/>
                  <a:gd name="T49" fmla="*/ 76 h 80"/>
                  <a:gd name="T50" fmla="*/ 60 w 87"/>
                  <a:gd name="T51" fmla="*/ 78 h 80"/>
                  <a:gd name="T52" fmla="*/ 59 w 87"/>
                  <a:gd name="T53" fmla="*/ 70 h 80"/>
                  <a:gd name="T54" fmla="*/ 61 w 87"/>
                  <a:gd name="T55" fmla="*/ 64 h 80"/>
                  <a:gd name="T56" fmla="*/ 66 w 87"/>
                  <a:gd name="T57" fmla="*/ 61 h 80"/>
                  <a:gd name="T58" fmla="*/ 70 w 87"/>
                  <a:gd name="T59" fmla="*/ 65 h 80"/>
                  <a:gd name="T60" fmla="*/ 75 w 87"/>
                  <a:gd name="T61" fmla="*/ 71 h 80"/>
                  <a:gd name="T62" fmla="*/ 77 w 87"/>
                  <a:gd name="T63" fmla="*/ 72 h 80"/>
                  <a:gd name="T64" fmla="*/ 85 w 87"/>
                  <a:gd name="T65" fmla="*/ 73 h 80"/>
                  <a:gd name="T66" fmla="*/ 78 w 87"/>
                  <a:gd name="T67" fmla="*/ 66 h 80"/>
                  <a:gd name="T68" fmla="*/ 78 w 87"/>
                  <a:gd name="T69" fmla="*/ 58 h 80"/>
                  <a:gd name="T70" fmla="*/ 73 w 87"/>
                  <a:gd name="T71" fmla="*/ 49 h 80"/>
                  <a:gd name="T72" fmla="*/ 67 w 87"/>
                  <a:gd name="T73" fmla="*/ 44 h 80"/>
                  <a:gd name="T74" fmla="*/ 62 w 87"/>
                  <a:gd name="T75" fmla="*/ 34 h 80"/>
                  <a:gd name="T76" fmla="*/ 60 w 87"/>
                  <a:gd name="T77" fmla="*/ 27 h 80"/>
                  <a:gd name="T78" fmla="*/ 68 w 87"/>
                  <a:gd name="T79" fmla="*/ 29 h 80"/>
                  <a:gd name="T80" fmla="*/ 74 w 87"/>
                  <a:gd name="T81" fmla="*/ 32 h 80"/>
                  <a:gd name="T82" fmla="*/ 75 w 87"/>
                  <a:gd name="T83" fmla="*/ 36 h 80"/>
                  <a:gd name="T84" fmla="*/ 76 w 87"/>
                  <a:gd name="T85" fmla="*/ 38 h 80"/>
                  <a:gd name="T86" fmla="*/ 80 w 87"/>
                  <a:gd name="T87" fmla="*/ 31 h 80"/>
                  <a:gd name="T88" fmla="*/ 87 w 87"/>
                  <a:gd name="T89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7" h="80">
                    <a:moveTo>
                      <a:pt x="85" y="24"/>
                    </a:move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3" y="23"/>
                      <a:pt x="83" y="20"/>
                      <a:pt x="83" y="20"/>
                    </a:cubicBezTo>
                    <a:cubicBezTo>
                      <a:pt x="83" y="20"/>
                      <a:pt x="81" y="20"/>
                      <a:pt x="80" y="20"/>
                    </a:cubicBezTo>
                    <a:cubicBezTo>
                      <a:pt x="79" y="21"/>
                      <a:pt x="80" y="23"/>
                      <a:pt x="80" y="23"/>
                    </a:cubicBezTo>
                    <a:cubicBezTo>
                      <a:pt x="80" y="23"/>
                      <a:pt x="76" y="22"/>
                      <a:pt x="75" y="22"/>
                    </a:cubicBezTo>
                    <a:cubicBezTo>
                      <a:pt x="75" y="22"/>
                      <a:pt x="74" y="21"/>
                      <a:pt x="74" y="20"/>
                    </a:cubicBezTo>
                    <a:cubicBezTo>
                      <a:pt x="74" y="20"/>
                      <a:pt x="75" y="17"/>
                      <a:pt x="75" y="17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2" y="13"/>
                      <a:pt x="72" y="13"/>
                    </a:cubicBezTo>
                    <a:cubicBezTo>
                      <a:pt x="72" y="12"/>
                      <a:pt x="68" y="14"/>
                      <a:pt x="67" y="12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0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45" y="5"/>
                      <a:pt x="44" y="5"/>
                    </a:cubicBezTo>
                    <a:cubicBezTo>
                      <a:pt x="43" y="4"/>
                      <a:pt x="39" y="4"/>
                      <a:pt x="38" y="4"/>
                    </a:cubicBezTo>
                    <a:cubicBezTo>
                      <a:pt x="36" y="3"/>
                      <a:pt x="34" y="4"/>
                      <a:pt x="33" y="3"/>
                    </a:cubicBezTo>
                    <a:cubicBezTo>
                      <a:pt x="32" y="2"/>
                      <a:pt x="29" y="1"/>
                      <a:pt x="29" y="1"/>
                    </a:cubicBezTo>
                    <a:cubicBezTo>
                      <a:pt x="29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2" y="0"/>
                      <a:pt x="20" y="2"/>
                      <a:pt x="19" y="3"/>
                    </a:cubicBezTo>
                    <a:cubicBezTo>
                      <a:pt x="18" y="3"/>
                      <a:pt x="18" y="5"/>
                      <a:pt x="18" y="6"/>
                    </a:cubicBezTo>
                    <a:cubicBezTo>
                      <a:pt x="17" y="7"/>
                      <a:pt x="16" y="8"/>
                      <a:pt x="16" y="9"/>
                    </a:cubicBezTo>
                    <a:cubicBezTo>
                      <a:pt x="16" y="9"/>
                      <a:pt x="11" y="8"/>
                      <a:pt x="11" y="8"/>
                    </a:cubicBezTo>
                    <a:cubicBezTo>
                      <a:pt x="11" y="8"/>
                      <a:pt x="10" y="8"/>
                      <a:pt x="9" y="9"/>
                    </a:cubicBezTo>
                    <a:cubicBezTo>
                      <a:pt x="9" y="9"/>
                      <a:pt x="8" y="8"/>
                      <a:pt x="7" y="8"/>
                    </a:cubicBezTo>
                    <a:cubicBezTo>
                      <a:pt x="6" y="8"/>
                      <a:pt x="7" y="10"/>
                      <a:pt x="7" y="11"/>
                    </a:cubicBezTo>
                    <a:cubicBezTo>
                      <a:pt x="7" y="11"/>
                      <a:pt x="7" y="12"/>
                      <a:pt x="7" y="13"/>
                    </a:cubicBezTo>
                    <a:cubicBezTo>
                      <a:pt x="6" y="14"/>
                      <a:pt x="6" y="15"/>
                      <a:pt x="6" y="15"/>
                    </a:cubicBezTo>
                    <a:cubicBezTo>
                      <a:pt x="6" y="16"/>
                      <a:pt x="5" y="18"/>
                      <a:pt x="5" y="18"/>
                    </a:cubicBezTo>
                    <a:cubicBezTo>
                      <a:pt x="5" y="18"/>
                      <a:pt x="3" y="20"/>
                      <a:pt x="2" y="20"/>
                    </a:cubicBezTo>
                    <a:cubicBezTo>
                      <a:pt x="1" y="20"/>
                      <a:pt x="0" y="22"/>
                      <a:pt x="0" y="22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3" y="25"/>
                      <a:pt x="4" y="25"/>
                    </a:cubicBezTo>
                    <a:cubicBezTo>
                      <a:pt x="5" y="26"/>
                      <a:pt x="7" y="28"/>
                      <a:pt x="7" y="28"/>
                    </a:cubicBezTo>
                    <a:cubicBezTo>
                      <a:pt x="8" y="28"/>
                      <a:pt x="9" y="32"/>
                      <a:pt x="9" y="33"/>
                    </a:cubicBezTo>
                    <a:cubicBezTo>
                      <a:pt x="10" y="33"/>
                      <a:pt x="11" y="33"/>
                      <a:pt x="11" y="33"/>
                    </a:cubicBezTo>
                    <a:cubicBezTo>
                      <a:pt x="11" y="33"/>
                      <a:pt x="12" y="34"/>
                      <a:pt x="13" y="34"/>
                    </a:cubicBezTo>
                    <a:cubicBezTo>
                      <a:pt x="14" y="34"/>
                      <a:pt x="16" y="35"/>
                      <a:pt x="17" y="36"/>
                    </a:cubicBezTo>
                    <a:cubicBezTo>
                      <a:pt x="17" y="36"/>
                      <a:pt x="19" y="38"/>
                      <a:pt x="20" y="38"/>
                    </a:cubicBezTo>
                    <a:cubicBezTo>
                      <a:pt x="20" y="39"/>
                      <a:pt x="22" y="40"/>
                      <a:pt x="22" y="40"/>
                    </a:cubicBezTo>
                    <a:cubicBezTo>
                      <a:pt x="22" y="40"/>
                      <a:pt x="24" y="43"/>
                      <a:pt x="24" y="44"/>
                    </a:cubicBezTo>
                    <a:cubicBezTo>
                      <a:pt x="25" y="45"/>
                      <a:pt x="24" y="46"/>
                      <a:pt x="24" y="47"/>
                    </a:cubicBezTo>
                    <a:cubicBezTo>
                      <a:pt x="23" y="47"/>
                      <a:pt x="23" y="48"/>
                      <a:pt x="22" y="49"/>
                    </a:cubicBezTo>
                    <a:cubicBezTo>
                      <a:pt x="21" y="51"/>
                      <a:pt x="23" y="53"/>
                      <a:pt x="23" y="53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5" y="59"/>
                      <a:pt x="25" y="59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6" y="60"/>
                      <a:pt x="28" y="62"/>
                      <a:pt x="28" y="62"/>
                    </a:cubicBezTo>
                    <a:cubicBezTo>
                      <a:pt x="29" y="63"/>
                      <a:pt x="28" y="64"/>
                      <a:pt x="28" y="64"/>
                    </a:cubicBezTo>
                    <a:cubicBezTo>
                      <a:pt x="27" y="65"/>
                      <a:pt x="29" y="68"/>
                      <a:pt x="29" y="68"/>
                    </a:cubicBezTo>
                    <a:cubicBezTo>
                      <a:pt x="29" y="68"/>
                      <a:pt x="31" y="68"/>
                      <a:pt x="32" y="68"/>
                    </a:cubicBezTo>
                    <a:cubicBezTo>
                      <a:pt x="33" y="67"/>
                      <a:pt x="33" y="68"/>
                      <a:pt x="34" y="68"/>
                    </a:cubicBezTo>
                    <a:cubicBezTo>
                      <a:pt x="35" y="69"/>
                      <a:pt x="35" y="70"/>
                      <a:pt x="35" y="70"/>
                    </a:cubicBezTo>
                    <a:cubicBezTo>
                      <a:pt x="35" y="70"/>
                      <a:pt x="38" y="68"/>
                      <a:pt x="38" y="67"/>
                    </a:cubicBezTo>
                    <a:cubicBezTo>
                      <a:pt x="38" y="67"/>
                      <a:pt x="37" y="65"/>
                      <a:pt x="37" y="65"/>
                    </a:cubicBezTo>
                    <a:cubicBezTo>
                      <a:pt x="37" y="65"/>
                      <a:pt x="38" y="62"/>
                      <a:pt x="37" y="61"/>
                    </a:cubicBezTo>
                    <a:cubicBezTo>
                      <a:pt x="37" y="61"/>
                      <a:pt x="37" y="58"/>
                      <a:pt x="36" y="58"/>
                    </a:cubicBezTo>
                    <a:cubicBezTo>
                      <a:pt x="36" y="57"/>
                      <a:pt x="37" y="56"/>
                      <a:pt x="37" y="56"/>
                    </a:cubicBezTo>
                    <a:cubicBezTo>
                      <a:pt x="37" y="56"/>
                      <a:pt x="40" y="55"/>
                      <a:pt x="41" y="55"/>
                    </a:cubicBezTo>
                    <a:cubicBezTo>
                      <a:pt x="41" y="55"/>
                      <a:pt x="43" y="56"/>
                      <a:pt x="43" y="57"/>
                    </a:cubicBezTo>
                    <a:cubicBezTo>
                      <a:pt x="43" y="57"/>
                      <a:pt x="43" y="60"/>
                      <a:pt x="43" y="60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50" y="62"/>
                      <a:pt x="50" y="63"/>
                    </a:cubicBezTo>
                    <a:cubicBezTo>
                      <a:pt x="50" y="63"/>
                      <a:pt x="50" y="65"/>
                      <a:pt x="51" y="66"/>
                    </a:cubicBezTo>
                    <a:cubicBezTo>
                      <a:pt x="52" y="66"/>
                      <a:pt x="53" y="67"/>
                      <a:pt x="53" y="67"/>
                    </a:cubicBezTo>
                    <a:cubicBezTo>
                      <a:pt x="53" y="67"/>
                      <a:pt x="55" y="71"/>
                      <a:pt x="55" y="72"/>
                    </a:cubicBezTo>
                    <a:cubicBezTo>
                      <a:pt x="55" y="73"/>
                      <a:pt x="55" y="74"/>
                      <a:pt x="55" y="76"/>
                    </a:cubicBezTo>
                    <a:cubicBezTo>
                      <a:pt x="55" y="78"/>
                      <a:pt x="55" y="77"/>
                      <a:pt x="55" y="77"/>
                    </a:cubicBezTo>
                    <a:cubicBezTo>
                      <a:pt x="55" y="77"/>
                      <a:pt x="57" y="78"/>
                      <a:pt x="58" y="79"/>
                    </a:cubicBezTo>
                    <a:cubicBezTo>
                      <a:pt x="60" y="80"/>
                      <a:pt x="59" y="79"/>
                      <a:pt x="60" y="78"/>
                    </a:cubicBezTo>
                    <a:cubicBezTo>
                      <a:pt x="61" y="78"/>
                      <a:pt x="60" y="77"/>
                      <a:pt x="60" y="76"/>
                    </a:cubicBezTo>
                    <a:cubicBezTo>
                      <a:pt x="60" y="75"/>
                      <a:pt x="60" y="74"/>
                      <a:pt x="60" y="72"/>
                    </a:cubicBezTo>
                    <a:cubicBezTo>
                      <a:pt x="59" y="71"/>
                      <a:pt x="59" y="70"/>
                      <a:pt x="59" y="70"/>
                    </a:cubicBezTo>
                    <a:cubicBezTo>
                      <a:pt x="59" y="70"/>
                      <a:pt x="60" y="68"/>
                      <a:pt x="60" y="68"/>
                    </a:cubicBezTo>
                    <a:cubicBezTo>
                      <a:pt x="60" y="68"/>
                      <a:pt x="60" y="67"/>
                      <a:pt x="60" y="66"/>
                    </a:cubicBezTo>
                    <a:cubicBezTo>
                      <a:pt x="60" y="65"/>
                      <a:pt x="61" y="64"/>
                      <a:pt x="61" y="64"/>
                    </a:cubicBezTo>
                    <a:cubicBezTo>
                      <a:pt x="61" y="64"/>
                      <a:pt x="62" y="63"/>
                      <a:pt x="62" y="62"/>
                    </a:cubicBezTo>
                    <a:cubicBezTo>
                      <a:pt x="63" y="61"/>
                      <a:pt x="63" y="62"/>
                      <a:pt x="63" y="61"/>
                    </a:cubicBezTo>
                    <a:cubicBezTo>
                      <a:pt x="64" y="61"/>
                      <a:pt x="65" y="61"/>
                      <a:pt x="66" y="61"/>
                    </a:cubicBezTo>
                    <a:cubicBezTo>
                      <a:pt x="67" y="61"/>
                      <a:pt x="68" y="61"/>
                      <a:pt x="68" y="61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0" y="64"/>
                      <a:pt x="70" y="65"/>
                    </a:cubicBezTo>
                    <a:cubicBezTo>
                      <a:pt x="70" y="65"/>
                      <a:pt x="71" y="67"/>
                      <a:pt x="71" y="67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4" y="69"/>
                      <a:pt x="75" y="70"/>
                      <a:pt x="75" y="71"/>
                    </a:cubicBezTo>
                    <a:cubicBezTo>
                      <a:pt x="75" y="71"/>
                      <a:pt x="75" y="73"/>
                      <a:pt x="76" y="74"/>
                    </a:cubicBezTo>
                    <a:cubicBezTo>
                      <a:pt x="77" y="75"/>
                      <a:pt x="76" y="73"/>
                      <a:pt x="76" y="73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83" y="74"/>
                      <a:pt x="84" y="74"/>
                    </a:cubicBezTo>
                    <a:cubicBezTo>
                      <a:pt x="84" y="74"/>
                      <a:pt x="85" y="73"/>
                      <a:pt x="85" y="73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2" y="69"/>
                      <a:pt x="79" y="67"/>
                      <a:pt x="78" y="66"/>
                    </a:cubicBezTo>
                    <a:cubicBezTo>
                      <a:pt x="78" y="66"/>
                      <a:pt x="77" y="64"/>
                      <a:pt x="77" y="64"/>
                    </a:cubicBezTo>
                    <a:cubicBezTo>
                      <a:pt x="76" y="63"/>
                      <a:pt x="76" y="62"/>
                      <a:pt x="76" y="61"/>
                    </a:cubicBezTo>
                    <a:cubicBezTo>
                      <a:pt x="76" y="60"/>
                      <a:pt x="77" y="59"/>
                      <a:pt x="78" y="58"/>
                    </a:cubicBezTo>
                    <a:cubicBezTo>
                      <a:pt x="79" y="56"/>
                      <a:pt x="77" y="58"/>
                      <a:pt x="77" y="58"/>
                    </a:cubicBezTo>
                    <a:cubicBezTo>
                      <a:pt x="77" y="58"/>
                      <a:pt x="76" y="55"/>
                      <a:pt x="76" y="54"/>
                    </a:cubicBezTo>
                    <a:cubicBezTo>
                      <a:pt x="76" y="54"/>
                      <a:pt x="73" y="49"/>
                      <a:pt x="73" y="49"/>
                    </a:cubicBezTo>
                    <a:cubicBezTo>
                      <a:pt x="73" y="49"/>
                      <a:pt x="72" y="48"/>
                      <a:pt x="72" y="48"/>
                    </a:cubicBezTo>
                    <a:cubicBezTo>
                      <a:pt x="72" y="47"/>
                      <a:pt x="70" y="46"/>
                      <a:pt x="69" y="46"/>
                    </a:cubicBezTo>
                    <a:cubicBezTo>
                      <a:pt x="68" y="46"/>
                      <a:pt x="68" y="45"/>
                      <a:pt x="67" y="44"/>
                    </a:cubicBezTo>
                    <a:cubicBezTo>
                      <a:pt x="67" y="44"/>
                      <a:pt x="67" y="42"/>
                      <a:pt x="67" y="41"/>
                    </a:cubicBezTo>
                    <a:cubicBezTo>
                      <a:pt x="67" y="40"/>
                      <a:pt x="65" y="39"/>
                      <a:pt x="65" y="38"/>
                    </a:cubicBezTo>
                    <a:cubicBezTo>
                      <a:pt x="64" y="37"/>
                      <a:pt x="64" y="36"/>
                      <a:pt x="62" y="34"/>
                    </a:cubicBezTo>
                    <a:cubicBezTo>
                      <a:pt x="61" y="33"/>
                      <a:pt x="60" y="31"/>
                      <a:pt x="60" y="31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8"/>
                      <a:pt x="64" y="28"/>
                      <a:pt x="65" y="28"/>
                    </a:cubicBezTo>
                    <a:cubicBezTo>
                      <a:pt x="65" y="28"/>
                      <a:pt x="68" y="29"/>
                      <a:pt x="68" y="29"/>
                    </a:cubicBezTo>
                    <a:cubicBezTo>
                      <a:pt x="68" y="29"/>
                      <a:pt x="70" y="29"/>
                      <a:pt x="70" y="30"/>
                    </a:cubicBezTo>
                    <a:cubicBezTo>
                      <a:pt x="71" y="30"/>
                      <a:pt x="71" y="30"/>
                      <a:pt x="72" y="30"/>
                    </a:cubicBezTo>
                    <a:cubicBezTo>
                      <a:pt x="72" y="30"/>
                      <a:pt x="73" y="31"/>
                      <a:pt x="74" y="32"/>
                    </a:cubicBezTo>
                    <a:cubicBezTo>
                      <a:pt x="74" y="32"/>
                      <a:pt x="73" y="33"/>
                      <a:pt x="73" y="34"/>
                    </a:cubicBezTo>
                    <a:cubicBezTo>
                      <a:pt x="72" y="34"/>
                      <a:pt x="73" y="35"/>
                      <a:pt x="73" y="35"/>
                    </a:cubicBezTo>
                    <a:cubicBezTo>
                      <a:pt x="73" y="35"/>
                      <a:pt x="75" y="35"/>
                      <a:pt x="75" y="36"/>
                    </a:cubicBezTo>
                    <a:cubicBezTo>
                      <a:pt x="76" y="36"/>
                      <a:pt x="75" y="37"/>
                      <a:pt x="75" y="37"/>
                    </a:cubicBezTo>
                    <a:cubicBezTo>
                      <a:pt x="75" y="37"/>
                      <a:pt x="75" y="39"/>
                      <a:pt x="75" y="40"/>
                    </a:cubicBezTo>
                    <a:cubicBezTo>
                      <a:pt x="75" y="40"/>
                      <a:pt x="76" y="38"/>
                      <a:pt x="76" y="38"/>
                    </a:cubicBezTo>
                    <a:cubicBezTo>
                      <a:pt x="76" y="38"/>
                      <a:pt x="77" y="37"/>
                      <a:pt x="77" y="36"/>
                    </a:cubicBezTo>
                    <a:cubicBezTo>
                      <a:pt x="77" y="35"/>
                      <a:pt x="78" y="34"/>
                      <a:pt x="78" y="34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5" y="28"/>
                      <a:pt x="86" y="28"/>
                    </a:cubicBezTo>
                    <a:cubicBezTo>
                      <a:pt x="87" y="27"/>
                      <a:pt x="86" y="27"/>
                      <a:pt x="87" y="27"/>
                    </a:cubicBezTo>
                    <a:cubicBezTo>
                      <a:pt x="87" y="27"/>
                      <a:pt x="87" y="25"/>
                      <a:pt x="87" y="25"/>
                    </a:cubicBezTo>
                    <a:lnTo>
                      <a:pt x="85" y="24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1019" name="Freeform 204">
                <a:extLst>
                  <a:ext uri="{FF2B5EF4-FFF2-40B4-BE49-F238E27FC236}">
                    <a16:creationId xmlns:a16="http://schemas.microsoft.com/office/drawing/2014/main" id="{E52F19EE-C52F-89DA-9D37-683E43897C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" y="2835"/>
                <a:ext cx="403" cy="387"/>
              </a:xfrm>
              <a:custGeom>
                <a:avLst/>
                <a:gdLst>
                  <a:gd name="T0" fmla="*/ 143 w 201"/>
                  <a:gd name="T1" fmla="*/ 176 h 193"/>
                  <a:gd name="T2" fmla="*/ 129 w 201"/>
                  <a:gd name="T3" fmla="*/ 165 h 193"/>
                  <a:gd name="T4" fmla="*/ 142 w 201"/>
                  <a:gd name="T5" fmla="*/ 164 h 193"/>
                  <a:gd name="T6" fmla="*/ 153 w 201"/>
                  <a:gd name="T7" fmla="*/ 177 h 193"/>
                  <a:gd name="T8" fmla="*/ 157 w 201"/>
                  <a:gd name="T9" fmla="*/ 167 h 193"/>
                  <a:gd name="T10" fmla="*/ 145 w 201"/>
                  <a:gd name="T11" fmla="*/ 155 h 193"/>
                  <a:gd name="T12" fmla="*/ 128 w 201"/>
                  <a:gd name="T13" fmla="*/ 147 h 193"/>
                  <a:gd name="T14" fmla="*/ 111 w 201"/>
                  <a:gd name="T15" fmla="*/ 138 h 193"/>
                  <a:gd name="T16" fmla="*/ 111 w 201"/>
                  <a:gd name="T17" fmla="*/ 150 h 193"/>
                  <a:gd name="T18" fmla="*/ 115 w 201"/>
                  <a:gd name="T19" fmla="*/ 159 h 193"/>
                  <a:gd name="T20" fmla="*/ 106 w 201"/>
                  <a:gd name="T21" fmla="*/ 155 h 193"/>
                  <a:gd name="T22" fmla="*/ 93 w 201"/>
                  <a:gd name="T23" fmla="*/ 151 h 193"/>
                  <a:gd name="T24" fmla="*/ 96 w 201"/>
                  <a:gd name="T25" fmla="*/ 147 h 193"/>
                  <a:gd name="T26" fmla="*/ 98 w 201"/>
                  <a:gd name="T27" fmla="*/ 136 h 193"/>
                  <a:gd name="T28" fmla="*/ 101 w 201"/>
                  <a:gd name="T29" fmla="*/ 127 h 193"/>
                  <a:gd name="T30" fmla="*/ 106 w 201"/>
                  <a:gd name="T31" fmla="*/ 135 h 193"/>
                  <a:gd name="T32" fmla="*/ 99 w 201"/>
                  <a:gd name="T33" fmla="*/ 120 h 193"/>
                  <a:gd name="T34" fmla="*/ 90 w 201"/>
                  <a:gd name="T35" fmla="*/ 109 h 193"/>
                  <a:gd name="T36" fmla="*/ 76 w 201"/>
                  <a:gd name="T37" fmla="*/ 96 h 193"/>
                  <a:gd name="T38" fmla="*/ 79 w 201"/>
                  <a:gd name="T39" fmla="*/ 76 h 193"/>
                  <a:gd name="T40" fmla="*/ 84 w 201"/>
                  <a:gd name="T41" fmla="*/ 81 h 193"/>
                  <a:gd name="T42" fmla="*/ 102 w 201"/>
                  <a:gd name="T43" fmla="*/ 91 h 193"/>
                  <a:gd name="T44" fmla="*/ 114 w 201"/>
                  <a:gd name="T45" fmla="*/ 97 h 193"/>
                  <a:gd name="T46" fmla="*/ 106 w 201"/>
                  <a:gd name="T47" fmla="*/ 91 h 193"/>
                  <a:gd name="T48" fmla="*/ 110 w 201"/>
                  <a:gd name="T49" fmla="*/ 84 h 193"/>
                  <a:gd name="T50" fmla="*/ 124 w 201"/>
                  <a:gd name="T51" fmla="*/ 93 h 193"/>
                  <a:gd name="T52" fmla="*/ 113 w 201"/>
                  <a:gd name="T53" fmla="*/ 80 h 193"/>
                  <a:gd name="T54" fmla="*/ 122 w 201"/>
                  <a:gd name="T55" fmla="*/ 78 h 193"/>
                  <a:gd name="T56" fmla="*/ 138 w 201"/>
                  <a:gd name="T57" fmla="*/ 82 h 193"/>
                  <a:gd name="T58" fmla="*/ 123 w 201"/>
                  <a:gd name="T59" fmla="*/ 71 h 193"/>
                  <a:gd name="T60" fmla="*/ 115 w 201"/>
                  <a:gd name="T61" fmla="*/ 67 h 193"/>
                  <a:gd name="T62" fmla="*/ 123 w 201"/>
                  <a:gd name="T63" fmla="*/ 57 h 193"/>
                  <a:gd name="T64" fmla="*/ 146 w 201"/>
                  <a:gd name="T65" fmla="*/ 46 h 193"/>
                  <a:gd name="T66" fmla="*/ 163 w 201"/>
                  <a:gd name="T67" fmla="*/ 43 h 193"/>
                  <a:gd name="T68" fmla="*/ 195 w 201"/>
                  <a:gd name="T69" fmla="*/ 36 h 193"/>
                  <a:gd name="T70" fmla="*/ 197 w 201"/>
                  <a:gd name="T71" fmla="*/ 9 h 193"/>
                  <a:gd name="T72" fmla="*/ 182 w 201"/>
                  <a:gd name="T73" fmla="*/ 9 h 193"/>
                  <a:gd name="T74" fmla="*/ 163 w 201"/>
                  <a:gd name="T75" fmla="*/ 24 h 193"/>
                  <a:gd name="T76" fmla="*/ 132 w 201"/>
                  <a:gd name="T77" fmla="*/ 23 h 193"/>
                  <a:gd name="T78" fmla="*/ 113 w 201"/>
                  <a:gd name="T79" fmla="*/ 27 h 193"/>
                  <a:gd name="T80" fmla="*/ 84 w 201"/>
                  <a:gd name="T81" fmla="*/ 39 h 193"/>
                  <a:gd name="T82" fmla="*/ 47 w 201"/>
                  <a:gd name="T83" fmla="*/ 57 h 193"/>
                  <a:gd name="T84" fmla="*/ 23 w 201"/>
                  <a:gd name="T85" fmla="*/ 71 h 193"/>
                  <a:gd name="T86" fmla="*/ 22 w 201"/>
                  <a:gd name="T87" fmla="*/ 78 h 193"/>
                  <a:gd name="T88" fmla="*/ 17 w 201"/>
                  <a:gd name="T89" fmla="*/ 95 h 193"/>
                  <a:gd name="T90" fmla="*/ 3 w 201"/>
                  <a:gd name="T91" fmla="*/ 118 h 193"/>
                  <a:gd name="T92" fmla="*/ 4 w 201"/>
                  <a:gd name="T93" fmla="*/ 126 h 193"/>
                  <a:gd name="T94" fmla="*/ 7 w 201"/>
                  <a:gd name="T95" fmla="*/ 144 h 193"/>
                  <a:gd name="T96" fmla="*/ 22 w 201"/>
                  <a:gd name="T97" fmla="*/ 156 h 193"/>
                  <a:gd name="T98" fmla="*/ 38 w 201"/>
                  <a:gd name="T99" fmla="*/ 156 h 193"/>
                  <a:gd name="T100" fmla="*/ 23 w 201"/>
                  <a:gd name="T101" fmla="*/ 164 h 193"/>
                  <a:gd name="T102" fmla="*/ 25 w 201"/>
                  <a:gd name="T103" fmla="*/ 168 h 193"/>
                  <a:gd name="T104" fmla="*/ 35 w 201"/>
                  <a:gd name="T105" fmla="*/ 170 h 193"/>
                  <a:gd name="T106" fmla="*/ 48 w 201"/>
                  <a:gd name="T107" fmla="*/ 175 h 193"/>
                  <a:gd name="T108" fmla="*/ 70 w 201"/>
                  <a:gd name="T109" fmla="*/ 175 h 193"/>
                  <a:gd name="T110" fmla="*/ 88 w 201"/>
                  <a:gd name="T111" fmla="*/ 170 h 193"/>
                  <a:gd name="T112" fmla="*/ 104 w 201"/>
                  <a:gd name="T113" fmla="*/ 177 h 193"/>
                  <a:gd name="T114" fmla="*/ 108 w 201"/>
                  <a:gd name="T115" fmla="*/ 181 h 193"/>
                  <a:gd name="T116" fmla="*/ 113 w 201"/>
                  <a:gd name="T117" fmla="*/ 188 h 193"/>
                  <a:gd name="T118" fmla="*/ 127 w 201"/>
                  <a:gd name="T119" fmla="*/ 179 h 193"/>
                  <a:gd name="T120" fmla="*/ 129 w 201"/>
                  <a:gd name="T121" fmla="*/ 184 h 193"/>
                  <a:gd name="T122" fmla="*/ 141 w 201"/>
                  <a:gd name="T123" fmla="*/ 18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1" h="193">
                    <a:moveTo>
                      <a:pt x="149" y="188"/>
                    </a:moveTo>
                    <a:cubicBezTo>
                      <a:pt x="148" y="188"/>
                      <a:pt x="148" y="188"/>
                      <a:pt x="148" y="188"/>
                    </a:cubicBezTo>
                    <a:cubicBezTo>
                      <a:pt x="148" y="185"/>
                      <a:pt x="148" y="185"/>
                      <a:pt x="148" y="185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45" y="181"/>
                      <a:pt x="145" y="181"/>
                      <a:pt x="145" y="181"/>
                    </a:cubicBezTo>
                    <a:cubicBezTo>
                      <a:pt x="143" y="176"/>
                      <a:pt x="143" y="176"/>
                      <a:pt x="143" y="176"/>
                    </a:cubicBezTo>
                    <a:cubicBezTo>
                      <a:pt x="143" y="176"/>
                      <a:pt x="142" y="172"/>
                      <a:pt x="142" y="172"/>
                    </a:cubicBezTo>
                    <a:cubicBezTo>
                      <a:pt x="142" y="171"/>
                      <a:pt x="141" y="170"/>
                      <a:pt x="141" y="170"/>
                    </a:cubicBezTo>
                    <a:cubicBezTo>
                      <a:pt x="141" y="166"/>
                      <a:pt x="141" y="166"/>
                      <a:pt x="141" y="166"/>
                    </a:cubicBezTo>
                    <a:cubicBezTo>
                      <a:pt x="136" y="165"/>
                      <a:pt x="136" y="165"/>
                      <a:pt x="136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29" y="165"/>
                      <a:pt x="129" y="165"/>
                      <a:pt x="129" y="165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131" y="163"/>
                      <a:pt x="131" y="163"/>
                      <a:pt x="131" y="163"/>
                    </a:cubicBezTo>
                    <a:cubicBezTo>
                      <a:pt x="131" y="163"/>
                      <a:pt x="134" y="163"/>
                      <a:pt x="135" y="163"/>
                    </a:cubicBezTo>
                    <a:cubicBezTo>
                      <a:pt x="136" y="163"/>
                      <a:pt x="137" y="162"/>
                      <a:pt x="137" y="162"/>
                    </a:cubicBezTo>
                    <a:cubicBezTo>
                      <a:pt x="140" y="161"/>
                      <a:pt x="140" y="161"/>
                      <a:pt x="140" y="161"/>
                    </a:cubicBezTo>
                    <a:cubicBezTo>
                      <a:pt x="142" y="164"/>
                      <a:pt x="142" y="164"/>
                      <a:pt x="142" y="164"/>
                    </a:cubicBezTo>
                    <a:cubicBezTo>
                      <a:pt x="144" y="166"/>
                      <a:pt x="144" y="166"/>
                      <a:pt x="144" y="166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72"/>
                      <a:pt x="147" y="172"/>
                      <a:pt x="147" y="172"/>
                    </a:cubicBezTo>
                    <a:cubicBezTo>
                      <a:pt x="147" y="172"/>
                      <a:pt x="152" y="173"/>
                      <a:pt x="153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77"/>
                      <a:pt x="153" y="177"/>
                      <a:pt x="153" y="177"/>
                    </a:cubicBezTo>
                    <a:cubicBezTo>
                      <a:pt x="153" y="177"/>
                      <a:pt x="156" y="176"/>
                      <a:pt x="157" y="176"/>
                    </a:cubicBezTo>
                    <a:cubicBezTo>
                      <a:pt x="157" y="176"/>
                      <a:pt x="160" y="176"/>
                      <a:pt x="160" y="176"/>
                    </a:cubicBezTo>
                    <a:cubicBezTo>
                      <a:pt x="161" y="176"/>
                      <a:pt x="163" y="174"/>
                      <a:pt x="163" y="174"/>
                    </a:cubicBezTo>
                    <a:cubicBezTo>
                      <a:pt x="164" y="174"/>
                      <a:pt x="163" y="170"/>
                      <a:pt x="163" y="170"/>
                    </a:cubicBezTo>
                    <a:cubicBezTo>
                      <a:pt x="163" y="170"/>
                      <a:pt x="160" y="168"/>
                      <a:pt x="160" y="167"/>
                    </a:cubicBezTo>
                    <a:cubicBezTo>
                      <a:pt x="159" y="167"/>
                      <a:pt x="157" y="167"/>
                      <a:pt x="157" y="167"/>
                    </a:cubicBezTo>
                    <a:cubicBezTo>
                      <a:pt x="157" y="167"/>
                      <a:pt x="155" y="168"/>
                      <a:pt x="154" y="168"/>
                    </a:cubicBezTo>
                    <a:cubicBezTo>
                      <a:pt x="154" y="168"/>
                      <a:pt x="153" y="168"/>
                      <a:pt x="153" y="169"/>
                    </a:cubicBezTo>
                    <a:cubicBezTo>
                      <a:pt x="152" y="169"/>
                      <a:pt x="151" y="167"/>
                      <a:pt x="150" y="166"/>
                    </a:cubicBezTo>
                    <a:cubicBezTo>
                      <a:pt x="150" y="165"/>
                      <a:pt x="147" y="162"/>
                      <a:pt x="147" y="162"/>
                    </a:cubicBezTo>
                    <a:cubicBezTo>
                      <a:pt x="147" y="161"/>
                      <a:pt x="145" y="158"/>
                      <a:pt x="145" y="158"/>
                    </a:cubicBezTo>
                    <a:cubicBezTo>
                      <a:pt x="145" y="157"/>
                      <a:pt x="145" y="155"/>
                      <a:pt x="145" y="155"/>
                    </a:cubicBezTo>
                    <a:cubicBezTo>
                      <a:pt x="145" y="155"/>
                      <a:pt x="144" y="152"/>
                      <a:pt x="144" y="151"/>
                    </a:cubicBezTo>
                    <a:cubicBezTo>
                      <a:pt x="143" y="151"/>
                      <a:pt x="141" y="149"/>
                      <a:pt x="141" y="149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36" y="149"/>
                      <a:pt x="136" y="149"/>
                      <a:pt x="136" y="149"/>
                    </a:cubicBezTo>
                    <a:cubicBezTo>
                      <a:pt x="131" y="149"/>
                      <a:pt x="131" y="149"/>
                      <a:pt x="131" y="149"/>
                    </a:cubicBezTo>
                    <a:cubicBezTo>
                      <a:pt x="128" y="147"/>
                      <a:pt x="128" y="147"/>
                      <a:pt x="128" y="147"/>
                    </a:cubicBezTo>
                    <a:cubicBezTo>
                      <a:pt x="128" y="147"/>
                      <a:pt x="126" y="147"/>
                      <a:pt x="126" y="147"/>
                    </a:cubicBezTo>
                    <a:cubicBezTo>
                      <a:pt x="125" y="147"/>
                      <a:pt x="121" y="145"/>
                      <a:pt x="121" y="145"/>
                    </a:cubicBezTo>
                    <a:cubicBezTo>
                      <a:pt x="121" y="145"/>
                      <a:pt x="117" y="144"/>
                      <a:pt x="116" y="144"/>
                    </a:cubicBezTo>
                    <a:cubicBezTo>
                      <a:pt x="116" y="143"/>
                      <a:pt x="115" y="142"/>
                      <a:pt x="115" y="141"/>
                    </a:cubicBezTo>
                    <a:cubicBezTo>
                      <a:pt x="114" y="140"/>
                      <a:pt x="113" y="139"/>
                      <a:pt x="113" y="139"/>
                    </a:cubicBezTo>
                    <a:cubicBezTo>
                      <a:pt x="113" y="139"/>
                      <a:pt x="112" y="138"/>
                      <a:pt x="111" y="138"/>
                    </a:cubicBezTo>
                    <a:cubicBezTo>
                      <a:pt x="110" y="138"/>
                      <a:pt x="109" y="139"/>
                      <a:pt x="108" y="139"/>
                    </a:cubicBezTo>
                    <a:cubicBezTo>
                      <a:pt x="108" y="139"/>
                      <a:pt x="105" y="139"/>
                      <a:pt x="105" y="139"/>
                    </a:cubicBezTo>
                    <a:cubicBezTo>
                      <a:pt x="104" y="138"/>
                      <a:pt x="104" y="141"/>
                      <a:pt x="104" y="141"/>
                    </a:cubicBezTo>
                    <a:cubicBezTo>
                      <a:pt x="103" y="142"/>
                      <a:pt x="102" y="145"/>
                      <a:pt x="102" y="145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11" y="150"/>
                      <a:pt x="111" y="150"/>
                      <a:pt x="111" y="150"/>
                    </a:cubicBezTo>
                    <a:cubicBezTo>
                      <a:pt x="115" y="150"/>
                      <a:pt x="115" y="150"/>
                      <a:pt x="115" y="150"/>
                    </a:cubicBezTo>
                    <a:cubicBezTo>
                      <a:pt x="115" y="150"/>
                      <a:pt x="119" y="153"/>
                      <a:pt x="119" y="154"/>
                    </a:cubicBezTo>
                    <a:cubicBezTo>
                      <a:pt x="120" y="154"/>
                      <a:pt x="122" y="156"/>
                      <a:pt x="122" y="156"/>
                    </a:cubicBezTo>
                    <a:cubicBezTo>
                      <a:pt x="125" y="158"/>
                      <a:pt x="125" y="158"/>
                      <a:pt x="125" y="158"/>
                    </a:cubicBezTo>
                    <a:cubicBezTo>
                      <a:pt x="125" y="158"/>
                      <a:pt x="118" y="160"/>
                      <a:pt x="118" y="160"/>
                    </a:cubicBezTo>
                    <a:cubicBezTo>
                      <a:pt x="117" y="160"/>
                      <a:pt x="116" y="159"/>
                      <a:pt x="115" y="159"/>
                    </a:cubicBezTo>
                    <a:cubicBezTo>
                      <a:pt x="114" y="159"/>
                      <a:pt x="114" y="157"/>
                      <a:pt x="114" y="157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3" y="155"/>
                      <a:pt x="110" y="154"/>
                      <a:pt x="110" y="154"/>
                    </a:cubicBezTo>
                    <a:cubicBezTo>
                      <a:pt x="109" y="154"/>
                      <a:pt x="109" y="155"/>
                      <a:pt x="108" y="155"/>
                    </a:cubicBezTo>
                    <a:cubicBezTo>
                      <a:pt x="108" y="155"/>
                      <a:pt x="107" y="155"/>
                      <a:pt x="107" y="155"/>
                    </a:cubicBezTo>
                    <a:cubicBezTo>
                      <a:pt x="106" y="155"/>
                      <a:pt x="106" y="155"/>
                      <a:pt x="106" y="155"/>
                    </a:cubicBezTo>
                    <a:cubicBezTo>
                      <a:pt x="106" y="155"/>
                      <a:pt x="105" y="155"/>
                      <a:pt x="104" y="155"/>
                    </a:cubicBezTo>
                    <a:cubicBezTo>
                      <a:pt x="103" y="155"/>
                      <a:pt x="103" y="154"/>
                      <a:pt x="103" y="154"/>
                    </a:cubicBezTo>
                    <a:cubicBezTo>
                      <a:pt x="103" y="154"/>
                      <a:pt x="103" y="153"/>
                      <a:pt x="102" y="152"/>
                    </a:cubicBezTo>
                    <a:cubicBezTo>
                      <a:pt x="101" y="152"/>
                      <a:pt x="100" y="152"/>
                      <a:pt x="99" y="152"/>
                    </a:cubicBezTo>
                    <a:cubicBezTo>
                      <a:pt x="98" y="151"/>
                      <a:pt x="97" y="151"/>
                      <a:pt x="97" y="151"/>
                    </a:cubicBezTo>
                    <a:cubicBezTo>
                      <a:pt x="96" y="151"/>
                      <a:pt x="94" y="151"/>
                      <a:pt x="93" y="151"/>
                    </a:cubicBezTo>
                    <a:cubicBezTo>
                      <a:pt x="93" y="151"/>
                      <a:pt x="92" y="151"/>
                      <a:pt x="89" y="151"/>
                    </a:cubicBezTo>
                    <a:cubicBezTo>
                      <a:pt x="85" y="150"/>
                      <a:pt x="88" y="149"/>
                      <a:pt x="88" y="149"/>
                    </a:cubicBezTo>
                    <a:cubicBezTo>
                      <a:pt x="88" y="148"/>
                      <a:pt x="90" y="148"/>
                      <a:pt x="90" y="148"/>
                    </a:cubicBezTo>
                    <a:cubicBezTo>
                      <a:pt x="90" y="148"/>
                      <a:pt x="92" y="149"/>
                      <a:pt x="92" y="148"/>
                    </a:cubicBezTo>
                    <a:cubicBezTo>
                      <a:pt x="93" y="148"/>
                      <a:pt x="93" y="148"/>
                      <a:pt x="93" y="148"/>
                    </a:cubicBezTo>
                    <a:cubicBezTo>
                      <a:pt x="93" y="148"/>
                      <a:pt x="95" y="147"/>
                      <a:pt x="96" y="147"/>
                    </a:cubicBezTo>
                    <a:cubicBezTo>
                      <a:pt x="96" y="147"/>
                      <a:pt x="97" y="146"/>
                      <a:pt x="97" y="146"/>
                    </a:cubicBezTo>
                    <a:cubicBezTo>
                      <a:pt x="100" y="143"/>
                      <a:pt x="100" y="143"/>
                      <a:pt x="100" y="143"/>
                    </a:cubicBezTo>
                    <a:cubicBezTo>
                      <a:pt x="101" y="141"/>
                      <a:pt x="101" y="141"/>
                      <a:pt x="101" y="141"/>
                    </a:cubicBezTo>
                    <a:cubicBezTo>
                      <a:pt x="101" y="139"/>
                      <a:pt x="101" y="139"/>
                      <a:pt x="101" y="139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99" y="138"/>
                      <a:pt x="98" y="137"/>
                      <a:pt x="98" y="136"/>
                    </a:cubicBezTo>
                    <a:cubicBezTo>
                      <a:pt x="98" y="136"/>
                      <a:pt x="96" y="135"/>
                      <a:pt x="96" y="135"/>
                    </a:cubicBezTo>
                    <a:cubicBezTo>
                      <a:pt x="92" y="133"/>
                      <a:pt x="92" y="133"/>
                      <a:pt x="92" y="133"/>
                    </a:cubicBezTo>
                    <a:cubicBezTo>
                      <a:pt x="93" y="131"/>
                      <a:pt x="93" y="131"/>
                      <a:pt x="93" y="131"/>
                    </a:cubicBezTo>
                    <a:cubicBezTo>
                      <a:pt x="93" y="131"/>
                      <a:pt x="96" y="128"/>
                      <a:pt x="97" y="128"/>
                    </a:cubicBezTo>
                    <a:cubicBezTo>
                      <a:pt x="97" y="127"/>
                      <a:pt x="99" y="127"/>
                      <a:pt x="99" y="127"/>
                    </a:cubicBezTo>
                    <a:cubicBezTo>
                      <a:pt x="101" y="127"/>
                      <a:pt x="101" y="127"/>
                      <a:pt x="101" y="127"/>
                    </a:cubicBezTo>
                    <a:cubicBezTo>
                      <a:pt x="103" y="129"/>
                      <a:pt x="103" y="129"/>
                      <a:pt x="103" y="129"/>
                    </a:cubicBezTo>
                    <a:cubicBezTo>
                      <a:pt x="103" y="129"/>
                      <a:pt x="105" y="130"/>
                      <a:pt x="106" y="131"/>
                    </a:cubicBezTo>
                    <a:cubicBezTo>
                      <a:pt x="106" y="131"/>
                      <a:pt x="107" y="133"/>
                      <a:pt x="107" y="133"/>
                    </a:cubicBezTo>
                    <a:cubicBezTo>
                      <a:pt x="107" y="133"/>
                      <a:pt x="104" y="134"/>
                      <a:pt x="104" y="135"/>
                    </a:cubicBezTo>
                    <a:cubicBezTo>
                      <a:pt x="103" y="135"/>
                      <a:pt x="104" y="136"/>
                      <a:pt x="104" y="136"/>
                    </a:cubicBezTo>
                    <a:cubicBezTo>
                      <a:pt x="104" y="136"/>
                      <a:pt x="105" y="135"/>
                      <a:pt x="106" y="135"/>
                    </a:cubicBezTo>
                    <a:cubicBezTo>
                      <a:pt x="106" y="135"/>
                      <a:pt x="108" y="134"/>
                      <a:pt x="108" y="134"/>
                    </a:cubicBezTo>
                    <a:cubicBezTo>
                      <a:pt x="109" y="132"/>
                      <a:pt x="109" y="132"/>
                      <a:pt x="109" y="132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07" y="127"/>
                      <a:pt x="107" y="127"/>
                      <a:pt x="107" y="127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99" y="120"/>
                      <a:pt x="99" y="120"/>
                      <a:pt x="99" y="120"/>
                    </a:cubicBezTo>
                    <a:cubicBezTo>
                      <a:pt x="99" y="120"/>
                      <a:pt x="97" y="119"/>
                      <a:pt x="97" y="119"/>
                    </a:cubicBezTo>
                    <a:cubicBezTo>
                      <a:pt x="96" y="119"/>
                      <a:pt x="96" y="118"/>
                      <a:pt x="94" y="117"/>
                    </a:cubicBezTo>
                    <a:cubicBezTo>
                      <a:pt x="92" y="115"/>
                      <a:pt x="93" y="115"/>
                      <a:pt x="93" y="114"/>
                    </a:cubicBezTo>
                    <a:cubicBezTo>
                      <a:pt x="93" y="114"/>
                      <a:pt x="92" y="114"/>
                      <a:pt x="91" y="113"/>
                    </a:cubicBezTo>
                    <a:cubicBezTo>
                      <a:pt x="91" y="113"/>
                      <a:pt x="90" y="112"/>
                      <a:pt x="90" y="112"/>
                    </a:cubicBezTo>
                    <a:cubicBezTo>
                      <a:pt x="90" y="112"/>
                      <a:pt x="90" y="110"/>
                      <a:pt x="90" y="109"/>
                    </a:cubicBezTo>
                    <a:cubicBezTo>
                      <a:pt x="89" y="107"/>
                      <a:pt x="87" y="107"/>
                      <a:pt x="86" y="107"/>
                    </a:cubicBezTo>
                    <a:cubicBezTo>
                      <a:pt x="86" y="106"/>
                      <a:pt x="85" y="105"/>
                      <a:pt x="85" y="105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83" y="102"/>
                      <a:pt x="82" y="101"/>
                      <a:pt x="81" y="100"/>
                    </a:cubicBezTo>
                    <a:cubicBezTo>
                      <a:pt x="79" y="100"/>
                      <a:pt x="79" y="100"/>
                      <a:pt x="78" y="99"/>
                    </a:cubicBezTo>
                    <a:cubicBezTo>
                      <a:pt x="77" y="98"/>
                      <a:pt x="77" y="97"/>
                      <a:pt x="76" y="96"/>
                    </a:cubicBezTo>
                    <a:cubicBezTo>
                      <a:pt x="76" y="95"/>
                      <a:pt x="76" y="93"/>
                      <a:pt x="76" y="92"/>
                    </a:cubicBezTo>
                    <a:cubicBezTo>
                      <a:pt x="76" y="92"/>
                      <a:pt x="77" y="88"/>
                      <a:pt x="77" y="88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9" y="76"/>
                      <a:pt x="79" y="76"/>
                      <a:pt x="79" y="76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101" y="87"/>
                      <a:pt x="101" y="87"/>
                      <a:pt x="101" y="87"/>
                    </a:cubicBezTo>
                    <a:cubicBezTo>
                      <a:pt x="102" y="90"/>
                      <a:pt x="102" y="90"/>
                      <a:pt x="102" y="90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2" y="95"/>
                      <a:pt x="103" y="97"/>
                    </a:cubicBezTo>
                    <a:cubicBezTo>
                      <a:pt x="104" y="98"/>
                      <a:pt x="105" y="97"/>
                      <a:pt x="105" y="97"/>
                    </a:cubicBezTo>
                    <a:cubicBezTo>
                      <a:pt x="105" y="97"/>
                      <a:pt x="108" y="96"/>
                      <a:pt x="108" y="96"/>
                    </a:cubicBezTo>
                    <a:cubicBezTo>
                      <a:pt x="108" y="96"/>
                      <a:pt x="110" y="97"/>
                      <a:pt x="110" y="97"/>
                    </a:cubicBezTo>
                    <a:cubicBezTo>
                      <a:pt x="110" y="97"/>
                      <a:pt x="113" y="97"/>
                      <a:pt x="114" y="97"/>
                    </a:cubicBezTo>
                    <a:cubicBezTo>
                      <a:pt x="115" y="97"/>
                      <a:pt x="117" y="96"/>
                      <a:pt x="117" y="96"/>
                    </a:cubicBezTo>
                    <a:cubicBezTo>
                      <a:pt x="116" y="95"/>
                      <a:pt x="116" y="95"/>
                      <a:pt x="116" y="95"/>
                    </a:cubicBezTo>
                    <a:cubicBezTo>
                      <a:pt x="114" y="94"/>
                      <a:pt x="114" y="94"/>
                      <a:pt x="114" y="94"/>
                    </a:cubicBezTo>
                    <a:cubicBezTo>
                      <a:pt x="114" y="94"/>
                      <a:pt x="112" y="93"/>
                      <a:pt x="111" y="93"/>
                    </a:cubicBezTo>
                    <a:cubicBezTo>
                      <a:pt x="109" y="93"/>
                      <a:pt x="109" y="93"/>
                      <a:pt x="109" y="93"/>
                    </a:cubicBezTo>
                    <a:cubicBezTo>
                      <a:pt x="109" y="93"/>
                      <a:pt x="107" y="92"/>
                      <a:pt x="106" y="91"/>
                    </a:cubicBezTo>
                    <a:cubicBezTo>
                      <a:pt x="106" y="90"/>
                      <a:pt x="105" y="90"/>
                      <a:pt x="105" y="90"/>
                    </a:cubicBezTo>
                    <a:cubicBezTo>
                      <a:pt x="105" y="90"/>
                      <a:pt x="102" y="88"/>
                      <a:pt x="102" y="88"/>
                    </a:cubicBezTo>
                    <a:cubicBezTo>
                      <a:pt x="102" y="88"/>
                      <a:pt x="101" y="86"/>
                      <a:pt x="101" y="86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10" y="84"/>
                      <a:pt x="115" y="86"/>
                      <a:pt x="115" y="86"/>
                    </a:cubicBezTo>
                    <a:cubicBezTo>
                      <a:pt x="115" y="86"/>
                      <a:pt x="117" y="88"/>
                      <a:pt x="117" y="88"/>
                    </a:cubicBezTo>
                    <a:cubicBezTo>
                      <a:pt x="117" y="91"/>
                      <a:pt x="117" y="91"/>
                      <a:pt x="117" y="91"/>
                    </a:cubicBezTo>
                    <a:cubicBezTo>
                      <a:pt x="120" y="92"/>
                      <a:pt x="120" y="92"/>
                      <a:pt x="120" y="92"/>
                    </a:cubicBezTo>
                    <a:cubicBezTo>
                      <a:pt x="120" y="92"/>
                      <a:pt x="121" y="93"/>
                      <a:pt x="123" y="93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5" y="90"/>
                      <a:pt x="125" y="90"/>
                      <a:pt x="125" y="90"/>
                    </a:cubicBezTo>
                    <a:cubicBezTo>
                      <a:pt x="125" y="88"/>
                      <a:pt x="125" y="88"/>
                      <a:pt x="125" y="88"/>
                    </a:cubicBezTo>
                    <a:cubicBezTo>
                      <a:pt x="125" y="88"/>
                      <a:pt x="123" y="85"/>
                      <a:pt x="123" y="85"/>
                    </a:cubicBezTo>
                    <a:cubicBezTo>
                      <a:pt x="122" y="85"/>
                      <a:pt x="118" y="84"/>
                      <a:pt x="118" y="84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3" y="80"/>
                      <a:pt x="113" y="80"/>
                      <a:pt x="113" y="80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5" y="78"/>
                      <a:pt x="116" y="77"/>
                      <a:pt x="116" y="76"/>
                    </a:cubicBezTo>
                    <a:cubicBezTo>
                      <a:pt x="116" y="76"/>
                      <a:pt x="117" y="75"/>
                      <a:pt x="117" y="75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21" y="76"/>
                      <a:pt x="122" y="78"/>
                      <a:pt x="122" y="78"/>
                    </a:cubicBezTo>
                    <a:cubicBezTo>
                      <a:pt x="122" y="79"/>
                      <a:pt x="124" y="79"/>
                      <a:pt x="125" y="78"/>
                    </a:cubicBezTo>
                    <a:cubicBezTo>
                      <a:pt x="126" y="78"/>
                      <a:pt x="128" y="78"/>
                      <a:pt x="128" y="78"/>
                    </a:cubicBezTo>
                    <a:cubicBezTo>
                      <a:pt x="128" y="78"/>
                      <a:pt x="130" y="79"/>
                      <a:pt x="131" y="79"/>
                    </a:cubicBezTo>
                    <a:cubicBezTo>
                      <a:pt x="131" y="80"/>
                      <a:pt x="132" y="81"/>
                      <a:pt x="132" y="82"/>
                    </a:cubicBezTo>
                    <a:cubicBezTo>
                      <a:pt x="132" y="83"/>
                      <a:pt x="134" y="83"/>
                      <a:pt x="134" y="84"/>
                    </a:cubicBezTo>
                    <a:cubicBezTo>
                      <a:pt x="134" y="84"/>
                      <a:pt x="136" y="83"/>
                      <a:pt x="138" y="82"/>
                    </a:cubicBezTo>
                    <a:cubicBezTo>
                      <a:pt x="139" y="81"/>
                      <a:pt x="135" y="80"/>
                      <a:pt x="135" y="80"/>
                    </a:cubicBezTo>
                    <a:cubicBezTo>
                      <a:pt x="131" y="77"/>
                      <a:pt x="131" y="77"/>
                      <a:pt x="131" y="77"/>
                    </a:cubicBezTo>
                    <a:cubicBezTo>
                      <a:pt x="128" y="75"/>
                      <a:pt x="128" y="75"/>
                      <a:pt x="128" y="75"/>
                    </a:cubicBezTo>
                    <a:cubicBezTo>
                      <a:pt x="128" y="75"/>
                      <a:pt x="126" y="75"/>
                      <a:pt x="125" y="75"/>
                    </a:cubicBezTo>
                    <a:cubicBezTo>
                      <a:pt x="125" y="75"/>
                      <a:pt x="124" y="73"/>
                      <a:pt x="124" y="73"/>
                    </a:cubicBezTo>
                    <a:cubicBezTo>
                      <a:pt x="123" y="71"/>
                      <a:pt x="123" y="71"/>
                      <a:pt x="123" y="71"/>
                    </a:cubicBezTo>
                    <a:cubicBezTo>
                      <a:pt x="123" y="71"/>
                      <a:pt x="122" y="72"/>
                      <a:pt x="122" y="73"/>
                    </a:cubicBezTo>
                    <a:cubicBezTo>
                      <a:pt x="122" y="73"/>
                      <a:pt x="119" y="74"/>
                      <a:pt x="119" y="74"/>
                    </a:cubicBezTo>
                    <a:cubicBezTo>
                      <a:pt x="118" y="75"/>
                      <a:pt x="116" y="74"/>
                      <a:pt x="116" y="74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16" y="70"/>
                      <a:pt x="117" y="68"/>
                      <a:pt x="117" y="68"/>
                    </a:cubicBezTo>
                    <a:cubicBezTo>
                      <a:pt x="117" y="68"/>
                      <a:pt x="115" y="67"/>
                      <a:pt x="115" y="67"/>
                    </a:cubicBezTo>
                    <a:cubicBezTo>
                      <a:pt x="111" y="65"/>
                      <a:pt x="111" y="65"/>
                      <a:pt x="111" y="65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11" y="61"/>
                      <a:pt x="111" y="61"/>
                      <a:pt x="111" y="61"/>
                    </a:cubicBezTo>
                    <a:cubicBezTo>
                      <a:pt x="114" y="59"/>
                      <a:pt x="114" y="59"/>
                      <a:pt x="114" y="59"/>
                    </a:cubicBezTo>
                    <a:cubicBezTo>
                      <a:pt x="114" y="59"/>
                      <a:pt x="117" y="59"/>
                      <a:pt x="118" y="59"/>
                    </a:cubicBezTo>
                    <a:cubicBezTo>
                      <a:pt x="118" y="59"/>
                      <a:pt x="123" y="57"/>
                      <a:pt x="123" y="57"/>
                    </a:cubicBezTo>
                    <a:cubicBezTo>
                      <a:pt x="127" y="55"/>
                      <a:pt x="127" y="55"/>
                      <a:pt x="127" y="55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48"/>
                      <a:pt x="129" y="48"/>
                      <a:pt x="129" y="48"/>
                    </a:cubicBezTo>
                    <a:cubicBezTo>
                      <a:pt x="134" y="48"/>
                      <a:pt x="134" y="48"/>
                      <a:pt x="134" y="48"/>
                    </a:cubicBezTo>
                    <a:cubicBezTo>
                      <a:pt x="142" y="48"/>
                      <a:pt x="142" y="48"/>
                      <a:pt x="142" y="48"/>
                    </a:cubicBezTo>
                    <a:cubicBezTo>
                      <a:pt x="146" y="46"/>
                      <a:pt x="146" y="46"/>
                      <a:pt x="146" y="46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54" y="39"/>
                      <a:pt x="154" y="39"/>
                      <a:pt x="154" y="39"/>
                    </a:cubicBezTo>
                    <a:cubicBezTo>
                      <a:pt x="155" y="43"/>
                      <a:pt x="155" y="43"/>
                      <a:pt x="155" y="43"/>
                    </a:cubicBezTo>
                    <a:cubicBezTo>
                      <a:pt x="155" y="43"/>
                      <a:pt x="159" y="43"/>
                      <a:pt x="160" y="43"/>
                    </a:cubicBezTo>
                    <a:cubicBezTo>
                      <a:pt x="160" y="42"/>
                      <a:pt x="163" y="43"/>
                      <a:pt x="163" y="43"/>
                    </a:cubicBezTo>
                    <a:cubicBezTo>
                      <a:pt x="163" y="43"/>
                      <a:pt x="174" y="43"/>
                      <a:pt x="174" y="42"/>
                    </a:cubicBezTo>
                    <a:cubicBezTo>
                      <a:pt x="175" y="42"/>
                      <a:pt x="180" y="41"/>
                      <a:pt x="180" y="41"/>
                    </a:cubicBezTo>
                    <a:cubicBezTo>
                      <a:pt x="180" y="41"/>
                      <a:pt x="183" y="43"/>
                      <a:pt x="183" y="43"/>
                    </a:cubicBezTo>
                    <a:cubicBezTo>
                      <a:pt x="184" y="44"/>
                      <a:pt x="188" y="44"/>
                      <a:pt x="188" y="44"/>
                    </a:cubicBezTo>
                    <a:cubicBezTo>
                      <a:pt x="191" y="41"/>
                      <a:pt x="191" y="41"/>
                      <a:pt x="191" y="41"/>
                    </a:cubicBezTo>
                    <a:cubicBezTo>
                      <a:pt x="195" y="36"/>
                      <a:pt x="195" y="36"/>
                      <a:pt x="195" y="36"/>
                    </a:cubicBezTo>
                    <a:cubicBezTo>
                      <a:pt x="192" y="26"/>
                      <a:pt x="192" y="26"/>
                      <a:pt x="192" y="26"/>
                    </a:cubicBezTo>
                    <a:cubicBezTo>
                      <a:pt x="192" y="26"/>
                      <a:pt x="192" y="23"/>
                      <a:pt x="192" y="22"/>
                    </a:cubicBezTo>
                    <a:cubicBezTo>
                      <a:pt x="192" y="21"/>
                      <a:pt x="194" y="18"/>
                      <a:pt x="194" y="18"/>
                    </a:cubicBezTo>
                    <a:cubicBezTo>
                      <a:pt x="196" y="16"/>
                      <a:pt x="196" y="16"/>
                      <a:pt x="196" y="16"/>
                    </a:cubicBezTo>
                    <a:cubicBezTo>
                      <a:pt x="196" y="16"/>
                      <a:pt x="199" y="15"/>
                      <a:pt x="200" y="15"/>
                    </a:cubicBezTo>
                    <a:cubicBezTo>
                      <a:pt x="201" y="14"/>
                      <a:pt x="197" y="10"/>
                      <a:pt x="197" y="9"/>
                    </a:cubicBezTo>
                    <a:cubicBezTo>
                      <a:pt x="197" y="8"/>
                      <a:pt x="196" y="4"/>
                      <a:pt x="196" y="4"/>
                    </a:cubicBezTo>
                    <a:cubicBezTo>
                      <a:pt x="196" y="4"/>
                      <a:pt x="191" y="2"/>
                      <a:pt x="191" y="2"/>
                    </a:cubicBezTo>
                    <a:cubicBezTo>
                      <a:pt x="190" y="1"/>
                      <a:pt x="186" y="1"/>
                      <a:pt x="184" y="0"/>
                    </a:cubicBezTo>
                    <a:cubicBezTo>
                      <a:pt x="183" y="0"/>
                      <a:pt x="181" y="1"/>
                      <a:pt x="180" y="1"/>
                    </a:cubicBezTo>
                    <a:cubicBezTo>
                      <a:pt x="178" y="2"/>
                      <a:pt x="179" y="4"/>
                      <a:pt x="179" y="4"/>
                    </a:cubicBezTo>
                    <a:cubicBezTo>
                      <a:pt x="180" y="5"/>
                      <a:pt x="181" y="7"/>
                      <a:pt x="182" y="9"/>
                    </a:cubicBezTo>
                    <a:cubicBezTo>
                      <a:pt x="184" y="12"/>
                      <a:pt x="184" y="12"/>
                      <a:pt x="184" y="13"/>
                    </a:cubicBezTo>
                    <a:cubicBezTo>
                      <a:pt x="184" y="14"/>
                      <a:pt x="184" y="16"/>
                      <a:pt x="182" y="17"/>
                    </a:cubicBezTo>
                    <a:cubicBezTo>
                      <a:pt x="181" y="18"/>
                      <a:pt x="180" y="18"/>
                      <a:pt x="179" y="19"/>
                    </a:cubicBezTo>
                    <a:cubicBezTo>
                      <a:pt x="178" y="19"/>
                      <a:pt x="175" y="21"/>
                      <a:pt x="174" y="21"/>
                    </a:cubicBezTo>
                    <a:cubicBezTo>
                      <a:pt x="174" y="22"/>
                      <a:pt x="170" y="22"/>
                      <a:pt x="169" y="22"/>
                    </a:cubicBezTo>
                    <a:cubicBezTo>
                      <a:pt x="168" y="23"/>
                      <a:pt x="163" y="24"/>
                      <a:pt x="163" y="24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57" y="28"/>
                      <a:pt x="157" y="28"/>
                      <a:pt x="157" y="28"/>
                    </a:cubicBezTo>
                    <a:cubicBezTo>
                      <a:pt x="151" y="25"/>
                      <a:pt x="151" y="25"/>
                      <a:pt x="151" y="25"/>
                    </a:cubicBezTo>
                    <a:cubicBezTo>
                      <a:pt x="143" y="24"/>
                      <a:pt x="143" y="24"/>
                      <a:pt x="143" y="24"/>
                    </a:cubicBezTo>
                    <a:cubicBezTo>
                      <a:pt x="143" y="24"/>
                      <a:pt x="138" y="26"/>
                      <a:pt x="138" y="26"/>
                    </a:cubicBezTo>
                    <a:cubicBezTo>
                      <a:pt x="137" y="27"/>
                      <a:pt x="132" y="23"/>
                      <a:pt x="132" y="23"/>
                    </a:cubicBezTo>
                    <a:cubicBezTo>
                      <a:pt x="130" y="20"/>
                      <a:pt x="130" y="20"/>
                      <a:pt x="130" y="20"/>
                    </a:cubicBezTo>
                    <a:cubicBezTo>
                      <a:pt x="130" y="20"/>
                      <a:pt x="125" y="20"/>
                      <a:pt x="124" y="20"/>
                    </a:cubicBezTo>
                    <a:cubicBezTo>
                      <a:pt x="123" y="20"/>
                      <a:pt x="123" y="22"/>
                      <a:pt x="122" y="22"/>
                    </a:cubicBezTo>
                    <a:cubicBezTo>
                      <a:pt x="122" y="22"/>
                      <a:pt x="120" y="22"/>
                      <a:pt x="118" y="22"/>
                    </a:cubicBezTo>
                    <a:cubicBezTo>
                      <a:pt x="116" y="22"/>
                      <a:pt x="115" y="24"/>
                      <a:pt x="115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27"/>
                      <a:pt x="109" y="29"/>
                      <a:pt x="108" y="29"/>
                    </a:cubicBezTo>
                    <a:cubicBezTo>
                      <a:pt x="108" y="29"/>
                      <a:pt x="101" y="32"/>
                      <a:pt x="101" y="32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5" y="34"/>
                      <a:pt x="93" y="34"/>
                      <a:pt x="93" y="34"/>
                    </a:cubicBezTo>
                    <a:cubicBezTo>
                      <a:pt x="92" y="34"/>
                      <a:pt x="90" y="36"/>
                      <a:pt x="90" y="36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60" y="53"/>
                      <a:pt x="59" y="53"/>
                    </a:cubicBezTo>
                    <a:cubicBezTo>
                      <a:pt x="58" y="53"/>
                      <a:pt x="54" y="54"/>
                      <a:pt x="53" y="54"/>
                    </a:cubicBezTo>
                    <a:cubicBezTo>
                      <a:pt x="51" y="55"/>
                      <a:pt x="48" y="56"/>
                      <a:pt x="47" y="57"/>
                    </a:cubicBezTo>
                    <a:cubicBezTo>
                      <a:pt x="47" y="57"/>
                      <a:pt x="45" y="61"/>
                      <a:pt x="45" y="61"/>
                    </a:cubicBezTo>
                    <a:cubicBezTo>
                      <a:pt x="45" y="61"/>
                      <a:pt x="43" y="65"/>
                      <a:pt x="42" y="65"/>
                    </a:cubicBezTo>
                    <a:cubicBezTo>
                      <a:pt x="41" y="66"/>
                      <a:pt x="38" y="69"/>
                      <a:pt x="38" y="69"/>
                    </a:cubicBezTo>
                    <a:cubicBezTo>
                      <a:pt x="38" y="69"/>
                      <a:pt x="33" y="68"/>
                      <a:pt x="32" y="68"/>
                    </a:cubicBezTo>
                    <a:cubicBezTo>
                      <a:pt x="31" y="68"/>
                      <a:pt x="29" y="70"/>
                      <a:pt x="27" y="70"/>
                    </a:cubicBezTo>
                    <a:cubicBezTo>
                      <a:pt x="25" y="71"/>
                      <a:pt x="24" y="71"/>
                      <a:pt x="23" y="71"/>
                    </a:cubicBezTo>
                    <a:cubicBezTo>
                      <a:pt x="22" y="71"/>
                      <a:pt x="19" y="72"/>
                      <a:pt x="18" y="72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3" y="86"/>
                      <a:pt x="23" y="86"/>
                      <a:pt x="22" y="87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0" y="88"/>
                      <a:pt x="19" y="89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1" y="110"/>
                      <a:pt x="11" y="110"/>
                      <a:pt x="11" y="110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6"/>
                      <a:pt x="3" y="117"/>
                      <a:pt x="3" y="118"/>
                    </a:cubicBezTo>
                    <a:cubicBezTo>
                      <a:pt x="4" y="119"/>
                      <a:pt x="5" y="119"/>
                      <a:pt x="5" y="119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5" y="123"/>
                      <a:pt x="5" y="124"/>
                      <a:pt x="4" y="125"/>
                    </a:cubicBezTo>
                    <a:cubicBezTo>
                      <a:pt x="4" y="125"/>
                      <a:pt x="4" y="126"/>
                      <a:pt x="4" y="126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3" y="129"/>
                      <a:pt x="1" y="132"/>
                      <a:pt x="1" y="133"/>
                    </a:cubicBezTo>
                    <a:cubicBezTo>
                      <a:pt x="0" y="134"/>
                      <a:pt x="2" y="135"/>
                      <a:pt x="2" y="135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4" y="139"/>
                      <a:pt x="4" y="139"/>
                      <a:pt x="4" y="139"/>
                    </a:cubicBezTo>
                    <a:cubicBezTo>
                      <a:pt x="4" y="139"/>
                      <a:pt x="7" y="142"/>
                      <a:pt x="7" y="144"/>
                    </a:cubicBezTo>
                    <a:cubicBezTo>
                      <a:pt x="7" y="145"/>
                      <a:pt x="9" y="145"/>
                      <a:pt x="10" y="144"/>
                    </a:cubicBezTo>
                    <a:cubicBezTo>
                      <a:pt x="11" y="143"/>
                      <a:pt x="12" y="140"/>
                      <a:pt x="12" y="140"/>
                    </a:cubicBezTo>
                    <a:cubicBezTo>
                      <a:pt x="14" y="144"/>
                      <a:pt x="14" y="144"/>
                      <a:pt x="14" y="144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9" y="153"/>
                      <a:pt x="19" y="153"/>
                      <a:pt x="19" y="153"/>
                    </a:cubicBezTo>
                    <a:cubicBezTo>
                      <a:pt x="19" y="153"/>
                      <a:pt x="19" y="153"/>
                      <a:pt x="22" y="156"/>
                    </a:cubicBezTo>
                    <a:cubicBezTo>
                      <a:pt x="25" y="158"/>
                      <a:pt x="24" y="155"/>
                      <a:pt x="24" y="155"/>
                    </a:cubicBezTo>
                    <a:cubicBezTo>
                      <a:pt x="26" y="152"/>
                      <a:pt x="26" y="152"/>
                      <a:pt x="26" y="152"/>
                    </a:cubicBezTo>
                    <a:cubicBezTo>
                      <a:pt x="26" y="152"/>
                      <a:pt x="28" y="152"/>
                      <a:pt x="29" y="153"/>
                    </a:cubicBezTo>
                    <a:cubicBezTo>
                      <a:pt x="30" y="153"/>
                      <a:pt x="31" y="154"/>
                      <a:pt x="32" y="154"/>
                    </a:cubicBezTo>
                    <a:cubicBezTo>
                      <a:pt x="33" y="153"/>
                      <a:pt x="35" y="152"/>
                      <a:pt x="37" y="152"/>
                    </a:cubicBezTo>
                    <a:cubicBezTo>
                      <a:pt x="39" y="152"/>
                      <a:pt x="38" y="155"/>
                      <a:pt x="38" y="156"/>
                    </a:cubicBezTo>
                    <a:cubicBezTo>
                      <a:pt x="38" y="157"/>
                      <a:pt x="37" y="158"/>
                      <a:pt x="35" y="158"/>
                    </a:cubicBezTo>
                    <a:cubicBezTo>
                      <a:pt x="34" y="158"/>
                      <a:pt x="34" y="158"/>
                      <a:pt x="33" y="158"/>
                    </a:cubicBezTo>
                    <a:cubicBezTo>
                      <a:pt x="32" y="157"/>
                      <a:pt x="30" y="157"/>
                      <a:pt x="29" y="157"/>
                    </a:cubicBezTo>
                    <a:cubicBezTo>
                      <a:pt x="28" y="156"/>
                      <a:pt x="25" y="157"/>
                      <a:pt x="25" y="157"/>
                    </a:cubicBezTo>
                    <a:cubicBezTo>
                      <a:pt x="25" y="160"/>
                      <a:pt x="25" y="160"/>
                      <a:pt x="25" y="160"/>
                    </a:cubicBezTo>
                    <a:cubicBezTo>
                      <a:pt x="25" y="160"/>
                      <a:pt x="23" y="164"/>
                      <a:pt x="23" y="164"/>
                    </a:cubicBezTo>
                    <a:cubicBezTo>
                      <a:pt x="23" y="165"/>
                      <a:pt x="19" y="167"/>
                      <a:pt x="19" y="167"/>
                    </a:cubicBezTo>
                    <a:cubicBezTo>
                      <a:pt x="19" y="167"/>
                      <a:pt x="20" y="169"/>
                      <a:pt x="20" y="170"/>
                    </a:cubicBezTo>
                    <a:cubicBezTo>
                      <a:pt x="19" y="171"/>
                      <a:pt x="21" y="174"/>
                      <a:pt x="21" y="174"/>
                    </a:cubicBezTo>
                    <a:cubicBezTo>
                      <a:pt x="21" y="174"/>
                      <a:pt x="24" y="172"/>
                      <a:pt x="25" y="172"/>
                    </a:cubicBezTo>
                    <a:cubicBezTo>
                      <a:pt x="25" y="172"/>
                      <a:pt x="26" y="171"/>
                      <a:pt x="26" y="170"/>
                    </a:cubicBezTo>
                    <a:cubicBezTo>
                      <a:pt x="26" y="170"/>
                      <a:pt x="25" y="168"/>
                      <a:pt x="25" y="168"/>
                    </a:cubicBezTo>
                    <a:cubicBezTo>
                      <a:pt x="26" y="165"/>
                      <a:pt x="26" y="165"/>
                      <a:pt x="26" y="165"/>
                    </a:cubicBezTo>
                    <a:cubicBezTo>
                      <a:pt x="27" y="164"/>
                      <a:pt x="27" y="164"/>
                      <a:pt x="27" y="164"/>
                    </a:cubicBezTo>
                    <a:cubicBezTo>
                      <a:pt x="30" y="164"/>
                      <a:pt x="30" y="164"/>
                      <a:pt x="30" y="164"/>
                    </a:cubicBezTo>
                    <a:cubicBezTo>
                      <a:pt x="32" y="166"/>
                      <a:pt x="32" y="166"/>
                      <a:pt x="32" y="166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35" y="170"/>
                      <a:pt x="35" y="170"/>
                      <a:pt x="35" y="170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40" y="179"/>
                      <a:pt x="40" y="179"/>
                      <a:pt x="40" y="179"/>
                    </a:cubicBezTo>
                    <a:cubicBezTo>
                      <a:pt x="40" y="179"/>
                      <a:pt x="43" y="183"/>
                      <a:pt x="44" y="183"/>
                    </a:cubicBezTo>
                    <a:cubicBezTo>
                      <a:pt x="44" y="183"/>
                      <a:pt x="47" y="180"/>
                      <a:pt x="47" y="180"/>
                    </a:cubicBezTo>
                    <a:cubicBezTo>
                      <a:pt x="48" y="178"/>
                      <a:pt x="48" y="178"/>
                      <a:pt x="48" y="178"/>
                    </a:cubicBezTo>
                    <a:cubicBezTo>
                      <a:pt x="48" y="175"/>
                      <a:pt x="48" y="175"/>
                      <a:pt x="48" y="175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5" y="180"/>
                      <a:pt x="55" y="180"/>
                      <a:pt x="55" y="180"/>
                    </a:cubicBezTo>
                    <a:cubicBezTo>
                      <a:pt x="59" y="177"/>
                      <a:pt x="59" y="177"/>
                      <a:pt x="59" y="177"/>
                    </a:cubicBezTo>
                    <a:cubicBezTo>
                      <a:pt x="59" y="177"/>
                      <a:pt x="67" y="176"/>
                      <a:pt x="67" y="176"/>
                    </a:cubicBezTo>
                    <a:cubicBezTo>
                      <a:pt x="68" y="175"/>
                      <a:pt x="70" y="175"/>
                      <a:pt x="70" y="175"/>
                    </a:cubicBezTo>
                    <a:cubicBezTo>
                      <a:pt x="75" y="176"/>
                      <a:pt x="75" y="176"/>
                      <a:pt x="75" y="176"/>
                    </a:cubicBezTo>
                    <a:cubicBezTo>
                      <a:pt x="75" y="176"/>
                      <a:pt x="79" y="176"/>
                      <a:pt x="79" y="176"/>
                    </a:cubicBezTo>
                    <a:cubicBezTo>
                      <a:pt x="80" y="176"/>
                      <a:pt x="83" y="175"/>
                      <a:pt x="83" y="175"/>
                    </a:cubicBezTo>
                    <a:cubicBezTo>
                      <a:pt x="83" y="175"/>
                      <a:pt x="85" y="173"/>
                      <a:pt x="85" y="173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8" y="170"/>
                      <a:pt x="88" y="170"/>
                      <a:pt x="88" y="170"/>
                    </a:cubicBezTo>
                    <a:cubicBezTo>
                      <a:pt x="88" y="170"/>
                      <a:pt x="88" y="172"/>
                      <a:pt x="90" y="174"/>
                    </a:cubicBezTo>
                    <a:cubicBezTo>
                      <a:pt x="91" y="176"/>
                      <a:pt x="91" y="174"/>
                      <a:pt x="91" y="174"/>
                    </a:cubicBezTo>
                    <a:cubicBezTo>
                      <a:pt x="93" y="173"/>
                      <a:pt x="93" y="173"/>
                      <a:pt x="93" y="173"/>
                    </a:cubicBezTo>
                    <a:cubicBezTo>
                      <a:pt x="95" y="171"/>
                      <a:pt x="95" y="171"/>
                      <a:pt x="95" y="171"/>
                    </a:cubicBezTo>
                    <a:cubicBezTo>
                      <a:pt x="99" y="174"/>
                      <a:pt x="99" y="174"/>
                      <a:pt x="99" y="174"/>
                    </a:cubicBezTo>
                    <a:cubicBezTo>
                      <a:pt x="99" y="174"/>
                      <a:pt x="102" y="176"/>
                      <a:pt x="104" y="177"/>
                    </a:cubicBezTo>
                    <a:cubicBezTo>
                      <a:pt x="106" y="177"/>
                      <a:pt x="106" y="176"/>
                      <a:pt x="107" y="176"/>
                    </a:cubicBezTo>
                    <a:cubicBezTo>
                      <a:pt x="108" y="175"/>
                      <a:pt x="111" y="175"/>
                      <a:pt x="111" y="175"/>
                    </a:cubicBezTo>
                    <a:cubicBezTo>
                      <a:pt x="111" y="175"/>
                      <a:pt x="113" y="178"/>
                      <a:pt x="114" y="179"/>
                    </a:cubicBezTo>
                    <a:cubicBezTo>
                      <a:pt x="114" y="180"/>
                      <a:pt x="113" y="180"/>
                      <a:pt x="113" y="180"/>
                    </a:cubicBezTo>
                    <a:cubicBezTo>
                      <a:pt x="113" y="180"/>
                      <a:pt x="112" y="181"/>
                      <a:pt x="111" y="181"/>
                    </a:cubicBezTo>
                    <a:cubicBezTo>
                      <a:pt x="110" y="181"/>
                      <a:pt x="110" y="181"/>
                      <a:pt x="108" y="181"/>
                    </a:cubicBezTo>
                    <a:cubicBezTo>
                      <a:pt x="107" y="181"/>
                      <a:pt x="106" y="182"/>
                      <a:pt x="105" y="182"/>
                    </a:cubicBezTo>
                    <a:cubicBezTo>
                      <a:pt x="105" y="182"/>
                      <a:pt x="105" y="184"/>
                      <a:pt x="105" y="184"/>
                    </a:cubicBezTo>
                    <a:cubicBezTo>
                      <a:pt x="106" y="184"/>
                      <a:pt x="106" y="184"/>
                      <a:pt x="106" y="184"/>
                    </a:cubicBezTo>
                    <a:cubicBezTo>
                      <a:pt x="108" y="187"/>
                      <a:pt x="108" y="187"/>
                      <a:pt x="108" y="187"/>
                    </a:cubicBezTo>
                    <a:cubicBezTo>
                      <a:pt x="110" y="188"/>
                      <a:pt x="110" y="188"/>
                      <a:pt x="110" y="188"/>
                    </a:cubicBezTo>
                    <a:cubicBezTo>
                      <a:pt x="113" y="188"/>
                      <a:pt x="113" y="188"/>
                      <a:pt x="113" y="188"/>
                    </a:cubicBezTo>
                    <a:cubicBezTo>
                      <a:pt x="116" y="186"/>
                      <a:pt x="116" y="186"/>
                      <a:pt x="116" y="186"/>
                    </a:cubicBezTo>
                    <a:cubicBezTo>
                      <a:pt x="118" y="185"/>
                      <a:pt x="118" y="185"/>
                      <a:pt x="118" y="185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4" y="182"/>
                      <a:pt x="124" y="182"/>
                      <a:pt x="124" y="182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9" y="182"/>
                      <a:pt x="129" y="182"/>
                    </a:cubicBezTo>
                    <a:cubicBezTo>
                      <a:pt x="129" y="183"/>
                      <a:pt x="124" y="185"/>
                      <a:pt x="123" y="186"/>
                    </a:cubicBezTo>
                    <a:cubicBezTo>
                      <a:pt x="123" y="186"/>
                      <a:pt x="123" y="186"/>
                      <a:pt x="123" y="187"/>
                    </a:cubicBezTo>
                    <a:cubicBezTo>
                      <a:pt x="123" y="187"/>
                      <a:pt x="125" y="187"/>
                      <a:pt x="126" y="187"/>
                    </a:cubicBezTo>
                    <a:cubicBezTo>
                      <a:pt x="127" y="187"/>
                      <a:pt x="126" y="187"/>
                      <a:pt x="127" y="186"/>
                    </a:cubicBezTo>
                    <a:cubicBezTo>
                      <a:pt x="127" y="186"/>
                      <a:pt x="129" y="184"/>
                      <a:pt x="129" y="184"/>
                    </a:cubicBezTo>
                    <a:cubicBezTo>
                      <a:pt x="129" y="184"/>
                      <a:pt x="130" y="184"/>
                      <a:pt x="131" y="184"/>
                    </a:cubicBezTo>
                    <a:cubicBezTo>
                      <a:pt x="132" y="184"/>
                      <a:pt x="131" y="182"/>
                      <a:pt x="131" y="181"/>
                    </a:cubicBezTo>
                    <a:cubicBezTo>
                      <a:pt x="131" y="180"/>
                      <a:pt x="133" y="182"/>
                      <a:pt x="134" y="183"/>
                    </a:cubicBezTo>
                    <a:cubicBezTo>
                      <a:pt x="135" y="184"/>
                      <a:pt x="135" y="185"/>
                      <a:pt x="136" y="185"/>
                    </a:cubicBezTo>
                    <a:cubicBezTo>
                      <a:pt x="136" y="186"/>
                      <a:pt x="137" y="188"/>
                      <a:pt x="137" y="188"/>
                    </a:cubicBezTo>
                    <a:cubicBezTo>
                      <a:pt x="137" y="188"/>
                      <a:pt x="140" y="188"/>
                      <a:pt x="141" y="188"/>
                    </a:cubicBezTo>
                    <a:cubicBezTo>
                      <a:pt x="142" y="188"/>
                      <a:pt x="142" y="190"/>
                      <a:pt x="143" y="190"/>
                    </a:cubicBezTo>
                    <a:cubicBezTo>
                      <a:pt x="144" y="191"/>
                      <a:pt x="145" y="192"/>
                      <a:pt x="145" y="193"/>
                    </a:cubicBezTo>
                    <a:cubicBezTo>
                      <a:pt x="145" y="193"/>
                      <a:pt x="147" y="193"/>
                      <a:pt x="147" y="193"/>
                    </a:cubicBezTo>
                    <a:cubicBezTo>
                      <a:pt x="147" y="193"/>
                      <a:pt x="149" y="191"/>
                      <a:pt x="149" y="190"/>
                    </a:cubicBezTo>
                    <a:cubicBezTo>
                      <a:pt x="149" y="190"/>
                      <a:pt x="149" y="188"/>
                      <a:pt x="149" y="188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chemeClr val="bg1">
                    <a:alpha val="2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794" name="Freeform 206">
              <a:extLst>
                <a:ext uri="{FF2B5EF4-FFF2-40B4-BE49-F238E27FC236}">
                  <a16:creationId xmlns:a16="http://schemas.microsoft.com/office/drawing/2014/main" id="{45B42228-CB1E-ED84-F7C8-1B9ABD98A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1039" y="4131355"/>
              <a:ext cx="611188" cy="465138"/>
            </a:xfrm>
            <a:custGeom>
              <a:avLst/>
              <a:gdLst>
                <a:gd name="T0" fmla="*/ 140 w 192"/>
                <a:gd name="T1" fmla="*/ 121 h 146"/>
                <a:gd name="T2" fmla="*/ 136 w 192"/>
                <a:gd name="T3" fmla="*/ 114 h 146"/>
                <a:gd name="T4" fmla="*/ 139 w 192"/>
                <a:gd name="T5" fmla="*/ 107 h 146"/>
                <a:gd name="T6" fmla="*/ 145 w 192"/>
                <a:gd name="T7" fmla="*/ 101 h 146"/>
                <a:gd name="T8" fmla="*/ 146 w 192"/>
                <a:gd name="T9" fmla="*/ 97 h 146"/>
                <a:gd name="T10" fmla="*/ 160 w 192"/>
                <a:gd name="T11" fmla="*/ 86 h 146"/>
                <a:gd name="T12" fmla="*/ 172 w 192"/>
                <a:gd name="T13" fmla="*/ 84 h 146"/>
                <a:gd name="T14" fmla="*/ 183 w 192"/>
                <a:gd name="T15" fmla="*/ 84 h 146"/>
                <a:gd name="T16" fmla="*/ 189 w 192"/>
                <a:gd name="T17" fmla="*/ 81 h 146"/>
                <a:gd name="T18" fmla="*/ 186 w 192"/>
                <a:gd name="T19" fmla="*/ 78 h 146"/>
                <a:gd name="T20" fmla="*/ 180 w 192"/>
                <a:gd name="T21" fmla="*/ 68 h 146"/>
                <a:gd name="T22" fmla="*/ 173 w 192"/>
                <a:gd name="T23" fmla="*/ 62 h 146"/>
                <a:gd name="T24" fmla="*/ 176 w 192"/>
                <a:gd name="T25" fmla="*/ 55 h 146"/>
                <a:gd name="T26" fmla="*/ 178 w 192"/>
                <a:gd name="T27" fmla="*/ 45 h 146"/>
                <a:gd name="T28" fmla="*/ 178 w 192"/>
                <a:gd name="T29" fmla="*/ 28 h 146"/>
                <a:gd name="T30" fmla="*/ 184 w 192"/>
                <a:gd name="T31" fmla="*/ 21 h 146"/>
                <a:gd name="T32" fmla="*/ 192 w 192"/>
                <a:gd name="T33" fmla="*/ 13 h 146"/>
                <a:gd name="T34" fmla="*/ 189 w 192"/>
                <a:gd name="T35" fmla="*/ 6 h 146"/>
                <a:gd name="T36" fmla="*/ 161 w 192"/>
                <a:gd name="T37" fmla="*/ 2 h 146"/>
                <a:gd name="T38" fmla="*/ 125 w 192"/>
                <a:gd name="T39" fmla="*/ 9 h 146"/>
                <a:gd name="T40" fmla="*/ 107 w 192"/>
                <a:gd name="T41" fmla="*/ 29 h 146"/>
                <a:gd name="T42" fmla="*/ 60 w 192"/>
                <a:gd name="T43" fmla="*/ 39 h 146"/>
                <a:gd name="T44" fmla="*/ 33 w 192"/>
                <a:gd name="T45" fmla="*/ 39 h 146"/>
                <a:gd name="T46" fmla="*/ 15 w 192"/>
                <a:gd name="T47" fmla="*/ 42 h 146"/>
                <a:gd name="T48" fmla="*/ 13 w 192"/>
                <a:gd name="T49" fmla="*/ 36 h 146"/>
                <a:gd name="T50" fmla="*/ 14 w 192"/>
                <a:gd name="T51" fmla="*/ 30 h 146"/>
                <a:gd name="T52" fmla="*/ 5 w 192"/>
                <a:gd name="T53" fmla="*/ 34 h 146"/>
                <a:gd name="T54" fmla="*/ 2 w 192"/>
                <a:gd name="T55" fmla="*/ 36 h 146"/>
                <a:gd name="T56" fmla="*/ 0 w 192"/>
                <a:gd name="T57" fmla="*/ 45 h 146"/>
                <a:gd name="T58" fmla="*/ 2 w 192"/>
                <a:gd name="T59" fmla="*/ 49 h 146"/>
                <a:gd name="T60" fmla="*/ 10 w 192"/>
                <a:gd name="T61" fmla="*/ 57 h 146"/>
                <a:gd name="T62" fmla="*/ 19 w 192"/>
                <a:gd name="T63" fmla="*/ 64 h 146"/>
                <a:gd name="T64" fmla="*/ 26 w 192"/>
                <a:gd name="T65" fmla="*/ 65 h 146"/>
                <a:gd name="T66" fmla="*/ 21 w 192"/>
                <a:gd name="T67" fmla="*/ 77 h 146"/>
                <a:gd name="T68" fmla="*/ 20 w 192"/>
                <a:gd name="T69" fmla="*/ 81 h 146"/>
                <a:gd name="T70" fmla="*/ 17 w 192"/>
                <a:gd name="T71" fmla="*/ 86 h 146"/>
                <a:gd name="T72" fmla="*/ 12 w 192"/>
                <a:gd name="T73" fmla="*/ 88 h 146"/>
                <a:gd name="T74" fmla="*/ 13 w 192"/>
                <a:gd name="T75" fmla="*/ 97 h 146"/>
                <a:gd name="T76" fmla="*/ 18 w 192"/>
                <a:gd name="T77" fmla="*/ 101 h 146"/>
                <a:gd name="T78" fmla="*/ 15 w 192"/>
                <a:gd name="T79" fmla="*/ 110 h 146"/>
                <a:gd name="T80" fmla="*/ 17 w 192"/>
                <a:gd name="T81" fmla="*/ 114 h 146"/>
                <a:gd name="T82" fmla="*/ 31 w 192"/>
                <a:gd name="T83" fmla="*/ 121 h 146"/>
                <a:gd name="T84" fmla="*/ 38 w 192"/>
                <a:gd name="T85" fmla="*/ 132 h 146"/>
                <a:gd name="T86" fmla="*/ 38 w 192"/>
                <a:gd name="T87" fmla="*/ 143 h 146"/>
                <a:gd name="T88" fmla="*/ 47 w 192"/>
                <a:gd name="T89" fmla="*/ 142 h 146"/>
                <a:gd name="T90" fmla="*/ 52 w 192"/>
                <a:gd name="T91" fmla="*/ 140 h 146"/>
                <a:gd name="T92" fmla="*/ 59 w 192"/>
                <a:gd name="T93" fmla="*/ 138 h 146"/>
                <a:gd name="T94" fmla="*/ 72 w 192"/>
                <a:gd name="T95" fmla="*/ 131 h 146"/>
                <a:gd name="T96" fmla="*/ 83 w 192"/>
                <a:gd name="T97" fmla="*/ 126 h 146"/>
                <a:gd name="T98" fmla="*/ 93 w 192"/>
                <a:gd name="T99" fmla="*/ 129 h 146"/>
                <a:gd name="T100" fmla="*/ 110 w 192"/>
                <a:gd name="T101" fmla="*/ 131 h 146"/>
                <a:gd name="T102" fmla="*/ 121 w 192"/>
                <a:gd name="T103" fmla="*/ 130 h 146"/>
                <a:gd name="T104" fmla="*/ 133 w 192"/>
                <a:gd name="T105" fmla="*/ 127 h 146"/>
                <a:gd name="T106" fmla="*/ 138 w 192"/>
                <a:gd name="T107" fmla="*/ 1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" h="146">
                  <a:moveTo>
                    <a:pt x="141" y="121"/>
                  </a:move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0" y="121"/>
                  </a:cubicBezTo>
                  <a:cubicBezTo>
                    <a:pt x="140" y="120"/>
                    <a:pt x="140" y="120"/>
                    <a:pt x="139" y="119"/>
                  </a:cubicBezTo>
                  <a:cubicBezTo>
                    <a:pt x="138" y="117"/>
                    <a:pt x="138" y="116"/>
                    <a:pt x="137" y="115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3"/>
                    <a:pt x="135" y="110"/>
                    <a:pt x="136" y="109"/>
                  </a:cubicBezTo>
                  <a:cubicBezTo>
                    <a:pt x="136" y="108"/>
                    <a:pt x="137" y="107"/>
                    <a:pt x="138" y="107"/>
                  </a:cubicBezTo>
                  <a:cubicBezTo>
                    <a:pt x="138" y="107"/>
                    <a:pt x="138" y="107"/>
                    <a:pt x="139" y="107"/>
                  </a:cubicBezTo>
                  <a:cubicBezTo>
                    <a:pt x="139" y="107"/>
                    <a:pt x="140" y="106"/>
                    <a:pt x="141" y="106"/>
                  </a:cubicBezTo>
                  <a:cubicBezTo>
                    <a:pt x="141" y="106"/>
                    <a:pt x="141" y="106"/>
                    <a:pt x="141" y="106"/>
                  </a:cubicBezTo>
                  <a:cubicBezTo>
                    <a:pt x="141" y="103"/>
                    <a:pt x="143" y="102"/>
                    <a:pt x="145" y="101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7"/>
                    <a:pt x="146" y="97"/>
                    <a:pt x="146" y="97"/>
                  </a:cubicBezTo>
                  <a:cubicBezTo>
                    <a:pt x="147" y="96"/>
                    <a:pt x="150" y="93"/>
                    <a:pt x="151" y="92"/>
                  </a:cubicBezTo>
                  <a:cubicBezTo>
                    <a:pt x="152" y="92"/>
                    <a:pt x="155" y="91"/>
                    <a:pt x="158" y="90"/>
                  </a:cubicBezTo>
                  <a:cubicBezTo>
                    <a:pt x="160" y="86"/>
                    <a:pt x="160" y="86"/>
                    <a:pt x="160" y="86"/>
                  </a:cubicBezTo>
                  <a:cubicBezTo>
                    <a:pt x="165" y="85"/>
                    <a:pt x="165" y="85"/>
                    <a:pt x="165" y="85"/>
                  </a:cubicBezTo>
                  <a:cubicBezTo>
                    <a:pt x="167" y="82"/>
                    <a:pt x="167" y="82"/>
                    <a:pt x="167" y="82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8" y="87"/>
                    <a:pt x="179" y="86"/>
                    <a:pt x="180" y="86"/>
                  </a:cubicBezTo>
                  <a:cubicBezTo>
                    <a:pt x="181" y="85"/>
                    <a:pt x="182" y="85"/>
                    <a:pt x="183" y="84"/>
                  </a:cubicBezTo>
                  <a:cubicBezTo>
                    <a:pt x="184" y="84"/>
                    <a:pt x="185" y="83"/>
                    <a:pt x="186" y="83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88" y="82"/>
                    <a:pt x="188" y="82"/>
                    <a:pt x="189" y="81"/>
                  </a:cubicBezTo>
                  <a:cubicBezTo>
                    <a:pt x="190" y="81"/>
                    <a:pt x="191" y="81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2" y="67"/>
                    <a:pt x="172" y="67"/>
                    <a:pt x="172" y="67"/>
                  </a:cubicBezTo>
                  <a:cubicBezTo>
                    <a:pt x="171" y="64"/>
                    <a:pt x="171" y="64"/>
                    <a:pt x="171" y="64"/>
                  </a:cubicBezTo>
                  <a:cubicBezTo>
                    <a:pt x="171" y="64"/>
                    <a:pt x="172" y="62"/>
                    <a:pt x="173" y="62"/>
                  </a:cubicBezTo>
                  <a:cubicBezTo>
                    <a:pt x="174" y="62"/>
                    <a:pt x="174" y="61"/>
                    <a:pt x="174" y="60"/>
                  </a:cubicBezTo>
                  <a:cubicBezTo>
                    <a:pt x="176" y="56"/>
                    <a:pt x="176" y="56"/>
                    <a:pt x="176" y="56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6" y="55"/>
                    <a:pt x="177" y="54"/>
                    <a:pt x="177" y="54"/>
                  </a:cubicBezTo>
                  <a:cubicBezTo>
                    <a:pt x="178" y="54"/>
                    <a:pt x="179" y="53"/>
                    <a:pt x="180" y="51"/>
                  </a:cubicBezTo>
                  <a:cubicBezTo>
                    <a:pt x="178" y="45"/>
                    <a:pt x="178" y="45"/>
                    <a:pt x="178" y="45"/>
                  </a:cubicBezTo>
                  <a:cubicBezTo>
                    <a:pt x="177" y="39"/>
                    <a:pt x="177" y="39"/>
                    <a:pt x="177" y="39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78" y="28"/>
                    <a:pt x="179" y="26"/>
                    <a:pt x="180" y="25"/>
                  </a:cubicBezTo>
                  <a:cubicBezTo>
                    <a:pt x="180" y="23"/>
                    <a:pt x="181" y="22"/>
                    <a:pt x="181" y="22"/>
                  </a:cubicBezTo>
                  <a:cubicBezTo>
                    <a:pt x="182" y="22"/>
                    <a:pt x="184" y="21"/>
                    <a:pt x="184" y="21"/>
                  </a:cubicBezTo>
                  <a:cubicBezTo>
                    <a:pt x="185" y="21"/>
                    <a:pt x="186" y="20"/>
                    <a:pt x="186" y="20"/>
                  </a:cubicBezTo>
                  <a:cubicBezTo>
                    <a:pt x="192" y="17"/>
                    <a:pt x="192" y="17"/>
                    <a:pt x="192" y="17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2" y="13"/>
                    <a:pt x="191" y="10"/>
                    <a:pt x="190" y="8"/>
                  </a:cubicBezTo>
                  <a:cubicBezTo>
                    <a:pt x="190" y="7"/>
                    <a:pt x="189" y="6"/>
                    <a:pt x="189" y="6"/>
                  </a:cubicBezTo>
                  <a:cubicBezTo>
                    <a:pt x="189" y="6"/>
                    <a:pt x="189" y="6"/>
                    <a:pt x="189" y="6"/>
                  </a:cubicBezTo>
                  <a:cubicBezTo>
                    <a:pt x="187" y="8"/>
                    <a:pt x="182" y="8"/>
                    <a:pt x="174" y="7"/>
                  </a:cubicBezTo>
                  <a:cubicBezTo>
                    <a:pt x="171" y="6"/>
                    <a:pt x="169" y="0"/>
                    <a:pt x="169" y="0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161" y="2"/>
                    <a:pt x="150" y="2"/>
                    <a:pt x="144" y="2"/>
                  </a:cubicBezTo>
                  <a:cubicBezTo>
                    <a:pt x="143" y="2"/>
                    <a:pt x="142" y="2"/>
                    <a:pt x="142" y="2"/>
                  </a:cubicBezTo>
                  <a:cubicBezTo>
                    <a:pt x="139" y="2"/>
                    <a:pt x="129" y="5"/>
                    <a:pt x="125" y="9"/>
                  </a:cubicBezTo>
                  <a:cubicBezTo>
                    <a:pt x="123" y="10"/>
                    <a:pt x="122" y="11"/>
                    <a:pt x="120" y="11"/>
                  </a:cubicBezTo>
                  <a:cubicBezTo>
                    <a:pt x="118" y="13"/>
                    <a:pt x="115" y="14"/>
                    <a:pt x="114" y="17"/>
                  </a:cubicBezTo>
                  <a:cubicBezTo>
                    <a:pt x="111" y="21"/>
                    <a:pt x="108" y="29"/>
                    <a:pt x="107" y="29"/>
                  </a:cubicBezTo>
                  <a:cubicBezTo>
                    <a:pt x="101" y="34"/>
                    <a:pt x="100" y="34"/>
                    <a:pt x="87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0" y="34"/>
                    <a:pt x="64" y="36"/>
                    <a:pt x="60" y="39"/>
                  </a:cubicBezTo>
                  <a:cubicBezTo>
                    <a:pt x="57" y="41"/>
                    <a:pt x="51" y="40"/>
                    <a:pt x="46" y="39"/>
                  </a:cubicBezTo>
                  <a:cubicBezTo>
                    <a:pt x="42" y="38"/>
                    <a:pt x="39" y="38"/>
                    <a:pt x="37" y="39"/>
                  </a:cubicBezTo>
                  <a:cubicBezTo>
                    <a:pt x="37" y="40"/>
                    <a:pt x="35" y="40"/>
                    <a:pt x="33" y="39"/>
                  </a:cubicBezTo>
                  <a:cubicBezTo>
                    <a:pt x="31" y="39"/>
                    <a:pt x="29" y="39"/>
                    <a:pt x="27" y="39"/>
                  </a:cubicBezTo>
                  <a:cubicBezTo>
                    <a:pt x="25" y="39"/>
                    <a:pt x="23" y="40"/>
                    <a:pt x="21" y="40"/>
                  </a:cubicBezTo>
                  <a:cubicBezTo>
                    <a:pt x="19" y="41"/>
                    <a:pt x="17" y="42"/>
                    <a:pt x="15" y="42"/>
                  </a:cubicBezTo>
                  <a:cubicBezTo>
                    <a:pt x="13" y="41"/>
                    <a:pt x="13" y="40"/>
                    <a:pt x="13" y="39"/>
                  </a:cubicBezTo>
                  <a:cubicBezTo>
                    <a:pt x="13" y="37"/>
                    <a:pt x="13" y="37"/>
                    <a:pt x="12" y="37"/>
                  </a:cubicBezTo>
                  <a:cubicBezTo>
                    <a:pt x="12" y="36"/>
                    <a:pt x="12" y="36"/>
                    <a:pt x="13" y="36"/>
                  </a:cubicBezTo>
                  <a:cubicBezTo>
                    <a:pt x="14" y="35"/>
                    <a:pt x="17" y="32"/>
                    <a:pt x="17" y="31"/>
                  </a:cubicBezTo>
                  <a:cubicBezTo>
                    <a:pt x="17" y="31"/>
                    <a:pt x="17" y="31"/>
                    <a:pt x="16" y="31"/>
                  </a:cubicBezTo>
                  <a:cubicBezTo>
                    <a:pt x="15" y="31"/>
                    <a:pt x="15" y="30"/>
                    <a:pt x="14" y="30"/>
                  </a:cubicBezTo>
                  <a:cubicBezTo>
                    <a:pt x="11" y="29"/>
                    <a:pt x="8" y="28"/>
                    <a:pt x="5" y="29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6" y="33"/>
                    <a:pt x="5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2" y="35"/>
                    <a:pt x="2" y="3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1"/>
                    <a:pt x="1" y="41"/>
                  </a:cubicBezTo>
                  <a:cubicBezTo>
                    <a:pt x="1" y="42"/>
                    <a:pt x="1" y="44"/>
                    <a:pt x="0" y="45"/>
                  </a:cubicBezTo>
                  <a:cubicBezTo>
                    <a:pt x="1" y="46"/>
                    <a:pt x="1" y="46"/>
                    <a:pt x="1" y="47"/>
                  </a:cubicBezTo>
                  <a:cubicBezTo>
                    <a:pt x="2" y="48"/>
                    <a:pt x="2" y="48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50"/>
                    <a:pt x="4" y="51"/>
                    <a:pt x="4" y="52"/>
                  </a:cubicBezTo>
                  <a:cubicBezTo>
                    <a:pt x="5" y="53"/>
                    <a:pt x="7" y="56"/>
                    <a:pt x="8" y="57"/>
                  </a:cubicBezTo>
                  <a:cubicBezTo>
                    <a:pt x="9" y="57"/>
                    <a:pt x="10" y="57"/>
                    <a:pt x="10" y="57"/>
                  </a:cubicBezTo>
                  <a:cubicBezTo>
                    <a:pt x="10" y="58"/>
                    <a:pt x="11" y="58"/>
                    <a:pt x="13" y="59"/>
                  </a:cubicBezTo>
                  <a:cubicBezTo>
                    <a:pt x="14" y="59"/>
                    <a:pt x="16" y="59"/>
                    <a:pt x="16" y="61"/>
                  </a:cubicBezTo>
                  <a:cubicBezTo>
                    <a:pt x="17" y="61"/>
                    <a:pt x="18" y="63"/>
                    <a:pt x="19" y="64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9"/>
                    <a:pt x="25" y="72"/>
                    <a:pt x="24" y="73"/>
                  </a:cubicBezTo>
                  <a:cubicBezTo>
                    <a:pt x="24" y="74"/>
                    <a:pt x="22" y="76"/>
                    <a:pt x="21" y="77"/>
                  </a:cubicBezTo>
                  <a:cubicBezTo>
                    <a:pt x="21" y="77"/>
                    <a:pt x="20" y="78"/>
                    <a:pt x="20" y="79"/>
                  </a:cubicBezTo>
                  <a:cubicBezTo>
                    <a:pt x="20" y="79"/>
                    <a:pt x="20" y="80"/>
                    <a:pt x="20" y="80"/>
                  </a:cubicBezTo>
                  <a:cubicBezTo>
                    <a:pt x="20" y="80"/>
                    <a:pt x="20" y="81"/>
                    <a:pt x="20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19" y="84"/>
                    <a:pt x="18" y="85"/>
                    <a:pt x="17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86"/>
                    <a:pt x="13" y="86"/>
                    <a:pt x="13" y="87"/>
                  </a:cubicBezTo>
                  <a:cubicBezTo>
                    <a:pt x="13" y="87"/>
                    <a:pt x="12" y="87"/>
                    <a:pt x="12" y="88"/>
                  </a:cubicBezTo>
                  <a:cubicBezTo>
                    <a:pt x="12" y="88"/>
                    <a:pt x="12" y="88"/>
                    <a:pt x="11" y="88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5" y="98"/>
                    <a:pt x="15" y="98"/>
                    <a:pt x="16" y="99"/>
                  </a:cubicBezTo>
                  <a:cubicBezTo>
                    <a:pt x="16" y="99"/>
                    <a:pt x="16" y="100"/>
                    <a:pt x="16" y="100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5" y="108"/>
                    <a:pt x="15" y="109"/>
                    <a:pt x="14" y="109"/>
                  </a:cubicBezTo>
                  <a:cubicBezTo>
                    <a:pt x="14" y="110"/>
                    <a:pt x="15" y="110"/>
                    <a:pt x="15" y="110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6" y="113"/>
                    <a:pt x="16" y="113"/>
                    <a:pt x="17" y="114"/>
                  </a:cubicBezTo>
                  <a:cubicBezTo>
                    <a:pt x="19" y="116"/>
                    <a:pt x="21" y="117"/>
                    <a:pt x="23" y="117"/>
                  </a:cubicBezTo>
                  <a:cubicBezTo>
                    <a:pt x="25" y="118"/>
                    <a:pt x="27" y="118"/>
                    <a:pt x="29" y="120"/>
                  </a:cubicBezTo>
                  <a:cubicBezTo>
                    <a:pt x="29" y="120"/>
                    <a:pt x="30" y="121"/>
                    <a:pt x="31" y="121"/>
                  </a:cubicBezTo>
                  <a:cubicBezTo>
                    <a:pt x="31" y="123"/>
                    <a:pt x="33" y="124"/>
                    <a:pt x="33" y="126"/>
                  </a:cubicBezTo>
                  <a:cubicBezTo>
                    <a:pt x="34" y="127"/>
                    <a:pt x="35" y="128"/>
                    <a:pt x="36" y="129"/>
                  </a:cubicBezTo>
                  <a:cubicBezTo>
                    <a:pt x="37" y="129"/>
                    <a:pt x="38" y="130"/>
                    <a:pt x="38" y="132"/>
                  </a:cubicBezTo>
                  <a:cubicBezTo>
                    <a:pt x="38" y="133"/>
                    <a:pt x="38" y="134"/>
                    <a:pt x="38" y="135"/>
                  </a:cubicBezTo>
                  <a:cubicBezTo>
                    <a:pt x="37" y="136"/>
                    <a:pt x="37" y="137"/>
                    <a:pt x="37" y="138"/>
                  </a:cubicBezTo>
                  <a:cubicBezTo>
                    <a:pt x="37" y="139"/>
                    <a:pt x="38" y="142"/>
                    <a:pt x="38" y="143"/>
                  </a:cubicBezTo>
                  <a:cubicBezTo>
                    <a:pt x="39" y="144"/>
                    <a:pt x="39" y="145"/>
                    <a:pt x="39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8" y="141"/>
                    <a:pt x="50" y="140"/>
                    <a:pt x="51" y="140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3" y="140"/>
                    <a:pt x="53" y="140"/>
                    <a:pt x="54" y="140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59" y="138"/>
                    <a:pt x="66" y="135"/>
                    <a:pt x="67" y="135"/>
                  </a:cubicBezTo>
                  <a:cubicBezTo>
                    <a:pt x="67" y="135"/>
                    <a:pt x="69" y="134"/>
                    <a:pt x="70" y="133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2" y="130"/>
                    <a:pt x="75" y="128"/>
                    <a:pt x="77" y="128"/>
                  </a:cubicBezTo>
                  <a:cubicBezTo>
                    <a:pt x="79" y="128"/>
                    <a:pt x="80" y="128"/>
                    <a:pt x="80" y="128"/>
                  </a:cubicBezTo>
                  <a:cubicBezTo>
                    <a:pt x="81" y="127"/>
                    <a:pt x="81" y="126"/>
                    <a:pt x="83" y="126"/>
                  </a:cubicBezTo>
                  <a:cubicBezTo>
                    <a:pt x="83" y="126"/>
                    <a:pt x="87" y="125"/>
                    <a:pt x="88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3" y="129"/>
                    <a:pt x="93" y="129"/>
                    <a:pt x="93" y="129"/>
                  </a:cubicBezTo>
                  <a:cubicBezTo>
                    <a:pt x="95" y="131"/>
                    <a:pt x="96" y="131"/>
                    <a:pt x="97" y="132"/>
                  </a:cubicBezTo>
                  <a:cubicBezTo>
                    <a:pt x="98" y="131"/>
                    <a:pt x="101" y="129"/>
                    <a:pt x="101" y="129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2" y="130"/>
                    <a:pt x="127" y="128"/>
                    <a:pt x="127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30" y="128"/>
                    <a:pt x="132" y="127"/>
                    <a:pt x="133" y="127"/>
                  </a:cubicBezTo>
                  <a:cubicBezTo>
                    <a:pt x="133" y="127"/>
                    <a:pt x="133" y="127"/>
                    <a:pt x="134" y="126"/>
                  </a:cubicBezTo>
                  <a:cubicBezTo>
                    <a:pt x="136" y="125"/>
                    <a:pt x="136" y="125"/>
                    <a:pt x="137" y="125"/>
                  </a:cubicBezTo>
                  <a:cubicBezTo>
                    <a:pt x="137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40" y="123"/>
                  </a:cubicBezTo>
                  <a:cubicBezTo>
                    <a:pt x="141" y="123"/>
                    <a:pt x="141" y="122"/>
                    <a:pt x="141" y="121"/>
                  </a:cubicBezTo>
                  <a:close/>
                </a:path>
              </a:pathLst>
            </a:custGeom>
            <a:solidFill>
              <a:srgbClr val="003399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5" name="Freeform 208">
              <a:extLst>
                <a:ext uri="{FF2B5EF4-FFF2-40B4-BE49-F238E27FC236}">
                  <a16:creationId xmlns:a16="http://schemas.microsoft.com/office/drawing/2014/main" id="{D224FFF0-1368-1B17-B84F-0A040B9D0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6866" y="4090079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2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6" name="Freeform 209">
              <a:extLst>
                <a:ext uri="{FF2B5EF4-FFF2-40B4-BE49-F238E27FC236}">
                  <a16:creationId xmlns:a16="http://schemas.microsoft.com/office/drawing/2014/main" id="{C9F4DF71-B3B4-EAEE-F195-6369FE229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101" y="3596368"/>
              <a:ext cx="930275" cy="668336"/>
            </a:xfrm>
            <a:custGeom>
              <a:avLst/>
              <a:gdLst>
                <a:gd name="T0" fmla="*/ 277 w 292"/>
                <a:gd name="T1" fmla="*/ 94 h 210"/>
                <a:gd name="T2" fmla="*/ 239 w 292"/>
                <a:gd name="T3" fmla="*/ 104 h 210"/>
                <a:gd name="T4" fmla="*/ 235 w 292"/>
                <a:gd name="T5" fmla="*/ 95 h 210"/>
                <a:gd name="T6" fmla="*/ 233 w 292"/>
                <a:gd name="T7" fmla="*/ 91 h 210"/>
                <a:gd name="T8" fmla="*/ 230 w 292"/>
                <a:gd name="T9" fmla="*/ 82 h 210"/>
                <a:gd name="T10" fmla="*/ 228 w 292"/>
                <a:gd name="T11" fmla="*/ 74 h 210"/>
                <a:gd name="T12" fmla="*/ 228 w 292"/>
                <a:gd name="T13" fmla="*/ 63 h 210"/>
                <a:gd name="T14" fmla="*/ 226 w 292"/>
                <a:gd name="T15" fmla="*/ 56 h 210"/>
                <a:gd name="T16" fmla="*/ 222 w 292"/>
                <a:gd name="T17" fmla="*/ 49 h 210"/>
                <a:gd name="T18" fmla="*/ 217 w 292"/>
                <a:gd name="T19" fmla="*/ 41 h 210"/>
                <a:gd name="T20" fmla="*/ 206 w 292"/>
                <a:gd name="T21" fmla="*/ 33 h 210"/>
                <a:gd name="T22" fmla="*/ 198 w 292"/>
                <a:gd name="T23" fmla="*/ 27 h 210"/>
                <a:gd name="T24" fmla="*/ 195 w 292"/>
                <a:gd name="T25" fmla="*/ 25 h 210"/>
                <a:gd name="T26" fmla="*/ 187 w 292"/>
                <a:gd name="T27" fmla="*/ 18 h 210"/>
                <a:gd name="T28" fmla="*/ 184 w 292"/>
                <a:gd name="T29" fmla="*/ 12 h 210"/>
                <a:gd name="T30" fmla="*/ 178 w 292"/>
                <a:gd name="T31" fmla="*/ 6 h 210"/>
                <a:gd name="T32" fmla="*/ 173 w 292"/>
                <a:gd name="T33" fmla="*/ 3 h 210"/>
                <a:gd name="T34" fmla="*/ 169 w 292"/>
                <a:gd name="T35" fmla="*/ 0 h 210"/>
                <a:gd name="T36" fmla="*/ 155 w 292"/>
                <a:gd name="T37" fmla="*/ 5 h 210"/>
                <a:gd name="T38" fmla="*/ 132 w 292"/>
                <a:gd name="T39" fmla="*/ 20 h 210"/>
                <a:gd name="T40" fmla="*/ 108 w 292"/>
                <a:gd name="T41" fmla="*/ 27 h 210"/>
                <a:gd name="T42" fmla="*/ 73 w 292"/>
                <a:gd name="T43" fmla="*/ 29 h 210"/>
                <a:gd name="T44" fmla="*/ 67 w 292"/>
                <a:gd name="T45" fmla="*/ 37 h 210"/>
                <a:gd name="T46" fmla="*/ 55 w 292"/>
                <a:gd name="T47" fmla="*/ 48 h 210"/>
                <a:gd name="T48" fmla="*/ 45 w 292"/>
                <a:gd name="T49" fmla="*/ 57 h 210"/>
                <a:gd name="T50" fmla="*/ 42 w 292"/>
                <a:gd name="T51" fmla="*/ 73 h 210"/>
                <a:gd name="T52" fmla="*/ 35 w 292"/>
                <a:gd name="T53" fmla="*/ 88 h 210"/>
                <a:gd name="T54" fmla="*/ 32 w 292"/>
                <a:gd name="T55" fmla="*/ 107 h 210"/>
                <a:gd name="T56" fmla="*/ 16 w 292"/>
                <a:gd name="T57" fmla="*/ 124 h 210"/>
                <a:gd name="T58" fmla="*/ 6 w 292"/>
                <a:gd name="T59" fmla="*/ 129 h 210"/>
                <a:gd name="T60" fmla="*/ 7 w 292"/>
                <a:gd name="T61" fmla="*/ 131 h 210"/>
                <a:gd name="T62" fmla="*/ 16 w 292"/>
                <a:gd name="T63" fmla="*/ 136 h 210"/>
                <a:gd name="T64" fmla="*/ 18 w 292"/>
                <a:gd name="T65" fmla="*/ 145 h 210"/>
                <a:gd name="T66" fmla="*/ 22 w 292"/>
                <a:gd name="T67" fmla="*/ 152 h 210"/>
                <a:gd name="T68" fmla="*/ 33 w 292"/>
                <a:gd name="T69" fmla="*/ 156 h 210"/>
                <a:gd name="T70" fmla="*/ 43 w 292"/>
                <a:gd name="T71" fmla="*/ 158 h 210"/>
                <a:gd name="T72" fmla="*/ 45 w 292"/>
                <a:gd name="T73" fmla="*/ 168 h 210"/>
                <a:gd name="T74" fmla="*/ 45 w 292"/>
                <a:gd name="T75" fmla="*/ 175 h 210"/>
                <a:gd name="T76" fmla="*/ 51 w 292"/>
                <a:gd name="T77" fmla="*/ 178 h 210"/>
                <a:gd name="T78" fmla="*/ 56 w 292"/>
                <a:gd name="T79" fmla="*/ 179 h 210"/>
                <a:gd name="T80" fmla="*/ 66 w 292"/>
                <a:gd name="T81" fmla="*/ 183 h 210"/>
                <a:gd name="T82" fmla="*/ 71 w 292"/>
                <a:gd name="T83" fmla="*/ 176 h 210"/>
                <a:gd name="T84" fmla="*/ 80 w 292"/>
                <a:gd name="T85" fmla="*/ 176 h 210"/>
                <a:gd name="T86" fmla="*/ 84 w 292"/>
                <a:gd name="T87" fmla="*/ 183 h 210"/>
                <a:gd name="T88" fmla="*/ 83 w 292"/>
                <a:gd name="T89" fmla="*/ 189 h 210"/>
                <a:gd name="T90" fmla="*/ 87 w 292"/>
                <a:gd name="T91" fmla="*/ 196 h 210"/>
                <a:gd name="T92" fmla="*/ 95 w 292"/>
                <a:gd name="T93" fmla="*/ 204 h 210"/>
                <a:gd name="T94" fmla="*/ 97 w 292"/>
                <a:gd name="T95" fmla="*/ 209 h 210"/>
                <a:gd name="T96" fmla="*/ 128 w 292"/>
                <a:gd name="T97" fmla="*/ 207 h 210"/>
                <a:gd name="T98" fmla="*/ 195 w 292"/>
                <a:gd name="T99" fmla="*/ 185 h 210"/>
                <a:gd name="T100" fmla="*/ 252 w 292"/>
                <a:gd name="T101" fmla="*/ 168 h 210"/>
                <a:gd name="T102" fmla="*/ 271 w 292"/>
                <a:gd name="T103" fmla="*/ 143 h 210"/>
                <a:gd name="T104" fmla="*/ 287 w 292"/>
                <a:gd name="T105" fmla="*/ 9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2" h="210">
                  <a:moveTo>
                    <a:pt x="287" y="96"/>
                  </a:moveTo>
                  <a:cubicBezTo>
                    <a:pt x="284" y="96"/>
                    <a:pt x="284" y="96"/>
                    <a:pt x="284" y="96"/>
                  </a:cubicBezTo>
                  <a:cubicBezTo>
                    <a:pt x="277" y="94"/>
                    <a:pt x="277" y="94"/>
                    <a:pt x="277" y="94"/>
                  </a:cubicBezTo>
                  <a:cubicBezTo>
                    <a:pt x="277" y="94"/>
                    <a:pt x="277" y="94"/>
                    <a:pt x="277" y="94"/>
                  </a:cubicBezTo>
                  <a:cubicBezTo>
                    <a:pt x="277" y="94"/>
                    <a:pt x="277" y="94"/>
                    <a:pt x="277" y="94"/>
                  </a:cubicBezTo>
                  <a:cubicBezTo>
                    <a:pt x="271" y="94"/>
                    <a:pt x="264" y="106"/>
                    <a:pt x="264" y="106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57" y="111"/>
                    <a:pt x="257" y="111"/>
                    <a:pt x="257" y="111"/>
                  </a:cubicBezTo>
                  <a:cubicBezTo>
                    <a:pt x="251" y="110"/>
                    <a:pt x="245" y="108"/>
                    <a:pt x="240" y="105"/>
                  </a:cubicBezTo>
                  <a:cubicBezTo>
                    <a:pt x="239" y="104"/>
                    <a:pt x="239" y="104"/>
                    <a:pt x="239" y="104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36" y="101"/>
                    <a:pt x="235" y="101"/>
                    <a:pt x="235" y="100"/>
                  </a:cubicBezTo>
                  <a:cubicBezTo>
                    <a:pt x="234" y="99"/>
                    <a:pt x="234" y="99"/>
                    <a:pt x="234" y="99"/>
                  </a:cubicBezTo>
                  <a:cubicBezTo>
                    <a:pt x="234" y="96"/>
                    <a:pt x="234" y="96"/>
                    <a:pt x="234" y="96"/>
                  </a:cubicBezTo>
                  <a:cubicBezTo>
                    <a:pt x="234" y="96"/>
                    <a:pt x="235" y="95"/>
                    <a:pt x="235" y="95"/>
                  </a:cubicBezTo>
                  <a:cubicBezTo>
                    <a:pt x="235" y="95"/>
                    <a:pt x="235" y="95"/>
                    <a:pt x="235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5" y="94"/>
                    <a:pt x="235" y="93"/>
                    <a:pt x="235" y="93"/>
                  </a:cubicBezTo>
                  <a:cubicBezTo>
                    <a:pt x="235" y="93"/>
                    <a:pt x="235" y="93"/>
                    <a:pt x="235" y="93"/>
                  </a:cubicBezTo>
                  <a:cubicBezTo>
                    <a:pt x="234" y="92"/>
                    <a:pt x="234" y="92"/>
                    <a:pt x="233" y="91"/>
                  </a:cubicBezTo>
                  <a:cubicBezTo>
                    <a:pt x="232" y="90"/>
                    <a:pt x="232" y="90"/>
                    <a:pt x="232" y="89"/>
                  </a:cubicBezTo>
                  <a:cubicBezTo>
                    <a:pt x="232" y="88"/>
                    <a:pt x="232" y="88"/>
                    <a:pt x="232" y="87"/>
                  </a:cubicBezTo>
                  <a:cubicBezTo>
                    <a:pt x="232" y="87"/>
                    <a:pt x="232" y="87"/>
                    <a:pt x="232" y="87"/>
                  </a:cubicBezTo>
                  <a:cubicBezTo>
                    <a:pt x="232" y="87"/>
                    <a:pt x="232" y="87"/>
                    <a:pt x="232" y="86"/>
                  </a:cubicBezTo>
                  <a:cubicBezTo>
                    <a:pt x="231" y="85"/>
                    <a:pt x="230" y="83"/>
                    <a:pt x="230" y="82"/>
                  </a:cubicBezTo>
                  <a:cubicBezTo>
                    <a:pt x="229" y="82"/>
                    <a:pt x="229" y="81"/>
                    <a:pt x="229" y="80"/>
                  </a:cubicBezTo>
                  <a:cubicBezTo>
                    <a:pt x="229" y="80"/>
                    <a:pt x="229" y="79"/>
                    <a:pt x="229" y="79"/>
                  </a:cubicBezTo>
                  <a:cubicBezTo>
                    <a:pt x="229" y="79"/>
                    <a:pt x="228" y="78"/>
                    <a:pt x="229" y="76"/>
                  </a:cubicBezTo>
                  <a:cubicBezTo>
                    <a:pt x="229" y="75"/>
                    <a:pt x="229" y="75"/>
                    <a:pt x="229" y="74"/>
                  </a:cubicBezTo>
                  <a:cubicBezTo>
                    <a:pt x="229" y="74"/>
                    <a:pt x="228" y="74"/>
                    <a:pt x="228" y="74"/>
                  </a:cubicBezTo>
                  <a:cubicBezTo>
                    <a:pt x="228" y="69"/>
                    <a:pt x="228" y="69"/>
                    <a:pt x="228" y="69"/>
                  </a:cubicBezTo>
                  <a:cubicBezTo>
                    <a:pt x="228" y="68"/>
                    <a:pt x="228" y="68"/>
                    <a:pt x="228" y="68"/>
                  </a:cubicBezTo>
                  <a:cubicBezTo>
                    <a:pt x="228" y="68"/>
                    <a:pt x="228" y="68"/>
                    <a:pt x="228" y="68"/>
                  </a:cubicBezTo>
                  <a:cubicBezTo>
                    <a:pt x="228" y="67"/>
                    <a:pt x="228" y="66"/>
                    <a:pt x="228" y="65"/>
                  </a:cubicBezTo>
                  <a:cubicBezTo>
                    <a:pt x="228" y="63"/>
                    <a:pt x="228" y="63"/>
                    <a:pt x="228" y="63"/>
                  </a:cubicBezTo>
                  <a:cubicBezTo>
                    <a:pt x="228" y="62"/>
                    <a:pt x="228" y="62"/>
                    <a:pt x="228" y="62"/>
                  </a:cubicBezTo>
                  <a:cubicBezTo>
                    <a:pt x="227" y="61"/>
                    <a:pt x="227" y="60"/>
                    <a:pt x="227" y="59"/>
                  </a:cubicBezTo>
                  <a:cubicBezTo>
                    <a:pt x="227" y="59"/>
                    <a:pt x="227" y="58"/>
                    <a:pt x="227" y="58"/>
                  </a:cubicBezTo>
                  <a:cubicBezTo>
                    <a:pt x="227" y="58"/>
                    <a:pt x="227" y="58"/>
                    <a:pt x="227" y="58"/>
                  </a:cubicBezTo>
                  <a:cubicBezTo>
                    <a:pt x="227" y="58"/>
                    <a:pt x="226" y="56"/>
                    <a:pt x="226" y="56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226" y="55"/>
                    <a:pt x="226" y="55"/>
                    <a:pt x="225" y="54"/>
                  </a:cubicBezTo>
                  <a:cubicBezTo>
                    <a:pt x="225" y="53"/>
                    <a:pt x="225" y="53"/>
                    <a:pt x="224" y="52"/>
                  </a:cubicBezTo>
                  <a:cubicBezTo>
                    <a:pt x="223" y="51"/>
                    <a:pt x="222" y="50"/>
                    <a:pt x="222" y="49"/>
                  </a:cubicBezTo>
                  <a:cubicBezTo>
                    <a:pt x="222" y="48"/>
                    <a:pt x="221" y="48"/>
                    <a:pt x="221" y="47"/>
                  </a:cubicBezTo>
                  <a:cubicBezTo>
                    <a:pt x="221" y="47"/>
                    <a:pt x="221" y="47"/>
                    <a:pt x="221" y="47"/>
                  </a:cubicBezTo>
                  <a:cubicBezTo>
                    <a:pt x="221" y="47"/>
                    <a:pt x="221" y="46"/>
                    <a:pt x="220" y="45"/>
                  </a:cubicBezTo>
                  <a:cubicBezTo>
                    <a:pt x="219" y="44"/>
                    <a:pt x="218" y="43"/>
                    <a:pt x="218" y="42"/>
                  </a:cubicBezTo>
                  <a:cubicBezTo>
                    <a:pt x="217" y="42"/>
                    <a:pt x="217" y="41"/>
                    <a:pt x="217" y="41"/>
                  </a:cubicBezTo>
                  <a:cubicBezTo>
                    <a:pt x="216" y="41"/>
                    <a:pt x="215" y="41"/>
                    <a:pt x="214" y="41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8" y="37"/>
                    <a:pt x="208" y="36"/>
                    <a:pt x="207" y="36"/>
                  </a:cubicBezTo>
                  <a:cubicBezTo>
                    <a:pt x="206" y="35"/>
                    <a:pt x="206" y="34"/>
                    <a:pt x="206" y="33"/>
                  </a:cubicBezTo>
                  <a:cubicBezTo>
                    <a:pt x="205" y="33"/>
                    <a:pt x="205" y="33"/>
                    <a:pt x="205" y="33"/>
                  </a:cubicBezTo>
                  <a:cubicBezTo>
                    <a:pt x="201" y="31"/>
                    <a:pt x="201" y="31"/>
                    <a:pt x="201" y="31"/>
                  </a:cubicBezTo>
                  <a:cubicBezTo>
                    <a:pt x="201" y="31"/>
                    <a:pt x="201" y="31"/>
                    <a:pt x="201" y="31"/>
                  </a:cubicBezTo>
                  <a:cubicBezTo>
                    <a:pt x="201" y="31"/>
                    <a:pt x="199" y="29"/>
                    <a:pt x="199" y="28"/>
                  </a:cubicBezTo>
                  <a:cubicBezTo>
                    <a:pt x="199" y="28"/>
                    <a:pt x="199" y="28"/>
                    <a:pt x="198" y="27"/>
                  </a:cubicBezTo>
                  <a:cubicBezTo>
                    <a:pt x="198" y="27"/>
                    <a:pt x="198" y="27"/>
                    <a:pt x="198" y="26"/>
                  </a:cubicBezTo>
                  <a:cubicBezTo>
                    <a:pt x="197" y="26"/>
                    <a:pt x="197" y="26"/>
                    <a:pt x="197" y="26"/>
                  </a:cubicBezTo>
                  <a:cubicBezTo>
                    <a:pt x="196" y="26"/>
                    <a:pt x="196" y="26"/>
                    <a:pt x="196" y="26"/>
                  </a:cubicBezTo>
                  <a:cubicBezTo>
                    <a:pt x="196" y="26"/>
                    <a:pt x="196" y="26"/>
                    <a:pt x="196" y="26"/>
                  </a:cubicBezTo>
                  <a:cubicBezTo>
                    <a:pt x="195" y="25"/>
                    <a:pt x="195" y="25"/>
                    <a:pt x="195" y="25"/>
                  </a:cubicBezTo>
                  <a:cubicBezTo>
                    <a:pt x="195" y="25"/>
                    <a:pt x="194" y="24"/>
                    <a:pt x="193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22"/>
                    <a:pt x="191" y="22"/>
                    <a:pt x="191" y="22"/>
                  </a:cubicBezTo>
                  <a:cubicBezTo>
                    <a:pt x="190" y="21"/>
                    <a:pt x="190" y="21"/>
                    <a:pt x="190" y="20"/>
                  </a:cubicBezTo>
                  <a:cubicBezTo>
                    <a:pt x="189" y="20"/>
                    <a:pt x="188" y="20"/>
                    <a:pt x="187" y="18"/>
                  </a:cubicBezTo>
                  <a:cubicBezTo>
                    <a:pt x="186" y="18"/>
                    <a:pt x="186" y="17"/>
                    <a:pt x="186" y="16"/>
                  </a:cubicBezTo>
                  <a:cubicBezTo>
                    <a:pt x="185" y="15"/>
                    <a:pt x="185" y="14"/>
                    <a:pt x="185" y="14"/>
                  </a:cubicBezTo>
                  <a:cubicBezTo>
                    <a:pt x="184" y="14"/>
                    <a:pt x="184" y="13"/>
                    <a:pt x="184" y="12"/>
                  </a:cubicBezTo>
                  <a:cubicBezTo>
                    <a:pt x="184" y="12"/>
                    <a:pt x="184" y="12"/>
                    <a:pt x="184" y="12"/>
                  </a:cubicBezTo>
                  <a:cubicBezTo>
                    <a:pt x="184" y="12"/>
                    <a:pt x="184" y="12"/>
                    <a:pt x="184" y="12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2" y="10"/>
                    <a:pt x="182" y="10"/>
                    <a:pt x="181" y="10"/>
                  </a:cubicBezTo>
                  <a:cubicBezTo>
                    <a:pt x="181" y="9"/>
                    <a:pt x="181" y="9"/>
                    <a:pt x="181" y="8"/>
                  </a:cubicBezTo>
                  <a:cubicBezTo>
                    <a:pt x="180" y="7"/>
                    <a:pt x="180" y="7"/>
                    <a:pt x="180" y="7"/>
                  </a:cubicBezTo>
                  <a:cubicBezTo>
                    <a:pt x="178" y="6"/>
                    <a:pt x="178" y="6"/>
                    <a:pt x="178" y="6"/>
                  </a:cubicBezTo>
                  <a:cubicBezTo>
                    <a:pt x="178" y="6"/>
                    <a:pt x="178" y="5"/>
                    <a:pt x="178" y="5"/>
                  </a:cubicBezTo>
                  <a:cubicBezTo>
                    <a:pt x="177" y="5"/>
                    <a:pt x="177" y="5"/>
                    <a:pt x="177" y="4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3" y="3"/>
                    <a:pt x="173" y="3"/>
                    <a:pt x="173" y="3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3" y="1"/>
                    <a:pt x="173" y="1"/>
                    <a:pt x="172" y="1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71" y="1"/>
                    <a:pt x="170" y="0"/>
                    <a:pt x="169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7" y="1"/>
                    <a:pt x="156" y="2"/>
                    <a:pt x="156" y="3"/>
                  </a:cubicBezTo>
                  <a:cubicBezTo>
                    <a:pt x="155" y="4"/>
                    <a:pt x="155" y="4"/>
                    <a:pt x="155" y="5"/>
                  </a:cubicBezTo>
                  <a:cubicBezTo>
                    <a:pt x="155" y="7"/>
                    <a:pt x="155" y="9"/>
                    <a:pt x="154" y="9"/>
                  </a:cubicBezTo>
                  <a:cubicBezTo>
                    <a:pt x="152" y="10"/>
                    <a:pt x="151" y="11"/>
                    <a:pt x="150" y="12"/>
                  </a:cubicBezTo>
                  <a:cubicBezTo>
                    <a:pt x="149" y="13"/>
                    <a:pt x="149" y="14"/>
                    <a:pt x="148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18"/>
                    <a:pt x="135" y="20"/>
                    <a:pt x="132" y="20"/>
                  </a:cubicBezTo>
                  <a:cubicBezTo>
                    <a:pt x="129" y="20"/>
                    <a:pt x="127" y="23"/>
                    <a:pt x="127" y="23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8"/>
                    <a:pt x="78" y="29"/>
                    <a:pt x="76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8"/>
                    <a:pt x="70" y="27"/>
                    <a:pt x="70" y="27"/>
                  </a:cubicBezTo>
                  <a:cubicBezTo>
                    <a:pt x="70" y="27"/>
                    <a:pt x="67" y="27"/>
                    <a:pt x="66" y="28"/>
                  </a:cubicBezTo>
                  <a:cubicBezTo>
                    <a:pt x="66" y="29"/>
                    <a:pt x="66" y="29"/>
                    <a:pt x="65" y="30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2"/>
                    <a:pt x="62" y="42"/>
                    <a:pt x="62" y="42"/>
                  </a:cubicBezTo>
                  <a:cubicBezTo>
                    <a:pt x="62" y="43"/>
                    <a:pt x="61" y="44"/>
                    <a:pt x="60" y="44"/>
                  </a:cubicBezTo>
                  <a:cubicBezTo>
                    <a:pt x="59" y="44"/>
                    <a:pt x="59" y="44"/>
                    <a:pt x="58" y="45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5" y="61"/>
                    <a:pt x="46" y="64"/>
                    <a:pt x="45" y="65"/>
                  </a:cubicBezTo>
                  <a:cubicBezTo>
                    <a:pt x="44" y="66"/>
                    <a:pt x="43" y="67"/>
                    <a:pt x="43" y="67"/>
                  </a:cubicBezTo>
                  <a:cubicBezTo>
                    <a:pt x="43" y="67"/>
                    <a:pt x="42" y="67"/>
                    <a:pt x="42" y="67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8" y="82"/>
                    <a:pt x="39" y="84"/>
                    <a:pt x="38" y="86"/>
                  </a:cubicBezTo>
                  <a:cubicBezTo>
                    <a:pt x="37" y="87"/>
                    <a:pt x="37" y="87"/>
                    <a:pt x="36" y="87"/>
                  </a:cubicBezTo>
                  <a:cubicBezTo>
                    <a:pt x="35" y="87"/>
                    <a:pt x="35" y="88"/>
                    <a:pt x="35" y="88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5"/>
                    <a:pt x="15" y="126"/>
                    <a:pt x="14" y="127"/>
                  </a:cubicBezTo>
                  <a:cubicBezTo>
                    <a:pt x="12" y="128"/>
                    <a:pt x="9" y="129"/>
                    <a:pt x="8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2" y="129"/>
                    <a:pt x="3" y="129"/>
                  </a:cubicBezTo>
                  <a:cubicBezTo>
                    <a:pt x="4" y="130"/>
                    <a:pt x="4" y="130"/>
                    <a:pt x="5" y="130"/>
                  </a:cubicBezTo>
                  <a:cubicBezTo>
                    <a:pt x="6" y="130"/>
                    <a:pt x="7" y="131"/>
                    <a:pt x="7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11" y="134"/>
                    <a:pt x="12" y="136"/>
                    <a:pt x="13" y="136"/>
                  </a:cubicBezTo>
                  <a:cubicBezTo>
                    <a:pt x="13" y="136"/>
                    <a:pt x="14" y="136"/>
                    <a:pt x="15" y="137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9"/>
                    <a:pt x="19" y="141"/>
                    <a:pt x="18" y="143"/>
                  </a:cubicBezTo>
                  <a:cubicBezTo>
                    <a:pt x="18" y="143"/>
                    <a:pt x="18" y="144"/>
                    <a:pt x="18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45"/>
                    <a:pt x="18" y="146"/>
                    <a:pt x="18" y="146"/>
                  </a:cubicBezTo>
                  <a:cubicBezTo>
                    <a:pt x="19" y="147"/>
                    <a:pt x="20" y="148"/>
                    <a:pt x="20" y="150"/>
                  </a:cubicBezTo>
                  <a:cubicBezTo>
                    <a:pt x="20" y="150"/>
                    <a:pt x="20" y="150"/>
                    <a:pt x="20" y="151"/>
                  </a:cubicBezTo>
                  <a:cubicBezTo>
                    <a:pt x="21" y="151"/>
                    <a:pt x="22" y="152"/>
                    <a:pt x="22" y="152"/>
                  </a:cubicBezTo>
                  <a:cubicBezTo>
                    <a:pt x="23" y="152"/>
                    <a:pt x="24" y="153"/>
                    <a:pt x="26" y="153"/>
                  </a:cubicBezTo>
                  <a:cubicBezTo>
                    <a:pt x="27" y="154"/>
                    <a:pt x="28" y="154"/>
                    <a:pt x="28" y="154"/>
                  </a:cubicBezTo>
                  <a:cubicBezTo>
                    <a:pt x="29" y="155"/>
                    <a:pt x="29" y="155"/>
                    <a:pt x="30" y="155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3" y="156"/>
                  </a:cubicBezTo>
                  <a:cubicBezTo>
                    <a:pt x="34" y="157"/>
                    <a:pt x="35" y="157"/>
                    <a:pt x="35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8" y="157"/>
                  </a:cubicBezTo>
                  <a:cubicBezTo>
                    <a:pt x="40" y="157"/>
                    <a:pt x="41" y="158"/>
                    <a:pt x="41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42" y="167"/>
                    <a:pt x="43" y="167"/>
                    <a:pt x="44" y="167"/>
                  </a:cubicBezTo>
                  <a:cubicBezTo>
                    <a:pt x="44" y="167"/>
                    <a:pt x="44" y="167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7" y="168"/>
                    <a:pt x="47" y="168"/>
                    <a:pt x="47" y="168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6" y="175"/>
                    <a:pt x="45" y="175"/>
                    <a:pt x="45" y="175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6" y="175"/>
                    <a:pt x="47" y="175"/>
                    <a:pt x="49" y="176"/>
                  </a:cubicBezTo>
                  <a:cubicBezTo>
                    <a:pt x="50" y="176"/>
                    <a:pt x="50" y="177"/>
                    <a:pt x="51" y="178"/>
                  </a:cubicBezTo>
                  <a:cubicBezTo>
                    <a:pt x="51" y="179"/>
                    <a:pt x="51" y="179"/>
                    <a:pt x="51" y="180"/>
                  </a:cubicBezTo>
                  <a:cubicBezTo>
                    <a:pt x="52" y="179"/>
                    <a:pt x="53" y="179"/>
                    <a:pt x="54" y="179"/>
                  </a:cubicBezTo>
                  <a:cubicBezTo>
                    <a:pt x="55" y="179"/>
                    <a:pt x="55" y="179"/>
                    <a:pt x="55" y="179"/>
                  </a:cubicBezTo>
                  <a:cubicBezTo>
                    <a:pt x="55" y="179"/>
                    <a:pt x="55" y="179"/>
                    <a:pt x="55" y="179"/>
                  </a:cubicBezTo>
                  <a:cubicBezTo>
                    <a:pt x="56" y="179"/>
                    <a:pt x="56" y="179"/>
                    <a:pt x="56" y="179"/>
                  </a:cubicBezTo>
                  <a:cubicBezTo>
                    <a:pt x="57" y="179"/>
                    <a:pt x="61" y="179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ubicBezTo>
                    <a:pt x="62" y="179"/>
                    <a:pt x="63" y="180"/>
                    <a:pt x="64" y="182"/>
                  </a:cubicBezTo>
                  <a:cubicBezTo>
                    <a:pt x="64" y="182"/>
                    <a:pt x="65" y="183"/>
                    <a:pt x="66" y="183"/>
                  </a:cubicBezTo>
                  <a:cubicBezTo>
                    <a:pt x="66" y="183"/>
                    <a:pt x="66" y="183"/>
                    <a:pt x="66" y="183"/>
                  </a:cubicBezTo>
                  <a:cubicBezTo>
                    <a:pt x="66" y="182"/>
                    <a:pt x="66" y="182"/>
                    <a:pt x="66" y="182"/>
                  </a:cubicBezTo>
                  <a:cubicBezTo>
                    <a:pt x="66" y="182"/>
                    <a:pt x="68" y="180"/>
                    <a:pt x="68" y="180"/>
                  </a:cubicBezTo>
                  <a:cubicBezTo>
                    <a:pt x="69" y="179"/>
                    <a:pt x="69" y="179"/>
                    <a:pt x="69" y="178"/>
                  </a:cubicBezTo>
                  <a:cubicBezTo>
                    <a:pt x="70" y="177"/>
                    <a:pt x="70" y="176"/>
                    <a:pt x="71" y="176"/>
                  </a:cubicBezTo>
                  <a:cubicBezTo>
                    <a:pt x="71" y="175"/>
                    <a:pt x="72" y="175"/>
                    <a:pt x="73" y="174"/>
                  </a:cubicBezTo>
                  <a:cubicBezTo>
                    <a:pt x="75" y="173"/>
                    <a:pt x="75" y="173"/>
                    <a:pt x="75" y="173"/>
                  </a:cubicBezTo>
                  <a:cubicBezTo>
                    <a:pt x="75" y="173"/>
                    <a:pt x="75" y="173"/>
                    <a:pt x="75" y="173"/>
                  </a:cubicBezTo>
                  <a:cubicBezTo>
                    <a:pt x="76" y="173"/>
                    <a:pt x="77" y="173"/>
                    <a:pt x="77" y="174"/>
                  </a:cubicBezTo>
                  <a:cubicBezTo>
                    <a:pt x="78" y="174"/>
                    <a:pt x="79" y="175"/>
                    <a:pt x="80" y="176"/>
                  </a:cubicBezTo>
                  <a:cubicBezTo>
                    <a:pt x="80" y="176"/>
                    <a:pt x="80" y="176"/>
                    <a:pt x="81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8" y="177"/>
                    <a:pt x="88" y="179"/>
                    <a:pt x="88" y="179"/>
                  </a:cubicBezTo>
                  <a:cubicBezTo>
                    <a:pt x="88" y="181"/>
                    <a:pt x="86" y="182"/>
                    <a:pt x="84" y="18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4" y="183"/>
                    <a:pt x="83" y="183"/>
                    <a:pt x="83" y="182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83" y="186"/>
                    <a:pt x="83" y="187"/>
                    <a:pt x="83" y="188"/>
                  </a:cubicBezTo>
                  <a:cubicBezTo>
                    <a:pt x="83" y="188"/>
                    <a:pt x="83" y="188"/>
                    <a:pt x="83" y="189"/>
                  </a:cubicBezTo>
                  <a:cubicBezTo>
                    <a:pt x="84" y="189"/>
                    <a:pt x="84" y="189"/>
                    <a:pt x="84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91"/>
                    <a:pt x="87" y="191"/>
                    <a:pt x="87" y="191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6"/>
                    <a:pt x="88" y="196"/>
                    <a:pt x="89" y="196"/>
                  </a:cubicBezTo>
                  <a:cubicBezTo>
                    <a:pt x="92" y="196"/>
                    <a:pt x="94" y="197"/>
                    <a:pt x="96" y="197"/>
                  </a:cubicBezTo>
                  <a:cubicBezTo>
                    <a:pt x="97" y="198"/>
                    <a:pt x="98" y="198"/>
                    <a:pt x="98" y="198"/>
                  </a:cubicBezTo>
                  <a:cubicBezTo>
                    <a:pt x="99" y="198"/>
                    <a:pt x="100" y="199"/>
                    <a:pt x="100" y="199"/>
                  </a:cubicBezTo>
                  <a:cubicBezTo>
                    <a:pt x="100" y="201"/>
                    <a:pt x="98" y="202"/>
                    <a:pt x="95" y="204"/>
                  </a:cubicBezTo>
                  <a:cubicBezTo>
                    <a:pt x="95" y="204"/>
                    <a:pt x="95" y="205"/>
                    <a:pt x="94" y="205"/>
                  </a:cubicBezTo>
                  <a:cubicBezTo>
                    <a:pt x="95" y="205"/>
                    <a:pt x="95" y="205"/>
                    <a:pt x="95" y="205"/>
                  </a:cubicBezTo>
                  <a:cubicBezTo>
                    <a:pt x="95" y="205"/>
                    <a:pt x="95" y="205"/>
                    <a:pt x="95" y="205"/>
                  </a:cubicBezTo>
                  <a:cubicBezTo>
                    <a:pt x="95" y="205"/>
                    <a:pt x="96" y="206"/>
                    <a:pt x="96" y="206"/>
                  </a:cubicBezTo>
                  <a:cubicBezTo>
                    <a:pt x="96" y="208"/>
                    <a:pt x="96" y="209"/>
                    <a:pt x="97" y="209"/>
                  </a:cubicBezTo>
                  <a:cubicBezTo>
                    <a:pt x="99" y="210"/>
                    <a:pt x="101" y="209"/>
                    <a:pt x="103" y="208"/>
                  </a:cubicBezTo>
                  <a:cubicBezTo>
                    <a:pt x="105" y="207"/>
                    <a:pt x="107" y="206"/>
                    <a:pt x="109" y="206"/>
                  </a:cubicBezTo>
                  <a:cubicBezTo>
                    <a:pt x="111" y="206"/>
                    <a:pt x="113" y="206"/>
                    <a:pt x="115" y="207"/>
                  </a:cubicBezTo>
                  <a:cubicBezTo>
                    <a:pt x="117" y="207"/>
                    <a:pt x="118" y="207"/>
                    <a:pt x="119" y="207"/>
                  </a:cubicBezTo>
                  <a:cubicBezTo>
                    <a:pt x="120" y="205"/>
                    <a:pt x="124" y="206"/>
                    <a:pt x="128" y="207"/>
                  </a:cubicBezTo>
                  <a:cubicBezTo>
                    <a:pt x="133" y="208"/>
                    <a:pt x="139" y="208"/>
                    <a:pt x="142" y="206"/>
                  </a:cubicBezTo>
                  <a:cubicBezTo>
                    <a:pt x="146" y="204"/>
                    <a:pt x="162" y="202"/>
                    <a:pt x="168" y="202"/>
                  </a:cubicBezTo>
                  <a:cubicBezTo>
                    <a:pt x="169" y="202"/>
                    <a:pt x="169" y="202"/>
                    <a:pt x="169" y="202"/>
                  </a:cubicBezTo>
                  <a:cubicBezTo>
                    <a:pt x="182" y="201"/>
                    <a:pt x="183" y="201"/>
                    <a:pt x="189" y="197"/>
                  </a:cubicBezTo>
                  <a:cubicBezTo>
                    <a:pt x="189" y="197"/>
                    <a:pt x="193" y="188"/>
                    <a:pt x="195" y="185"/>
                  </a:cubicBezTo>
                  <a:cubicBezTo>
                    <a:pt x="196" y="182"/>
                    <a:pt x="199" y="180"/>
                    <a:pt x="202" y="179"/>
                  </a:cubicBezTo>
                  <a:cubicBezTo>
                    <a:pt x="204" y="178"/>
                    <a:pt x="205" y="177"/>
                    <a:pt x="207" y="176"/>
                  </a:cubicBezTo>
                  <a:cubicBezTo>
                    <a:pt x="211" y="173"/>
                    <a:pt x="221" y="170"/>
                    <a:pt x="224" y="169"/>
                  </a:cubicBezTo>
                  <a:cubicBezTo>
                    <a:pt x="226" y="169"/>
                    <a:pt x="243" y="170"/>
                    <a:pt x="243" y="170"/>
                  </a:cubicBezTo>
                  <a:cubicBezTo>
                    <a:pt x="252" y="168"/>
                    <a:pt x="252" y="168"/>
                    <a:pt x="252" y="168"/>
                  </a:cubicBezTo>
                  <a:cubicBezTo>
                    <a:pt x="252" y="169"/>
                    <a:pt x="254" y="174"/>
                    <a:pt x="256" y="174"/>
                  </a:cubicBezTo>
                  <a:cubicBezTo>
                    <a:pt x="267" y="176"/>
                    <a:pt x="272" y="175"/>
                    <a:pt x="273" y="170"/>
                  </a:cubicBezTo>
                  <a:cubicBezTo>
                    <a:pt x="273" y="168"/>
                    <a:pt x="272" y="165"/>
                    <a:pt x="271" y="162"/>
                  </a:cubicBezTo>
                  <a:cubicBezTo>
                    <a:pt x="270" y="159"/>
                    <a:pt x="269" y="156"/>
                    <a:pt x="269" y="154"/>
                  </a:cubicBezTo>
                  <a:cubicBezTo>
                    <a:pt x="269" y="150"/>
                    <a:pt x="270" y="146"/>
                    <a:pt x="271" y="143"/>
                  </a:cubicBezTo>
                  <a:cubicBezTo>
                    <a:pt x="271" y="140"/>
                    <a:pt x="272" y="137"/>
                    <a:pt x="272" y="134"/>
                  </a:cubicBezTo>
                  <a:cubicBezTo>
                    <a:pt x="271" y="132"/>
                    <a:pt x="273" y="128"/>
                    <a:pt x="275" y="125"/>
                  </a:cubicBezTo>
                  <a:cubicBezTo>
                    <a:pt x="277" y="122"/>
                    <a:pt x="281" y="121"/>
                    <a:pt x="285" y="121"/>
                  </a:cubicBezTo>
                  <a:cubicBezTo>
                    <a:pt x="288" y="120"/>
                    <a:pt x="291" y="120"/>
                    <a:pt x="292" y="118"/>
                  </a:cubicBezTo>
                  <a:lnTo>
                    <a:pt x="287" y="96"/>
                  </a:lnTo>
                  <a:close/>
                </a:path>
              </a:pathLst>
            </a:custGeom>
            <a:solidFill>
              <a:srgbClr val="BFBFBF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797" name="Freeform 210">
              <a:extLst>
                <a:ext uri="{FF2B5EF4-FFF2-40B4-BE49-F238E27FC236}">
                  <a16:creationId xmlns:a16="http://schemas.microsoft.com/office/drawing/2014/main" id="{0DB8A6F6-20FE-0575-4F12-BEA7A9CD1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0177" y="2075546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1 w 3"/>
                <a:gd name="T3" fmla="*/ 1 h 4"/>
                <a:gd name="T4" fmla="*/ 1 w 3"/>
                <a:gd name="T5" fmla="*/ 3 h 4"/>
                <a:gd name="T6" fmla="*/ 3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3"/>
                    <a:pt x="1" y="3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8" name="Freeform 211">
              <a:extLst>
                <a:ext uri="{FF2B5EF4-FFF2-40B4-BE49-F238E27FC236}">
                  <a16:creationId xmlns:a16="http://schemas.microsoft.com/office/drawing/2014/main" id="{BCD46E47-FA0D-0517-D60C-24BCA9FDD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777" y="2091421"/>
              <a:ext cx="31750" cy="19050"/>
            </a:xfrm>
            <a:custGeom>
              <a:avLst/>
              <a:gdLst>
                <a:gd name="T0" fmla="*/ 6 w 10"/>
                <a:gd name="T1" fmla="*/ 0 h 6"/>
                <a:gd name="T2" fmla="*/ 5 w 10"/>
                <a:gd name="T3" fmla="*/ 1 h 6"/>
                <a:gd name="T4" fmla="*/ 2 w 10"/>
                <a:gd name="T5" fmla="*/ 2 h 6"/>
                <a:gd name="T6" fmla="*/ 2 w 10"/>
                <a:gd name="T7" fmla="*/ 5 h 6"/>
                <a:gd name="T8" fmla="*/ 5 w 10"/>
                <a:gd name="T9" fmla="*/ 4 h 6"/>
                <a:gd name="T10" fmla="*/ 6 w 10"/>
                <a:gd name="T11" fmla="*/ 3 h 6"/>
                <a:gd name="T12" fmla="*/ 8 w 10"/>
                <a:gd name="T13" fmla="*/ 2 h 6"/>
                <a:gd name="T14" fmla="*/ 8 w 10"/>
                <a:gd name="T15" fmla="*/ 1 h 6"/>
                <a:gd name="T16" fmla="*/ 6 w 10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">
                  <a:moveTo>
                    <a:pt x="6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2" y="2"/>
                  </a:cubicBezTo>
                  <a:cubicBezTo>
                    <a:pt x="0" y="4"/>
                    <a:pt x="2" y="4"/>
                    <a:pt x="2" y="5"/>
                  </a:cubicBezTo>
                  <a:cubicBezTo>
                    <a:pt x="1" y="6"/>
                    <a:pt x="4" y="4"/>
                    <a:pt x="5" y="4"/>
                  </a:cubicBezTo>
                  <a:cubicBezTo>
                    <a:pt x="6" y="4"/>
                    <a:pt x="5" y="3"/>
                    <a:pt x="6" y="3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10" y="2"/>
                    <a:pt x="8" y="1"/>
                    <a:pt x="8" y="1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9" name="Freeform 212">
              <a:extLst>
                <a:ext uri="{FF2B5EF4-FFF2-40B4-BE49-F238E27FC236}">
                  <a16:creationId xmlns:a16="http://schemas.microsoft.com/office/drawing/2014/main" id="{7B60FEDA-334F-34BC-D79A-9DC272B5C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801" y="2104120"/>
              <a:ext cx="15875" cy="15875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1 h 5"/>
                <a:gd name="T4" fmla="*/ 0 w 5"/>
                <a:gd name="T5" fmla="*/ 4 h 5"/>
                <a:gd name="T6" fmla="*/ 2 w 5"/>
                <a:gd name="T7" fmla="*/ 5 h 5"/>
                <a:gd name="T8" fmla="*/ 4 w 5"/>
                <a:gd name="T9" fmla="*/ 4 h 5"/>
                <a:gd name="T10" fmla="*/ 5 w 5"/>
                <a:gd name="T11" fmla="*/ 1 h 5"/>
                <a:gd name="T12" fmla="*/ 2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2" y="5"/>
                    <a:pt x="2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0" name="Freeform 213">
              <a:extLst>
                <a:ext uri="{FF2B5EF4-FFF2-40B4-BE49-F238E27FC236}">
                  <a16:creationId xmlns:a16="http://schemas.microsoft.com/office/drawing/2014/main" id="{2B9D926D-5D4A-45C1-BA5F-7DE1A18DA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801" y="2046971"/>
              <a:ext cx="60326" cy="63501"/>
            </a:xfrm>
            <a:custGeom>
              <a:avLst/>
              <a:gdLst>
                <a:gd name="T0" fmla="*/ 13 w 19"/>
                <a:gd name="T1" fmla="*/ 13 h 20"/>
                <a:gd name="T2" fmla="*/ 13 w 19"/>
                <a:gd name="T3" fmla="*/ 11 h 20"/>
                <a:gd name="T4" fmla="*/ 15 w 19"/>
                <a:gd name="T5" fmla="*/ 12 h 20"/>
                <a:gd name="T6" fmla="*/ 17 w 19"/>
                <a:gd name="T7" fmla="*/ 13 h 20"/>
                <a:gd name="T8" fmla="*/ 18 w 19"/>
                <a:gd name="T9" fmla="*/ 11 h 20"/>
                <a:gd name="T10" fmla="*/ 16 w 19"/>
                <a:gd name="T11" fmla="*/ 9 h 20"/>
                <a:gd name="T12" fmla="*/ 17 w 19"/>
                <a:gd name="T13" fmla="*/ 7 h 20"/>
                <a:gd name="T14" fmla="*/ 18 w 19"/>
                <a:gd name="T15" fmla="*/ 5 h 20"/>
                <a:gd name="T16" fmla="*/ 16 w 19"/>
                <a:gd name="T17" fmla="*/ 4 h 20"/>
                <a:gd name="T18" fmla="*/ 15 w 19"/>
                <a:gd name="T19" fmla="*/ 4 h 20"/>
                <a:gd name="T20" fmla="*/ 12 w 19"/>
                <a:gd name="T21" fmla="*/ 3 h 20"/>
                <a:gd name="T22" fmla="*/ 11 w 19"/>
                <a:gd name="T23" fmla="*/ 1 h 20"/>
                <a:gd name="T24" fmla="*/ 8 w 19"/>
                <a:gd name="T25" fmla="*/ 0 h 20"/>
                <a:gd name="T26" fmla="*/ 7 w 19"/>
                <a:gd name="T27" fmla="*/ 3 h 20"/>
                <a:gd name="T28" fmla="*/ 9 w 19"/>
                <a:gd name="T29" fmla="*/ 5 h 20"/>
                <a:gd name="T30" fmla="*/ 8 w 19"/>
                <a:gd name="T31" fmla="*/ 7 h 20"/>
                <a:gd name="T32" fmla="*/ 8 w 19"/>
                <a:gd name="T33" fmla="*/ 7 h 20"/>
                <a:gd name="T34" fmla="*/ 7 w 19"/>
                <a:gd name="T35" fmla="*/ 9 h 20"/>
                <a:gd name="T36" fmla="*/ 7 w 19"/>
                <a:gd name="T37" fmla="*/ 6 h 20"/>
                <a:gd name="T38" fmla="*/ 3 w 19"/>
                <a:gd name="T39" fmla="*/ 6 h 20"/>
                <a:gd name="T40" fmla="*/ 3 w 19"/>
                <a:gd name="T41" fmla="*/ 10 h 20"/>
                <a:gd name="T42" fmla="*/ 1 w 19"/>
                <a:gd name="T43" fmla="*/ 11 h 20"/>
                <a:gd name="T44" fmla="*/ 1 w 19"/>
                <a:gd name="T45" fmla="*/ 13 h 20"/>
                <a:gd name="T46" fmla="*/ 3 w 19"/>
                <a:gd name="T47" fmla="*/ 14 h 20"/>
                <a:gd name="T48" fmla="*/ 6 w 19"/>
                <a:gd name="T49" fmla="*/ 15 h 20"/>
                <a:gd name="T50" fmla="*/ 9 w 19"/>
                <a:gd name="T51" fmla="*/ 15 h 20"/>
                <a:gd name="T52" fmla="*/ 11 w 19"/>
                <a:gd name="T53" fmla="*/ 16 h 20"/>
                <a:gd name="T54" fmla="*/ 14 w 19"/>
                <a:gd name="T55" fmla="*/ 19 h 20"/>
                <a:gd name="T56" fmla="*/ 16 w 19"/>
                <a:gd name="T57" fmla="*/ 18 h 20"/>
                <a:gd name="T58" fmla="*/ 18 w 19"/>
                <a:gd name="T59" fmla="*/ 15 h 20"/>
                <a:gd name="T60" fmla="*/ 13 w 19"/>
                <a:gd name="T6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" h="20">
                  <a:moveTo>
                    <a:pt x="13" y="13"/>
                  </a:moveTo>
                  <a:cubicBezTo>
                    <a:pt x="13" y="13"/>
                    <a:pt x="12" y="11"/>
                    <a:pt x="13" y="11"/>
                  </a:cubicBezTo>
                  <a:cubicBezTo>
                    <a:pt x="14" y="10"/>
                    <a:pt x="14" y="12"/>
                    <a:pt x="15" y="12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8" y="13"/>
                    <a:pt x="18" y="12"/>
                    <a:pt x="18" y="11"/>
                  </a:cubicBezTo>
                  <a:cubicBezTo>
                    <a:pt x="18" y="11"/>
                    <a:pt x="18" y="11"/>
                    <a:pt x="16" y="9"/>
                  </a:cubicBezTo>
                  <a:cubicBezTo>
                    <a:pt x="13" y="7"/>
                    <a:pt x="16" y="8"/>
                    <a:pt x="17" y="7"/>
                  </a:cubicBezTo>
                  <a:cubicBezTo>
                    <a:pt x="17" y="7"/>
                    <a:pt x="18" y="5"/>
                    <a:pt x="18" y="5"/>
                  </a:cubicBezTo>
                  <a:cubicBezTo>
                    <a:pt x="19" y="5"/>
                    <a:pt x="16" y="4"/>
                    <a:pt x="16" y="4"/>
                  </a:cubicBezTo>
                  <a:cubicBezTo>
                    <a:pt x="15" y="3"/>
                    <a:pt x="15" y="4"/>
                    <a:pt x="15" y="4"/>
                  </a:cubicBezTo>
                  <a:cubicBezTo>
                    <a:pt x="15" y="4"/>
                    <a:pt x="13" y="3"/>
                    <a:pt x="12" y="3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7" y="1"/>
                    <a:pt x="7" y="3"/>
                    <a:pt x="7" y="3"/>
                  </a:cubicBezTo>
                  <a:cubicBezTo>
                    <a:pt x="7" y="3"/>
                    <a:pt x="8" y="4"/>
                    <a:pt x="9" y="5"/>
                  </a:cubicBezTo>
                  <a:cubicBezTo>
                    <a:pt x="9" y="5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8"/>
                    <a:pt x="7" y="9"/>
                  </a:cubicBezTo>
                  <a:cubicBezTo>
                    <a:pt x="6" y="9"/>
                    <a:pt x="7" y="7"/>
                    <a:pt x="7" y="6"/>
                  </a:cubicBezTo>
                  <a:cubicBezTo>
                    <a:pt x="7" y="5"/>
                    <a:pt x="3" y="6"/>
                    <a:pt x="3" y="6"/>
                  </a:cubicBezTo>
                  <a:cubicBezTo>
                    <a:pt x="3" y="6"/>
                    <a:pt x="4" y="9"/>
                    <a:pt x="3" y="10"/>
                  </a:cubicBezTo>
                  <a:cubicBezTo>
                    <a:pt x="2" y="10"/>
                    <a:pt x="2" y="10"/>
                    <a:pt x="1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3" y="14"/>
                    <a:pt x="3" y="14"/>
                  </a:cubicBezTo>
                  <a:cubicBezTo>
                    <a:pt x="4" y="14"/>
                    <a:pt x="4" y="14"/>
                    <a:pt x="6" y="15"/>
                  </a:cubicBezTo>
                  <a:cubicBezTo>
                    <a:pt x="9" y="17"/>
                    <a:pt x="7" y="15"/>
                    <a:pt x="9" y="15"/>
                  </a:cubicBezTo>
                  <a:cubicBezTo>
                    <a:pt x="11" y="15"/>
                    <a:pt x="10" y="16"/>
                    <a:pt x="11" y="16"/>
                  </a:cubicBezTo>
                  <a:cubicBezTo>
                    <a:pt x="12" y="17"/>
                    <a:pt x="13" y="18"/>
                    <a:pt x="14" y="19"/>
                  </a:cubicBezTo>
                  <a:cubicBezTo>
                    <a:pt x="15" y="20"/>
                    <a:pt x="16" y="18"/>
                    <a:pt x="16" y="18"/>
                  </a:cubicBezTo>
                  <a:cubicBezTo>
                    <a:pt x="17" y="17"/>
                    <a:pt x="18" y="15"/>
                    <a:pt x="18" y="15"/>
                  </a:cubicBezTo>
                  <a:cubicBezTo>
                    <a:pt x="18" y="15"/>
                    <a:pt x="14" y="13"/>
                    <a:pt x="13" y="13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1" name="Freeform 214">
              <a:extLst>
                <a:ext uri="{FF2B5EF4-FFF2-40B4-BE49-F238E27FC236}">
                  <a16:creationId xmlns:a16="http://schemas.microsoft.com/office/drawing/2014/main" id="{EE3142A4-7D59-6E4D-9A81-B10422190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0177" y="2062846"/>
              <a:ext cx="12700" cy="12700"/>
            </a:xfrm>
            <a:custGeom>
              <a:avLst/>
              <a:gdLst>
                <a:gd name="T0" fmla="*/ 2 w 4"/>
                <a:gd name="T1" fmla="*/ 1 h 4"/>
                <a:gd name="T2" fmla="*/ 0 w 4"/>
                <a:gd name="T3" fmla="*/ 1 h 4"/>
                <a:gd name="T4" fmla="*/ 0 w 4"/>
                <a:gd name="T5" fmla="*/ 3 h 4"/>
                <a:gd name="T6" fmla="*/ 3 w 4"/>
                <a:gd name="T7" fmla="*/ 2 h 4"/>
                <a:gd name="T8" fmla="*/ 2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3"/>
                    <a:pt x="3" y="2"/>
                  </a:cubicBezTo>
                  <a:cubicBezTo>
                    <a:pt x="4" y="0"/>
                    <a:pt x="2" y="1"/>
                    <a:pt x="2" y="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2" name="Freeform 215">
              <a:extLst>
                <a:ext uri="{FF2B5EF4-FFF2-40B4-BE49-F238E27FC236}">
                  <a16:creationId xmlns:a16="http://schemas.microsoft.com/office/drawing/2014/main" id="{2D40A731-1E11-B9C5-44F9-437609335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5390" y="638862"/>
              <a:ext cx="806450" cy="1452560"/>
            </a:xfrm>
            <a:custGeom>
              <a:avLst/>
              <a:gdLst>
                <a:gd name="T0" fmla="*/ 222 w 253"/>
                <a:gd name="T1" fmla="*/ 377 h 456"/>
                <a:gd name="T2" fmla="*/ 247 w 253"/>
                <a:gd name="T3" fmla="*/ 312 h 456"/>
                <a:gd name="T4" fmla="*/ 235 w 253"/>
                <a:gd name="T5" fmla="*/ 269 h 456"/>
                <a:gd name="T6" fmla="*/ 216 w 253"/>
                <a:gd name="T7" fmla="*/ 241 h 456"/>
                <a:gd name="T8" fmla="*/ 204 w 253"/>
                <a:gd name="T9" fmla="*/ 226 h 456"/>
                <a:gd name="T10" fmla="*/ 200 w 253"/>
                <a:gd name="T11" fmla="*/ 214 h 456"/>
                <a:gd name="T12" fmla="*/ 185 w 253"/>
                <a:gd name="T13" fmla="*/ 195 h 456"/>
                <a:gd name="T14" fmla="*/ 186 w 253"/>
                <a:gd name="T15" fmla="*/ 170 h 456"/>
                <a:gd name="T16" fmla="*/ 161 w 253"/>
                <a:gd name="T17" fmla="*/ 137 h 456"/>
                <a:gd name="T18" fmla="*/ 160 w 253"/>
                <a:gd name="T19" fmla="*/ 100 h 456"/>
                <a:gd name="T20" fmla="*/ 141 w 253"/>
                <a:gd name="T21" fmla="*/ 79 h 456"/>
                <a:gd name="T22" fmla="*/ 128 w 253"/>
                <a:gd name="T23" fmla="*/ 52 h 456"/>
                <a:gd name="T24" fmla="*/ 123 w 253"/>
                <a:gd name="T25" fmla="*/ 44 h 456"/>
                <a:gd name="T26" fmla="*/ 129 w 253"/>
                <a:gd name="T27" fmla="*/ 38 h 456"/>
                <a:gd name="T28" fmla="*/ 128 w 253"/>
                <a:gd name="T29" fmla="*/ 19 h 456"/>
                <a:gd name="T30" fmla="*/ 104 w 253"/>
                <a:gd name="T31" fmla="*/ 1 h 456"/>
                <a:gd name="T32" fmla="*/ 82 w 253"/>
                <a:gd name="T33" fmla="*/ 20 h 456"/>
                <a:gd name="T34" fmla="*/ 79 w 253"/>
                <a:gd name="T35" fmla="*/ 58 h 456"/>
                <a:gd name="T36" fmla="*/ 74 w 253"/>
                <a:gd name="T37" fmla="*/ 73 h 456"/>
                <a:gd name="T38" fmla="*/ 59 w 253"/>
                <a:gd name="T39" fmla="*/ 70 h 456"/>
                <a:gd name="T40" fmla="*/ 27 w 253"/>
                <a:gd name="T41" fmla="*/ 68 h 456"/>
                <a:gd name="T42" fmla="*/ 7 w 253"/>
                <a:gd name="T43" fmla="*/ 63 h 456"/>
                <a:gd name="T44" fmla="*/ 7 w 253"/>
                <a:gd name="T45" fmla="*/ 74 h 456"/>
                <a:gd name="T46" fmla="*/ 26 w 253"/>
                <a:gd name="T47" fmla="*/ 85 h 456"/>
                <a:gd name="T48" fmla="*/ 51 w 253"/>
                <a:gd name="T49" fmla="*/ 99 h 456"/>
                <a:gd name="T50" fmla="*/ 63 w 253"/>
                <a:gd name="T51" fmla="*/ 127 h 456"/>
                <a:gd name="T52" fmla="*/ 74 w 253"/>
                <a:gd name="T53" fmla="*/ 159 h 456"/>
                <a:gd name="T54" fmla="*/ 81 w 253"/>
                <a:gd name="T55" fmla="*/ 184 h 456"/>
                <a:gd name="T56" fmla="*/ 109 w 253"/>
                <a:gd name="T57" fmla="*/ 205 h 456"/>
                <a:gd name="T58" fmla="*/ 113 w 253"/>
                <a:gd name="T59" fmla="*/ 228 h 456"/>
                <a:gd name="T60" fmla="*/ 102 w 253"/>
                <a:gd name="T61" fmla="*/ 246 h 456"/>
                <a:gd name="T62" fmla="*/ 88 w 253"/>
                <a:gd name="T63" fmla="*/ 280 h 456"/>
                <a:gd name="T64" fmla="*/ 81 w 253"/>
                <a:gd name="T65" fmla="*/ 293 h 456"/>
                <a:gd name="T66" fmla="*/ 73 w 253"/>
                <a:gd name="T67" fmla="*/ 307 h 456"/>
                <a:gd name="T68" fmla="*/ 67 w 253"/>
                <a:gd name="T69" fmla="*/ 314 h 456"/>
                <a:gd name="T70" fmla="*/ 54 w 253"/>
                <a:gd name="T71" fmla="*/ 313 h 456"/>
                <a:gd name="T72" fmla="*/ 61 w 253"/>
                <a:gd name="T73" fmla="*/ 327 h 456"/>
                <a:gd name="T74" fmla="*/ 58 w 253"/>
                <a:gd name="T75" fmla="*/ 348 h 456"/>
                <a:gd name="T76" fmla="*/ 65 w 253"/>
                <a:gd name="T77" fmla="*/ 369 h 456"/>
                <a:gd name="T78" fmla="*/ 71 w 253"/>
                <a:gd name="T79" fmla="*/ 387 h 456"/>
                <a:gd name="T80" fmla="*/ 73 w 253"/>
                <a:gd name="T81" fmla="*/ 400 h 456"/>
                <a:gd name="T82" fmla="*/ 73 w 253"/>
                <a:gd name="T83" fmla="*/ 414 h 456"/>
                <a:gd name="T84" fmla="*/ 76 w 253"/>
                <a:gd name="T85" fmla="*/ 420 h 456"/>
                <a:gd name="T86" fmla="*/ 75 w 253"/>
                <a:gd name="T87" fmla="*/ 429 h 456"/>
                <a:gd name="T88" fmla="*/ 83 w 253"/>
                <a:gd name="T89" fmla="*/ 433 h 456"/>
                <a:gd name="T90" fmla="*/ 89 w 253"/>
                <a:gd name="T91" fmla="*/ 436 h 456"/>
                <a:gd name="T92" fmla="*/ 95 w 253"/>
                <a:gd name="T93" fmla="*/ 436 h 456"/>
                <a:gd name="T94" fmla="*/ 98 w 253"/>
                <a:gd name="T95" fmla="*/ 442 h 456"/>
                <a:gd name="T96" fmla="*/ 104 w 253"/>
                <a:gd name="T97" fmla="*/ 447 h 456"/>
                <a:gd name="T98" fmla="*/ 104 w 253"/>
                <a:gd name="T99" fmla="*/ 454 h 456"/>
                <a:gd name="T100" fmla="*/ 113 w 253"/>
                <a:gd name="T101" fmla="*/ 447 h 456"/>
                <a:gd name="T102" fmla="*/ 116 w 253"/>
                <a:gd name="T103" fmla="*/ 453 h 456"/>
                <a:gd name="T104" fmla="*/ 122 w 253"/>
                <a:gd name="T105" fmla="*/ 455 h 456"/>
                <a:gd name="T106" fmla="*/ 127 w 253"/>
                <a:gd name="T107" fmla="*/ 452 h 456"/>
                <a:gd name="T108" fmla="*/ 139 w 253"/>
                <a:gd name="T109" fmla="*/ 443 h 456"/>
                <a:gd name="T110" fmla="*/ 153 w 253"/>
                <a:gd name="T111" fmla="*/ 439 h 456"/>
                <a:gd name="T112" fmla="*/ 167 w 253"/>
                <a:gd name="T113" fmla="*/ 428 h 456"/>
                <a:gd name="T114" fmla="*/ 176 w 253"/>
                <a:gd name="T115" fmla="*/ 420 h 456"/>
                <a:gd name="T116" fmla="*/ 188 w 253"/>
                <a:gd name="T117" fmla="*/ 414 h 456"/>
                <a:gd name="T118" fmla="*/ 201 w 253"/>
                <a:gd name="T119" fmla="*/ 40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3" h="456">
                  <a:moveTo>
                    <a:pt x="207" y="405"/>
                  </a:moveTo>
                  <a:cubicBezTo>
                    <a:pt x="210" y="399"/>
                    <a:pt x="210" y="399"/>
                    <a:pt x="210" y="399"/>
                  </a:cubicBezTo>
                  <a:cubicBezTo>
                    <a:pt x="212" y="395"/>
                    <a:pt x="212" y="395"/>
                    <a:pt x="212" y="395"/>
                  </a:cubicBezTo>
                  <a:cubicBezTo>
                    <a:pt x="212" y="395"/>
                    <a:pt x="212" y="395"/>
                    <a:pt x="212" y="395"/>
                  </a:cubicBezTo>
                  <a:cubicBezTo>
                    <a:pt x="215" y="390"/>
                    <a:pt x="216" y="388"/>
                    <a:pt x="216" y="387"/>
                  </a:cubicBezTo>
                  <a:cubicBezTo>
                    <a:pt x="217" y="385"/>
                    <a:pt x="218" y="382"/>
                    <a:pt x="218" y="381"/>
                  </a:cubicBezTo>
                  <a:cubicBezTo>
                    <a:pt x="219" y="379"/>
                    <a:pt x="221" y="378"/>
                    <a:pt x="222" y="377"/>
                  </a:cubicBezTo>
                  <a:cubicBezTo>
                    <a:pt x="224" y="370"/>
                    <a:pt x="224" y="370"/>
                    <a:pt x="224" y="370"/>
                  </a:cubicBezTo>
                  <a:cubicBezTo>
                    <a:pt x="234" y="349"/>
                    <a:pt x="234" y="349"/>
                    <a:pt x="234" y="349"/>
                  </a:cubicBezTo>
                  <a:cubicBezTo>
                    <a:pt x="235" y="348"/>
                    <a:pt x="236" y="343"/>
                    <a:pt x="237" y="341"/>
                  </a:cubicBezTo>
                  <a:cubicBezTo>
                    <a:pt x="237" y="341"/>
                    <a:pt x="239" y="335"/>
                    <a:pt x="239" y="334"/>
                  </a:cubicBezTo>
                  <a:cubicBezTo>
                    <a:pt x="239" y="333"/>
                    <a:pt x="241" y="327"/>
                    <a:pt x="241" y="327"/>
                  </a:cubicBezTo>
                  <a:cubicBezTo>
                    <a:pt x="242" y="326"/>
                    <a:pt x="244" y="318"/>
                    <a:pt x="244" y="317"/>
                  </a:cubicBezTo>
                  <a:cubicBezTo>
                    <a:pt x="244" y="314"/>
                    <a:pt x="246" y="313"/>
                    <a:pt x="247" y="312"/>
                  </a:cubicBezTo>
                  <a:cubicBezTo>
                    <a:pt x="248" y="312"/>
                    <a:pt x="248" y="312"/>
                    <a:pt x="248" y="312"/>
                  </a:cubicBezTo>
                  <a:cubicBezTo>
                    <a:pt x="248" y="311"/>
                    <a:pt x="250" y="306"/>
                    <a:pt x="251" y="303"/>
                  </a:cubicBezTo>
                  <a:cubicBezTo>
                    <a:pt x="251" y="303"/>
                    <a:pt x="252" y="298"/>
                    <a:pt x="253" y="288"/>
                  </a:cubicBezTo>
                  <a:cubicBezTo>
                    <a:pt x="251" y="280"/>
                    <a:pt x="251" y="280"/>
                    <a:pt x="251" y="280"/>
                  </a:cubicBezTo>
                  <a:cubicBezTo>
                    <a:pt x="248" y="277"/>
                    <a:pt x="248" y="277"/>
                    <a:pt x="248" y="277"/>
                  </a:cubicBezTo>
                  <a:cubicBezTo>
                    <a:pt x="243" y="274"/>
                    <a:pt x="243" y="274"/>
                    <a:pt x="243" y="274"/>
                  </a:cubicBezTo>
                  <a:cubicBezTo>
                    <a:pt x="237" y="271"/>
                    <a:pt x="236" y="270"/>
                    <a:pt x="235" y="269"/>
                  </a:cubicBezTo>
                  <a:cubicBezTo>
                    <a:pt x="235" y="269"/>
                    <a:pt x="234" y="268"/>
                    <a:pt x="232" y="268"/>
                  </a:cubicBezTo>
                  <a:cubicBezTo>
                    <a:pt x="231" y="267"/>
                    <a:pt x="227" y="266"/>
                    <a:pt x="226" y="266"/>
                  </a:cubicBezTo>
                  <a:cubicBezTo>
                    <a:pt x="225" y="266"/>
                    <a:pt x="224" y="266"/>
                    <a:pt x="219" y="262"/>
                  </a:cubicBezTo>
                  <a:cubicBezTo>
                    <a:pt x="216" y="260"/>
                    <a:pt x="213" y="256"/>
                    <a:pt x="212" y="256"/>
                  </a:cubicBezTo>
                  <a:cubicBezTo>
                    <a:pt x="212" y="255"/>
                    <a:pt x="212" y="255"/>
                    <a:pt x="212" y="255"/>
                  </a:cubicBezTo>
                  <a:cubicBezTo>
                    <a:pt x="215" y="247"/>
                    <a:pt x="215" y="247"/>
                    <a:pt x="215" y="247"/>
                  </a:cubicBezTo>
                  <a:cubicBezTo>
                    <a:pt x="216" y="246"/>
                    <a:pt x="216" y="242"/>
                    <a:pt x="216" y="241"/>
                  </a:cubicBezTo>
                  <a:cubicBezTo>
                    <a:pt x="216" y="241"/>
                    <a:pt x="216" y="239"/>
                    <a:pt x="216" y="239"/>
                  </a:cubicBezTo>
                  <a:cubicBezTo>
                    <a:pt x="215" y="236"/>
                    <a:pt x="215" y="236"/>
                    <a:pt x="215" y="236"/>
                  </a:cubicBezTo>
                  <a:cubicBezTo>
                    <a:pt x="214" y="233"/>
                    <a:pt x="214" y="233"/>
                    <a:pt x="214" y="233"/>
                  </a:cubicBezTo>
                  <a:cubicBezTo>
                    <a:pt x="213" y="233"/>
                    <a:pt x="211" y="233"/>
                    <a:pt x="210" y="233"/>
                  </a:cubicBezTo>
                  <a:cubicBezTo>
                    <a:pt x="207" y="233"/>
                    <a:pt x="207" y="230"/>
                    <a:pt x="206" y="228"/>
                  </a:cubicBezTo>
                  <a:cubicBezTo>
                    <a:pt x="206" y="228"/>
                    <a:pt x="206" y="228"/>
                    <a:pt x="205" y="227"/>
                  </a:cubicBezTo>
                  <a:cubicBezTo>
                    <a:pt x="205" y="227"/>
                    <a:pt x="204" y="227"/>
                    <a:pt x="204" y="226"/>
                  </a:cubicBezTo>
                  <a:cubicBezTo>
                    <a:pt x="201" y="225"/>
                    <a:pt x="200" y="222"/>
                    <a:pt x="200" y="221"/>
                  </a:cubicBezTo>
                  <a:cubicBezTo>
                    <a:pt x="200" y="221"/>
                    <a:pt x="200" y="221"/>
                    <a:pt x="200" y="221"/>
                  </a:cubicBezTo>
                  <a:cubicBezTo>
                    <a:pt x="202" y="216"/>
                    <a:pt x="202" y="216"/>
                    <a:pt x="202" y="216"/>
                  </a:cubicBezTo>
                  <a:cubicBezTo>
                    <a:pt x="201" y="215"/>
                    <a:pt x="201" y="214"/>
                    <a:pt x="201" y="214"/>
                  </a:cubicBezTo>
                  <a:cubicBezTo>
                    <a:pt x="201" y="214"/>
                    <a:pt x="201" y="214"/>
                    <a:pt x="201" y="214"/>
                  </a:cubicBezTo>
                  <a:cubicBezTo>
                    <a:pt x="200" y="214"/>
                    <a:pt x="200" y="214"/>
                    <a:pt x="200" y="214"/>
                  </a:cubicBezTo>
                  <a:cubicBezTo>
                    <a:pt x="200" y="214"/>
                    <a:pt x="200" y="214"/>
                    <a:pt x="200" y="214"/>
                  </a:cubicBezTo>
                  <a:cubicBezTo>
                    <a:pt x="200" y="214"/>
                    <a:pt x="200" y="214"/>
                    <a:pt x="200" y="214"/>
                  </a:cubicBezTo>
                  <a:cubicBezTo>
                    <a:pt x="193" y="213"/>
                    <a:pt x="193" y="213"/>
                    <a:pt x="193" y="213"/>
                  </a:cubicBezTo>
                  <a:cubicBezTo>
                    <a:pt x="187" y="205"/>
                    <a:pt x="187" y="205"/>
                    <a:pt x="187" y="205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9" y="198"/>
                    <a:pt x="189" y="197"/>
                  </a:cubicBezTo>
                  <a:cubicBezTo>
                    <a:pt x="189" y="197"/>
                    <a:pt x="189" y="197"/>
                    <a:pt x="189" y="197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1"/>
                    <a:pt x="187" y="191"/>
                    <a:pt x="187" y="191"/>
                  </a:cubicBezTo>
                  <a:cubicBezTo>
                    <a:pt x="184" y="186"/>
                    <a:pt x="184" y="186"/>
                    <a:pt x="184" y="186"/>
                  </a:cubicBezTo>
                  <a:cubicBezTo>
                    <a:pt x="185" y="183"/>
                    <a:pt x="185" y="183"/>
                    <a:pt x="185" y="183"/>
                  </a:cubicBezTo>
                  <a:cubicBezTo>
                    <a:pt x="183" y="180"/>
                    <a:pt x="183" y="180"/>
                    <a:pt x="183" y="180"/>
                  </a:cubicBezTo>
                  <a:cubicBezTo>
                    <a:pt x="182" y="177"/>
                    <a:pt x="182" y="177"/>
                    <a:pt x="182" y="177"/>
                  </a:cubicBezTo>
                  <a:cubicBezTo>
                    <a:pt x="186" y="172"/>
                    <a:pt x="186" y="172"/>
                    <a:pt x="186" y="172"/>
                  </a:cubicBezTo>
                  <a:cubicBezTo>
                    <a:pt x="186" y="170"/>
                    <a:pt x="186" y="170"/>
                    <a:pt x="186" y="170"/>
                  </a:cubicBezTo>
                  <a:cubicBezTo>
                    <a:pt x="183" y="164"/>
                    <a:pt x="183" y="164"/>
                    <a:pt x="183" y="164"/>
                  </a:cubicBezTo>
                  <a:cubicBezTo>
                    <a:pt x="181" y="162"/>
                    <a:pt x="181" y="160"/>
                    <a:pt x="181" y="160"/>
                  </a:cubicBezTo>
                  <a:cubicBezTo>
                    <a:pt x="180" y="159"/>
                    <a:pt x="178" y="158"/>
                    <a:pt x="175" y="156"/>
                  </a:cubicBezTo>
                  <a:cubicBezTo>
                    <a:pt x="175" y="156"/>
                    <a:pt x="175" y="156"/>
                    <a:pt x="175" y="156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66" y="143"/>
                    <a:pt x="166" y="143"/>
                    <a:pt x="166" y="143"/>
                  </a:cubicBezTo>
                  <a:cubicBezTo>
                    <a:pt x="161" y="137"/>
                    <a:pt x="161" y="137"/>
                    <a:pt x="161" y="137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5" y="126"/>
                    <a:pt x="155" y="126"/>
                    <a:pt x="155" y="126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5" y="123"/>
                    <a:pt x="156" y="120"/>
                    <a:pt x="156" y="119"/>
                  </a:cubicBezTo>
                  <a:cubicBezTo>
                    <a:pt x="156" y="118"/>
                    <a:pt x="156" y="118"/>
                    <a:pt x="157" y="116"/>
                  </a:cubicBezTo>
                  <a:cubicBezTo>
                    <a:pt x="157" y="114"/>
                    <a:pt x="158" y="110"/>
                    <a:pt x="158" y="108"/>
                  </a:cubicBezTo>
                  <a:cubicBezTo>
                    <a:pt x="158" y="105"/>
                    <a:pt x="160" y="101"/>
                    <a:pt x="160" y="100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1" y="84"/>
                    <a:pt x="149" y="81"/>
                    <a:pt x="145" y="80"/>
                  </a:cubicBezTo>
                  <a:cubicBezTo>
                    <a:pt x="144" y="80"/>
                    <a:pt x="142" y="79"/>
                    <a:pt x="141" y="79"/>
                  </a:cubicBezTo>
                  <a:cubicBezTo>
                    <a:pt x="141" y="79"/>
                    <a:pt x="141" y="79"/>
                    <a:pt x="140" y="79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7" y="59"/>
                    <a:pt x="127" y="59"/>
                    <a:pt x="127" y="59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7" y="49"/>
                    <a:pt x="127" y="49"/>
                    <a:pt x="127" y="49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22" y="45"/>
                    <a:pt x="122" y="45"/>
                    <a:pt x="122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41"/>
                    <a:pt x="126" y="41"/>
                    <a:pt x="126" y="41"/>
                  </a:cubicBezTo>
                  <a:cubicBezTo>
                    <a:pt x="127" y="39"/>
                    <a:pt x="128" y="39"/>
                    <a:pt x="129" y="38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9" y="37"/>
                    <a:pt x="129" y="37"/>
                    <a:pt x="130" y="37"/>
                  </a:cubicBezTo>
                  <a:cubicBezTo>
                    <a:pt x="129" y="37"/>
                    <a:pt x="127" y="36"/>
                    <a:pt x="127" y="35"/>
                  </a:cubicBezTo>
                  <a:cubicBezTo>
                    <a:pt x="127" y="34"/>
                    <a:pt x="126" y="32"/>
                    <a:pt x="126" y="30"/>
                  </a:cubicBezTo>
                  <a:cubicBezTo>
                    <a:pt x="126" y="30"/>
                    <a:pt x="126" y="29"/>
                    <a:pt x="126" y="28"/>
                  </a:cubicBezTo>
                  <a:cubicBezTo>
                    <a:pt x="126" y="27"/>
                    <a:pt x="126" y="25"/>
                    <a:pt x="126" y="23"/>
                  </a:cubicBezTo>
                  <a:cubicBezTo>
                    <a:pt x="126" y="22"/>
                    <a:pt x="128" y="19"/>
                    <a:pt x="128" y="19"/>
                  </a:cubicBezTo>
                  <a:cubicBezTo>
                    <a:pt x="128" y="19"/>
                    <a:pt x="126" y="17"/>
                    <a:pt x="126" y="16"/>
                  </a:cubicBezTo>
                  <a:cubicBezTo>
                    <a:pt x="126" y="15"/>
                    <a:pt x="125" y="13"/>
                    <a:pt x="126" y="12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5" y="5"/>
                    <a:pt x="106" y="3"/>
                    <a:pt x="104" y="1"/>
                  </a:cubicBezTo>
                  <a:cubicBezTo>
                    <a:pt x="103" y="0"/>
                    <a:pt x="99" y="1"/>
                    <a:pt x="97" y="1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76" y="12"/>
                    <a:pt x="81" y="16"/>
                    <a:pt x="81" y="19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5" y="24"/>
                    <a:pt x="79" y="31"/>
                    <a:pt x="78" y="40"/>
                  </a:cubicBezTo>
                  <a:cubicBezTo>
                    <a:pt x="77" y="42"/>
                    <a:pt x="79" y="46"/>
                    <a:pt x="79" y="46"/>
                  </a:cubicBezTo>
                  <a:cubicBezTo>
                    <a:pt x="79" y="46"/>
                    <a:pt x="81" y="52"/>
                    <a:pt x="81" y="55"/>
                  </a:cubicBezTo>
                  <a:cubicBezTo>
                    <a:pt x="81" y="58"/>
                    <a:pt x="79" y="58"/>
                    <a:pt x="79" y="58"/>
                  </a:cubicBezTo>
                  <a:cubicBezTo>
                    <a:pt x="79" y="58"/>
                    <a:pt x="76" y="61"/>
                    <a:pt x="73" y="63"/>
                  </a:cubicBezTo>
                  <a:cubicBezTo>
                    <a:pt x="71" y="65"/>
                    <a:pt x="73" y="66"/>
                    <a:pt x="73" y="66"/>
                  </a:cubicBezTo>
                  <a:cubicBezTo>
                    <a:pt x="73" y="66"/>
                    <a:pt x="73" y="71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2" y="73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1" y="74"/>
                    <a:pt x="70" y="74"/>
                    <a:pt x="70" y="74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6" y="77"/>
                    <a:pt x="38" y="75"/>
                    <a:pt x="36" y="74"/>
                  </a:cubicBezTo>
                  <a:cubicBezTo>
                    <a:pt x="34" y="74"/>
                    <a:pt x="27" y="68"/>
                    <a:pt x="27" y="6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3"/>
                    <a:pt x="8" y="53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5" y="58"/>
                    <a:pt x="7" y="63"/>
                    <a:pt x="7" y="63"/>
                  </a:cubicBezTo>
                  <a:cubicBezTo>
                    <a:pt x="7" y="63"/>
                    <a:pt x="7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4"/>
                    <a:pt x="2" y="65"/>
                    <a:pt x="1" y="65"/>
                  </a:cubicBezTo>
                  <a:cubicBezTo>
                    <a:pt x="0" y="65"/>
                    <a:pt x="1" y="67"/>
                    <a:pt x="1" y="67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8" y="82"/>
                    <a:pt x="19" y="82"/>
                  </a:cubicBezTo>
                  <a:cubicBezTo>
                    <a:pt x="20" y="82"/>
                    <a:pt x="21" y="83"/>
                    <a:pt x="21" y="83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7" y="86"/>
                    <a:pt x="28" y="88"/>
                  </a:cubicBezTo>
                  <a:cubicBezTo>
                    <a:pt x="29" y="89"/>
                    <a:pt x="30" y="88"/>
                    <a:pt x="30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3"/>
                    <a:pt x="49" y="99"/>
                    <a:pt x="49" y="100"/>
                  </a:cubicBezTo>
                  <a:cubicBezTo>
                    <a:pt x="50" y="100"/>
                    <a:pt x="51" y="99"/>
                    <a:pt x="51" y="99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3" y="130"/>
                    <a:pt x="63" y="130"/>
                    <a:pt x="64" y="132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4" y="155"/>
                    <a:pt x="74" y="159"/>
                    <a:pt x="74" y="159"/>
                  </a:cubicBezTo>
                  <a:cubicBezTo>
                    <a:pt x="73" y="160"/>
                    <a:pt x="74" y="164"/>
                    <a:pt x="74" y="164"/>
                  </a:cubicBezTo>
                  <a:cubicBezTo>
                    <a:pt x="74" y="164"/>
                    <a:pt x="73" y="168"/>
                    <a:pt x="72" y="168"/>
                  </a:cubicBezTo>
                  <a:cubicBezTo>
                    <a:pt x="71" y="169"/>
                    <a:pt x="71" y="171"/>
                    <a:pt x="71" y="171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77" y="182"/>
                    <a:pt x="77" y="182"/>
                    <a:pt x="77" y="182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3" y="197"/>
                    <a:pt x="93" y="197"/>
                    <a:pt x="93" y="197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99" y="199"/>
                    <a:pt x="99" y="199"/>
                    <a:pt x="99" y="199"/>
                  </a:cubicBezTo>
                  <a:cubicBezTo>
                    <a:pt x="105" y="202"/>
                    <a:pt x="105" y="202"/>
                    <a:pt x="105" y="202"/>
                  </a:cubicBezTo>
                  <a:cubicBezTo>
                    <a:pt x="105" y="202"/>
                    <a:pt x="108" y="204"/>
                    <a:pt x="109" y="205"/>
                  </a:cubicBezTo>
                  <a:cubicBezTo>
                    <a:pt x="110" y="206"/>
                    <a:pt x="110" y="208"/>
                    <a:pt x="111" y="209"/>
                  </a:cubicBezTo>
                  <a:cubicBezTo>
                    <a:pt x="111" y="210"/>
                    <a:pt x="111" y="213"/>
                    <a:pt x="111" y="213"/>
                  </a:cubicBezTo>
                  <a:cubicBezTo>
                    <a:pt x="111" y="213"/>
                    <a:pt x="111" y="216"/>
                    <a:pt x="111" y="217"/>
                  </a:cubicBezTo>
                  <a:cubicBezTo>
                    <a:pt x="111" y="218"/>
                    <a:pt x="112" y="220"/>
                    <a:pt x="112" y="221"/>
                  </a:cubicBezTo>
                  <a:cubicBezTo>
                    <a:pt x="112" y="221"/>
                    <a:pt x="114" y="223"/>
                    <a:pt x="116" y="223"/>
                  </a:cubicBezTo>
                  <a:cubicBezTo>
                    <a:pt x="117" y="224"/>
                    <a:pt x="115" y="225"/>
                    <a:pt x="115" y="225"/>
                  </a:cubicBezTo>
                  <a:cubicBezTo>
                    <a:pt x="113" y="228"/>
                    <a:pt x="113" y="228"/>
                    <a:pt x="113" y="228"/>
                  </a:cubicBezTo>
                  <a:cubicBezTo>
                    <a:pt x="113" y="228"/>
                    <a:pt x="117" y="231"/>
                    <a:pt x="117" y="231"/>
                  </a:cubicBezTo>
                  <a:cubicBezTo>
                    <a:pt x="117" y="232"/>
                    <a:pt x="114" y="232"/>
                    <a:pt x="114" y="232"/>
                  </a:cubicBezTo>
                  <a:cubicBezTo>
                    <a:pt x="109" y="230"/>
                    <a:pt x="112" y="232"/>
                    <a:pt x="107" y="233"/>
                  </a:cubicBezTo>
                  <a:cubicBezTo>
                    <a:pt x="107" y="233"/>
                    <a:pt x="103" y="236"/>
                    <a:pt x="103" y="236"/>
                  </a:cubicBezTo>
                  <a:cubicBezTo>
                    <a:pt x="103" y="239"/>
                    <a:pt x="103" y="239"/>
                    <a:pt x="103" y="239"/>
                  </a:cubicBezTo>
                  <a:cubicBezTo>
                    <a:pt x="103" y="239"/>
                    <a:pt x="102" y="241"/>
                    <a:pt x="101" y="242"/>
                  </a:cubicBezTo>
                  <a:cubicBezTo>
                    <a:pt x="101" y="242"/>
                    <a:pt x="102" y="245"/>
                    <a:pt x="102" y="246"/>
                  </a:cubicBezTo>
                  <a:cubicBezTo>
                    <a:pt x="102" y="248"/>
                    <a:pt x="102" y="250"/>
                    <a:pt x="102" y="250"/>
                  </a:cubicBezTo>
                  <a:cubicBezTo>
                    <a:pt x="99" y="255"/>
                    <a:pt x="99" y="255"/>
                    <a:pt x="99" y="255"/>
                  </a:cubicBezTo>
                  <a:cubicBezTo>
                    <a:pt x="99" y="255"/>
                    <a:pt x="96" y="260"/>
                    <a:pt x="97" y="261"/>
                  </a:cubicBezTo>
                  <a:cubicBezTo>
                    <a:pt x="97" y="263"/>
                    <a:pt x="94" y="265"/>
                    <a:pt x="93" y="267"/>
                  </a:cubicBezTo>
                  <a:cubicBezTo>
                    <a:pt x="92" y="268"/>
                    <a:pt x="92" y="272"/>
                    <a:pt x="91" y="273"/>
                  </a:cubicBezTo>
                  <a:cubicBezTo>
                    <a:pt x="90" y="274"/>
                    <a:pt x="88" y="273"/>
                    <a:pt x="88" y="274"/>
                  </a:cubicBezTo>
                  <a:cubicBezTo>
                    <a:pt x="88" y="275"/>
                    <a:pt x="88" y="279"/>
                    <a:pt x="88" y="280"/>
                  </a:cubicBezTo>
                  <a:cubicBezTo>
                    <a:pt x="87" y="281"/>
                    <a:pt x="86" y="282"/>
                    <a:pt x="85" y="282"/>
                  </a:cubicBezTo>
                  <a:cubicBezTo>
                    <a:pt x="85" y="283"/>
                    <a:pt x="85" y="283"/>
                    <a:pt x="83" y="284"/>
                  </a:cubicBezTo>
                  <a:cubicBezTo>
                    <a:pt x="82" y="285"/>
                    <a:pt x="82" y="284"/>
                    <a:pt x="81" y="284"/>
                  </a:cubicBezTo>
                  <a:cubicBezTo>
                    <a:pt x="80" y="284"/>
                    <a:pt x="80" y="285"/>
                    <a:pt x="80" y="286"/>
                  </a:cubicBezTo>
                  <a:cubicBezTo>
                    <a:pt x="79" y="286"/>
                    <a:pt x="79" y="288"/>
                    <a:pt x="80" y="288"/>
                  </a:cubicBezTo>
                  <a:cubicBezTo>
                    <a:pt x="80" y="288"/>
                    <a:pt x="82" y="289"/>
                    <a:pt x="82" y="289"/>
                  </a:cubicBezTo>
                  <a:cubicBezTo>
                    <a:pt x="82" y="289"/>
                    <a:pt x="82" y="293"/>
                    <a:pt x="81" y="293"/>
                  </a:cubicBezTo>
                  <a:cubicBezTo>
                    <a:pt x="80" y="294"/>
                    <a:pt x="80" y="293"/>
                    <a:pt x="79" y="293"/>
                  </a:cubicBezTo>
                  <a:cubicBezTo>
                    <a:pt x="77" y="292"/>
                    <a:pt x="78" y="293"/>
                    <a:pt x="77" y="294"/>
                  </a:cubicBezTo>
                  <a:cubicBezTo>
                    <a:pt x="75" y="295"/>
                    <a:pt x="77" y="295"/>
                    <a:pt x="77" y="297"/>
                  </a:cubicBezTo>
                  <a:cubicBezTo>
                    <a:pt x="77" y="299"/>
                    <a:pt x="77" y="301"/>
                    <a:pt x="75" y="301"/>
                  </a:cubicBezTo>
                  <a:cubicBezTo>
                    <a:pt x="73" y="301"/>
                    <a:pt x="75" y="301"/>
                    <a:pt x="73" y="301"/>
                  </a:cubicBezTo>
                  <a:cubicBezTo>
                    <a:pt x="72" y="302"/>
                    <a:pt x="73" y="303"/>
                    <a:pt x="72" y="305"/>
                  </a:cubicBezTo>
                  <a:cubicBezTo>
                    <a:pt x="72" y="307"/>
                    <a:pt x="72" y="306"/>
                    <a:pt x="73" y="307"/>
                  </a:cubicBezTo>
                  <a:cubicBezTo>
                    <a:pt x="73" y="308"/>
                    <a:pt x="75" y="308"/>
                    <a:pt x="75" y="310"/>
                  </a:cubicBezTo>
                  <a:cubicBezTo>
                    <a:pt x="75" y="311"/>
                    <a:pt x="75" y="311"/>
                    <a:pt x="75" y="312"/>
                  </a:cubicBezTo>
                  <a:cubicBezTo>
                    <a:pt x="74" y="313"/>
                    <a:pt x="72" y="312"/>
                    <a:pt x="72" y="311"/>
                  </a:cubicBezTo>
                  <a:cubicBezTo>
                    <a:pt x="72" y="310"/>
                    <a:pt x="72" y="309"/>
                    <a:pt x="72" y="309"/>
                  </a:cubicBezTo>
                  <a:cubicBezTo>
                    <a:pt x="72" y="309"/>
                    <a:pt x="71" y="308"/>
                    <a:pt x="69" y="308"/>
                  </a:cubicBezTo>
                  <a:cubicBezTo>
                    <a:pt x="67" y="308"/>
                    <a:pt x="69" y="311"/>
                    <a:pt x="69" y="312"/>
                  </a:cubicBezTo>
                  <a:cubicBezTo>
                    <a:pt x="70" y="314"/>
                    <a:pt x="69" y="315"/>
                    <a:pt x="67" y="314"/>
                  </a:cubicBezTo>
                  <a:cubicBezTo>
                    <a:pt x="65" y="314"/>
                    <a:pt x="66" y="314"/>
                    <a:pt x="66" y="314"/>
                  </a:cubicBezTo>
                  <a:cubicBezTo>
                    <a:pt x="66" y="314"/>
                    <a:pt x="62" y="316"/>
                    <a:pt x="62" y="315"/>
                  </a:cubicBezTo>
                  <a:cubicBezTo>
                    <a:pt x="62" y="315"/>
                    <a:pt x="61" y="314"/>
                    <a:pt x="61" y="314"/>
                  </a:cubicBezTo>
                  <a:cubicBezTo>
                    <a:pt x="60" y="314"/>
                    <a:pt x="60" y="315"/>
                    <a:pt x="59" y="316"/>
                  </a:cubicBezTo>
                  <a:cubicBezTo>
                    <a:pt x="59" y="316"/>
                    <a:pt x="57" y="316"/>
                    <a:pt x="57" y="315"/>
                  </a:cubicBezTo>
                  <a:cubicBezTo>
                    <a:pt x="57" y="314"/>
                    <a:pt x="56" y="311"/>
                    <a:pt x="56" y="311"/>
                  </a:cubicBezTo>
                  <a:cubicBezTo>
                    <a:pt x="56" y="311"/>
                    <a:pt x="54" y="312"/>
                    <a:pt x="54" y="313"/>
                  </a:cubicBezTo>
                  <a:cubicBezTo>
                    <a:pt x="54" y="314"/>
                    <a:pt x="55" y="316"/>
                    <a:pt x="55" y="316"/>
                  </a:cubicBezTo>
                  <a:cubicBezTo>
                    <a:pt x="55" y="318"/>
                    <a:pt x="55" y="318"/>
                    <a:pt x="55" y="318"/>
                  </a:cubicBezTo>
                  <a:cubicBezTo>
                    <a:pt x="56" y="319"/>
                    <a:pt x="56" y="319"/>
                    <a:pt x="56" y="319"/>
                  </a:cubicBezTo>
                  <a:cubicBezTo>
                    <a:pt x="59" y="317"/>
                    <a:pt x="59" y="317"/>
                    <a:pt x="59" y="317"/>
                  </a:cubicBezTo>
                  <a:cubicBezTo>
                    <a:pt x="59" y="317"/>
                    <a:pt x="61" y="320"/>
                    <a:pt x="61" y="321"/>
                  </a:cubicBezTo>
                  <a:cubicBezTo>
                    <a:pt x="61" y="321"/>
                    <a:pt x="59" y="323"/>
                    <a:pt x="59" y="323"/>
                  </a:cubicBezTo>
                  <a:cubicBezTo>
                    <a:pt x="59" y="323"/>
                    <a:pt x="61" y="326"/>
                    <a:pt x="61" y="327"/>
                  </a:cubicBezTo>
                  <a:cubicBezTo>
                    <a:pt x="61" y="328"/>
                    <a:pt x="60" y="331"/>
                    <a:pt x="60" y="331"/>
                  </a:cubicBezTo>
                  <a:cubicBezTo>
                    <a:pt x="60" y="331"/>
                    <a:pt x="58" y="333"/>
                    <a:pt x="57" y="333"/>
                  </a:cubicBezTo>
                  <a:cubicBezTo>
                    <a:pt x="57" y="333"/>
                    <a:pt x="57" y="337"/>
                    <a:pt x="57" y="337"/>
                  </a:cubicBezTo>
                  <a:cubicBezTo>
                    <a:pt x="57" y="340"/>
                    <a:pt x="57" y="340"/>
                    <a:pt x="57" y="340"/>
                  </a:cubicBezTo>
                  <a:cubicBezTo>
                    <a:pt x="56" y="343"/>
                    <a:pt x="56" y="343"/>
                    <a:pt x="56" y="343"/>
                  </a:cubicBezTo>
                  <a:cubicBezTo>
                    <a:pt x="58" y="346"/>
                    <a:pt x="58" y="346"/>
                    <a:pt x="58" y="346"/>
                  </a:cubicBezTo>
                  <a:cubicBezTo>
                    <a:pt x="58" y="346"/>
                    <a:pt x="58" y="348"/>
                    <a:pt x="58" y="348"/>
                  </a:cubicBezTo>
                  <a:cubicBezTo>
                    <a:pt x="58" y="349"/>
                    <a:pt x="58" y="350"/>
                    <a:pt x="59" y="352"/>
                  </a:cubicBezTo>
                  <a:cubicBezTo>
                    <a:pt x="59" y="353"/>
                    <a:pt x="59" y="353"/>
                    <a:pt x="59" y="353"/>
                  </a:cubicBezTo>
                  <a:cubicBezTo>
                    <a:pt x="59" y="353"/>
                    <a:pt x="62" y="357"/>
                    <a:pt x="63" y="358"/>
                  </a:cubicBezTo>
                  <a:cubicBezTo>
                    <a:pt x="64" y="359"/>
                    <a:pt x="64" y="359"/>
                    <a:pt x="64" y="359"/>
                  </a:cubicBezTo>
                  <a:cubicBezTo>
                    <a:pt x="64" y="359"/>
                    <a:pt x="64" y="361"/>
                    <a:pt x="64" y="362"/>
                  </a:cubicBezTo>
                  <a:cubicBezTo>
                    <a:pt x="63" y="363"/>
                    <a:pt x="65" y="365"/>
                    <a:pt x="65" y="365"/>
                  </a:cubicBezTo>
                  <a:cubicBezTo>
                    <a:pt x="65" y="366"/>
                    <a:pt x="65" y="367"/>
                    <a:pt x="65" y="369"/>
                  </a:cubicBezTo>
                  <a:cubicBezTo>
                    <a:pt x="65" y="371"/>
                    <a:pt x="65" y="371"/>
                    <a:pt x="65" y="371"/>
                  </a:cubicBezTo>
                  <a:cubicBezTo>
                    <a:pt x="65" y="371"/>
                    <a:pt x="66" y="373"/>
                    <a:pt x="66" y="373"/>
                  </a:cubicBezTo>
                  <a:cubicBezTo>
                    <a:pt x="66" y="374"/>
                    <a:pt x="68" y="375"/>
                    <a:pt x="68" y="375"/>
                  </a:cubicBezTo>
                  <a:cubicBezTo>
                    <a:pt x="68" y="375"/>
                    <a:pt x="68" y="377"/>
                    <a:pt x="68" y="377"/>
                  </a:cubicBezTo>
                  <a:cubicBezTo>
                    <a:pt x="68" y="377"/>
                    <a:pt x="69" y="378"/>
                    <a:pt x="71" y="379"/>
                  </a:cubicBezTo>
                  <a:cubicBezTo>
                    <a:pt x="72" y="380"/>
                    <a:pt x="72" y="383"/>
                    <a:pt x="72" y="383"/>
                  </a:cubicBezTo>
                  <a:cubicBezTo>
                    <a:pt x="72" y="383"/>
                    <a:pt x="71" y="386"/>
                    <a:pt x="71" y="387"/>
                  </a:cubicBezTo>
                  <a:cubicBezTo>
                    <a:pt x="71" y="387"/>
                    <a:pt x="71" y="389"/>
                    <a:pt x="72" y="390"/>
                  </a:cubicBezTo>
                  <a:cubicBezTo>
                    <a:pt x="73" y="392"/>
                    <a:pt x="73" y="392"/>
                    <a:pt x="73" y="392"/>
                  </a:cubicBezTo>
                  <a:cubicBezTo>
                    <a:pt x="73" y="392"/>
                    <a:pt x="73" y="393"/>
                    <a:pt x="73" y="393"/>
                  </a:cubicBezTo>
                  <a:cubicBezTo>
                    <a:pt x="73" y="393"/>
                    <a:pt x="73" y="394"/>
                    <a:pt x="72" y="394"/>
                  </a:cubicBezTo>
                  <a:cubicBezTo>
                    <a:pt x="71" y="395"/>
                    <a:pt x="72" y="395"/>
                    <a:pt x="72" y="396"/>
                  </a:cubicBezTo>
                  <a:cubicBezTo>
                    <a:pt x="72" y="397"/>
                    <a:pt x="74" y="397"/>
                    <a:pt x="74" y="398"/>
                  </a:cubicBezTo>
                  <a:cubicBezTo>
                    <a:pt x="74" y="399"/>
                    <a:pt x="73" y="399"/>
                    <a:pt x="73" y="400"/>
                  </a:cubicBezTo>
                  <a:cubicBezTo>
                    <a:pt x="74" y="401"/>
                    <a:pt x="73" y="403"/>
                    <a:pt x="73" y="403"/>
                  </a:cubicBezTo>
                  <a:cubicBezTo>
                    <a:pt x="73" y="403"/>
                    <a:pt x="73" y="403"/>
                    <a:pt x="72" y="404"/>
                  </a:cubicBezTo>
                  <a:cubicBezTo>
                    <a:pt x="70" y="405"/>
                    <a:pt x="72" y="406"/>
                    <a:pt x="72" y="406"/>
                  </a:cubicBezTo>
                  <a:cubicBezTo>
                    <a:pt x="72" y="407"/>
                    <a:pt x="74" y="408"/>
                    <a:pt x="74" y="408"/>
                  </a:cubicBezTo>
                  <a:cubicBezTo>
                    <a:pt x="74" y="408"/>
                    <a:pt x="74" y="409"/>
                    <a:pt x="73" y="410"/>
                  </a:cubicBezTo>
                  <a:cubicBezTo>
                    <a:pt x="72" y="411"/>
                    <a:pt x="72" y="412"/>
                    <a:pt x="72" y="412"/>
                  </a:cubicBezTo>
                  <a:cubicBezTo>
                    <a:pt x="72" y="413"/>
                    <a:pt x="72" y="412"/>
                    <a:pt x="73" y="414"/>
                  </a:cubicBezTo>
                  <a:cubicBezTo>
                    <a:pt x="74" y="415"/>
                    <a:pt x="73" y="415"/>
                    <a:pt x="73" y="415"/>
                  </a:cubicBezTo>
                  <a:cubicBezTo>
                    <a:pt x="73" y="415"/>
                    <a:pt x="74" y="416"/>
                    <a:pt x="74" y="417"/>
                  </a:cubicBezTo>
                  <a:cubicBezTo>
                    <a:pt x="73" y="418"/>
                    <a:pt x="71" y="418"/>
                    <a:pt x="70" y="419"/>
                  </a:cubicBezTo>
                  <a:cubicBezTo>
                    <a:pt x="70" y="419"/>
                    <a:pt x="70" y="421"/>
                    <a:pt x="70" y="421"/>
                  </a:cubicBezTo>
                  <a:cubicBezTo>
                    <a:pt x="70" y="422"/>
                    <a:pt x="73" y="420"/>
                    <a:pt x="74" y="419"/>
                  </a:cubicBezTo>
                  <a:cubicBezTo>
                    <a:pt x="75" y="419"/>
                    <a:pt x="75" y="418"/>
                    <a:pt x="75" y="418"/>
                  </a:cubicBezTo>
                  <a:cubicBezTo>
                    <a:pt x="75" y="418"/>
                    <a:pt x="76" y="419"/>
                    <a:pt x="76" y="420"/>
                  </a:cubicBezTo>
                  <a:cubicBezTo>
                    <a:pt x="76" y="420"/>
                    <a:pt x="75" y="422"/>
                    <a:pt x="75" y="423"/>
                  </a:cubicBezTo>
                  <a:cubicBezTo>
                    <a:pt x="75" y="423"/>
                    <a:pt x="76" y="423"/>
                    <a:pt x="76" y="423"/>
                  </a:cubicBezTo>
                  <a:cubicBezTo>
                    <a:pt x="76" y="423"/>
                    <a:pt x="77" y="423"/>
                    <a:pt x="77" y="424"/>
                  </a:cubicBezTo>
                  <a:cubicBezTo>
                    <a:pt x="78" y="424"/>
                    <a:pt x="77" y="425"/>
                    <a:pt x="76" y="425"/>
                  </a:cubicBezTo>
                  <a:cubicBezTo>
                    <a:pt x="76" y="425"/>
                    <a:pt x="75" y="426"/>
                    <a:pt x="75" y="426"/>
                  </a:cubicBezTo>
                  <a:cubicBezTo>
                    <a:pt x="75" y="426"/>
                    <a:pt x="74" y="428"/>
                    <a:pt x="73" y="428"/>
                  </a:cubicBezTo>
                  <a:cubicBezTo>
                    <a:pt x="73" y="428"/>
                    <a:pt x="75" y="429"/>
                    <a:pt x="75" y="429"/>
                  </a:cubicBezTo>
                  <a:cubicBezTo>
                    <a:pt x="76" y="429"/>
                    <a:pt x="76" y="429"/>
                    <a:pt x="76" y="429"/>
                  </a:cubicBezTo>
                  <a:cubicBezTo>
                    <a:pt x="75" y="430"/>
                    <a:pt x="75" y="430"/>
                    <a:pt x="75" y="430"/>
                  </a:cubicBezTo>
                  <a:cubicBezTo>
                    <a:pt x="75" y="430"/>
                    <a:pt x="74" y="433"/>
                    <a:pt x="74" y="433"/>
                  </a:cubicBezTo>
                  <a:cubicBezTo>
                    <a:pt x="74" y="433"/>
                    <a:pt x="75" y="435"/>
                    <a:pt x="75" y="435"/>
                  </a:cubicBezTo>
                  <a:cubicBezTo>
                    <a:pt x="75" y="435"/>
                    <a:pt x="79" y="435"/>
                    <a:pt x="79" y="434"/>
                  </a:cubicBezTo>
                  <a:cubicBezTo>
                    <a:pt x="80" y="433"/>
                    <a:pt x="80" y="434"/>
                    <a:pt x="80" y="434"/>
                  </a:cubicBezTo>
                  <a:cubicBezTo>
                    <a:pt x="80" y="434"/>
                    <a:pt x="82" y="434"/>
                    <a:pt x="83" y="433"/>
                  </a:cubicBezTo>
                  <a:cubicBezTo>
                    <a:pt x="83" y="433"/>
                    <a:pt x="83" y="433"/>
                    <a:pt x="83" y="432"/>
                  </a:cubicBezTo>
                  <a:cubicBezTo>
                    <a:pt x="84" y="432"/>
                    <a:pt x="85" y="433"/>
                    <a:pt x="85" y="433"/>
                  </a:cubicBezTo>
                  <a:cubicBezTo>
                    <a:pt x="85" y="434"/>
                    <a:pt x="85" y="434"/>
                    <a:pt x="85" y="434"/>
                  </a:cubicBezTo>
                  <a:cubicBezTo>
                    <a:pt x="87" y="434"/>
                    <a:pt x="87" y="434"/>
                    <a:pt x="87" y="434"/>
                  </a:cubicBezTo>
                  <a:cubicBezTo>
                    <a:pt x="87" y="435"/>
                    <a:pt x="87" y="435"/>
                    <a:pt x="87" y="435"/>
                  </a:cubicBezTo>
                  <a:cubicBezTo>
                    <a:pt x="87" y="435"/>
                    <a:pt x="88" y="435"/>
                    <a:pt x="88" y="435"/>
                  </a:cubicBezTo>
                  <a:cubicBezTo>
                    <a:pt x="89" y="435"/>
                    <a:pt x="89" y="436"/>
                    <a:pt x="89" y="436"/>
                  </a:cubicBezTo>
                  <a:cubicBezTo>
                    <a:pt x="89" y="436"/>
                    <a:pt x="89" y="437"/>
                    <a:pt x="89" y="438"/>
                  </a:cubicBezTo>
                  <a:cubicBezTo>
                    <a:pt x="89" y="438"/>
                    <a:pt x="89" y="438"/>
                    <a:pt x="89" y="439"/>
                  </a:cubicBezTo>
                  <a:cubicBezTo>
                    <a:pt x="90" y="439"/>
                    <a:pt x="92" y="439"/>
                    <a:pt x="93" y="439"/>
                  </a:cubicBezTo>
                  <a:cubicBezTo>
                    <a:pt x="94" y="438"/>
                    <a:pt x="94" y="437"/>
                    <a:pt x="94" y="437"/>
                  </a:cubicBezTo>
                  <a:cubicBezTo>
                    <a:pt x="94" y="436"/>
                    <a:pt x="94" y="435"/>
                    <a:pt x="94" y="435"/>
                  </a:cubicBezTo>
                  <a:cubicBezTo>
                    <a:pt x="95" y="435"/>
                    <a:pt x="96" y="435"/>
                    <a:pt x="96" y="435"/>
                  </a:cubicBezTo>
                  <a:cubicBezTo>
                    <a:pt x="96" y="435"/>
                    <a:pt x="95" y="436"/>
                    <a:pt x="95" y="436"/>
                  </a:cubicBezTo>
                  <a:cubicBezTo>
                    <a:pt x="95" y="436"/>
                    <a:pt x="94" y="439"/>
                    <a:pt x="94" y="439"/>
                  </a:cubicBezTo>
                  <a:cubicBezTo>
                    <a:pt x="94" y="440"/>
                    <a:pt x="95" y="440"/>
                    <a:pt x="95" y="441"/>
                  </a:cubicBezTo>
                  <a:cubicBezTo>
                    <a:pt x="95" y="441"/>
                    <a:pt x="98" y="441"/>
                    <a:pt x="98" y="441"/>
                  </a:cubicBezTo>
                  <a:cubicBezTo>
                    <a:pt x="98" y="441"/>
                    <a:pt x="99" y="440"/>
                    <a:pt x="99" y="438"/>
                  </a:cubicBezTo>
                  <a:cubicBezTo>
                    <a:pt x="99" y="437"/>
                    <a:pt x="100" y="439"/>
                    <a:pt x="100" y="439"/>
                  </a:cubicBezTo>
                  <a:cubicBezTo>
                    <a:pt x="101" y="440"/>
                    <a:pt x="101" y="441"/>
                    <a:pt x="100" y="441"/>
                  </a:cubicBezTo>
                  <a:cubicBezTo>
                    <a:pt x="100" y="442"/>
                    <a:pt x="100" y="441"/>
                    <a:pt x="98" y="442"/>
                  </a:cubicBezTo>
                  <a:cubicBezTo>
                    <a:pt x="95" y="442"/>
                    <a:pt x="97" y="443"/>
                    <a:pt x="97" y="444"/>
                  </a:cubicBezTo>
                  <a:cubicBezTo>
                    <a:pt x="97" y="444"/>
                    <a:pt x="99" y="445"/>
                    <a:pt x="102" y="445"/>
                  </a:cubicBezTo>
                  <a:cubicBezTo>
                    <a:pt x="104" y="445"/>
                    <a:pt x="103" y="444"/>
                    <a:pt x="103" y="444"/>
                  </a:cubicBezTo>
                  <a:cubicBezTo>
                    <a:pt x="103" y="443"/>
                    <a:pt x="104" y="441"/>
                    <a:pt x="104" y="441"/>
                  </a:cubicBezTo>
                  <a:cubicBezTo>
                    <a:pt x="104" y="441"/>
                    <a:pt x="105" y="442"/>
                    <a:pt x="105" y="443"/>
                  </a:cubicBezTo>
                  <a:cubicBezTo>
                    <a:pt x="105" y="443"/>
                    <a:pt x="105" y="444"/>
                    <a:pt x="104" y="445"/>
                  </a:cubicBezTo>
                  <a:cubicBezTo>
                    <a:pt x="103" y="446"/>
                    <a:pt x="104" y="447"/>
                    <a:pt x="104" y="447"/>
                  </a:cubicBezTo>
                  <a:cubicBezTo>
                    <a:pt x="104" y="447"/>
                    <a:pt x="104" y="447"/>
                    <a:pt x="104" y="448"/>
                  </a:cubicBezTo>
                  <a:cubicBezTo>
                    <a:pt x="104" y="448"/>
                    <a:pt x="102" y="449"/>
                    <a:pt x="102" y="450"/>
                  </a:cubicBezTo>
                  <a:cubicBezTo>
                    <a:pt x="102" y="450"/>
                    <a:pt x="102" y="451"/>
                    <a:pt x="103" y="452"/>
                  </a:cubicBezTo>
                  <a:cubicBezTo>
                    <a:pt x="104" y="453"/>
                    <a:pt x="103" y="452"/>
                    <a:pt x="103" y="453"/>
                  </a:cubicBezTo>
                  <a:cubicBezTo>
                    <a:pt x="103" y="453"/>
                    <a:pt x="102" y="454"/>
                    <a:pt x="102" y="455"/>
                  </a:cubicBezTo>
                  <a:cubicBezTo>
                    <a:pt x="102" y="455"/>
                    <a:pt x="103" y="455"/>
                    <a:pt x="103" y="455"/>
                  </a:cubicBezTo>
                  <a:cubicBezTo>
                    <a:pt x="104" y="454"/>
                    <a:pt x="104" y="454"/>
                    <a:pt x="104" y="454"/>
                  </a:cubicBezTo>
                  <a:cubicBezTo>
                    <a:pt x="104" y="454"/>
                    <a:pt x="105" y="454"/>
                    <a:pt x="107" y="454"/>
                  </a:cubicBezTo>
                  <a:cubicBezTo>
                    <a:pt x="108" y="453"/>
                    <a:pt x="108" y="453"/>
                    <a:pt x="108" y="453"/>
                  </a:cubicBezTo>
                  <a:cubicBezTo>
                    <a:pt x="108" y="453"/>
                    <a:pt x="106" y="452"/>
                    <a:pt x="106" y="451"/>
                  </a:cubicBezTo>
                  <a:cubicBezTo>
                    <a:pt x="106" y="450"/>
                    <a:pt x="107" y="450"/>
                    <a:pt x="107" y="450"/>
                  </a:cubicBezTo>
                  <a:cubicBezTo>
                    <a:pt x="107" y="450"/>
                    <a:pt x="110" y="450"/>
                    <a:pt x="110" y="450"/>
                  </a:cubicBezTo>
                  <a:cubicBezTo>
                    <a:pt x="111" y="449"/>
                    <a:pt x="110" y="450"/>
                    <a:pt x="113" y="449"/>
                  </a:cubicBezTo>
                  <a:cubicBezTo>
                    <a:pt x="115" y="449"/>
                    <a:pt x="113" y="448"/>
                    <a:pt x="113" y="447"/>
                  </a:cubicBezTo>
                  <a:cubicBezTo>
                    <a:pt x="113" y="447"/>
                    <a:pt x="113" y="445"/>
                    <a:pt x="113" y="445"/>
                  </a:cubicBezTo>
                  <a:cubicBezTo>
                    <a:pt x="113" y="445"/>
                    <a:pt x="113" y="446"/>
                    <a:pt x="116" y="448"/>
                  </a:cubicBezTo>
                  <a:cubicBezTo>
                    <a:pt x="118" y="450"/>
                    <a:pt x="116" y="448"/>
                    <a:pt x="116" y="448"/>
                  </a:cubicBezTo>
                  <a:cubicBezTo>
                    <a:pt x="116" y="448"/>
                    <a:pt x="116" y="450"/>
                    <a:pt x="115" y="450"/>
                  </a:cubicBezTo>
                  <a:cubicBezTo>
                    <a:pt x="114" y="451"/>
                    <a:pt x="114" y="451"/>
                    <a:pt x="113" y="452"/>
                  </a:cubicBezTo>
                  <a:cubicBezTo>
                    <a:pt x="112" y="453"/>
                    <a:pt x="113" y="453"/>
                    <a:pt x="113" y="453"/>
                  </a:cubicBezTo>
                  <a:cubicBezTo>
                    <a:pt x="114" y="453"/>
                    <a:pt x="114" y="453"/>
                    <a:pt x="116" y="453"/>
                  </a:cubicBezTo>
                  <a:cubicBezTo>
                    <a:pt x="118" y="453"/>
                    <a:pt x="118" y="452"/>
                    <a:pt x="118" y="452"/>
                  </a:cubicBezTo>
                  <a:cubicBezTo>
                    <a:pt x="118" y="452"/>
                    <a:pt x="118" y="453"/>
                    <a:pt x="119" y="453"/>
                  </a:cubicBezTo>
                  <a:cubicBezTo>
                    <a:pt x="120" y="454"/>
                    <a:pt x="119" y="455"/>
                    <a:pt x="119" y="455"/>
                  </a:cubicBezTo>
                  <a:cubicBezTo>
                    <a:pt x="119" y="455"/>
                    <a:pt x="118" y="455"/>
                    <a:pt x="117" y="455"/>
                  </a:cubicBezTo>
                  <a:cubicBezTo>
                    <a:pt x="117" y="456"/>
                    <a:pt x="118" y="456"/>
                    <a:pt x="118" y="456"/>
                  </a:cubicBezTo>
                  <a:cubicBezTo>
                    <a:pt x="119" y="456"/>
                    <a:pt x="120" y="456"/>
                    <a:pt x="120" y="456"/>
                  </a:cubicBezTo>
                  <a:cubicBezTo>
                    <a:pt x="121" y="456"/>
                    <a:pt x="122" y="456"/>
                    <a:pt x="122" y="455"/>
                  </a:cubicBezTo>
                  <a:cubicBezTo>
                    <a:pt x="122" y="455"/>
                    <a:pt x="123" y="454"/>
                    <a:pt x="123" y="454"/>
                  </a:cubicBezTo>
                  <a:cubicBezTo>
                    <a:pt x="124" y="453"/>
                    <a:pt x="124" y="453"/>
                    <a:pt x="124" y="452"/>
                  </a:cubicBezTo>
                  <a:cubicBezTo>
                    <a:pt x="124" y="451"/>
                    <a:pt x="124" y="451"/>
                    <a:pt x="124" y="451"/>
                  </a:cubicBezTo>
                  <a:cubicBezTo>
                    <a:pt x="124" y="451"/>
                    <a:pt x="124" y="450"/>
                    <a:pt x="124" y="449"/>
                  </a:cubicBezTo>
                  <a:cubicBezTo>
                    <a:pt x="125" y="448"/>
                    <a:pt x="126" y="450"/>
                    <a:pt x="126" y="450"/>
                  </a:cubicBezTo>
                  <a:cubicBezTo>
                    <a:pt x="125" y="451"/>
                    <a:pt x="125" y="451"/>
                    <a:pt x="125" y="451"/>
                  </a:cubicBezTo>
                  <a:cubicBezTo>
                    <a:pt x="127" y="452"/>
                    <a:pt x="127" y="452"/>
                    <a:pt x="127" y="452"/>
                  </a:cubicBezTo>
                  <a:cubicBezTo>
                    <a:pt x="127" y="452"/>
                    <a:pt x="127" y="452"/>
                    <a:pt x="128" y="452"/>
                  </a:cubicBezTo>
                  <a:cubicBezTo>
                    <a:pt x="130" y="451"/>
                    <a:pt x="129" y="451"/>
                    <a:pt x="129" y="451"/>
                  </a:cubicBezTo>
                  <a:cubicBezTo>
                    <a:pt x="130" y="450"/>
                    <a:pt x="131" y="449"/>
                    <a:pt x="131" y="449"/>
                  </a:cubicBezTo>
                  <a:cubicBezTo>
                    <a:pt x="131" y="449"/>
                    <a:pt x="134" y="449"/>
                    <a:pt x="135" y="448"/>
                  </a:cubicBezTo>
                  <a:cubicBezTo>
                    <a:pt x="137" y="448"/>
                    <a:pt x="135" y="448"/>
                    <a:pt x="135" y="447"/>
                  </a:cubicBezTo>
                  <a:cubicBezTo>
                    <a:pt x="135" y="446"/>
                    <a:pt x="136" y="445"/>
                    <a:pt x="137" y="444"/>
                  </a:cubicBezTo>
                  <a:cubicBezTo>
                    <a:pt x="137" y="444"/>
                    <a:pt x="139" y="444"/>
                    <a:pt x="139" y="443"/>
                  </a:cubicBezTo>
                  <a:cubicBezTo>
                    <a:pt x="140" y="443"/>
                    <a:pt x="141" y="443"/>
                    <a:pt x="141" y="443"/>
                  </a:cubicBezTo>
                  <a:cubicBezTo>
                    <a:pt x="142" y="442"/>
                    <a:pt x="142" y="441"/>
                    <a:pt x="143" y="441"/>
                  </a:cubicBezTo>
                  <a:cubicBezTo>
                    <a:pt x="143" y="440"/>
                    <a:pt x="145" y="440"/>
                    <a:pt x="145" y="440"/>
                  </a:cubicBezTo>
                  <a:cubicBezTo>
                    <a:pt x="145" y="440"/>
                    <a:pt x="146" y="442"/>
                    <a:pt x="147" y="442"/>
                  </a:cubicBezTo>
                  <a:cubicBezTo>
                    <a:pt x="148" y="443"/>
                    <a:pt x="149" y="442"/>
                    <a:pt x="149" y="442"/>
                  </a:cubicBezTo>
                  <a:cubicBezTo>
                    <a:pt x="149" y="442"/>
                    <a:pt x="151" y="441"/>
                    <a:pt x="151" y="441"/>
                  </a:cubicBezTo>
                  <a:cubicBezTo>
                    <a:pt x="152" y="440"/>
                    <a:pt x="153" y="439"/>
                    <a:pt x="153" y="439"/>
                  </a:cubicBezTo>
                  <a:cubicBezTo>
                    <a:pt x="153" y="439"/>
                    <a:pt x="154" y="438"/>
                    <a:pt x="154" y="437"/>
                  </a:cubicBezTo>
                  <a:cubicBezTo>
                    <a:pt x="154" y="437"/>
                    <a:pt x="154" y="436"/>
                    <a:pt x="155" y="436"/>
                  </a:cubicBezTo>
                  <a:cubicBezTo>
                    <a:pt x="155" y="436"/>
                    <a:pt x="156" y="436"/>
                    <a:pt x="156" y="436"/>
                  </a:cubicBezTo>
                  <a:cubicBezTo>
                    <a:pt x="156" y="436"/>
                    <a:pt x="158" y="435"/>
                    <a:pt x="158" y="435"/>
                  </a:cubicBezTo>
                  <a:cubicBezTo>
                    <a:pt x="158" y="434"/>
                    <a:pt x="159" y="432"/>
                    <a:pt x="159" y="432"/>
                  </a:cubicBezTo>
                  <a:cubicBezTo>
                    <a:pt x="159" y="432"/>
                    <a:pt x="160" y="434"/>
                    <a:pt x="161" y="434"/>
                  </a:cubicBezTo>
                  <a:cubicBezTo>
                    <a:pt x="161" y="434"/>
                    <a:pt x="167" y="428"/>
                    <a:pt x="167" y="428"/>
                  </a:cubicBezTo>
                  <a:cubicBezTo>
                    <a:pt x="167" y="428"/>
                    <a:pt x="167" y="427"/>
                    <a:pt x="167" y="426"/>
                  </a:cubicBezTo>
                  <a:cubicBezTo>
                    <a:pt x="167" y="426"/>
                    <a:pt x="168" y="424"/>
                    <a:pt x="169" y="424"/>
                  </a:cubicBezTo>
                  <a:cubicBezTo>
                    <a:pt x="169" y="424"/>
                    <a:pt x="171" y="425"/>
                    <a:pt x="171" y="425"/>
                  </a:cubicBezTo>
                  <a:cubicBezTo>
                    <a:pt x="171" y="425"/>
                    <a:pt x="172" y="425"/>
                    <a:pt x="173" y="424"/>
                  </a:cubicBezTo>
                  <a:cubicBezTo>
                    <a:pt x="173" y="424"/>
                    <a:pt x="173" y="422"/>
                    <a:pt x="173" y="422"/>
                  </a:cubicBezTo>
                  <a:cubicBezTo>
                    <a:pt x="173" y="422"/>
                    <a:pt x="175" y="422"/>
                    <a:pt x="175" y="421"/>
                  </a:cubicBezTo>
                  <a:cubicBezTo>
                    <a:pt x="176" y="421"/>
                    <a:pt x="176" y="420"/>
                    <a:pt x="176" y="420"/>
                  </a:cubicBezTo>
                  <a:cubicBezTo>
                    <a:pt x="176" y="419"/>
                    <a:pt x="175" y="416"/>
                    <a:pt x="175" y="416"/>
                  </a:cubicBezTo>
                  <a:cubicBezTo>
                    <a:pt x="175" y="416"/>
                    <a:pt x="176" y="416"/>
                    <a:pt x="177" y="416"/>
                  </a:cubicBezTo>
                  <a:cubicBezTo>
                    <a:pt x="178" y="416"/>
                    <a:pt x="179" y="417"/>
                    <a:pt x="180" y="417"/>
                  </a:cubicBezTo>
                  <a:cubicBezTo>
                    <a:pt x="181" y="418"/>
                    <a:pt x="183" y="415"/>
                    <a:pt x="183" y="415"/>
                  </a:cubicBezTo>
                  <a:cubicBezTo>
                    <a:pt x="183" y="414"/>
                    <a:pt x="183" y="412"/>
                    <a:pt x="183" y="412"/>
                  </a:cubicBezTo>
                  <a:cubicBezTo>
                    <a:pt x="183" y="412"/>
                    <a:pt x="184" y="413"/>
                    <a:pt x="185" y="413"/>
                  </a:cubicBezTo>
                  <a:cubicBezTo>
                    <a:pt x="186" y="414"/>
                    <a:pt x="188" y="414"/>
                    <a:pt x="188" y="414"/>
                  </a:cubicBezTo>
                  <a:cubicBezTo>
                    <a:pt x="189" y="414"/>
                    <a:pt x="189" y="413"/>
                    <a:pt x="189" y="413"/>
                  </a:cubicBezTo>
                  <a:cubicBezTo>
                    <a:pt x="189" y="413"/>
                    <a:pt x="191" y="412"/>
                    <a:pt x="191" y="412"/>
                  </a:cubicBezTo>
                  <a:cubicBezTo>
                    <a:pt x="191" y="412"/>
                    <a:pt x="192" y="411"/>
                    <a:pt x="193" y="410"/>
                  </a:cubicBezTo>
                  <a:cubicBezTo>
                    <a:pt x="194" y="410"/>
                    <a:pt x="195" y="409"/>
                    <a:pt x="195" y="408"/>
                  </a:cubicBezTo>
                  <a:cubicBezTo>
                    <a:pt x="195" y="408"/>
                    <a:pt x="196" y="407"/>
                    <a:pt x="196" y="406"/>
                  </a:cubicBezTo>
                  <a:cubicBezTo>
                    <a:pt x="196" y="406"/>
                    <a:pt x="199" y="405"/>
                    <a:pt x="199" y="405"/>
                  </a:cubicBezTo>
                  <a:cubicBezTo>
                    <a:pt x="201" y="406"/>
                    <a:pt x="201" y="406"/>
                    <a:pt x="201" y="406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07"/>
                    <a:pt x="207" y="406"/>
                    <a:pt x="207" y="406"/>
                  </a:cubicBezTo>
                  <a:cubicBezTo>
                    <a:pt x="207" y="406"/>
                    <a:pt x="207" y="406"/>
                    <a:pt x="208" y="406"/>
                  </a:cubicBezTo>
                  <a:lnTo>
                    <a:pt x="207" y="405"/>
                  </a:ln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3" name="Freeform 216">
              <a:extLst>
                <a:ext uri="{FF2B5EF4-FFF2-40B4-BE49-F238E27FC236}">
                  <a16:creationId xmlns:a16="http://schemas.microsoft.com/office/drawing/2014/main" id="{41AAB3CD-BCAB-F913-383B-C0F5E413A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177" y="2088246"/>
              <a:ext cx="12700" cy="12700"/>
            </a:xfrm>
            <a:custGeom>
              <a:avLst/>
              <a:gdLst>
                <a:gd name="T0" fmla="*/ 1 w 4"/>
                <a:gd name="T1" fmla="*/ 1 h 4"/>
                <a:gd name="T2" fmla="*/ 0 w 4"/>
                <a:gd name="T3" fmla="*/ 2 h 4"/>
                <a:gd name="T4" fmla="*/ 0 w 4"/>
                <a:gd name="T5" fmla="*/ 3 h 4"/>
                <a:gd name="T6" fmla="*/ 1 w 4"/>
                <a:gd name="T7" fmla="*/ 4 h 4"/>
                <a:gd name="T8" fmla="*/ 3 w 4"/>
                <a:gd name="T9" fmla="*/ 2 h 4"/>
                <a:gd name="T10" fmla="*/ 2 w 4"/>
                <a:gd name="T11" fmla="*/ 1 h 4"/>
                <a:gd name="T12" fmla="*/ 1 w 4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4" name="Freeform 217">
              <a:extLst>
                <a:ext uri="{FF2B5EF4-FFF2-40B4-BE49-F238E27FC236}">
                  <a16:creationId xmlns:a16="http://schemas.microsoft.com/office/drawing/2014/main" id="{196F927C-CC35-28E6-BFE8-0658344F3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8926" y="2091421"/>
              <a:ext cx="19050" cy="9525"/>
            </a:xfrm>
            <a:custGeom>
              <a:avLst/>
              <a:gdLst>
                <a:gd name="T0" fmla="*/ 4 w 6"/>
                <a:gd name="T1" fmla="*/ 1 h 3"/>
                <a:gd name="T2" fmla="*/ 3 w 6"/>
                <a:gd name="T3" fmla="*/ 0 h 3"/>
                <a:gd name="T4" fmla="*/ 0 w 6"/>
                <a:gd name="T5" fmla="*/ 1 h 3"/>
                <a:gd name="T6" fmla="*/ 0 w 6"/>
                <a:gd name="T7" fmla="*/ 2 h 3"/>
                <a:gd name="T8" fmla="*/ 2 w 6"/>
                <a:gd name="T9" fmla="*/ 3 h 3"/>
                <a:gd name="T10" fmla="*/ 5 w 6"/>
                <a:gd name="T11" fmla="*/ 1 h 3"/>
                <a:gd name="T12" fmla="*/ 4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6" y="1"/>
                    <a:pt x="4" y="1"/>
                    <a:pt x="4" y="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5" name="Freeform 218">
              <a:extLst>
                <a:ext uri="{FF2B5EF4-FFF2-40B4-BE49-F238E27FC236}">
                  <a16:creationId xmlns:a16="http://schemas.microsoft.com/office/drawing/2014/main" id="{F27CBA28-07D8-07FA-D0FB-1A5B501A3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227" y="2015220"/>
              <a:ext cx="12700" cy="31750"/>
            </a:xfrm>
            <a:custGeom>
              <a:avLst/>
              <a:gdLst>
                <a:gd name="T0" fmla="*/ 1 w 4"/>
                <a:gd name="T1" fmla="*/ 3 h 10"/>
                <a:gd name="T2" fmla="*/ 2 w 4"/>
                <a:gd name="T3" fmla="*/ 5 h 10"/>
                <a:gd name="T4" fmla="*/ 1 w 4"/>
                <a:gd name="T5" fmla="*/ 7 h 10"/>
                <a:gd name="T6" fmla="*/ 4 w 4"/>
                <a:gd name="T7" fmla="*/ 5 h 10"/>
                <a:gd name="T8" fmla="*/ 3 w 4"/>
                <a:gd name="T9" fmla="*/ 2 h 10"/>
                <a:gd name="T10" fmla="*/ 1 w 4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0">
                  <a:moveTo>
                    <a:pt x="1" y="3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2" y="6"/>
                    <a:pt x="1" y="5"/>
                    <a:pt x="1" y="7"/>
                  </a:cubicBezTo>
                  <a:cubicBezTo>
                    <a:pt x="0" y="10"/>
                    <a:pt x="4" y="8"/>
                    <a:pt x="4" y="5"/>
                  </a:cubicBezTo>
                  <a:cubicBezTo>
                    <a:pt x="4" y="4"/>
                    <a:pt x="4" y="4"/>
                    <a:pt x="3" y="2"/>
                  </a:cubicBezTo>
                  <a:cubicBezTo>
                    <a:pt x="1" y="0"/>
                    <a:pt x="2" y="2"/>
                    <a:pt x="1" y="3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6" name="Freeform 219">
              <a:extLst>
                <a:ext uri="{FF2B5EF4-FFF2-40B4-BE49-F238E27FC236}">
                  <a16:creationId xmlns:a16="http://schemas.microsoft.com/office/drawing/2014/main" id="{F629E3BE-AA72-A83A-F13D-CC94ADDBD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501" y="2053321"/>
              <a:ext cx="41274" cy="22225"/>
            </a:xfrm>
            <a:custGeom>
              <a:avLst/>
              <a:gdLst>
                <a:gd name="T0" fmla="*/ 9 w 13"/>
                <a:gd name="T1" fmla="*/ 1 h 7"/>
                <a:gd name="T2" fmla="*/ 7 w 13"/>
                <a:gd name="T3" fmla="*/ 0 h 7"/>
                <a:gd name="T4" fmla="*/ 5 w 13"/>
                <a:gd name="T5" fmla="*/ 0 h 7"/>
                <a:gd name="T6" fmla="*/ 4 w 13"/>
                <a:gd name="T7" fmla="*/ 2 h 7"/>
                <a:gd name="T8" fmla="*/ 3 w 13"/>
                <a:gd name="T9" fmla="*/ 2 h 7"/>
                <a:gd name="T10" fmla="*/ 1 w 13"/>
                <a:gd name="T11" fmla="*/ 1 h 7"/>
                <a:gd name="T12" fmla="*/ 1 w 13"/>
                <a:gd name="T13" fmla="*/ 3 h 7"/>
                <a:gd name="T14" fmla="*/ 1 w 13"/>
                <a:gd name="T15" fmla="*/ 4 h 7"/>
                <a:gd name="T16" fmla="*/ 1 w 13"/>
                <a:gd name="T17" fmla="*/ 6 h 7"/>
                <a:gd name="T18" fmla="*/ 2 w 13"/>
                <a:gd name="T19" fmla="*/ 7 h 7"/>
                <a:gd name="T20" fmla="*/ 4 w 13"/>
                <a:gd name="T21" fmla="*/ 6 h 7"/>
                <a:gd name="T22" fmla="*/ 7 w 13"/>
                <a:gd name="T23" fmla="*/ 4 h 7"/>
                <a:gd name="T24" fmla="*/ 8 w 13"/>
                <a:gd name="T25" fmla="*/ 2 h 7"/>
                <a:gd name="T26" fmla="*/ 12 w 13"/>
                <a:gd name="T27" fmla="*/ 3 h 7"/>
                <a:gd name="T28" fmla="*/ 11 w 13"/>
                <a:gd name="T29" fmla="*/ 1 h 7"/>
                <a:gd name="T30" fmla="*/ 9 w 13"/>
                <a:gd name="T3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2"/>
                    <a:pt x="4" y="2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1" y="1"/>
                    <a:pt x="1" y="1"/>
                  </a:cubicBezTo>
                  <a:cubicBezTo>
                    <a:pt x="1" y="1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3" y="7"/>
                    <a:pt x="4" y="6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9" y="2"/>
                    <a:pt x="12" y="3"/>
                    <a:pt x="12" y="3"/>
                  </a:cubicBezTo>
                  <a:cubicBezTo>
                    <a:pt x="13" y="3"/>
                    <a:pt x="12" y="1"/>
                    <a:pt x="11" y="1"/>
                  </a:cubicBezTo>
                  <a:cubicBezTo>
                    <a:pt x="11" y="0"/>
                    <a:pt x="9" y="1"/>
                    <a:pt x="9" y="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7" name="Freeform 220">
              <a:extLst>
                <a:ext uri="{FF2B5EF4-FFF2-40B4-BE49-F238E27FC236}">
                  <a16:creationId xmlns:a16="http://schemas.microsoft.com/office/drawing/2014/main" id="{A5189CED-196E-7A24-240C-4D85CADD95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26" y="2056496"/>
              <a:ext cx="15875" cy="9525"/>
            </a:xfrm>
            <a:custGeom>
              <a:avLst/>
              <a:gdLst>
                <a:gd name="T0" fmla="*/ 3 w 5"/>
                <a:gd name="T1" fmla="*/ 1 h 3"/>
                <a:gd name="T2" fmla="*/ 1 w 5"/>
                <a:gd name="T3" fmla="*/ 0 h 3"/>
                <a:gd name="T4" fmla="*/ 0 w 5"/>
                <a:gd name="T5" fmla="*/ 2 h 3"/>
                <a:gd name="T6" fmla="*/ 3 w 5"/>
                <a:gd name="T7" fmla="*/ 3 h 3"/>
                <a:gd name="T8" fmla="*/ 4 w 5"/>
                <a:gd name="T9" fmla="*/ 1 h 3"/>
                <a:gd name="T10" fmla="*/ 3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5" y="3"/>
                    <a:pt x="4" y="2"/>
                    <a:pt x="4" y="1"/>
                  </a:cubicBezTo>
                  <a:cubicBezTo>
                    <a:pt x="4" y="0"/>
                    <a:pt x="4" y="1"/>
                    <a:pt x="3" y="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8" name="Freeform 224">
              <a:extLst>
                <a:ext uri="{FF2B5EF4-FFF2-40B4-BE49-F238E27FC236}">
                  <a16:creationId xmlns:a16="http://schemas.microsoft.com/office/drawing/2014/main" id="{F8083E4C-7D9B-C8F0-1CEB-F1AB0E219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8164" y="2869293"/>
              <a:ext cx="1550988" cy="1074736"/>
            </a:xfrm>
            <a:custGeom>
              <a:avLst/>
              <a:gdLst>
                <a:gd name="T0" fmla="*/ 403 w 487"/>
                <a:gd name="T1" fmla="*/ 271 h 337"/>
                <a:gd name="T2" fmla="*/ 348 w 487"/>
                <a:gd name="T3" fmla="*/ 250 h 337"/>
                <a:gd name="T4" fmla="*/ 390 w 487"/>
                <a:gd name="T5" fmla="*/ 230 h 337"/>
                <a:gd name="T6" fmla="*/ 429 w 487"/>
                <a:gd name="T7" fmla="*/ 190 h 337"/>
                <a:gd name="T8" fmla="*/ 452 w 487"/>
                <a:gd name="T9" fmla="*/ 171 h 337"/>
                <a:gd name="T10" fmla="*/ 453 w 487"/>
                <a:gd name="T11" fmla="*/ 143 h 337"/>
                <a:gd name="T12" fmla="*/ 487 w 487"/>
                <a:gd name="T13" fmla="*/ 122 h 337"/>
                <a:gd name="T14" fmla="*/ 470 w 487"/>
                <a:gd name="T15" fmla="*/ 83 h 337"/>
                <a:gd name="T16" fmla="*/ 466 w 487"/>
                <a:gd name="T17" fmla="*/ 72 h 337"/>
                <a:gd name="T18" fmla="*/ 453 w 487"/>
                <a:gd name="T19" fmla="*/ 56 h 337"/>
                <a:gd name="T20" fmla="*/ 433 w 487"/>
                <a:gd name="T21" fmla="*/ 54 h 337"/>
                <a:gd name="T22" fmla="*/ 389 w 487"/>
                <a:gd name="T23" fmla="*/ 52 h 337"/>
                <a:gd name="T24" fmla="*/ 362 w 487"/>
                <a:gd name="T25" fmla="*/ 62 h 337"/>
                <a:gd name="T26" fmla="*/ 340 w 487"/>
                <a:gd name="T27" fmla="*/ 67 h 337"/>
                <a:gd name="T28" fmla="*/ 301 w 487"/>
                <a:gd name="T29" fmla="*/ 38 h 337"/>
                <a:gd name="T30" fmla="*/ 280 w 487"/>
                <a:gd name="T31" fmla="*/ 25 h 337"/>
                <a:gd name="T32" fmla="*/ 261 w 487"/>
                <a:gd name="T33" fmla="*/ 4 h 337"/>
                <a:gd name="T34" fmla="*/ 225 w 487"/>
                <a:gd name="T35" fmla="*/ 28 h 337"/>
                <a:gd name="T36" fmla="*/ 189 w 487"/>
                <a:gd name="T37" fmla="*/ 55 h 337"/>
                <a:gd name="T38" fmla="*/ 176 w 487"/>
                <a:gd name="T39" fmla="*/ 69 h 337"/>
                <a:gd name="T40" fmla="*/ 146 w 487"/>
                <a:gd name="T41" fmla="*/ 75 h 337"/>
                <a:gd name="T42" fmla="*/ 117 w 487"/>
                <a:gd name="T43" fmla="*/ 81 h 337"/>
                <a:gd name="T44" fmla="*/ 59 w 487"/>
                <a:gd name="T45" fmla="*/ 80 h 337"/>
                <a:gd name="T46" fmla="*/ 28 w 487"/>
                <a:gd name="T47" fmla="*/ 91 h 337"/>
                <a:gd name="T48" fmla="*/ 16 w 487"/>
                <a:gd name="T49" fmla="*/ 104 h 337"/>
                <a:gd name="T50" fmla="*/ 27 w 487"/>
                <a:gd name="T51" fmla="*/ 124 h 337"/>
                <a:gd name="T52" fmla="*/ 37 w 487"/>
                <a:gd name="T53" fmla="*/ 151 h 337"/>
                <a:gd name="T54" fmla="*/ 26 w 487"/>
                <a:gd name="T55" fmla="*/ 164 h 337"/>
                <a:gd name="T56" fmla="*/ 11 w 487"/>
                <a:gd name="T57" fmla="*/ 199 h 337"/>
                <a:gd name="T58" fmla="*/ 13 w 487"/>
                <a:gd name="T59" fmla="*/ 219 h 337"/>
                <a:gd name="T60" fmla="*/ 5 w 487"/>
                <a:gd name="T61" fmla="*/ 222 h 337"/>
                <a:gd name="T62" fmla="*/ 1 w 487"/>
                <a:gd name="T63" fmla="*/ 236 h 337"/>
                <a:gd name="T64" fmla="*/ 1 w 487"/>
                <a:gd name="T65" fmla="*/ 242 h 337"/>
                <a:gd name="T66" fmla="*/ 9 w 487"/>
                <a:gd name="T67" fmla="*/ 251 h 337"/>
                <a:gd name="T68" fmla="*/ 27 w 487"/>
                <a:gd name="T69" fmla="*/ 256 h 337"/>
                <a:gd name="T70" fmla="*/ 55 w 487"/>
                <a:gd name="T71" fmla="*/ 255 h 337"/>
                <a:gd name="T72" fmla="*/ 110 w 487"/>
                <a:gd name="T73" fmla="*/ 240 h 337"/>
                <a:gd name="T74" fmla="*/ 124 w 487"/>
                <a:gd name="T75" fmla="*/ 224 h 337"/>
                <a:gd name="T76" fmla="*/ 131 w 487"/>
                <a:gd name="T77" fmla="*/ 217 h 337"/>
                <a:gd name="T78" fmla="*/ 142 w 487"/>
                <a:gd name="T79" fmla="*/ 215 h 337"/>
                <a:gd name="T80" fmla="*/ 149 w 487"/>
                <a:gd name="T81" fmla="*/ 209 h 337"/>
                <a:gd name="T82" fmla="*/ 162 w 487"/>
                <a:gd name="T83" fmla="*/ 209 h 337"/>
                <a:gd name="T84" fmla="*/ 176 w 487"/>
                <a:gd name="T85" fmla="*/ 211 h 337"/>
                <a:gd name="T86" fmla="*/ 194 w 487"/>
                <a:gd name="T87" fmla="*/ 217 h 337"/>
                <a:gd name="T88" fmla="*/ 209 w 487"/>
                <a:gd name="T89" fmla="*/ 225 h 337"/>
                <a:gd name="T90" fmla="*/ 214 w 487"/>
                <a:gd name="T91" fmla="*/ 239 h 337"/>
                <a:gd name="T92" fmla="*/ 226 w 487"/>
                <a:gd name="T93" fmla="*/ 250 h 337"/>
                <a:gd name="T94" fmla="*/ 233 w 487"/>
                <a:gd name="T95" fmla="*/ 256 h 337"/>
                <a:gd name="T96" fmla="*/ 243 w 487"/>
                <a:gd name="T97" fmla="*/ 268 h 337"/>
                <a:gd name="T98" fmla="*/ 252 w 487"/>
                <a:gd name="T99" fmla="*/ 275 h 337"/>
                <a:gd name="T100" fmla="*/ 234 w 487"/>
                <a:gd name="T101" fmla="*/ 283 h 337"/>
                <a:gd name="T102" fmla="*/ 229 w 487"/>
                <a:gd name="T103" fmla="*/ 283 h 337"/>
                <a:gd name="T104" fmla="*/ 220 w 487"/>
                <a:gd name="T105" fmla="*/ 286 h 337"/>
                <a:gd name="T106" fmla="*/ 219 w 487"/>
                <a:gd name="T107" fmla="*/ 290 h 337"/>
                <a:gd name="T108" fmla="*/ 217 w 487"/>
                <a:gd name="T109" fmla="*/ 306 h 337"/>
                <a:gd name="T110" fmla="*/ 213 w 487"/>
                <a:gd name="T111" fmla="*/ 318 h 337"/>
                <a:gd name="T112" fmla="*/ 209 w 487"/>
                <a:gd name="T113" fmla="*/ 328 h 337"/>
                <a:gd name="T114" fmla="*/ 248 w 487"/>
                <a:gd name="T115" fmla="*/ 322 h 337"/>
                <a:gd name="T116" fmla="*/ 308 w 487"/>
                <a:gd name="T117" fmla="*/ 248 h 337"/>
                <a:gd name="T118" fmla="*/ 345 w 487"/>
                <a:gd name="T119" fmla="*/ 274 h 337"/>
                <a:gd name="T120" fmla="*/ 367 w 487"/>
                <a:gd name="T121" fmla="*/ 323 h 337"/>
                <a:gd name="T122" fmla="*/ 411 w 487"/>
                <a:gd name="T123" fmla="*/ 282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7" h="337">
                  <a:moveTo>
                    <a:pt x="436" y="262"/>
                  </a:moveTo>
                  <a:cubicBezTo>
                    <a:pt x="436" y="257"/>
                    <a:pt x="436" y="257"/>
                    <a:pt x="436" y="257"/>
                  </a:cubicBezTo>
                  <a:cubicBezTo>
                    <a:pt x="436" y="257"/>
                    <a:pt x="436" y="257"/>
                    <a:pt x="436" y="257"/>
                  </a:cubicBezTo>
                  <a:cubicBezTo>
                    <a:pt x="436" y="257"/>
                    <a:pt x="436" y="255"/>
                    <a:pt x="438" y="253"/>
                  </a:cubicBezTo>
                  <a:cubicBezTo>
                    <a:pt x="437" y="252"/>
                    <a:pt x="437" y="252"/>
                    <a:pt x="436" y="252"/>
                  </a:cubicBezTo>
                  <a:cubicBezTo>
                    <a:pt x="433" y="252"/>
                    <a:pt x="425" y="261"/>
                    <a:pt x="425" y="261"/>
                  </a:cubicBezTo>
                  <a:cubicBezTo>
                    <a:pt x="416" y="262"/>
                    <a:pt x="416" y="262"/>
                    <a:pt x="416" y="262"/>
                  </a:cubicBezTo>
                  <a:cubicBezTo>
                    <a:pt x="416" y="262"/>
                    <a:pt x="412" y="268"/>
                    <a:pt x="411" y="269"/>
                  </a:cubicBezTo>
                  <a:cubicBezTo>
                    <a:pt x="410" y="269"/>
                    <a:pt x="405" y="271"/>
                    <a:pt x="403" y="271"/>
                  </a:cubicBezTo>
                  <a:cubicBezTo>
                    <a:pt x="401" y="270"/>
                    <a:pt x="403" y="279"/>
                    <a:pt x="398" y="269"/>
                  </a:cubicBezTo>
                  <a:cubicBezTo>
                    <a:pt x="392" y="258"/>
                    <a:pt x="390" y="258"/>
                    <a:pt x="390" y="258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8"/>
                    <a:pt x="379" y="260"/>
                    <a:pt x="379" y="259"/>
                  </a:cubicBezTo>
                  <a:cubicBezTo>
                    <a:pt x="378" y="257"/>
                    <a:pt x="376" y="253"/>
                    <a:pt x="376" y="253"/>
                  </a:cubicBezTo>
                  <a:cubicBezTo>
                    <a:pt x="368" y="253"/>
                    <a:pt x="368" y="253"/>
                    <a:pt x="368" y="253"/>
                  </a:cubicBezTo>
                  <a:cubicBezTo>
                    <a:pt x="365" y="254"/>
                    <a:pt x="365" y="254"/>
                    <a:pt x="365" y="254"/>
                  </a:cubicBezTo>
                  <a:cubicBezTo>
                    <a:pt x="353" y="254"/>
                    <a:pt x="353" y="254"/>
                    <a:pt x="353" y="254"/>
                  </a:cubicBezTo>
                  <a:cubicBezTo>
                    <a:pt x="348" y="250"/>
                    <a:pt x="348" y="250"/>
                    <a:pt x="348" y="250"/>
                  </a:cubicBezTo>
                  <a:cubicBezTo>
                    <a:pt x="355" y="247"/>
                    <a:pt x="355" y="247"/>
                    <a:pt x="355" y="247"/>
                  </a:cubicBezTo>
                  <a:cubicBezTo>
                    <a:pt x="355" y="247"/>
                    <a:pt x="357" y="250"/>
                    <a:pt x="358" y="249"/>
                  </a:cubicBezTo>
                  <a:cubicBezTo>
                    <a:pt x="359" y="249"/>
                    <a:pt x="358" y="246"/>
                    <a:pt x="360" y="245"/>
                  </a:cubicBezTo>
                  <a:cubicBezTo>
                    <a:pt x="362" y="244"/>
                    <a:pt x="364" y="242"/>
                    <a:pt x="367" y="244"/>
                  </a:cubicBezTo>
                  <a:cubicBezTo>
                    <a:pt x="369" y="245"/>
                    <a:pt x="367" y="249"/>
                    <a:pt x="371" y="246"/>
                  </a:cubicBezTo>
                  <a:cubicBezTo>
                    <a:pt x="375" y="243"/>
                    <a:pt x="379" y="244"/>
                    <a:pt x="379" y="244"/>
                  </a:cubicBezTo>
                  <a:cubicBezTo>
                    <a:pt x="383" y="236"/>
                    <a:pt x="383" y="236"/>
                    <a:pt x="383" y="236"/>
                  </a:cubicBezTo>
                  <a:cubicBezTo>
                    <a:pt x="387" y="228"/>
                    <a:pt x="387" y="228"/>
                    <a:pt x="387" y="228"/>
                  </a:cubicBezTo>
                  <a:cubicBezTo>
                    <a:pt x="387" y="228"/>
                    <a:pt x="388" y="230"/>
                    <a:pt x="390" y="230"/>
                  </a:cubicBezTo>
                  <a:cubicBezTo>
                    <a:pt x="393" y="230"/>
                    <a:pt x="398" y="220"/>
                    <a:pt x="398" y="220"/>
                  </a:cubicBezTo>
                  <a:cubicBezTo>
                    <a:pt x="398" y="220"/>
                    <a:pt x="398" y="218"/>
                    <a:pt x="399" y="216"/>
                  </a:cubicBezTo>
                  <a:cubicBezTo>
                    <a:pt x="397" y="216"/>
                    <a:pt x="397" y="216"/>
                    <a:pt x="397" y="216"/>
                  </a:cubicBezTo>
                  <a:cubicBezTo>
                    <a:pt x="397" y="214"/>
                    <a:pt x="397" y="214"/>
                    <a:pt x="397" y="214"/>
                  </a:cubicBezTo>
                  <a:cubicBezTo>
                    <a:pt x="397" y="211"/>
                    <a:pt x="398" y="209"/>
                    <a:pt x="400" y="208"/>
                  </a:cubicBezTo>
                  <a:cubicBezTo>
                    <a:pt x="413" y="204"/>
                    <a:pt x="413" y="204"/>
                    <a:pt x="413" y="204"/>
                  </a:cubicBezTo>
                  <a:cubicBezTo>
                    <a:pt x="420" y="200"/>
                    <a:pt x="420" y="200"/>
                    <a:pt x="420" y="200"/>
                  </a:cubicBezTo>
                  <a:cubicBezTo>
                    <a:pt x="421" y="198"/>
                    <a:pt x="425" y="193"/>
                    <a:pt x="427" y="193"/>
                  </a:cubicBezTo>
                  <a:cubicBezTo>
                    <a:pt x="428" y="192"/>
                    <a:pt x="428" y="191"/>
                    <a:pt x="429" y="190"/>
                  </a:cubicBezTo>
                  <a:cubicBezTo>
                    <a:pt x="430" y="189"/>
                    <a:pt x="430" y="188"/>
                    <a:pt x="431" y="187"/>
                  </a:cubicBezTo>
                  <a:cubicBezTo>
                    <a:pt x="433" y="183"/>
                    <a:pt x="435" y="180"/>
                    <a:pt x="435" y="180"/>
                  </a:cubicBezTo>
                  <a:cubicBezTo>
                    <a:pt x="436" y="180"/>
                    <a:pt x="436" y="180"/>
                    <a:pt x="436" y="180"/>
                  </a:cubicBezTo>
                  <a:cubicBezTo>
                    <a:pt x="436" y="180"/>
                    <a:pt x="436" y="180"/>
                    <a:pt x="436" y="180"/>
                  </a:cubicBezTo>
                  <a:cubicBezTo>
                    <a:pt x="439" y="179"/>
                    <a:pt x="441" y="178"/>
                    <a:pt x="443" y="178"/>
                  </a:cubicBezTo>
                  <a:cubicBezTo>
                    <a:pt x="442" y="177"/>
                    <a:pt x="441" y="175"/>
                    <a:pt x="442" y="174"/>
                  </a:cubicBezTo>
                  <a:cubicBezTo>
                    <a:pt x="443" y="172"/>
                    <a:pt x="446" y="171"/>
                    <a:pt x="446" y="171"/>
                  </a:cubicBezTo>
                  <a:cubicBezTo>
                    <a:pt x="449" y="171"/>
                    <a:pt x="449" y="171"/>
                    <a:pt x="449" y="171"/>
                  </a:cubicBezTo>
                  <a:cubicBezTo>
                    <a:pt x="451" y="171"/>
                    <a:pt x="451" y="171"/>
                    <a:pt x="452" y="171"/>
                  </a:cubicBezTo>
                  <a:cubicBezTo>
                    <a:pt x="452" y="170"/>
                    <a:pt x="452" y="170"/>
                    <a:pt x="453" y="169"/>
                  </a:cubicBezTo>
                  <a:cubicBezTo>
                    <a:pt x="453" y="169"/>
                    <a:pt x="453" y="168"/>
                    <a:pt x="453" y="167"/>
                  </a:cubicBezTo>
                  <a:cubicBezTo>
                    <a:pt x="455" y="165"/>
                    <a:pt x="455" y="163"/>
                    <a:pt x="455" y="163"/>
                  </a:cubicBezTo>
                  <a:cubicBezTo>
                    <a:pt x="455" y="162"/>
                    <a:pt x="454" y="160"/>
                    <a:pt x="453" y="159"/>
                  </a:cubicBezTo>
                  <a:cubicBezTo>
                    <a:pt x="451" y="156"/>
                    <a:pt x="451" y="155"/>
                    <a:pt x="450" y="153"/>
                  </a:cubicBezTo>
                  <a:cubicBezTo>
                    <a:pt x="449" y="151"/>
                    <a:pt x="451" y="146"/>
                    <a:pt x="451" y="145"/>
                  </a:cubicBezTo>
                  <a:cubicBezTo>
                    <a:pt x="451" y="145"/>
                    <a:pt x="451" y="145"/>
                    <a:pt x="451" y="145"/>
                  </a:cubicBezTo>
                  <a:cubicBezTo>
                    <a:pt x="451" y="145"/>
                    <a:pt x="451" y="145"/>
                    <a:pt x="451" y="145"/>
                  </a:cubicBezTo>
                  <a:cubicBezTo>
                    <a:pt x="452" y="144"/>
                    <a:pt x="452" y="144"/>
                    <a:pt x="453" y="143"/>
                  </a:cubicBezTo>
                  <a:cubicBezTo>
                    <a:pt x="454" y="143"/>
                    <a:pt x="455" y="142"/>
                    <a:pt x="456" y="142"/>
                  </a:cubicBezTo>
                  <a:cubicBezTo>
                    <a:pt x="457" y="141"/>
                    <a:pt x="458" y="139"/>
                    <a:pt x="460" y="136"/>
                  </a:cubicBezTo>
                  <a:cubicBezTo>
                    <a:pt x="461" y="132"/>
                    <a:pt x="461" y="132"/>
                    <a:pt x="461" y="132"/>
                  </a:cubicBezTo>
                  <a:cubicBezTo>
                    <a:pt x="461" y="132"/>
                    <a:pt x="461" y="132"/>
                    <a:pt x="461" y="132"/>
                  </a:cubicBezTo>
                  <a:cubicBezTo>
                    <a:pt x="462" y="131"/>
                    <a:pt x="465" y="129"/>
                    <a:pt x="467" y="128"/>
                  </a:cubicBezTo>
                  <a:cubicBezTo>
                    <a:pt x="467" y="128"/>
                    <a:pt x="471" y="126"/>
                    <a:pt x="473" y="126"/>
                  </a:cubicBezTo>
                  <a:cubicBezTo>
                    <a:pt x="480" y="123"/>
                    <a:pt x="481" y="122"/>
                    <a:pt x="482" y="122"/>
                  </a:cubicBezTo>
                  <a:cubicBezTo>
                    <a:pt x="485" y="122"/>
                    <a:pt x="485" y="122"/>
                    <a:pt x="485" y="122"/>
                  </a:cubicBezTo>
                  <a:cubicBezTo>
                    <a:pt x="485" y="122"/>
                    <a:pt x="486" y="122"/>
                    <a:pt x="487" y="122"/>
                  </a:cubicBezTo>
                  <a:cubicBezTo>
                    <a:pt x="487" y="122"/>
                    <a:pt x="487" y="122"/>
                    <a:pt x="487" y="122"/>
                  </a:cubicBezTo>
                  <a:cubicBezTo>
                    <a:pt x="484" y="119"/>
                    <a:pt x="483" y="117"/>
                    <a:pt x="482" y="115"/>
                  </a:cubicBezTo>
                  <a:cubicBezTo>
                    <a:pt x="482" y="113"/>
                    <a:pt x="482" y="106"/>
                    <a:pt x="482" y="104"/>
                  </a:cubicBezTo>
                  <a:cubicBezTo>
                    <a:pt x="482" y="104"/>
                    <a:pt x="482" y="104"/>
                    <a:pt x="483" y="104"/>
                  </a:cubicBezTo>
                  <a:cubicBezTo>
                    <a:pt x="481" y="104"/>
                    <a:pt x="480" y="103"/>
                    <a:pt x="479" y="102"/>
                  </a:cubicBezTo>
                  <a:cubicBezTo>
                    <a:pt x="478" y="100"/>
                    <a:pt x="478" y="99"/>
                    <a:pt x="479" y="98"/>
                  </a:cubicBezTo>
                  <a:cubicBezTo>
                    <a:pt x="477" y="97"/>
                    <a:pt x="474" y="95"/>
                    <a:pt x="473" y="94"/>
                  </a:cubicBezTo>
                  <a:cubicBezTo>
                    <a:pt x="469" y="95"/>
                    <a:pt x="469" y="95"/>
                    <a:pt x="469" y="95"/>
                  </a:cubicBezTo>
                  <a:cubicBezTo>
                    <a:pt x="470" y="83"/>
                    <a:pt x="470" y="83"/>
                    <a:pt x="470" y="83"/>
                  </a:cubicBezTo>
                  <a:cubicBezTo>
                    <a:pt x="470" y="83"/>
                    <a:pt x="470" y="83"/>
                    <a:pt x="470" y="83"/>
                  </a:cubicBezTo>
                  <a:cubicBezTo>
                    <a:pt x="470" y="83"/>
                    <a:pt x="471" y="81"/>
                    <a:pt x="472" y="80"/>
                  </a:cubicBezTo>
                  <a:cubicBezTo>
                    <a:pt x="471" y="80"/>
                    <a:pt x="469" y="81"/>
                    <a:pt x="469" y="81"/>
                  </a:cubicBezTo>
                  <a:cubicBezTo>
                    <a:pt x="469" y="81"/>
                    <a:pt x="469" y="81"/>
                    <a:pt x="469" y="81"/>
                  </a:cubicBezTo>
                  <a:cubicBezTo>
                    <a:pt x="469" y="79"/>
                    <a:pt x="469" y="79"/>
                    <a:pt x="469" y="79"/>
                  </a:cubicBezTo>
                  <a:cubicBezTo>
                    <a:pt x="469" y="81"/>
                    <a:pt x="469" y="81"/>
                    <a:pt x="469" y="81"/>
                  </a:cubicBezTo>
                  <a:cubicBezTo>
                    <a:pt x="468" y="81"/>
                    <a:pt x="465" y="80"/>
                    <a:pt x="464" y="79"/>
                  </a:cubicBezTo>
                  <a:cubicBezTo>
                    <a:pt x="463" y="78"/>
                    <a:pt x="463" y="77"/>
                    <a:pt x="463" y="76"/>
                  </a:cubicBezTo>
                  <a:cubicBezTo>
                    <a:pt x="464" y="74"/>
                    <a:pt x="465" y="73"/>
                    <a:pt x="466" y="72"/>
                  </a:cubicBezTo>
                  <a:cubicBezTo>
                    <a:pt x="467" y="71"/>
                    <a:pt x="467" y="71"/>
                    <a:pt x="468" y="70"/>
                  </a:cubicBezTo>
                  <a:cubicBezTo>
                    <a:pt x="469" y="69"/>
                    <a:pt x="470" y="68"/>
                    <a:pt x="470" y="68"/>
                  </a:cubicBezTo>
                  <a:cubicBezTo>
                    <a:pt x="470" y="63"/>
                    <a:pt x="470" y="63"/>
                    <a:pt x="470" y="63"/>
                  </a:cubicBezTo>
                  <a:cubicBezTo>
                    <a:pt x="470" y="62"/>
                    <a:pt x="469" y="61"/>
                    <a:pt x="469" y="60"/>
                  </a:cubicBezTo>
                  <a:cubicBezTo>
                    <a:pt x="469" y="60"/>
                    <a:pt x="466" y="54"/>
                    <a:pt x="465" y="51"/>
                  </a:cubicBezTo>
                  <a:cubicBezTo>
                    <a:pt x="464" y="51"/>
                    <a:pt x="464" y="51"/>
                    <a:pt x="463" y="51"/>
                  </a:cubicBezTo>
                  <a:cubicBezTo>
                    <a:pt x="462" y="53"/>
                    <a:pt x="461" y="55"/>
                    <a:pt x="461" y="55"/>
                  </a:cubicBezTo>
                  <a:cubicBezTo>
                    <a:pt x="461" y="57"/>
                    <a:pt x="461" y="57"/>
                    <a:pt x="461" y="57"/>
                  </a:cubicBezTo>
                  <a:cubicBezTo>
                    <a:pt x="453" y="56"/>
                    <a:pt x="453" y="56"/>
                    <a:pt x="453" y="56"/>
                  </a:cubicBezTo>
                  <a:cubicBezTo>
                    <a:pt x="450" y="53"/>
                    <a:pt x="450" y="53"/>
                    <a:pt x="450" y="53"/>
                  </a:cubicBezTo>
                  <a:cubicBezTo>
                    <a:pt x="445" y="52"/>
                    <a:pt x="445" y="52"/>
                    <a:pt x="445" y="52"/>
                  </a:cubicBezTo>
                  <a:cubicBezTo>
                    <a:pt x="445" y="52"/>
                    <a:pt x="444" y="53"/>
                    <a:pt x="444" y="53"/>
                  </a:cubicBezTo>
                  <a:cubicBezTo>
                    <a:pt x="443" y="54"/>
                    <a:pt x="443" y="54"/>
                    <a:pt x="443" y="54"/>
                  </a:cubicBezTo>
                  <a:cubicBezTo>
                    <a:pt x="442" y="54"/>
                    <a:pt x="442" y="54"/>
                    <a:pt x="442" y="54"/>
                  </a:cubicBezTo>
                  <a:cubicBezTo>
                    <a:pt x="441" y="54"/>
                    <a:pt x="440" y="53"/>
                    <a:pt x="437" y="51"/>
                  </a:cubicBezTo>
                  <a:cubicBezTo>
                    <a:pt x="436" y="53"/>
                    <a:pt x="435" y="54"/>
                    <a:pt x="434" y="54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1" y="54"/>
                    <a:pt x="429" y="54"/>
                    <a:pt x="426" y="53"/>
                  </a:cubicBezTo>
                  <a:cubicBezTo>
                    <a:pt x="420" y="54"/>
                    <a:pt x="420" y="54"/>
                    <a:pt x="420" y="54"/>
                  </a:cubicBezTo>
                  <a:cubicBezTo>
                    <a:pt x="414" y="55"/>
                    <a:pt x="414" y="55"/>
                    <a:pt x="414" y="55"/>
                  </a:cubicBezTo>
                  <a:cubicBezTo>
                    <a:pt x="410" y="53"/>
                    <a:pt x="410" y="53"/>
                    <a:pt x="410" y="53"/>
                  </a:cubicBezTo>
                  <a:cubicBezTo>
                    <a:pt x="411" y="57"/>
                    <a:pt x="411" y="57"/>
                    <a:pt x="411" y="57"/>
                  </a:cubicBezTo>
                  <a:cubicBezTo>
                    <a:pt x="405" y="61"/>
                    <a:pt x="405" y="61"/>
                    <a:pt x="405" y="61"/>
                  </a:cubicBezTo>
                  <a:cubicBezTo>
                    <a:pt x="399" y="58"/>
                    <a:pt x="399" y="58"/>
                    <a:pt x="399" y="58"/>
                  </a:cubicBezTo>
                  <a:cubicBezTo>
                    <a:pt x="395" y="57"/>
                    <a:pt x="395" y="57"/>
                    <a:pt x="395" y="57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2" y="49"/>
                    <a:pt x="382" y="49"/>
                    <a:pt x="382" y="49"/>
                  </a:cubicBezTo>
                  <a:cubicBezTo>
                    <a:pt x="381" y="51"/>
                    <a:pt x="380" y="54"/>
                    <a:pt x="378" y="54"/>
                  </a:cubicBezTo>
                  <a:cubicBezTo>
                    <a:pt x="377" y="55"/>
                    <a:pt x="373" y="56"/>
                    <a:pt x="372" y="56"/>
                  </a:cubicBezTo>
                  <a:cubicBezTo>
                    <a:pt x="372" y="57"/>
                    <a:pt x="371" y="58"/>
                    <a:pt x="371" y="59"/>
                  </a:cubicBezTo>
                  <a:cubicBezTo>
                    <a:pt x="371" y="60"/>
                    <a:pt x="371" y="60"/>
                    <a:pt x="371" y="60"/>
                  </a:cubicBezTo>
                  <a:cubicBezTo>
                    <a:pt x="365" y="64"/>
                    <a:pt x="365" y="64"/>
                    <a:pt x="365" y="64"/>
                  </a:cubicBezTo>
                  <a:cubicBezTo>
                    <a:pt x="365" y="63"/>
                    <a:pt x="365" y="63"/>
                    <a:pt x="365" y="63"/>
                  </a:cubicBezTo>
                  <a:cubicBezTo>
                    <a:pt x="364" y="63"/>
                    <a:pt x="364" y="63"/>
                    <a:pt x="363" y="63"/>
                  </a:cubicBezTo>
                  <a:cubicBezTo>
                    <a:pt x="363" y="63"/>
                    <a:pt x="362" y="62"/>
                    <a:pt x="362" y="62"/>
                  </a:cubicBezTo>
                  <a:cubicBezTo>
                    <a:pt x="361" y="62"/>
                    <a:pt x="361" y="62"/>
                    <a:pt x="361" y="62"/>
                  </a:cubicBezTo>
                  <a:cubicBezTo>
                    <a:pt x="360" y="65"/>
                    <a:pt x="360" y="65"/>
                    <a:pt x="360" y="65"/>
                  </a:cubicBezTo>
                  <a:cubicBezTo>
                    <a:pt x="359" y="65"/>
                    <a:pt x="359" y="65"/>
                    <a:pt x="359" y="65"/>
                  </a:cubicBezTo>
                  <a:cubicBezTo>
                    <a:pt x="359" y="65"/>
                    <a:pt x="358" y="65"/>
                    <a:pt x="358" y="65"/>
                  </a:cubicBezTo>
                  <a:cubicBezTo>
                    <a:pt x="357" y="65"/>
                    <a:pt x="356" y="65"/>
                    <a:pt x="354" y="63"/>
                  </a:cubicBezTo>
                  <a:cubicBezTo>
                    <a:pt x="352" y="63"/>
                    <a:pt x="350" y="61"/>
                    <a:pt x="350" y="61"/>
                  </a:cubicBezTo>
                  <a:cubicBezTo>
                    <a:pt x="348" y="61"/>
                    <a:pt x="348" y="61"/>
                    <a:pt x="348" y="61"/>
                  </a:cubicBezTo>
                  <a:cubicBezTo>
                    <a:pt x="345" y="62"/>
                    <a:pt x="343" y="63"/>
                    <a:pt x="342" y="63"/>
                  </a:cubicBezTo>
                  <a:cubicBezTo>
                    <a:pt x="342" y="65"/>
                    <a:pt x="341" y="66"/>
                    <a:pt x="340" y="67"/>
                  </a:cubicBezTo>
                  <a:cubicBezTo>
                    <a:pt x="339" y="68"/>
                    <a:pt x="339" y="68"/>
                    <a:pt x="339" y="68"/>
                  </a:cubicBezTo>
                  <a:cubicBezTo>
                    <a:pt x="333" y="64"/>
                    <a:pt x="333" y="64"/>
                    <a:pt x="333" y="64"/>
                  </a:cubicBezTo>
                  <a:cubicBezTo>
                    <a:pt x="327" y="60"/>
                    <a:pt x="327" y="60"/>
                    <a:pt x="327" y="60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18" y="47"/>
                    <a:pt x="318" y="47"/>
                    <a:pt x="318" y="47"/>
                  </a:cubicBezTo>
                  <a:cubicBezTo>
                    <a:pt x="316" y="38"/>
                    <a:pt x="316" y="38"/>
                    <a:pt x="316" y="38"/>
                  </a:cubicBezTo>
                  <a:cubicBezTo>
                    <a:pt x="312" y="35"/>
                    <a:pt x="312" y="35"/>
                    <a:pt x="312" y="35"/>
                  </a:cubicBezTo>
                  <a:cubicBezTo>
                    <a:pt x="309" y="39"/>
                    <a:pt x="309" y="39"/>
                    <a:pt x="309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3" y="43"/>
                    <a:pt x="292" y="43"/>
                  </a:cubicBezTo>
                  <a:cubicBezTo>
                    <a:pt x="291" y="43"/>
                    <a:pt x="289" y="42"/>
                    <a:pt x="289" y="41"/>
                  </a:cubicBezTo>
                  <a:cubicBezTo>
                    <a:pt x="288" y="39"/>
                    <a:pt x="289" y="38"/>
                    <a:pt x="289" y="36"/>
                  </a:cubicBezTo>
                  <a:cubicBezTo>
                    <a:pt x="288" y="36"/>
                    <a:pt x="287" y="36"/>
                    <a:pt x="286" y="35"/>
                  </a:cubicBezTo>
                  <a:cubicBezTo>
                    <a:pt x="286" y="34"/>
                    <a:pt x="286" y="33"/>
                    <a:pt x="286" y="31"/>
                  </a:cubicBezTo>
                  <a:cubicBezTo>
                    <a:pt x="286" y="31"/>
                    <a:pt x="286" y="30"/>
                    <a:pt x="286" y="29"/>
                  </a:cubicBezTo>
                  <a:cubicBezTo>
                    <a:pt x="286" y="29"/>
                    <a:pt x="285" y="29"/>
                    <a:pt x="284" y="28"/>
                  </a:cubicBezTo>
                  <a:cubicBezTo>
                    <a:pt x="283" y="28"/>
                    <a:pt x="281" y="27"/>
                    <a:pt x="280" y="25"/>
                  </a:cubicBezTo>
                  <a:cubicBezTo>
                    <a:pt x="280" y="24"/>
                    <a:pt x="280" y="23"/>
                    <a:pt x="281" y="21"/>
                  </a:cubicBezTo>
                  <a:cubicBezTo>
                    <a:pt x="282" y="19"/>
                    <a:pt x="284" y="18"/>
                    <a:pt x="286" y="17"/>
                  </a:cubicBezTo>
                  <a:cubicBezTo>
                    <a:pt x="284" y="16"/>
                    <a:pt x="284" y="16"/>
                    <a:pt x="284" y="16"/>
                  </a:cubicBezTo>
                  <a:cubicBezTo>
                    <a:pt x="274" y="11"/>
                    <a:pt x="274" y="11"/>
                    <a:pt x="274" y="11"/>
                  </a:cubicBezTo>
                  <a:cubicBezTo>
                    <a:pt x="274" y="10"/>
                    <a:pt x="274" y="10"/>
                    <a:pt x="274" y="10"/>
                  </a:cubicBezTo>
                  <a:cubicBezTo>
                    <a:pt x="273" y="8"/>
                    <a:pt x="273" y="7"/>
                    <a:pt x="273" y="7"/>
                  </a:cubicBezTo>
                  <a:cubicBezTo>
                    <a:pt x="272" y="6"/>
                    <a:pt x="270" y="5"/>
                    <a:pt x="269" y="4"/>
                  </a:cubicBezTo>
                  <a:cubicBezTo>
                    <a:pt x="269" y="3"/>
                    <a:pt x="266" y="1"/>
                    <a:pt x="264" y="0"/>
                  </a:cubicBezTo>
                  <a:cubicBezTo>
                    <a:pt x="263" y="0"/>
                    <a:pt x="262" y="2"/>
                    <a:pt x="261" y="4"/>
                  </a:cubicBezTo>
                  <a:cubicBezTo>
                    <a:pt x="260" y="7"/>
                    <a:pt x="260" y="7"/>
                    <a:pt x="260" y="7"/>
                  </a:cubicBezTo>
                  <a:cubicBezTo>
                    <a:pt x="255" y="3"/>
                    <a:pt x="255" y="3"/>
                    <a:pt x="255" y="3"/>
                  </a:cubicBezTo>
                  <a:cubicBezTo>
                    <a:pt x="251" y="5"/>
                    <a:pt x="251" y="5"/>
                    <a:pt x="251" y="5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242" y="13"/>
                    <a:pt x="242" y="13"/>
                    <a:pt x="242" y="13"/>
                  </a:cubicBezTo>
                  <a:cubicBezTo>
                    <a:pt x="231" y="15"/>
                    <a:pt x="231" y="15"/>
                    <a:pt x="231" y="15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31" y="24"/>
                    <a:pt x="231" y="24"/>
                    <a:pt x="231" y="24"/>
                  </a:cubicBezTo>
                  <a:cubicBezTo>
                    <a:pt x="225" y="28"/>
                    <a:pt x="225" y="28"/>
                    <a:pt x="225" y="28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08" y="27"/>
                    <a:pt x="208" y="27"/>
                    <a:pt x="208" y="27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195" y="32"/>
                    <a:pt x="195" y="32"/>
                    <a:pt x="195" y="32"/>
                  </a:cubicBezTo>
                  <a:cubicBezTo>
                    <a:pt x="194" y="41"/>
                    <a:pt x="194" y="41"/>
                    <a:pt x="194" y="4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91" y="59"/>
                    <a:pt x="191" y="59"/>
                    <a:pt x="191" y="59"/>
                  </a:cubicBezTo>
                  <a:cubicBezTo>
                    <a:pt x="194" y="65"/>
                    <a:pt x="194" y="65"/>
                    <a:pt x="194" y="65"/>
                  </a:cubicBezTo>
                  <a:cubicBezTo>
                    <a:pt x="198" y="70"/>
                    <a:pt x="198" y="70"/>
                    <a:pt x="198" y="70"/>
                  </a:cubicBezTo>
                  <a:cubicBezTo>
                    <a:pt x="198" y="70"/>
                    <a:pt x="198" y="70"/>
                    <a:pt x="198" y="70"/>
                  </a:cubicBezTo>
                  <a:cubicBezTo>
                    <a:pt x="193" y="72"/>
                    <a:pt x="193" y="72"/>
                    <a:pt x="193" y="72"/>
                  </a:cubicBezTo>
                  <a:cubicBezTo>
                    <a:pt x="190" y="72"/>
                    <a:pt x="190" y="72"/>
                    <a:pt x="190" y="72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2" y="66"/>
                    <a:pt x="182" y="66"/>
                    <a:pt x="182" y="66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7" y="73"/>
                    <a:pt x="167" y="73"/>
                    <a:pt x="167" y="73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1" y="74"/>
                    <a:pt x="160" y="74"/>
                  </a:cubicBezTo>
                  <a:cubicBezTo>
                    <a:pt x="159" y="73"/>
                    <a:pt x="157" y="71"/>
                    <a:pt x="157" y="71"/>
                  </a:cubicBezTo>
                  <a:cubicBezTo>
                    <a:pt x="157" y="71"/>
                    <a:pt x="156" y="69"/>
                    <a:pt x="155" y="69"/>
                  </a:cubicBezTo>
                  <a:cubicBezTo>
                    <a:pt x="154" y="69"/>
                    <a:pt x="150" y="72"/>
                    <a:pt x="150" y="72"/>
                  </a:cubicBezTo>
                  <a:cubicBezTo>
                    <a:pt x="150" y="72"/>
                    <a:pt x="146" y="74"/>
                    <a:pt x="146" y="75"/>
                  </a:cubicBezTo>
                  <a:cubicBezTo>
                    <a:pt x="146" y="75"/>
                    <a:pt x="146" y="79"/>
                    <a:pt x="146" y="79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3" y="79"/>
                    <a:pt x="113" y="80"/>
                  </a:cubicBezTo>
                  <a:cubicBezTo>
                    <a:pt x="112" y="80"/>
                    <a:pt x="110" y="83"/>
                    <a:pt x="110" y="83"/>
                  </a:cubicBezTo>
                  <a:cubicBezTo>
                    <a:pt x="105" y="80"/>
                    <a:pt x="105" y="80"/>
                    <a:pt x="105" y="80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94" y="78"/>
                    <a:pt x="93" y="78"/>
                  </a:cubicBezTo>
                  <a:cubicBezTo>
                    <a:pt x="92" y="79"/>
                    <a:pt x="86" y="78"/>
                    <a:pt x="86" y="78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7" y="96"/>
                    <a:pt x="25" y="98"/>
                    <a:pt x="24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2" y="98"/>
                    <a:pt x="22" y="100"/>
                  </a:cubicBezTo>
                  <a:cubicBezTo>
                    <a:pt x="22" y="100"/>
                    <a:pt x="22" y="101"/>
                    <a:pt x="22" y="101"/>
                  </a:cubicBezTo>
                  <a:cubicBezTo>
                    <a:pt x="20" y="101"/>
                    <a:pt x="15" y="100"/>
                    <a:pt x="15" y="100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2"/>
                    <a:pt x="14" y="102"/>
                    <a:pt x="14" y="103"/>
                  </a:cubicBezTo>
                  <a:cubicBezTo>
                    <a:pt x="15" y="103"/>
                    <a:pt x="15" y="104"/>
                    <a:pt x="16" y="104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20" y="114"/>
                    <a:pt x="21" y="116"/>
                    <a:pt x="22" y="118"/>
                  </a:cubicBezTo>
                  <a:cubicBezTo>
                    <a:pt x="22" y="118"/>
                    <a:pt x="23" y="119"/>
                    <a:pt x="25" y="12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123"/>
                    <a:pt x="26" y="124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8" y="125"/>
                    <a:pt x="29" y="125"/>
                    <a:pt x="30" y="125"/>
                  </a:cubicBezTo>
                  <a:cubicBezTo>
                    <a:pt x="33" y="126"/>
                    <a:pt x="34" y="128"/>
                    <a:pt x="34" y="129"/>
                  </a:cubicBezTo>
                  <a:cubicBezTo>
                    <a:pt x="34" y="130"/>
                    <a:pt x="34" y="130"/>
                    <a:pt x="35" y="130"/>
                  </a:cubicBezTo>
                  <a:cubicBezTo>
                    <a:pt x="35" y="130"/>
                    <a:pt x="38" y="132"/>
                    <a:pt x="38" y="134"/>
                  </a:cubicBezTo>
                  <a:cubicBezTo>
                    <a:pt x="38" y="136"/>
                    <a:pt x="37" y="137"/>
                    <a:pt x="36" y="137"/>
                  </a:cubicBezTo>
                  <a:cubicBezTo>
                    <a:pt x="35" y="137"/>
                    <a:pt x="34" y="137"/>
                    <a:pt x="34" y="137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7" y="148"/>
                    <a:pt x="37" y="150"/>
                    <a:pt x="37" y="151"/>
                  </a:cubicBezTo>
                  <a:cubicBezTo>
                    <a:pt x="37" y="152"/>
                    <a:pt x="36" y="155"/>
                    <a:pt x="33" y="155"/>
                  </a:cubicBezTo>
                  <a:cubicBezTo>
                    <a:pt x="33" y="155"/>
                    <a:pt x="33" y="155"/>
                    <a:pt x="33" y="156"/>
                  </a:cubicBezTo>
                  <a:cubicBezTo>
                    <a:pt x="32" y="156"/>
                    <a:pt x="32" y="157"/>
                    <a:pt x="31" y="157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0" y="158"/>
                    <a:pt x="30" y="158"/>
                    <a:pt x="30" y="158"/>
                  </a:cubicBezTo>
                  <a:cubicBezTo>
                    <a:pt x="30" y="158"/>
                    <a:pt x="30" y="158"/>
                    <a:pt x="29" y="158"/>
                  </a:cubicBezTo>
                  <a:cubicBezTo>
                    <a:pt x="29" y="158"/>
                    <a:pt x="29" y="158"/>
                    <a:pt x="29" y="158"/>
                  </a:cubicBezTo>
                  <a:cubicBezTo>
                    <a:pt x="28" y="160"/>
                    <a:pt x="28" y="160"/>
                    <a:pt x="28" y="160"/>
                  </a:cubicBezTo>
                  <a:cubicBezTo>
                    <a:pt x="27" y="162"/>
                    <a:pt x="26" y="163"/>
                    <a:pt x="26" y="164"/>
                  </a:cubicBezTo>
                  <a:cubicBezTo>
                    <a:pt x="26" y="164"/>
                    <a:pt x="25" y="165"/>
                    <a:pt x="25" y="165"/>
                  </a:cubicBezTo>
                  <a:cubicBezTo>
                    <a:pt x="24" y="165"/>
                    <a:pt x="23" y="166"/>
                    <a:pt x="23" y="167"/>
                  </a:cubicBezTo>
                  <a:cubicBezTo>
                    <a:pt x="23" y="167"/>
                    <a:pt x="22" y="168"/>
                    <a:pt x="22" y="168"/>
                  </a:cubicBezTo>
                  <a:cubicBezTo>
                    <a:pt x="22" y="168"/>
                    <a:pt x="22" y="168"/>
                    <a:pt x="21" y="170"/>
                  </a:cubicBezTo>
                  <a:cubicBezTo>
                    <a:pt x="19" y="175"/>
                    <a:pt x="19" y="176"/>
                    <a:pt x="19" y="176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9" y="190"/>
                    <a:pt x="8" y="193"/>
                    <a:pt x="8" y="193"/>
                  </a:cubicBezTo>
                  <a:cubicBezTo>
                    <a:pt x="8" y="193"/>
                    <a:pt x="7" y="195"/>
                    <a:pt x="8" y="196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11" y="203"/>
                    <a:pt x="11" y="204"/>
                    <a:pt x="11" y="204"/>
                  </a:cubicBezTo>
                  <a:cubicBezTo>
                    <a:pt x="12" y="205"/>
                    <a:pt x="12" y="205"/>
                    <a:pt x="12" y="205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2" y="208"/>
                    <a:pt x="12" y="208"/>
                    <a:pt x="12" y="209"/>
                  </a:cubicBezTo>
                  <a:cubicBezTo>
                    <a:pt x="12" y="209"/>
                    <a:pt x="13" y="209"/>
                    <a:pt x="14" y="210"/>
                  </a:cubicBezTo>
                  <a:cubicBezTo>
                    <a:pt x="16" y="211"/>
                    <a:pt x="16" y="212"/>
                    <a:pt x="16" y="212"/>
                  </a:cubicBezTo>
                  <a:cubicBezTo>
                    <a:pt x="16" y="213"/>
                    <a:pt x="17" y="214"/>
                    <a:pt x="16" y="216"/>
                  </a:cubicBezTo>
                  <a:cubicBezTo>
                    <a:pt x="16" y="217"/>
                    <a:pt x="15" y="218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2" y="219"/>
                  </a:cubicBezTo>
                  <a:cubicBezTo>
                    <a:pt x="11" y="219"/>
                    <a:pt x="11" y="218"/>
                    <a:pt x="10" y="218"/>
                  </a:cubicBezTo>
                  <a:cubicBezTo>
                    <a:pt x="10" y="218"/>
                    <a:pt x="8" y="218"/>
                    <a:pt x="7" y="218"/>
                  </a:cubicBezTo>
                  <a:cubicBezTo>
                    <a:pt x="7" y="218"/>
                    <a:pt x="7" y="218"/>
                    <a:pt x="7" y="218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5" y="220"/>
                    <a:pt x="5" y="220"/>
                    <a:pt x="5" y="221"/>
                  </a:cubicBezTo>
                  <a:cubicBezTo>
                    <a:pt x="5" y="222"/>
                    <a:pt x="5" y="222"/>
                    <a:pt x="5" y="222"/>
                  </a:cubicBezTo>
                  <a:cubicBezTo>
                    <a:pt x="5" y="222"/>
                    <a:pt x="5" y="222"/>
                    <a:pt x="5" y="222"/>
                  </a:cubicBezTo>
                  <a:cubicBezTo>
                    <a:pt x="5" y="222"/>
                    <a:pt x="5" y="224"/>
                    <a:pt x="5" y="224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4" y="225"/>
                    <a:pt x="4" y="226"/>
                    <a:pt x="4" y="226"/>
                  </a:cubicBezTo>
                  <a:cubicBezTo>
                    <a:pt x="5" y="228"/>
                    <a:pt x="5" y="228"/>
                    <a:pt x="5" y="228"/>
                  </a:cubicBezTo>
                  <a:cubicBezTo>
                    <a:pt x="4" y="230"/>
                    <a:pt x="4" y="230"/>
                    <a:pt x="4" y="230"/>
                  </a:cubicBezTo>
                  <a:cubicBezTo>
                    <a:pt x="4" y="230"/>
                    <a:pt x="4" y="230"/>
                    <a:pt x="4" y="230"/>
                  </a:cubicBezTo>
                  <a:cubicBezTo>
                    <a:pt x="4" y="231"/>
                    <a:pt x="4" y="232"/>
                    <a:pt x="3" y="234"/>
                  </a:cubicBezTo>
                  <a:cubicBezTo>
                    <a:pt x="3" y="234"/>
                    <a:pt x="2" y="234"/>
                    <a:pt x="2" y="235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7"/>
                    <a:pt x="1" y="237"/>
                    <a:pt x="0" y="238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38"/>
                    <a:pt x="0" y="238"/>
                    <a:pt x="0" y="239"/>
                  </a:cubicBezTo>
                  <a:cubicBezTo>
                    <a:pt x="0" y="239"/>
                    <a:pt x="1" y="239"/>
                    <a:pt x="1" y="240"/>
                  </a:cubicBezTo>
                  <a:cubicBezTo>
                    <a:pt x="1" y="240"/>
                    <a:pt x="1" y="240"/>
                    <a:pt x="1" y="240"/>
                  </a:cubicBezTo>
                  <a:cubicBezTo>
                    <a:pt x="1" y="240"/>
                    <a:pt x="1" y="240"/>
                    <a:pt x="1" y="240"/>
                  </a:cubicBezTo>
                  <a:cubicBezTo>
                    <a:pt x="1" y="241"/>
                    <a:pt x="1" y="241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6"/>
                    <a:pt x="4" y="246"/>
                    <a:pt x="4" y="246"/>
                  </a:cubicBezTo>
                  <a:cubicBezTo>
                    <a:pt x="7" y="249"/>
                    <a:pt x="7" y="249"/>
                    <a:pt x="7" y="249"/>
                  </a:cubicBezTo>
                  <a:cubicBezTo>
                    <a:pt x="9" y="251"/>
                    <a:pt x="9" y="251"/>
                    <a:pt x="9" y="251"/>
                  </a:cubicBezTo>
                  <a:cubicBezTo>
                    <a:pt x="13" y="251"/>
                    <a:pt x="13" y="251"/>
                    <a:pt x="13" y="251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8" y="257"/>
                    <a:pt x="18" y="257"/>
                    <a:pt x="18" y="257"/>
                  </a:cubicBezTo>
                  <a:cubicBezTo>
                    <a:pt x="22" y="256"/>
                    <a:pt x="22" y="256"/>
                    <a:pt x="22" y="256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5" y="261"/>
                    <a:pt x="25" y="261"/>
                    <a:pt x="25" y="260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7" y="256"/>
                    <a:pt x="28" y="255"/>
                    <a:pt x="28" y="255"/>
                  </a:cubicBezTo>
                  <a:cubicBezTo>
                    <a:pt x="29" y="254"/>
                    <a:pt x="30" y="254"/>
                    <a:pt x="32" y="253"/>
                  </a:cubicBezTo>
                  <a:cubicBezTo>
                    <a:pt x="32" y="250"/>
                    <a:pt x="32" y="250"/>
                    <a:pt x="32" y="250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5" y="254"/>
                    <a:pt x="36" y="254"/>
                    <a:pt x="37" y="255"/>
                  </a:cubicBezTo>
                  <a:cubicBezTo>
                    <a:pt x="39" y="255"/>
                    <a:pt x="39" y="255"/>
                    <a:pt x="39" y="255"/>
                  </a:cubicBezTo>
                  <a:cubicBezTo>
                    <a:pt x="40" y="255"/>
                    <a:pt x="42" y="254"/>
                    <a:pt x="45" y="254"/>
                  </a:cubicBezTo>
                  <a:cubicBezTo>
                    <a:pt x="45" y="254"/>
                    <a:pt x="45" y="254"/>
                    <a:pt x="45" y="254"/>
                  </a:cubicBezTo>
                  <a:cubicBezTo>
                    <a:pt x="55" y="255"/>
                    <a:pt x="55" y="255"/>
                    <a:pt x="55" y="255"/>
                  </a:cubicBezTo>
                  <a:cubicBezTo>
                    <a:pt x="60" y="252"/>
                    <a:pt x="60" y="252"/>
                    <a:pt x="60" y="252"/>
                  </a:cubicBezTo>
                  <a:cubicBezTo>
                    <a:pt x="71" y="253"/>
                    <a:pt x="71" y="253"/>
                    <a:pt x="71" y="253"/>
                  </a:cubicBezTo>
                  <a:cubicBezTo>
                    <a:pt x="76" y="252"/>
                    <a:pt x="76" y="252"/>
                    <a:pt x="76" y="252"/>
                  </a:cubicBezTo>
                  <a:cubicBezTo>
                    <a:pt x="80" y="255"/>
                    <a:pt x="80" y="255"/>
                    <a:pt x="80" y="255"/>
                  </a:cubicBezTo>
                  <a:cubicBezTo>
                    <a:pt x="85" y="255"/>
                    <a:pt x="85" y="255"/>
                    <a:pt x="85" y="255"/>
                  </a:cubicBezTo>
                  <a:cubicBezTo>
                    <a:pt x="88" y="250"/>
                    <a:pt x="88" y="250"/>
                    <a:pt x="88" y="250"/>
                  </a:cubicBezTo>
                  <a:cubicBezTo>
                    <a:pt x="89" y="249"/>
                    <a:pt x="92" y="246"/>
                    <a:pt x="95" y="246"/>
                  </a:cubicBezTo>
                  <a:cubicBezTo>
                    <a:pt x="97" y="246"/>
                    <a:pt x="102" y="244"/>
                    <a:pt x="103" y="244"/>
                  </a:cubicBezTo>
                  <a:cubicBezTo>
                    <a:pt x="110" y="240"/>
                    <a:pt x="110" y="240"/>
                    <a:pt x="110" y="240"/>
                  </a:cubicBezTo>
                  <a:cubicBezTo>
                    <a:pt x="110" y="240"/>
                    <a:pt x="110" y="240"/>
                    <a:pt x="110" y="240"/>
                  </a:cubicBezTo>
                  <a:cubicBezTo>
                    <a:pt x="111" y="240"/>
                    <a:pt x="111" y="239"/>
                    <a:pt x="112" y="239"/>
                  </a:cubicBezTo>
                  <a:cubicBezTo>
                    <a:pt x="113" y="237"/>
                    <a:pt x="114" y="236"/>
                    <a:pt x="116" y="235"/>
                  </a:cubicBezTo>
                  <a:cubicBezTo>
                    <a:pt x="116" y="235"/>
                    <a:pt x="116" y="234"/>
                    <a:pt x="116" y="233"/>
                  </a:cubicBezTo>
                  <a:cubicBezTo>
                    <a:pt x="116" y="232"/>
                    <a:pt x="116" y="231"/>
                    <a:pt x="117" y="230"/>
                  </a:cubicBezTo>
                  <a:cubicBezTo>
                    <a:pt x="117" y="229"/>
                    <a:pt x="119" y="227"/>
                    <a:pt x="121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24" y="224"/>
                    <a:pt x="124" y="224"/>
                    <a:pt x="124" y="224"/>
                  </a:cubicBezTo>
                  <a:cubicBezTo>
                    <a:pt x="125" y="222"/>
                    <a:pt x="125" y="222"/>
                    <a:pt x="125" y="222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7" y="221"/>
                    <a:pt x="128" y="220"/>
                    <a:pt x="128" y="220"/>
                  </a:cubicBezTo>
                  <a:cubicBezTo>
                    <a:pt x="128" y="220"/>
                    <a:pt x="128" y="220"/>
                    <a:pt x="128" y="220"/>
                  </a:cubicBezTo>
                  <a:cubicBezTo>
                    <a:pt x="128" y="220"/>
                    <a:pt x="128" y="220"/>
                    <a:pt x="128" y="220"/>
                  </a:cubicBezTo>
                  <a:cubicBezTo>
                    <a:pt x="130" y="218"/>
                    <a:pt x="130" y="218"/>
                    <a:pt x="130" y="218"/>
                  </a:cubicBezTo>
                  <a:cubicBezTo>
                    <a:pt x="130" y="218"/>
                    <a:pt x="130" y="218"/>
                    <a:pt x="130" y="218"/>
                  </a:cubicBezTo>
                  <a:cubicBezTo>
                    <a:pt x="130" y="218"/>
                    <a:pt x="130" y="218"/>
                    <a:pt x="131" y="218"/>
                  </a:cubicBezTo>
                  <a:cubicBezTo>
                    <a:pt x="131" y="217"/>
                    <a:pt x="131" y="217"/>
                    <a:pt x="131" y="217"/>
                  </a:cubicBezTo>
                  <a:cubicBezTo>
                    <a:pt x="132" y="216"/>
                    <a:pt x="132" y="216"/>
                    <a:pt x="132" y="216"/>
                  </a:cubicBezTo>
                  <a:cubicBezTo>
                    <a:pt x="133" y="217"/>
                    <a:pt x="133" y="217"/>
                    <a:pt x="133" y="217"/>
                  </a:cubicBezTo>
                  <a:cubicBezTo>
                    <a:pt x="135" y="217"/>
                    <a:pt x="135" y="217"/>
                    <a:pt x="135" y="217"/>
                  </a:cubicBezTo>
                  <a:cubicBezTo>
                    <a:pt x="135" y="217"/>
                    <a:pt x="135" y="217"/>
                    <a:pt x="135" y="217"/>
                  </a:cubicBezTo>
                  <a:cubicBezTo>
                    <a:pt x="136" y="217"/>
                    <a:pt x="136" y="217"/>
                    <a:pt x="136" y="217"/>
                  </a:cubicBezTo>
                  <a:cubicBezTo>
                    <a:pt x="136" y="217"/>
                    <a:pt x="136" y="216"/>
                    <a:pt x="136" y="216"/>
                  </a:cubicBezTo>
                  <a:cubicBezTo>
                    <a:pt x="137" y="215"/>
                    <a:pt x="138" y="215"/>
                    <a:pt x="138" y="215"/>
                  </a:cubicBezTo>
                  <a:cubicBezTo>
                    <a:pt x="139" y="215"/>
                    <a:pt x="139" y="215"/>
                    <a:pt x="140" y="215"/>
                  </a:cubicBezTo>
                  <a:cubicBezTo>
                    <a:pt x="140" y="215"/>
                    <a:pt x="142" y="215"/>
                    <a:pt x="142" y="215"/>
                  </a:cubicBezTo>
                  <a:cubicBezTo>
                    <a:pt x="142" y="215"/>
                    <a:pt x="142" y="215"/>
                    <a:pt x="142" y="215"/>
                  </a:cubicBezTo>
                  <a:cubicBezTo>
                    <a:pt x="142" y="215"/>
                    <a:pt x="143" y="214"/>
                    <a:pt x="143" y="214"/>
                  </a:cubicBezTo>
                  <a:cubicBezTo>
                    <a:pt x="143" y="214"/>
                    <a:pt x="143" y="214"/>
                    <a:pt x="143" y="214"/>
                  </a:cubicBezTo>
                  <a:cubicBezTo>
                    <a:pt x="143" y="212"/>
                    <a:pt x="144" y="212"/>
                    <a:pt x="145" y="211"/>
                  </a:cubicBezTo>
                  <a:cubicBezTo>
                    <a:pt x="146" y="211"/>
                    <a:pt x="146" y="211"/>
                    <a:pt x="146" y="211"/>
                  </a:cubicBezTo>
                  <a:cubicBezTo>
                    <a:pt x="146" y="211"/>
                    <a:pt x="146" y="211"/>
                    <a:pt x="146" y="211"/>
                  </a:cubicBezTo>
                  <a:cubicBezTo>
                    <a:pt x="146" y="211"/>
                    <a:pt x="147" y="211"/>
                    <a:pt x="147" y="211"/>
                  </a:cubicBezTo>
                  <a:cubicBezTo>
                    <a:pt x="147" y="211"/>
                    <a:pt x="147" y="211"/>
                    <a:pt x="147" y="211"/>
                  </a:cubicBezTo>
                  <a:cubicBezTo>
                    <a:pt x="148" y="210"/>
                    <a:pt x="149" y="210"/>
                    <a:pt x="149" y="209"/>
                  </a:cubicBezTo>
                  <a:cubicBezTo>
                    <a:pt x="149" y="209"/>
                    <a:pt x="149" y="209"/>
                    <a:pt x="149" y="209"/>
                  </a:cubicBezTo>
                  <a:cubicBezTo>
                    <a:pt x="150" y="208"/>
                    <a:pt x="150" y="207"/>
                    <a:pt x="152" y="207"/>
                  </a:cubicBezTo>
                  <a:cubicBezTo>
                    <a:pt x="153" y="207"/>
                    <a:pt x="154" y="208"/>
                    <a:pt x="154" y="209"/>
                  </a:cubicBezTo>
                  <a:cubicBezTo>
                    <a:pt x="154" y="209"/>
                    <a:pt x="154" y="209"/>
                    <a:pt x="154" y="209"/>
                  </a:cubicBezTo>
                  <a:cubicBezTo>
                    <a:pt x="155" y="208"/>
                    <a:pt x="156" y="207"/>
                    <a:pt x="157" y="207"/>
                  </a:cubicBezTo>
                  <a:cubicBezTo>
                    <a:pt x="158" y="207"/>
                    <a:pt x="159" y="208"/>
                    <a:pt x="160" y="208"/>
                  </a:cubicBezTo>
                  <a:cubicBezTo>
                    <a:pt x="160" y="208"/>
                    <a:pt x="160" y="208"/>
                    <a:pt x="160" y="208"/>
                  </a:cubicBezTo>
                  <a:cubicBezTo>
                    <a:pt x="160" y="209"/>
                    <a:pt x="161" y="209"/>
                    <a:pt x="161" y="209"/>
                  </a:cubicBezTo>
                  <a:cubicBezTo>
                    <a:pt x="162" y="209"/>
                    <a:pt x="162" y="209"/>
                    <a:pt x="162" y="209"/>
                  </a:cubicBezTo>
                  <a:cubicBezTo>
                    <a:pt x="162" y="209"/>
                    <a:pt x="163" y="210"/>
                    <a:pt x="164" y="210"/>
                  </a:cubicBezTo>
                  <a:cubicBezTo>
                    <a:pt x="164" y="211"/>
                    <a:pt x="164" y="211"/>
                    <a:pt x="165" y="211"/>
                  </a:cubicBezTo>
                  <a:cubicBezTo>
                    <a:pt x="165" y="211"/>
                    <a:pt x="166" y="211"/>
                    <a:pt x="167" y="211"/>
                  </a:cubicBezTo>
                  <a:cubicBezTo>
                    <a:pt x="168" y="210"/>
                    <a:pt x="168" y="210"/>
                    <a:pt x="168" y="210"/>
                  </a:cubicBezTo>
                  <a:cubicBezTo>
                    <a:pt x="170" y="212"/>
                    <a:pt x="170" y="212"/>
                    <a:pt x="170" y="212"/>
                  </a:cubicBezTo>
                  <a:cubicBezTo>
                    <a:pt x="170" y="212"/>
                    <a:pt x="170" y="212"/>
                    <a:pt x="171" y="212"/>
                  </a:cubicBezTo>
                  <a:cubicBezTo>
                    <a:pt x="171" y="212"/>
                    <a:pt x="172" y="212"/>
                    <a:pt x="172" y="213"/>
                  </a:cubicBezTo>
                  <a:cubicBezTo>
                    <a:pt x="172" y="212"/>
                    <a:pt x="173" y="212"/>
                    <a:pt x="173" y="212"/>
                  </a:cubicBezTo>
                  <a:cubicBezTo>
                    <a:pt x="173" y="212"/>
                    <a:pt x="174" y="211"/>
                    <a:pt x="176" y="211"/>
                  </a:cubicBezTo>
                  <a:cubicBezTo>
                    <a:pt x="176" y="211"/>
                    <a:pt x="177" y="211"/>
                    <a:pt x="177" y="212"/>
                  </a:cubicBezTo>
                  <a:cubicBezTo>
                    <a:pt x="178" y="212"/>
                    <a:pt x="179" y="213"/>
                    <a:pt x="179" y="214"/>
                  </a:cubicBezTo>
                  <a:cubicBezTo>
                    <a:pt x="179" y="214"/>
                    <a:pt x="180" y="214"/>
                    <a:pt x="180" y="214"/>
                  </a:cubicBezTo>
                  <a:cubicBezTo>
                    <a:pt x="180" y="214"/>
                    <a:pt x="180" y="214"/>
                    <a:pt x="180" y="214"/>
                  </a:cubicBezTo>
                  <a:cubicBezTo>
                    <a:pt x="180" y="214"/>
                    <a:pt x="181" y="213"/>
                    <a:pt x="188" y="213"/>
                  </a:cubicBezTo>
                  <a:cubicBezTo>
                    <a:pt x="189" y="213"/>
                    <a:pt x="189" y="213"/>
                    <a:pt x="189" y="213"/>
                  </a:cubicBezTo>
                  <a:cubicBezTo>
                    <a:pt x="192" y="212"/>
                    <a:pt x="192" y="212"/>
                    <a:pt x="192" y="212"/>
                  </a:cubicBezTo>
                  <a:cubicBezTo>
                    <a:pt x="192" y="213"/>
                    <a:pt x="192" y="213"/>
                    <a:pt x="192" y="213"/>
                  </a:cubicBezTo>
                  <a:cubicBezTo>
                    <a:pt x="194" y="217"/>
                    <a:pt x="194" y="217"/>
                    <a:pt x="194" y="217"/>
                  </a:cubicBezTo>
                  <a:cubicBezTo>
                    <a:pt x="195" y="217"/>
                    <a:pt x="195" y="218"/>
                    <a:pt x="196" y="219"/>
                  </a:cubicBezTo>
                  <a:cubicBezTo>
                    <a:pt x="196" y="219"/>
                    <a:pt x="196" y="219"/>
                    <a:pt x="197" y="219"/>
                  </a:cubicBezTo>
                  <a:cubicBezTo>
                    <a:pt x="197" y="219"/>
                    <a:pt x="197" y="218"/>
                    <a:pt x="197" y="218"/>
                  </a:cubicBezTo>
                  <a:cubicBezTo>
                    <a:pt x="198" y="216"/>
                    <a:pt x="199" y="216"/>
                    <a:pt x="200" y="216"/>
                  </a:cubicBezTo>
                  <a:cubicBezTo>
                    <a:pt x="202" y="216"/>
                    <a:pt x="204" y="218"/>
                    <a:pt x="204" y="219"/>
                  </a:cubicBezTo>
                  <a:cubicBezTo>
                    <a:pt x="207" y="220"/>
                    <a:pt x="207" y="220"/>
                    <a:pt x="207" y="220"/>
                  </a:cubicBezTo>
                  <a:cubicBezTo>
                    <a:pt x="208" y="222"/>
                    <a:pt x="208" y="222"/>
                    <a:pt x="208" y="222"/>
                  </a:cubicBezTo>
                  <a:cubicBezTo>
                    <a:pt x="207" y="224"/>
                    <a:pt x="207" y="224"/>
                    <a:pt x="207" y="224"/>
                  </a:cubicBezTo>
                  <a:cubicBezTo>
                    <a:pt x="209" y="225"/>
                    <a:pt x="209" y="225"/>
                    <a:pt x="209" y="225"/>
                  </a:cubicBezTo>
                  <a:cubicBezTo>
                    <a:pt x="208" y="228"/>
                    <a:pt x="208" y="228"/>
                    <a:pt x="208" y="228"/>
                  </a:cubicBezTo>
                  <a:cubicBezTo>
                    <a:pt x="209" y="228"/>
                    <a:pt x="209" y="229"/>
                    <a:pt x="209" y="229"/>
                  </a:cubicBezTo>
                  <a:cubicBezTo>
                    <a:pt x="209" y="230"/>
                    <a:pt x="209" y="231"/>
                    <a:pt x="209" y="231"/>
                  </a:cubicBezTo>
                  <a:cubicBezTo>
                    <a:pt x="210" y="231"/>
                    <a:pt x="210" y="231"/>
                    <a:pt x="210" y="231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09" y="236"/>
                    <a:pt x="209" y="236"/>
                    <a:pt x="209" y="236"/>
                  </a:cubicBezTo>
                  <a:cubicBezTo>
                    <a:pt x="210" y="237"/>
                    <a:pt x="210" y="237"/>
                    <a:pt x="210" y="237"/>
                  </a:cubicBezTo>
                  <a:cubicBezTo>
                    <a:pt x="212" y="237"/>
                    <a:pt x="212" y="237"/>
                    <a:pt x="212" y="237"/>
                  </a:cubicBezTo>
                  <a:cubicBezTo>
                    <a:pt x="214" y="239"/>
                    <a:pt x="214" y="239"/>
                    <a:pt x="214" y="239"/>
                  </a:cubicBezTo>
                  <a:cubicBezTo>
                    <a:pt x="217" y="240"/>
                    <a:pt x="217" y="240"/>
                    <a:pt x="217" y="240"/>
                  </a:cubicBezTo>
                  <a:cubicBezTo>
                    <a:pt x="217" y="239"/>
                    <a:pt x="217" y="239"/>
                    <a:pt x="217" y="239"/>
                  </a:cubicBezTo>
                  <a:cubicBezTo>
                    <a:pt x="223" y="240"/>
                    <a:pt x="223" y="240"/>
                    <a:pt x="223" y="240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6"/>
                    <a:pt x="225" y="246"/>
                  </a:cubicBezTo>
                  <a:cubicBezTo>
                    <a:pt x="225" y="246"/>
                    <a:pt x="225" y="248"/>
                    <a:pt x="225" y="248"/>
                  </a:cubicBezTo>
                  <a:cubicBezTo>
                    <a:pt x="226" y="250"/>
                    <a:pt x="226" y="250"/>
                    <a:pt x="226" y="250"/>
                  </a:cubicBezTo>
                  <a:cubicBezTo>
                    <a:pt x="226" y="250"/>
                    <a:pt x="226" y="250"/>
                    <a:pt x="226" y="250"/>
                  </a:cubicBezTo>
                  <a:cubicBezTo>
                    <a:pt x="228" y="251"/>
                    <a:pt x="228" y="253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5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9" y="256"/>
                    <a:pt x="230" y="256"/>
                    <a:pt x="230" y="256"/>
                  </a:cubicBezTo>
                  <a:cubicBezTo>
                    <a:pt x="230" y="256"/>
                    <a:pt x="230" y="256"/>
                    <a:pt x="230" y="256"/>
                  </a:cubicBezTo>
                  <a:cubicBezTo>
                    <a:pt x="231" y="256"/>
                    <a:pt x="231" y="256"/>
                    <a:pt x="231" y="256"/>
                  </a:cubicBezTo>
                  <a:cubicBezTo>
                    <a:pt x="233" y="256"/>
                    <a:pt x="233" y="256"/>
                    <a:pt x="233" y="256"/>
                  </a:cubicBezTo>
                  <a:cubicBezTo>
                    <a:pt x="235" y="256"/>
                    <a:pt x="235" y="256"/>
                    <a:pt x="235" y="256"/>
                  </a:cubicBezTo>
                  <a:cubicBezTo>
                    <a:pt x="237" y="257"/>
                    <a:pt x="237" y="257"/>
                    <a:pt x="237" y="257"/>
                  </a:cubicBezTo>
                  <a:cubicBezTo>
                    <a:pt x="239" y="256"/>
                    <a:pt x="239" y="256"/>
                    <a:pt x="239" y="256"/>
                  </a:cubicBezTo>
                  <a:cubicBezTo>
                    <a:pt x="241" y="259"/>
                    <a:pt x="241" y="259"/>
                    <a:pt x="241" y="259"/>
                  </a:cubicBezTo>
                  <a:cubicBezTo>
                    <a:pt x="242" y="262"/>
                    <a:pt x="242" y="263"/>
                    <a:pt x="242" y="264"/>
                  </a:cubicBezTo>
                  <a:cubicBezTo>
                    <a:pt x="242" y="264"/>
                    <a:pt x="242" y="265"/>
                    <a:pt x="243" y="265"/>
                  </a:cubicBezTo>
                  <a:cubicBezTo>
                    <a:pt x="243" y="266"/>
                    <a:pt x="243" y="266"/>
                    <a:pt x="243" y="266"/>
                  </a:cubicBezTo>
                  <a:cubicBezTo>
                    <a:pt x="243" y="266"/>
                    <a:pt x="243" y="266"/>
                    <a:pt x="243" y="266"/>
                  </a:cubicBezTo>
                  <a:cubicBezTo>
                    <a:pt x="243" y="267"/>
                    <a:pt x="243" y="268"/>
                    <a:pt x="243" y="268"/>
                  </a:cubicBezTo>
                  <a:cubicBezTo>
                    <a:pt x="244" y="269"/>
                    <a:pt x="244" y="269"/>
                    <a:pt x="244" y="269"/>
                  </a:cubicBezTo>
                  <a:cubicBezTo>
                    <a:pt x="244" y="269"/>
                    <a:pt x="244" y="269"/>
                    <a:pt x="244" y="269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243" y="270"/>
                    <a:pt x="243" y="270"/>
                    <a:pt x="243" y="270"/>
                  </a:cubicBezTo>
                  <a:cubicBezTo>
                    <a:pt x="245" y="272"/>
                    <a:pt x="245" y="272"/>
                    <a:pt x="245" y="272"/>
                  </a:cubicBezTo>
                  <a:cubicBezTo>
                    <a:pt x="246" y="272"/>
                    <a:pt x="246" y="272"/>
                    <a:pt x="246" y="272"/>
                  </a:cubicBezTo>
                  <a:cubicBezTo>
                    <a:pt x="247" y="272"/>
                    <a:pt x="247" y="272"/>
                    <a:pt x="247" y="272"/>
                  </a:cubicBezTo>
                  <a:cubicBezTo>
                    <a:pt x="247" y="272"/>
                    <a:pt x="247" y="272"/>
                    <a:pt x="247" y="272"/>
                  </a:cubicBezTo>
                  <a:cubicBezTo>
                    <a:pt x="250" y="272"/>
                    <a:pt x="251" y="273"/>
                    <a:pt x="252" y="275"/>
                  </a:cubicBezTo>
                  <a:cubicBezTo>
                    <a:pt x="252" y="277"/>
                    <a:pt x="249" y="278"/>
                    <a:pt x="247" y="278"/>
                  </a:cubicBezTo>
                  <a:cubicBezTo>
                    <a:pt x="246" y="279"/>
                    <a:pt x="245" y="279"/>
                    <a:pt x="245" y="279"/>
                  </a:cubicBezTo>
                  <a:cubicBezTo>
                    <a:pt x="244" y="281"/>
                    <a:pt x="244" y="281"/>
                    <a:pt x="244" y="281"/>
                  </a:cubicBezTo>
                  <a:cubicBezTo>
                    <a:pt x="239" y="282"/>
                    <a:pt x="239" y="282"/>
                    <a:pt x="239" y="282"/>
                  </a:cubicBezTo>
                  <a:cubicBezTo>
                    <a:pt x="238" y="280"/>
                    <a:pt x="238" y="280"/>
                    <a:pt x="238" y="280"/>
                  </a:cubicBezTo>
                  <a:cubicBezTo>
                    <a:pt x="238" y="280"/>
                    <a:pt x="238" y="280"/>
                    <a:pt x="238" y="280"/>
                  </a:cubicBezTo>
                  <a:cubicBezTo>
                    <a:pt x="238" y="280"/>
                    <a:pt x="238" y="280"/>
                    <a:pt x="238" y="280"/>
                  </a:cubicBezTo>
                  <a:cubicBezTo>
                    <a:pt x="238" y="281"/>
                    <a:pt x="237" y="282"/>
                    <a:pt x="235" y="283"/>
                  </a:cubicBezTo>
                  <a:cubicBezTo>
                    <a:pt x="234" y="283"/>
                    <a:pt x="234" y="283"/>
                    <a:pt x="234" y="283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32" y="282"/>
                    <a:pt x="232" y="282"/>
                    <a:pt x="232" y="282"/>
                  </a:cubicBezTo>
                  <a:cubicBezTo>
                    <a:pt x="232" y="282"/>
                    <a:pt x="232" y="282"/>
                    <a:pt x="232" y="282"/>
                  </a:cubicBezTo>
                  <a:cubicBezTo>
                    <a:pt x="231" y="282"/>
                    <a:pt x="231" y="282"/>
                    <a:pt x="231" y="282"/>
                  </a:cubicBezTo>
                  <a:cubicBezTo>
                    <a:pt x="230" y="282"/>
                    <a:pt x="230" y="282"/>
                    <a:pt x="230" y="282"/>
                  </a:cubicBezTo>
                  <a:cubicBezTo>
                    <a:pt x="230" y="282"/>
                    <a:pt x="230" y="282"/>
                    <a:pt x="230" y="282"/>
                  </a:cubicBezTo>
                  <a:cubicBezTo>
                    <a:pt x="230" y="282"/>
                    <a:pt x="230" y="282"/>
                    <a:pt x="230" y="282"/>
                  </a:cubicBezTo>
                  <a:cubicBezTo>
                    <a:pt x="229" y="282"/>
                    <a:pt x="229" y="283"/>
                    <a:pt x="229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8" y="283"/>
                    <a:pt x="227" y="283"/>
                    <a:pt x="227" y="283"/>
                  </a:cubicBezTo>
                  <a:cubicBezTo>
                    <a:pt x="227" y="283"/>
                    <a:pt x="227" y="283"/>
                    <a:pt x="227" y="283"/>
                  </a:cubicBezTo>
                  <a:cubicBezTo>
                    <a:pt x="226" y="283"/>
                    <a:pt x="226" y="283"/>
                    <a:pt x="226" y="283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25" y="285"/>
                    <a:pt x="225" y="286"/>
                    <a:pt x="223" y="287"/>
                  </a:cubicBezTo>
                  <a:cubicBezTo>
                    <a:pt x="223" y="287"/>
                    <a:pt x="223" y="287"/>
                    <a:pt x="223" y="287"/>
                  </a:cubicBezTo>
                  <a:cubicBezTo>
                    <a:pt x="223" y="287"/>
                    <a:pt x="223" y="287"/>
                    <a:pt x="223" y="287"/>
                  </a:cubicBezTo>
                  <a:cubicBezTo>
                    <a:pt x="222" y="287"/>
                    <a:pt x="221" y="287"/>
                    <a:pt x="220" y="286"/>
                  </a:cubicBezTo>
                  <a:cubicBezTo>
                    <a:pt x="220" y="285"/>
                    <a:pt x="220" y="284"/>
                    <a:pt x="220" y="283"/>
                  </a:cubicBezTo>
                  <a:cubicBezTo>
                    <a:pt x="219" y="280"/>
                    <a:pt x="219" y="280"/>
                    <a:pt x="219" y="280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18" y="281"/>
                    <a:pt x="218" y="282"/>
                    <a:pt x="218" y="282"/>
                  </a:cubicBezTo>
                  <a:cubicBezTo>
                    <a:pt x="217" y="283"/>
                    <a:pt x="217" y="284"/>
                    <a:pt x="216" y="285"/>
                  </a:cubicBezTo>
                  <a:cubicBezTo>
                    <a:pt x="216" y="285"/>
                    <a:pt x="216" y="285"/>
                    <a:pt x="216" y="285"/>
                  </a:cubicBezTo>
                  <a:cubicBezTo>
                    <a:pt x="218" y="287"/>
                    <a:pt x="218" y="287"/>
                    <a:pt x="218" y="287"/>
                  </a:cubicBezTo>
                  <a:cubicBezTo>
                    <a:pt x="218" y="289"/>
                    <a:pt x="218" y="289"/>
                    <a:pt x="218" y="289"/>
                  </a:cubicBezTo>
                  <a:cubicBezTo>
                    <a:pt x="219" y="290"/>
                    <a:pt x="219" y="290"/>
                    <a:pt x="219" y="290"/>
                  </a:cubicBezTo>
                  <a:cubicBezTo>
                    <a:pt x="219" y="290"/>
                    <a:pt x="219" y="290"/>
                    <a:pt x="219" y="290"/>
                  </a:cubicBezTo>
                  <a:cubicBezTo>
                    <a:pt x="219" y="290"/>
                    <a:pt x="220" y="290"/>
                    <a:pt x="221" y="290"/>
                  </a:cubicBezTo>
                  <a:cubicBezTo>
                    <a:pt x="221" y="291"/>
                    <a:pt x="221" y="291"/>
                    <a:pt x="221" y="291"/>
                  </a:cubicBezTo>
                  <a:cubicBezTo>
                    <a:pt x="221" y="291"/>
                    <a:pt x="221" y="291"/>
                    <a:pt x="221" y="291"/>
                  </a:cubicBezTo>
                  <a:cubicBezTo>
                    <a:pt x="222" y="293"/>
                    <a:pt x="222" y="294"/>
                    <a:pt x="222" y="295"/>
                  </a:cubicBezTo>
                  <a:cubicBezTo>
                    <a:pt x="221" y="297"/>
                    <a:pt x="221" y="297"/>
                    <a:pt x="221" y="297"/>
                  </a:cubicBezTo>
                  <a:cubicBezTo>
                    <a:pt x="222" y="298"/>
                    <a:pt x="222" y="299"/>
                    <a:pt x="222" y="299"/>
                  </a:cubicBezTo>
                  <a:cubicBezTo>
                    <a:pt x="223" y="300"/>
                    <a:pt x="222" y="302"/>
                    <a:pt x="220" y="303"/>
                  </a:cubicBezTo>
                  <a:cubicBezTo>
                    <a:pt x="220" y="304"/>
                    <a:pt x="217" y="306"/>
                    <a:pt x="217" y="306"/>
                  </a:cubicBezTo>
                  <a:cubicBezTo>
                    <a:pt x="217" y="306"/>
                    <a:pt x="217" y="306"/>
                    <a:pt x="217" y="306"/>
                  </a:cubicBezTo>
                  <a:cubicBezTo>
                    <a:pt x="218" y="310"/>
                    <a:pt x="218" y="310"/>
                    <a:pt x="218" y="310"/>
                  </a:cubicBezTo>
                  <a:cubicBezTo>
                    <a:pt x="218" y="311"/>
                    <a:pt x="218" y="311"/>
                    <a:pt x="218" y="311"/>
                  </a:cubicBezTo>
                  <a:cubicBezTo>
                    <a:pt x="218" y="311"/>
                    <a:pt x="217" y="312"/>
                    <a:pt x="216" y="312"/>
                  </a:cubicBezTo>
                  <a:cubicBezTo>
                    <a:pt x="216" y="312"/>
                    <a:pt x="216" y="314"/>
                    <a:pt x="216" y="314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14" y="316"/>
                    <a:pt x="214" y="317"/>
                    <a:pt x="214" y="317"/>
                  </a:cubicBezTo>
                  <a:cubicBezTo>
                    <a:pt x="213" y="318"/>
                    <a:pt x="213" y="318"/>
                    <a:pt x="213" y="318"/>
                  </a:cubicBezTo>
                  <a:cubicBezTo>
                    <a:pt x="213" y="318"/>
                    <a:pt x="213" y="318"/>
                    <a:pt x="213" y="318"/>
                  </a:cubicBezTo>
                  <a:cubicBezTo>
                    <a:pt x="213" y="319"/>
                    <a:pt x="213" y="319"/>
                    <a:pt x="213" y="319"/>
                  </a:cubicBezTo>
                  <a:cubicBezTo>
                    <a:pt x="216" y="320"/>
                    <a:pt x="216" y="320"/>
                    <a:pt x="216" y="320"/>
                  </a:cubicBezTo>
                  <a:cubicBezTo>
                    <a:pt x="215" y="323"/>
                    <a:pt x="215" y="323"/>
                    <a:pt x="215" y="323"/>
                  </a:cubicBezTo>
                  <a:cubicBezTo>
                    <a:pt x="215" y="325"/>
                    <a:pt x="215" y="325"/>
                    <a:pt x="215" y="325"/>
                  </a:cubicBezTo>
                  <a:cubicBezTo>
                    <a:pt x="215" y="326"/>
                    <a:pt x="215" y="326"/>
                    <a:pt x="215" y="326"/>
                  </a:cubicBezTo>
                  <a:cubicBezTo>
                    <a:pt x="214" y="327"/>
                    <a:pt x="212" y="328"/>
                    <a:pt x="212" y="328"/>
                  </a:cubicBezTo>
                  <a:cubicBezTo>
                    <a:pt x="211" y="328"/>
                    <a:pt x="211" y="328"/>
                    <a:pt x="210" y="328"/>
                  </a:cubicBezTo>
                  <a:cubicBezTo>
                    <a:pt x="209" y="328"/>
                    <a:pt x="209" y="328"/>
                    <a:pt x="209" y="328"/>
                  </a:cubicBezTo>
                  <a:cubicBezTo>
                    <a:pt x="207" y="329"/>
                    <a:pt x="207" y="329"/>
                    <a:pt x="207" y="329"/>
                  </a:cubicBezTo>
                  <a:cubicBezTo>
                    <a:pt x="206" y="332"/>
                    <a:pt x="206" y="332"/>
                    <a:pt x="206" y="332"/>
                  </a:cubicBezTo>
                  <a:cubicBezTo>
                    <a:pt x="210" y="335"/>
                    <a:pt x="215" y="336"/>
                    <a:pt x="221" y="337"/>
                  </a:cubicBezTo>
                  <a:cubicBezTo>
                    <a:pt x="223" y="337"/>
                    <a:pt x="223" y="337"/>
                    <a:pt x="223" y="337"/>
                  </a:cubicBezTo>
                  <a:cubicBezTo>
                    <a:pt x="226" y="333"/>
                    <a:pt x="226" y="333"/>
                    <a:pt x="226" y="333"/>
                  </a:cubicBezTo>
                  <a:cubicBezTo>
                    <a:pt x="227" y="331"/>
                    <a:pt x="232" y="322"/>
                    <a:pt x="238" y="320"/>
                  </a:cubicBezTo>
                  <a:cubicBezTo>
                    <a:pt x="238" y="319"/>
                    <a:pt x="238" y="319"/>
                    <a:pt x="238" y="319"/>
                  </a:cubicBezTo>
                  <a:cubicBezTo>
                    <a:pt x="240" y="320"/>
                    <a:pt x="240" y="320"/>
                    <a:pt x="240" y="320"/>
                  </a:cubicBezTo>
                  <a:cubicBezTo>
                    <a:pt x="248" y="322"/>
                    <a:pt x="248" y="322"/>
                    <a:pt x="248" y="322"/>
                  </a:cubicBezTo>
                  <a:cubicBezTo>
                    <a:pt x="250" y="322"/>
                    <a:pt x="250" y="322"/>
                    <a:pt x="250" y="322"/>
                  </a:cubicBezTo>
                  <a:cubicBezTo>
                    <a:pt x="247" y="317"/>
                    <a:pt x="241" y="311"/>
                    <a:pt x="242" y="309"/>
                  </a:cubicBezTo>
                  <a:cubicBezTo>
                    <a:pt x="244" y="307"/>
                    <a:pt x="248" y="302"/>
                    <a:pt x="250" y="298"/>
                  </a:cubicBezTo>
                  <a:cubicBezTo>
                    <a:pt x="252" y="295"/>
                    <a:pt x="260" y="292"/>
                    <a:pt x="260" y="292"/>
                  </a:cubicBezTo>
                  <a:cubicBezTo>
                    <a:pt x="266" y="281"/>
                    <a:pt x="266" y="281"/>
                    <a:pt x="266" y="281"/>
                  </a:cubicBezTo>
                  <a:cubicBezTo>
                    <a:pt x="264" y="262"/>
                    <a:pt x="263" y="257"/>
                    <a:pt x="282" y="255"/>
                  </a:cubicBezTo>
                  <a:cubicBezTo>
                    <a:pt x="286" y="254"/>
                    <a:pt x="289" y="252"/>
                    <a:pt x="289" y="252"/>
                  </a:cubicBezTo>
                  <a:cubicBezTo>
                    <a:pt x="296" y="250"/>
                    <a:pt x="296" y="250"/>
                    <a:pt x="296" y="250"/>
                  </a:cubicBezTo>
                  <a:cubicBezTo>
                    <a:pt x="308" y="248"/>
                    <a:pt x="308" y="248"/>
                    <a:pt x="308" y="248"/>
                  </a:cubicBezTo>
                  <a:cubicBezTo>
                    <a:pt x="298" y="253"/>
                    <a:pt x="298" y="253"/>
                    <a:pt x="298" y="253"/>
                  </a:cubicBezTo>
                  <a:cubicBezTo>
                    <a:pt x="292" y="262"/>
                    <a:pt x="292" y="262"/>
                    <a:pt x="292" y="262"/>
                  </a:cubicBezTo>
                  <a:cubicBezTo>
                    <a:pt x="301" y="264"/>
                    <a:pt x="301" y="264"/>
                    <a:pt x="301" y="264"/>
                  </a:cubicBezTo>
                  <a:cubicBezTo>
                    <a:pt x="301" y="264"/>
                    <a:pt x="301" y="271"/>
                    <a:pt x="306" y="270"/>
                  </a:cubicBezTo>
                  <a:cubicBezTo>
                    <a:pt x="310" y="268"/>
                    <a:pt x="320" y="264"/>
                    <a:pt x="321" y="263"/>
                  </a:cubicBezTo>
                  <a:cubicBezTo>
                    <a:pt x="323" y="263"/>
                    <a:pt x="331" y="260"/>
                    <a:pt x="334" y="261"/>
                  </a:cubicBezTo>
                  <a:cubicBezTo>
                    <a:pt x="336" y="261"/>
                    <a:pt x="349" y="259"/>
                    <a:pt x="349" y="259"/>
                  </a:cubicBezTo>
                  <a:cubicBezTo>
                    <a:pt x="351" y="267"/>
                    <a:pt x="351" y="267"/>
                    <a:pt x="351" y="267"/>
                  </a:cubicBezTo>
                  <a:cubicBezTo>
                    <a:pt x="345" y="274"/>
                    <a:pt x="345" y="274"/>
                    <a:pt x="345" y="274"/>
                  </a:cubicBezTo>
                  <a:cubicBezTo>
                    <a:pt x="338" y="281"/>
                    <a:pt x="338" y="281"/>
                    <a:pt x="338" y="281"/>
                  </a:cubicBezTo>
                  <a:cubicBezTo>
                    <a:pt x="327" y="291"/>
                    <a:pt x="327" y="291"/>
                    <a:pt x="327" y="291"/>
                  </a:cubicBezTo>
                  <a:cubicBezTo>
                    <a:pt x="327" y="291"/>
                    <a:pt x="323" y="297"/>
                    <a:pt x="325" y="298"/>
                  </a:cubicBezTo>
                  <a:cubicBezTo>
                    <a:pt x="326" y="298"/>
                    <a:pt x="338" y="297"/>
                    <a:pt x="338" y="297"/>
                  </a:cubicBezTo>
                  <a:cubicBezTo>
                    <a:pt x="353" y="298"/>
                    <a:pt x="353" y="298"/>
                    <a:pt x="353" y="298"/>
                  </a:cubicBezTo>
                  <a:cubicBezTo>
                    <a:pt x="353" y="298"/>
                    <a:pt x="355" y="298"/>
                    <a:pt x="357" y="304"/>
                  </a:cubicBezTo>
                  <a:cubicBezTo>
                    <a:pt x="358" y="309"/>
                    <a:pt x="361" y="311"/>
                    <a:pt x="362" y="313"/>
                  </a:cubicBezTo>
                  <a:cubicBezTo>
                    <a:pt x="362" y="315"/>
                    <a:pt x="366" y="320"/>
                    <a:pt x="366" y="320"/>
                  </a:cubicBezTo>
                  <a:cubicBezTo>
                    <a:pt x="366" y="320"/>
                    <a:pt x="362" y="323"/>
                    <a:pt x="367" y="323"/>
                  </a:cubicBezTo>
                  <a:cubicBezTo>
                    <a:pt x="371" y="323"/>
                    <a:pt x="375" y="322"/>
                    <a:pt x="375" y="322"/>
                  </a:cubicBezTo>
                  <a:cubicBezTo>
                    <a:pt x="375" y="322"/>
                    <a:pt x="375" y="316"/>
                    <a:pt x="377" y="315"/>
                  </a:cubicBezTo>
                  <a:cubicBezTo>
                    <a:pt x="379" y="314"/>
                    <a:pt x="382" y="312"/>
                    <a:pt x="382" y="312"/>
                  </a:cubicBezTo>
                  <a:cubicBezTo>
                    <a:pt x="382" y="312"/>
                    <a:pt x="382" y="307"/>
                    <a:pt x="384" y="306"/>
                  </a:cubicBezTo>
                  <a:cubicBezTo>
                    <a:pt x="386" y="305"/>
                    <a:pt x="389" y="304"/>
                    <a:pt x="392" y="303"/>
                  </a:cubicBezTo>
                  <a:cubicBezTo>
                    <a:pt x="396" y="302"/>
                    <a:pt x="399" y="296"/>
                    <a:pt x="399" y="296"/>
                  </a:cubicBezTo>
                  <a:cubicBezTo>
                    <a:pt x="403" y="293"/>
                    <a:pt x="403" y="293"/>
                    <a:pt x="403" y="293"/>
                  </a:cubicBezTo>
                  <a:cubicBezTo>
                    <a:pt x="412" y="289"/>
                    <a:pt x="412" y="289"/>
                    <a:pt x="412" y="289"/>
                  </a:cubicBezTo>
                  <a:cubicBezTo>
                    <a:pt x="411" y="282"/>
                    <a:pt x="411" y="282"/>
                    <a:pt x="411" y="282"/>
                  </a:cubicBezTo>
                  <a:cubicBezTo>
                    <a:pt x="411" y="282"/>
                    <a:pt x="413" y="280"/>
                    <a:pt x="415" y="280"/>
                  </a:cubicBezTo>
                  <a:cubicBezTo>
                    <a:pt x="417" y="279"/>
                    <a:pt x="434" y="274"/>
                    <a:pt x="434" y="274"/>
                  </a:cubicBezTo>
                  <a:cubicBezTo>
                    <a:pt x="438" y="266"/>
                    <a:pt x="438" y="266"/>
                    <a:pt x="438" y="266"/>
                  </a:cubicBezTo>
                  <a:cubicBezTo>
                    <a:pt x="438" y="262"/>
                    <a:pt x="438" y="262"/>
                    <a:pt x="438" y="262"/>
                  </a:cubicBezTo>
                  <a:lnTo>
                    <a:pt x="436" y="262"/>
                  </a:lnTo>
                  <a:close/>
                </a:path>
              </a:pathLst>
            </a:custGeom>
            <a:solidFill>
              <a:srgbClr val="BFBFBF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809" name="Freeform 225">
              <a:extLst>
                <a:ext uri="{FF2B5EF4-FFF2-40B4-BE49-F238E27FC236}">
                  <a16:creationId xmlns:a16="http://schemas.microsoft.com/office/drawing/2014/main" id="{BBD75421-13BC-BEE2-1C98-680E7B4A0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976" y="2327958"/>
              <a:ext cx="9525" cy="9525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  <a:gd name="T4" fmla="*/ 0 w 3"/>
                <a:gd name="T5" fmla="*/ 2 h 3"/>
                <a:gd name="T6" fmla="*/ 2 w 3"/>
                <a:gd name="T7" fmla="*/ 2 h 3"/>
                <a:gd name="T8" fmla="*/ 3 w 3"/>
                <a:gd name="T9" fmla="*/ 2 h 3"/>
                <a:gd name="T10" fmla="*/ 2 w 3"/>
                <a:gd name="T11" fmla="*/ 1 h 3"/>
                <a:gd name="T12" fmla="*/ 1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0" name="Freeform 226">
              <a:extLst>
                <a:ext uri="{FF2B5EF4-FFF2-40B4-BE49-F238E27FC236}">
                  <a16:creationId xmlns:a16="http://schemas.microsoft.com/office/drawing/2014/main" id="{00FBF61E-B973-1E8D-7D36-4E21E5030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352" y="2204134"/>
              <a:ext cx="73026" cy="50799"/>
            </a:xfrm>
            <a:custGeom>
              <a:avLst/>
              <a:gdLst>
                <a:gd name="T0" fmla="*/ 4 w 23"/>
                <a:gd name="T1" fmla="*/ 10 h 16"/>
                <a:gd name="T2" fmla="*/ 6 w 23"/>
                <a:gd name="T3" fmla="*/ 10 h 16"/>
                <a:gd name="T4" fmla="*/ 7 w 23"/>
                <a:gd name="T5" fmla="*/ 10 h 16"/>
                <a:gd name="T6" fmla="*/ 8 w 23"/>
                <a:gd name="T7" fmla="*/ 12 h 16"/>
                <a:gd name="T8" fmla="*/ 9 w 23"/>
                <a:gd name="T9" fmla="*/ 14 h 16"/>
                <a:gd name="T10" fmla="*/ 11 w 23"/>
                <a:gd name="T11" fmla="*/ 16 h 16"/>
                <a:gd name="T12" fmla="*/ 13 w 23"/>
                <a:gd name="T13" fmla="*/ 16 h 16"/>
                <a:gd name="T14" fmla="*/ 15 w 23"/>
                <a:gd name="T15" fmla="*/ 15 h 16"/>
                <a:gd name="T16" fmla="*/ 15 w 23"/>
                <a:gd name="T17" fmla="*/ 13 h 16"/>
                <a:gd name="T18" fmla="*/ 15 w 23"/>
                <a:gd name="T19" fmla="*/ 10 h 16"/>
                <a:gd name="T20" fmla="*/ 17 w 23"/>
                <a:gd name="T21" fmla="*/ 12 h 16"/>
                <a:gd name="T22" fmla="*/ 19 w 23"/>
                <a:gd name="T23" fmla="*/ 12 h 16"/>
                <a:gd name="T24" fmla="*/ 18 w 23"/>
                <a:gd name="T25" fmla="*/ 10 h 16"/>
                <a:gd name="T26" fmla="*/ 19 w 23"/>
                <a:gd name="T27" fmla="*/ 9 h 16"/>
                <a:gd name="T28" fmla="*/ 22 w 23"/>
                <a:gd name="T29" fmla="*/ 9 h 16"/>
                <a:gd name="T30" fmla="*/ 22 w 23"/>
                <a:gd name="T31" fmla="*/ 8 h 16"/>
                <a:gd name="T32" fmla="*/ 21 w 23"/>
                <a:gd name="T33" fmla="*/ 7 h 16"/>
                <a:gd name="T34" fmla="*/ 20 w 23"/>
                <a:gd name="T35" fmla="*/ 5 h 16"/>
                <a:gd name="T36" fmla="*/ 19 w 23"/>
                <a:gd name="T37" fmla="*/ 4 h 16"/>
                <a:gd name="T38" fmla="*/ 17 w 23"/>
                <a:gd name="T39" fmla="*/ 2 h 16"/>
                <a:gd name="T40" fmla="*/ 15 w 23"/>
                <a:gd name="T41" fmla="*/ 2 h 16"/>
                <a:gd name="T42" fmla="*/ 14 w 23"/>
                <a:gd name="T43" fmla="*/ 3 h 16"/>
                <a:gd name="T44" fmla="*/ 13 w 23"/>
                <a:gd name="T45" fmla="*/ 2 h 16"/>
                <a:gd name="T46" fmla="*/ 12 w 23"/>
                <a:gd name="T47" fmla="*/ 0 h 16"/>
                <a:gd name="T48" fmla="*/ 10 w 23"/>
                <a:gd name="T49" fmla="*/ 0 h 16"/>
                <a:gd name="T50" fmla="*/ 9 w 23"/>
                <a:gd name="T51" fmla="*/ 3 h 16"/>
                <a:gd name="T52" fmla="*/ 8 w 23"/>
                <a:gd name="T53" fmla="*/ 6 h 16"/>
                <a:gd name="T54" fmla="*/ 5 w 23"/>
                <a:gd name="T55" fmla="*/ 6 h 16"/>
                <a:gd name="T56" fmla="*/ 3 w 23"/>
                <a:gd name="T57" fmla="*/ 7 h 16"/>
                <a:gd name="T58" fmla="*/ 0 w 23"/>
                <a:gd name="T59" fmla="*/ 8 h 16"/>
                <a:gd name="T60" fmla="*/ 2 w 23"/>
                <a:gd name="T61" fmla="*/ 9 h 16"/>
                <a:gd name="T62" fmla="*/ 4 w 23"/>
                <a:gd name="T6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16">
                  <a:moveTo>
                    <a:pt x="4" y="10"/>
                  </a:moveTo>
                  <a:cubicBezTo>
                    <a:pt x="5" y="11"/>
                    <a:pt x="4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1"/>
                    <a:pt x="8" y="12"/>
                  </a:cubicBezTo>
                  <a:cubicBezTo>
                    <a:pt x="8" y="12"/>
                    <a:pt x="9" y="13"/>
                    <a:pt x="9" y="14"/>
                  </a:cubicBezTo>
                  <a:cubicBezTo>
                    <a:pt x="9" y="15"/>
                    <a:pt x="11" y="16"/>
                    <a:pt x="11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5" y="16"/>
                    <a:pt x="15" y="15"/>
                  </a:cubicBezTo>
                  <a:cubicBezTo>
                    <a:pt x="15" y="15"/>
                    <a:pt x="15" y="14"/>
                    <a:pt x="15" y="13"/>
                  </a:cubicBezTo>
                  <a:cubicBezTo>
                    <a:pt x="15" y="13"/>
                    <a:pt x="15" y="11"/>
                    <a:pt x="15" y="10"/>
                  </a:cubicBezTo>
                  <a:cubicBezTo>
                    <a:pt x="16" y="10"/>
                    <a:pt x="16" y="11"/>
                    <a:pt x="17" y="12"/>
                  </a:cubicBezTo>
                  <a:cubicBezTo>
                    <a:pt x="18" y="13"/>
                    <a:pt x="18" y="12"/>
                    <a:pt x="19" y="12"/>
                  </a:cubicBezTo>
                  <a:cubicBezTo>
                    <a:pt x="19" y="12"/>
                    <a:pt x="19" y="11"/>
                    <a:pt x="18" y="10"/>
                  </a:cubicBezTo>
                  <a:cubicBezTo>
                    <a:pt x="18" y="10"/>
                    <a:pt x="19" y="9"/>
                    <a:pt x="19" y="9"/>
                  </a:cubicBezTo>
                  <a:cubicBezTo>
                    <a:pt x="19" y="9"/>
                    <a:pt x="22" y="9"/>
                    <a:pt x="22" y="9"/>
                  </a:cubicBezTo>
                  <a:cubicBezTo>
                    <a:pt x="23" y="9"/>
                    <a:pt x="22" y="8"/>
                    <a:pt x="22" y="8"/>
                  </a:cubicBezTo>
                  <a:cubicBezTo>
                    <a:pt x="22" y="8"/>
                    <a:pt x="21" y="7"/>
                    <a:pt x="21" y="7"/>
                  </a:cubicBezTo>
                  <a:cubicBezTo>
                    <a:pt x="21" y="6"/>
                    <a:pt x="20" y="5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ubicBezTo>
                    <a:pt x="19" y="4"/>
                    <a:pt x="18" y="3"/>
                    <a:pt x="17" y="2"/>
                  </a:cubicBezTo>
                  <a:cubicBezTo>
                    <a:pt x="17" y="2"/>
                    <a:pt x="15" y="2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0" y="0"/>
                    <a:pt x="10" y="0"/>
                  </a:cubicBezTo>
                  <a:cubicBezTo>
                    <a:pt x="11" y="0"/>
                    <a:pt x="10" y="2"/>
                    <a:pt x="9" y="3"/>
                  </a:cubicBezTo>
                  <a:cubicBezTo>
                    <a:pt x="9" y="3"/>
                    <a:pt x="8" y="5"/>
                    <a:pt x="8" y="6"/>
                  </a:cubicBezTo>
                  <a:cubicBezTo>
                    <a:pt x="8" y="7"/>
                    <a:pt x="7" y="6"/>
                    <a:pt x="5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0" y="8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3" y="9"/>
                    <a:pt x="3" y="10"/>
                    <a:pt x="4" y="10"/>
                  </a:cubicBezTo>
                  <a:close/>
                </a:path>
              </a:pathLst>
            </a:custGeom>
            <a:solidFill>
              <a:srgbClr val="BFBFBF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1" name="Freeform 227">
              <a:extLst>
                <a:ext uri="{FF2B5EF4-FFF2-40B4-BE49-F238E27FC236}">
                  <a16:creationId xmlns:a16="http://schemas.microsoft.com/office/drawing/2014/main" id="{C12DCA5C-C75B-C7FE-E327-FEEE27A2F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202" y="2200959"/>
              <a:ext cx="22225" cy="9525"/>
            </a:xfrm>
            <a:custGeom>
              <a:avLst/>
              <a:gdLst>
                <a:gd name="T0" fmla="*/ 3 w 7"/>
                <a:gd name="T1" fmla="*/ 3 h 3"/>
                <a:gd name="T2" fmla="*/ 6 w 7"/>
                <a:gd name="T3" fmla="*/ 3 h 3"/>
                <a:gd name="T4" fmla="*/ 7 w 7"/>
                <a:gd name="T5" fmla="*/ 2 h 3"/>
                <a:gd name="T6" fmla="*/ 6 w 7"/>
                <a:gd name="T7" fmla="*/ 0 h 3"/>
                <a:gd name="T8" fmla="*/ 4 w 7"/>
                <a:gd name="T9" fmla="*/ 0 h 3"/>
                <a:gd name="T10" fmla="*/ 4 w 7"/>
                <a:gd name="T11" fmla="*/ 0 h 3"/>
                <a:gd name="T12" fmla="*/ 1 w 7"/>
                <a:gd name="T13" fmla="*/ 0 h 3"/>
                <a:gd name="T14" fmla="*/ 0 w 7"/>
                <a:gd name="T15" fmla="*/ 2 h 3"/>
                <a:gd name="T16" fmla="*/ 1 w 7"/>
                <a:gd name="T17" fmla="*/ 3 h 3"/>
                <a:gd name="T18" fmla="*/ 3 w 7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">
                  <a:moveTo>
                    <a:pt x="3" y="3"/>
                  </a:moveTo>
                  <a:cubicBezTo>
                    <a:pt x="4" y="3"/>
                    <a:pt x="6" y="3"/>
                    <a:pt x="6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2" name="Freeform 228">
              <a:extLst>
                <a:ext uri="{FF2B5EF4-FFF2-40B4-BE49-F238E27FC236}">
                  <a16:creationId xmlns:a16="http://schemas.microsoft.com/office/drawing/2014/main" id="{F7B0D6DA-A073-2C50-C775-EC5D06970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2751" y="2308909"/>
              <a:ext cx="9525" cy="9525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2 w 3"/>
                <a:gd name="T5" fmla="*/ 2 h 3"/>
                <a:gd name="T6" fmla="*/ 3 w 3"/>
                <a:gd name="T7" fmla="*/ 2 h 3"/>
                <a:gd name="T8" fmla="*/ 3 w 3"/>
                <a:gd name="T9" fmla="*/ 0 h 3"/>
                <a:gd name="T10" fmla="*/ 0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3" name="Freeform 229">
              <a:extLst>
                <a:ext uri="{FF2B5EF4-FFF2-40B4-BE49-F238E27FC236}">
                  <a16:creationId xmlns:a16="http://schemas.microsoft.com/office/drawing/2014/main" id="{3E090711-48F5-F090-5561-D7DB61542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9252" y="2072371"/>
              <a:ext cx="344489" cy="280987"/>
            </a:xfrm>
            <a:custGeom>
              <a:avLst/>
              <a:gdLst>
                <a:gd name="T0" fmla="*/ 99 w 108"/>
                <a:gd name="T1" fmla="*/ 77 h 88"/>
                <a:gd name="T2" fmla="*/ 107 w 108"/>
                <a:gd name="T3" fmla="*/ 67 h 88"/>
                <a:gd name="T4" fmla="*/ 105 w 108"/>
                <a:gd name="T5" fmla="*/ 64 h 88"/>
                <a:gd name="T6" fmla="*/ 101 w 108"/>
                <a:gd name="T7" fmla="*/ 58 h 88"/>
                <a:gd name="T8" fmla="*/ 96 w 108"/>
                <a:gd name="T9" fmla="*/ 53 h 88"/>
                <a:gd name="T10" fmla="*/ 91 w 108"/>
                <a:gd name="T11" fmla="*/ 38 h 88"/>
                <a:gd name="T12" fmla="*/ 89 w 108"/>
                <a:gd name="T13" fmla="*/ 26 h 88"/>
                <a:gd name="T14" fmla="*/ 94 w 108"/>
                <a:gd name="T15" fmla="*/ 3 h 88"/>
                <a:gd name="T16" fmla="*/ 95 w 108"/>
                <a:gd name="T17" fmla="*/ 0 h 88"/>
                <a:gd name="T18" fmla="*/ 87 w 108"/>
                <a:gd name="T19" fmla="*/ 1 h 88"/>
                <a:gd name="T20" fmla="*/ 76 w 108"/>
                <a:gd name="T21" fmla="*/ 3 h 88"/>
                <a:gd name="T22" fmla="*/ 65 w 108"/>
                <a:gd name="T23" fmla="*/ 1 h 88"/>
                <a:gd name="T24" fmla="*/ 57 w 108"/>
                <a:gd name="T25" fmla="*/ 1 h 88"/>
                <a:gd name="T26" fmla="*/ 52 w 108"/>
                <a:gd name="T27" fmla="*/ 1 h 88"/>
                <a:gd name="T28" fmla="*/ 45 w 108"/>
                <a:gd name="T29" fmla="*/ 1 h 88"/>
                <a:gd name="T30" fmla="*/ 43 w 108"/>
                <a:gd name="T31" fmla="*/ 5 h 88"/>
                <a:gd name="T32" fmla="*/ 42 w 108"/>
                <a:gd name="T33" fmla="*/ 7 h 88"/>
                <a:gd name="T34" fmla="*/ 34 w 108"/>
                <a:gd name="T35" fmla="*/ 10 h 88"/>
                <a:gd name="T36" fmla="*/ 28 w 108"/>
                <a:gd name="T37" fmla="*/ 13 h 88"/>
                <a:gd name="T38" fmla="*/ 27 w 108"/>
                <a:gd name="T39" fmla="*/ 14 h 88"/>
                <a:gd name="T40" fmla="*/ 19 w 108"/>
                <a:gd name="T41" fmla="*/ 16 h 88"/>
                <a:gd name="T42" fmla="*/ 14 w 108"/>
                <a:gd name="T43" fmla="*/ 20 h 88"/>
                <a:gd name="T44" fmla="*/ 10 w 108"/>
                <a:gd name="T45" fmla="*/ 21 h 88"/>
                <a:gd name="T46" fmla="*/ 11 w 108"/>
                <a:gd name="T47" fmla="*/ 26 h 88"/>
                <a:gd name="T48" fmla="*/ 5 w 108"/>
                <a:gd name="T49" fmla="*/ 29 h 88"/>
                <a:gd name="T50" fmla="*/ 0 w 108"/>
                <a:gd name="T51" fmla="*/ 32 h 88"/>
                <a:gd name="T52" fmla="*/ 2 w 108"/>
                <a:gd name="T53" fmla="*/ 36 h 88"/>
                <a:gd name="T54" fmla="*/ 1 w 108"/>
                <a:gd name="T55" fmla="*/ 41 h 88"/>
                <a:gd name="T56" fmla="*/ 6 w 108"/>
                <a:gd name="T57" fmla="*/ 39 h 88"/>
                <a:gd name="T58" fmla="*/ 3 w 108"/>
                <a:gd name="T59" fmla="*/ 43 h 88"/>
                <a:gd name="T60" fmla="*/ 3 w 108"/>
                <a:gd name="T61" fmla="*/ 47 h 88"/>
                <a:gd name="T62" fmla="*/ 6 w 108"/>
                <a:gd name="T63" fmla="*/ 50 h 88"/>
                <a:gd name="T64" fmla="*/ 12 w 108"/>
                <a:gd name="T65" fmla="*/ 51 h 88"/>
                <a:gd name="T66" fmla="*/ 8 w 108"/>
                <a:gd name="T67" fmla="*/ 52 h 88"/>
                <a:gd name="T68" fmla="*/ 6 w 108"/>
                <a:gd name="T69" fmla="*/ 58 h 88"/>
                <a:gd name="T70" fmla="*/ 9 w 108"/>
                <a:gd name="T71" fmla="*/ 60 h 88"/>
                <a:gd name="T72" fmla="*/ 16 w 108"/>
                <a:gd name="T73" fmla="*/ 67 h 88"/>
                <a:gd name="T74" fmla="*/ 24 w 108"/>
                <a:gd name="T75" fmla="*/ 71 h 88"/>
                <a:gd name="T76" fmla="*/ 26 w 108"/>
                <a:gd name="T77" fmla="*/ 65 h 88"/>
                <a:gd name="T78" fmla="*/ 32 w 108"/>
                <a:gd name="T79" fmla="*/ 63 h 88"/>
                <a:gd name="T80" fmla="*/ 32 w 108"/>
                <a:gd name="T81" fmla="*/ 72 h 88"/>
                <a:gd name="T82" fmla="*/ 31 w 108"/>
                <a:gd name="T83" fmla="*/ 83 h 88"/>
                <a:gd name="T84" fmla="*/ 40 w 108"/>
                <a:gd name="T85" fmla="*/ 77 h 88"/>
                <a:gd name="T86" fmla="*/ 51 w 108"/>
                <a:gd name="T87" fmla="*/ 74 h 88"/>
                <a:gd name="T88" fmla="*/ 62 w 108"/>
                <a:gd name="T89" fmla="*/ 75 h 88"/>
                <a:gd name="T90" fmla="*/ 76 w 108"/>
                <a:gd name="T91" fmla="*/ 82 h 88"/>
                <a:gd name="T92" fmla="*/ 85 w 108"/>
                <a:gd name="T93" fmla="*/ 87 h 88"/>
                <a:gd name="T94" fmla="*/ 90 w 108"/>
                <a:gd name="T95" fmla="*/ 83 h 88"/>
                <a:gd name="T96" fmla="*/ 102 w 108"/>
                <a:gd name="T97" fmla="*/ 8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" h="88">
                  <a:moveTo>
                    <a:pt x="101" y="81"/>
                  </a:moveTo>
                  <a:cubicBezTo>
                    <a:pt x="101" y="81"/>
                    <a:pt x="101" y="79"/>
                    <a:pt x="100" y="78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2"/>
                    <a:pt x="102" y="69"/>
                    <a:pt x="102" y="69"/>
                  </a:cubicBezTo>
                  <a:cubicBezTo>
                    <a:pt x="103" y="68"/>
                    <a:pt x="104" y="67"/>
                    <a:pt x="107" y="67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7" y="66"/>
                    <a:pt x="106" y="65"/>
                    <a:pt x="105" y="65"/>
                  </a:cubicBezTo>
                  <a:cubicBezTo>
                    <a:pt x="105" y="65"/>
                    <a:pt x="105" y="64"/>
                    <a:pt x="105" y="64"/>
                  </a:cubicBezTo>
                  <a:cubicBezTo>
                    <a:pt x="103" y="64"/>
                    <a:pt x="103" y="62"/>
                    <a:pt x="103" y="61"/>
                  </a:cubicBezTo>
                  <a:cubicBezTo>
                    <a:pt x="103" y="60"/>
                    <a:pt x="103" y="59"/>
                    <a:pt x="103" y="59"/>
                  </a:cubicBezTo>
                  <a:cubicBezTo>
                    <a:pt x="102" y="59"/>
                    <a:pt x="102" y="58"/>
                    <a:pt x="101" y="58"/>
                  </a:cubicBezTo>
                  <a:cubicBezTo>
                    <a:pt x="101" y="58"/>
                    <a:pt x="100" y="58"/>
                    <a:pt x="100" y="57"/>
                  </a:cubicBezTo>
                  <a:cubicBezTo>
                    <a:pt x="100" y="57"/>
                    <a:pt x="99" y="56"/>
                    <a:pt x="98" y="55"/>
                  </a:cubicBezTo>
                  <a:cubicBezTo>
                    <a:pt x="97" y="54"/>
                    <a:pt x="97" y="53"/>
                    <a:pt x="96" y="53"/>
                  </a:cubicBezTo>
                  <a:cubicBezTo>
                    <a:pt x="95" y="51"/>
                    <a:pt x="95" y="49"/>
                    <a:pt x="95" y="47"/>
                  </a:cubicBezTo>
                  <a:cubicBezTo>
                    <a:pt x="95" y="47"/>
                    <a:pt x="95" y="46"/>
                    <a:pt x="95" y="46"/>
                  </a:cubicBezTo>
                  <a:cubicBezTo>
                    <a:pt x="92" y="44"/>
                    <a:pt x="91" y="41"/>
                    <a:pt x="91" y="38"/>
                  </a:cubicBezTo>
                  <a:cubicBezTo>
                    <a:pt x="90" y="37"/>
                    <a:pt x="90" y="36"/>
                    <a:pt x="90" y="35"/>
                  </a:cubicBezTo>
                  <a:cubicBezTo>
                    <a:pt x="87" y="32"/>
                    <a:pt x="88" y="29"/>
                    <a:pt x="88" y="27"/>
                  </a:cubicBezTo>
                  <a:cubicBezTo>
                    <a:pt x="89" y="27"/>
                    <a:pt x="89" y="26"/>
                    <a:pt x="89" y="26"/>
                  </a:cubicBezTo>
                  <a:cubicBezTo>
                    <a:pt x="89" y="25"/>
                    <a:pt x="90" y="23"/>
                    <a:pt x="90" y="22"/>
                  </a:cubicBezTo>
                  <a:cubicBezTo>
                    <a:pt x="91" y="19"/>
                    <a:pt x="93" y="15"/>
                    <a:pt x="93" y="10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"/>
                    <a:pt x="89" y="0"/>
                    <a:pt x="87" y="1"/>
                  </a:cubicBezTo>
                  <a:cubicBezTo>
                    <a:pt x="86" y="1"/>
                    <a:pt x="85" y="1"/>
                    <a:pt x="85" y="1"/>
                  </a:cubicBezTo>
                  <a:cubicBezTo>
                    <a:pt x="85" y="1"/>
                    <a:pt x="82" y="1"/>
                    <a:pt x="81" y="2"/>
                  </a:cubicBezTo>
                  <a:cubicBezTo>
                    <a:pt x="79" y="2"/>
                    <a:pt x="76" y="3"/>
                    <a:pt x="76" y="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8" y="2"/>
                    <a:pt x="57" y="1"/>
                  </a:cubicBezTo>
                  <a:cubicBezTo>
                    <a:pt x="56" y="1"/>
                    <a:pt x="56" y="2"/>
                    <a:pt x="55" y="2"/>
                  </a:cubicBezTo>
                  <a:cubicBezTo>
                    <a:pt x="55" y="2"/>
                    <a:pt x="53" y="2"/>
                    <a:pt x="53" y="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5" y="2"/>
                    <a:pt x="45" y="1"/>
                  </a:cubicBezTo>
                  <a:cubicBezTo>
                    <a:pt x="44" y="1"/>
                    <a:pt x="44" y="2"/>
                    <a:pt x="44" y="2"/>
                  </a:cubicBezTo>
                  <a:cubicBezTo>
                    <a:pt x="44" y="2"/>
                    <a:pt x="45" y="4"/>
                    <a:pt x="45" y="5"/>
                  </a:cubicBezTo>
                  <a:cubicBezTo>
                    <a:pt x="44" y="6"/>
                    <a:pt x="43" y="5"/>
                    <a:pt x="43" y="5"/>
                  </a:cubicBezTo>
                  <a:cubicBezTo>
                    <a:pt x="42" y="5"/>
                    <a:pt x="41" y="3"/>
                    <a:pt x="41" y="3"/>
                  </a:cubicBezTo>
                  <a:cubicBezTo>
                    <a:pt x="41" y="2"/>
                    <a:pt x="40" y="4"/>
                    <a:pt x="40" y="4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39" y="10"/>
                    <a:pt x="38" y="10"/>
                  </a:cubicBezTo>
                  <a:cubicBezTo>
                    <a:pt x="37" y="10"/>
                    <a:pt x="34" y="10"/>
                    <a:pt x="34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6" y="11"/>
                    <a:pt x="26" y="10"/>
                  </a:cubicBezTo>
                  <a:cubicBezTo>
                    <a:pt x="25" y="9"/>
                    <a:pt x="25" y="12"/>
                    <a:pt x="25" y="12"/>
                  </a:cubicBezTo>
                  <a:cubicBezTo>
                    <a:pt x="25" y="12"/>
                    <a:pt x="27" y="13"/>
                    <a:pt x="27" y="14"/>
                  </a:cubicBezTo>
                  <a:cubicBezTo>
                    <a:pt x="27" y="15"/>
                    <a:pt x="25" y="15"/>
                    <a:pt x="25" y="15"/>
                  </a:cubicBezTo>
                  <a:cubicBezTo>
                    <a:pt x="25" y="15"/>
                    <a:pt x="23" y="16"/>
                    <a:pt x="22" y="16"/>
                  </a:cubicBezTo>
                  <a:cubicBezTo>
                    <a:pt x="21" y="16"/>
                    <a:pt x="22" y="16"/>
                    <a:pt x="19" y="16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7"/>
                    <a:pt x="17" y="18"/>
                    <a:pt x="17" y="19"/>
                  </a:cubicBezTo>
                  <a:cubicBezTo>
                    <a:pt x="17" y="20"/>
                    <a:pt x="14" y="20"/>
                    <a:pt x="14" y="20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3" y="21"/>
                    <a:pt x="13" y="21"/>
                  </a:cubicBezTo>
                  <a:cubicBezTo>
                    <a:pt x="12" y="21"/>
                    <a:pt x="11" y="21"/>
                    <a:pt x="10" y="21"/>
                  </a:cubicBezTo>
                  <a:cubicBezTo>
                    <a:pt x="9" y="22"/>
                    <a:pt x="11" y="23"/>
                    <a:pt x="12" y="24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3" y="27"/>
                    <a:pt x="12" y="26"/>
                    <a:pt x="11" y="26"/>
                  </a:cubicBezTo>
                  <a:cubicBezTo>
                    <a:pt x="11" y="26"/>
                    <a:pt x="10" y="27"/>
                    <a:pt x="10" y="27"/>
                  </a:cubicBezTo>
                  <a:cubicBezTo>
                    <a:pt x="9" y="27"/>
                    <a:pt x="7" y="27"/>
                    <a:pt x="6" y="27"/>
                  </a:cubicBezTo>
                  <a:cubicBezTo>
                    <a:pt x="5" y="27"/>
                    <a:pt x="5" y="29"/>
                    <a:pt x="5" y="2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2" y="30"/>
                    <a:pt x="1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11" y="48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3" y="50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ubicBezTo>
                    <a:pt x="10" y="51"/>
                    <a:pt x="10" y="50"/>
                    <a:pt x="9" y="50"/>
                  </a:cubicBezTo>
                  <a:cubicBezTo>
                    <a:pt x="8" y="50"/>
                    <a:pt x="8" y="52"/>
                    <a:pt x="8" y="52"/>
                  </a:cubicBezTo>
                  <a:cubicBezTo>
                    <a:pt x="7" y="52"/>
                    <a:pt x="6" y="51"/>
                    <a:pt x="6" y="51"/>
                  </a:cubicBezTo>
                  <a:cubicBezTo>
                    <a:pt x="5" y="51"/>
                    <a:pt x="6" y="52"/>
                    <a:pt x="6" y="54"/>
                  </a:cubicBezTo>
                  <a:cubicBezTo>
                    <a:pt x="6" y="55"/>
                    <a:pt x="6" y="57"/>
                    <a:pt x="6" y="58"/>
                  </a:cubicBezTo>
                  <a:cubicBezTo>
                    <a:pt x="7" y="58"/>
                    <a:pt x="7" y="59"/>
                    <a:pt x="7" y="60"/>
                  </a:cubicBezTo>
                  <a:cubicBezTo>
                    <a:pt x="7" y="60"/>
                    <a:pt x="8" y="58"/>
                    <a:pt x="8" y="58"/>
                  </a:cubicBezTo>
                  <a:cubicBezTo>
                    <a:pt x="9" y="58"/>
                    <a:pt x="9" y="60"/>
                    <a:pt x="9" y="60"/>
                  </a:cubicBezTo>
                  <a:cubicBezTo>
                    <a:pt x="9" y="60"/>
                    <a:pt x="12" y="64"/>
                    <a:pt x="13" y="65"/>
                  </a:cubicBezTo>
                  <a:cubicBezTo>
                    <a:pt x="14" y="67"/>
                    <a:pt x="14" y="67"/>
                    <a:pt x="15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8" y="67"/>
                    <a:pt x="18" y="67"/>
                  </a:cubicBezTo>
                  <a:cubicBezTo>
                    <a:pt x="19" y="67"/>
                    <a:pt x="21" y="68"/>
                    <a:pt x="21" y="68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71"/>
                    <a:pt x="24" y="68"/>
                    <a:pt x="25" y="68"/>
                  </a:cubicBezTo>
                  <a:cubicBezTo>
                    <a:pt x="25" y="68"/>
                    <a:pt x="26" y="68"/>
                    <a:pt x="27" y="67"/>
                  </a:cubicBezTo>
                  <a:cubicBezTo>
                    <a:pt x="27" y="66"/>
                    <a:pt x="26" y="65"/>
                    <a:pt x="26" y="65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8"/>
                    <a:pt x="32" y="70"/>
                    <a:pt x="32" y="72"/>
                  </a:cubicBezTo>
                  <a:cubicBezTo>
                    <a:pt x="33" y="74"/>
                    <a:pt x="33" y="75"/>
                    <a:pt x="33" y="76"/>
                  </a:cubicBezTo>
                  <a:cubicBezTo>
                    <a:pt x="33" y="76"/>
                    <a:pt x="32" y="78"/>
                    <a:pt x="32" y="79"/>
                  </a:cubicBezTo>
                  <a:cubicBezTo>
                    <a:pt x="31" y="81"/>
                    <a:pt x="31" y="83"/>
                    <a:pt x="31" y="83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3" y="83"/>
                    <a:pt x="36" y="81"/>
                    <a:pt x="36" y="8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86"/>
                    <a:pt x="83" y="88"/>
                    <a:pt x="85" y="87"/>
                  </a:cubicBezTo>
                  <a:cubicBezTo>
                    <a:pt x="85" y="87"/>
                    <a:pt x="86" y="86"/>
                    <a:pt x="87" y="86"/>
                  </a:cubicBezTo>
                  <a:cubicBezTo>
                    <a:pt x="88" y="84"/>
                    <a:pt x="89" y="83"/>
                    <a:pt x="89" y="83"/>
                  </a:cubicBezTo>
                  <a:cubicBezTo>
                    <a:pt x="90" y="83"/>
                    <a:pt x="90" y="83"/>
                    <a:pt x="90" y="83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8" y="82"/>
                    <a:pt x="98" y="82"/>
                    <a:pt x="98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1" y="82"/>
                    <a:pt x="101" y="81"/>
                    <a:pt x="101" y="81"/>
                  </a:cubicBezTo>
                  <a:close/>
                </a:path>
              </a:pathLst>
            </a:custGeom>
            <a:solidFill>
              <a:srgbClr val="BFBFBF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4" name="Freeform 230">
              <a:extLst>
                <a:ext uri="{FF2B5EF4-FFF2-40B4-BE49-F238E27FC236}">
                  <a16:creationId xmlns:a16="http://schemas.microsoft.com/office/drawing/2014/main" id="{20D74B58-5321-5F90-2AB7-B5B5FCA2E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002" y="2264458"/>
              <a:ext cx="107950" cy="107950"/>
            </a:xfrm>
            <a:custGeom>
              <a:avLst/>
              <a:gdLst>
                <a:gd name="T0" fmla="*/ 32 w 34"/>
                <a:gd name="T1" fmla="*/ 3 h 34"/>
                <a:gd name="T2" fmla="*/ 27 w 34"/>
                <a:gd name="T3" fmla="*/ 1 h 34"/>
                <a:gd name="T4" fmla="*/ 23 w 34"/>
                <a:gd name="T5" fmla="*/ 0 h 34"/>
                <a:gd name="T6" fmla="*/ 20 w 34"/>
                <a:gd name="T7" fmla="*/ 1 h 34"/>
                <a:gd name="T8" fmla="*/ 17 w 34"/>
                <a:gd name="T9" fmla="*/ 1 h 34"/>
                <a:gd name="T10" fmla="*/ 15 w 34"/>
                <a:gd name="T11" fmla="*/ 3 h 34"/>
                <a:gd name="T12" fmla="*/ 10 w 34"/>
                <a:gd name="T13" fmla="*/ 4 h 34"/>
                <a:gd name="T14" fmla="*/ 10 w 34"/>
                <a:gd name="T15" fmla="*/ 7 h 34"/>
                <a:gd name="T16" fmla="*/ 8 w 34"/>
                <a:gd name="T17" fmla="*/ 6 h 34"/>
                <a:gd name="T18" fmla="*/ 6 w 34"/>
                <a:gd name="T19" fmla="*/ 9 h 34"/>
                <a:gd name="T20" fmla="*/ 6 w 34"/>
                <a:gd name="T21" fmla="*/ 12 h 34"/>
                <a:gd name="T22" fmla="*/ 3 w 34"/>
                <a:gd name="T23" fmla="*/ 8 h 34"/>
                <a:gd name="T24" fmla="*/ 1 w 34"/>
                <a:gd name="T25" fmla="*/ 9 h 34"/>
                <a:gd name="T26" fmla="*/ 0 w 34"/>
                <a:gd name="T27" fmla="*/ 9 h 34"/>
                <a:gd name="T28" fmla="*/ 2 w 34"/>
                <a:gd name="T29" fmla="*/ 11 h 34"/>
                <a:gd name="T30" fmla="*/ 5 w 34"/>
                <a:gd name="T31" fmla="*/ 13 h 34"/>
                <a:gd name="T32" fmla="*/ 3 w 34"/>
                <a:gd name="T33" fmla="*/ 16 h 34"/>
                <a:gd name="T34" fmla="*/ 2 w 34"/>
                <a:gd name="T35" fmla="*/ 17 h 34"/>
                <a:gd name="T36" fmla="*/ 5 w 34"/>
                <a:gd name="T37" fmla="*/ 20 h 34"/>
                <a:gd name="T38" fmla="*/ 7 w 34"/>
                <a:gd name="T39" fmla="*/ 21 h 34"/>
                <a:gd name="T40" fmla="*/ 8 w 34"/>
                <a:gd name="T41" fmla="*/ 22 h 34"/>
                <a:gd name="T42" fmla="*/ 10 w 34"/>
                <a:gd name="T43" fmla="*/ 24 h 34"/>
                <a:gd name="T44" fmla="*/ 9 w 34"/>
                <a:gd name="T45" fmla="*/ 27 h 34"/>
                <a:gd name="T46" fmla="*/ 8 w 34"/>
                <a:gd name="T47" fmla="*/ 30 h 34"/>
                <a:gd name="T48" fmla="*/ 9 w 34"/>
                <a:gd name="T49" fmla="*/ 34 h 34"/>
                <a:gd name="T50" fmla="*/ 13 w 34"/>
                <a:gd name="T51" fmla="*/ 30 h 34"/>
                <a:gd name="T52" fmla="*/ 13 w 34"/>
                <a:gd name="T53" fmla="*/ 27 h 34"/>
                <a:gd name="T54" fmla="*/ 12 w 34"/>
                <a:gd name="T55" fmla="*/ 22 h 34"/>
                <a:gd name="T56" fmla="*/ 15 w 34"/>
                <a:gd name="T57" fmla="*/ 19 h 34"/>
                <a:gd name="T58" fmla="*/ 18 w 34"/>
                <a:gd name="T59" fmla="*/ 17 h 34"/>
                <a:gd name="T60" fmla="*/ 21 w 34"/>
                <a:gd name="T61" fmla="*/ 18 h 34"/>
                <a:gd name="T62" fmla="*/ 23 w 34"/>
                <a:gd name="T63" fmla="*/ 17 h 34"/>
                <a:gd name="T64" fmla="*/ 22 w 34"/>
                <a:gd name="T65" fmla="*/ 15 h 34"/>
                <a:gd name="T66" fmla="*/ 25 w 34"/>
                <a:gd name="T67" fmla="*/ 12 h 34"/>
                <a:gd name="T68" fmla="*/ 26 w 34"/>
                <a:gd name="T69" fmla="*/ 10 h 34"/>
                <a:gd name="T70" fmla="*/ 28 w 34"/>
                <a:gd name="T71" fmla="*/ 8 h 34"/>
                <a:gd name="T72" fmla="*/ 30 w 34"/>
                <a:gd name="T73" fmla="*/ 7 h 34"/>
                <a:gd name="T74" fmla="*/ 30 w 34"/>
                <a:gd name="T75" fmla="*/ 4 h 34"/>
                <a:gd name="T76" fmla="*/ 34 w 34"/>
                <a:gd name="T77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" h="34">
                  <a:moveTo>
                    <a:pt x="33" y="4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21" y="0"/>
                    <a:pt x="20" y="1"/>
                    <a:pt x="20" y="1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3" y="3"/>
                    <a:pt x="12" y="3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0"/>
                    <a:pt x="5" y="9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4" y="13"/>
                    <a:pt x="5" y="13"/>
                  </a:cubicBezTo>
                  <a:cubicBezTo>
                    <a:pt x="5" y="14"/>
                    <a:pt x="5" y="15"/>
                    <a:pt x="5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7"/>
                    <a:pt x="3" y="17"/>
                    <a:pt x="2" y="17"/>
                  </a:cubicBezTo>
                  <a:cubicBezTo>
                    <a:pt x="2" y="18"/>
                    <a:pt x="3" y="19"/>
                    <a:pt x="3" y="19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0" y="26"/>
                    <a:pt x="9" y="27"/>
                  </a:cubicBezTo>
                  <a:cubicBezTo>
                    <a:pt x="9" y="27"/>
                    <a:pt x="9" y="28"/>
                    <a:pt x="8" y="28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8" y="32"/>
                    <a:pt x="8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1" y="33"/>
                    <a:pt x="11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29"/>
                    <a:pt x="13" y="28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20" y="17"/>
                  </a:cubicBezTo>
                  <a:cubicBezTo>
                    <a:pt x="21" y="17"/>
                    <a:pt x="21" y="17"/>
                    <a:pt x="21" y="18"/>
                  </a:cubicBezTo>
                  <a:cubicBezTo>
                    <a:pt x="21" y="18"/>
                    <a:pt x="22" y="18"/>
                    <a:pt x="23" y="18"/>
                  </a:cubicBezTo>
                  <a:cubicBezTo>
                    <a:pt x="23" y="18"/>
                    <a:pt x="23" y="17"/>
                    <a:pt x="23" y="17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7" y="10"/>
                    <a:pt x="28" y="9"/>
                  </a:cubicBezTo>
                  <a:cubicBezTo>
                    <a:pt x="29" y="9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7"/>
                    <a:pt x="30" y="7"/>
                  </a:cubicBezTo>
                  <a:cubicBezTo>
                    <a:pt x="30" y="6"/>
                    <a:pt x="29" y="6"/>
                    <a:pt x="29" y="5"/>
                  </a:cubicBezTo>
                  <a:cubicBezTo>
                    <a:pt x="29" y="5"/>
                    <a:pt x="30" y="4"/>
                    <a:pt x="30" y="4"/>
                  </a:cubicBezTo>
                  <a:cubicBezTo>
                    <a:pt x="30" y="4"/>
                    <a:pt x="32" y="6"/>
                    <a:pt x="32" y="6"/>
                  </a:cubicBezTo>
                  <a:cubicBezTo>
                    <a:pt x="33" y="6"/>
                    <a:pt x="33" y="5"/>
                    <a:pt x="34" y="5"/>
                  </a:cubicBezTo>
                  <a:cubicBezTo>
                    <a:pt x="34" y="5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BFBFBF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5" name="Freeform 231">
              <a:extLst>
                <a:ext uri="{FF2B5EF4-FFF2-40B4-BE49-F238E27FC236}">
                  <a16:creationId xmlns:a16="http://schemas.microsoft.com/office/drawing/2014/main" id="{68F4B73B-9026-DF9A-24C1-B443B2567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727" y="2248583"/>
              <a:ext cx="25400" cy="22225"/>
            </a:xfrm>
            <a:custGeom>
              <a:avLst/>
              <a:gdLst>
                <a:gd name="T0" fmla="*/ 6 w 8"/>
                <a:gd name="T1" fmla="*/ 3 h 7"/>
                <a:gd name="T2" fmla="*/ 5 w 8"/>
                <a:gd name="T3" fmla="*/ 1 h 7"/>
                <a:gd name="T4" fmla="*/ 3 w 8"/>
                <a:gd name="T5" fmla="*/ 0 h 7"/>
                <a:gd name="T6" fmla="*/ 1 w 8"/>
                <a:gd name="T7" fmla="*/ 1 h 7"/>
                <a:gd name="T8" fmla="*/ 1 w 8"/>
                <a:gd name="T9" fmla="*/ 3 h 7"/>
                <a:gd name="T10" fmla="*/ 0 w 8"/>
                <a:gd name="T11" fmla="*/ 4 h 7"/>
                <a:gd name="T12" fmla="*/ 1 w 8"/>
                <a:gd name="T13" fmla="*/ 5 h 7"/>
                <a:gd name="T14" fmla="*/ 3 w 8"/>
                <a:gd name="T15" fmla="*/ 5 h 7"/>
                <a:gd name="T16" fmla="*/ 7 w 8"/>
                <a:gd name="T17" fmla="*/ 5 h 7"/>
                <a:gd name="T18" fmla="*/ 7 w 8"/>
                <a:gd name="T19" fmla="*/ 4 h 7"/>
                <a:gd name="T20" fmla="*/ 6 w 8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7">
                  <a:moveTo>
                    <a:pt x="6" y="3"/>
                  </a:move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4" y="1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1" y="3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6" y="6"/>
                    <a:pt x="6" y="7"/>
                    <a:pt x="7" y="5"/>
                  </a:cubicBezTo>
                  <a:cubicBezTo>
                    <a:pt x="8" y="5"/>
                    <a:pt x="7" y="5"/>
                    <a:pt x="7" y="4"/>
                  </a:cubicBezTo>
                  <a:cubicBezTo>
                    <a:pt x="7" y="4"/>
                    <a:pt x="6" y="3"/>
                    <a:pt x="6" y="3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6" name="Freeform 232">
              <a:extLst>
                <a:ext uri="{FF2B5EF4-FFF2-40B4-BE49-F238E27FC236}">
                  <a16:creationId xmlns:a16="http://schemas.microsoft.com/office/drawing/2014/main" id="{31134AB5-9F5B-6CD3-CA31-4E293A040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127" y="2308909"/>
              <a:ext cx="544512" cy="322262"/>
            </a:xfrm>
            <a:custGeom>
              <a:avLst/>
              <a:gdLst>
                <a:gd name="T0" fmla="*/ 168 w 171"/>
                <a:gd name="T1" fmla="*/ 52 h 101"/>
                <a:gd name="T2" fmla="*/ 166 w 171"/>
                <a:gd name="T3" fmla="*/ 48 h 101"/>
                <a:gd name="T4" fmla="*/ 163 w 171"/>
                <a:gd name="T5" fmla="*/ 43 h 101"/>
                <a:gd name="T6" fmla="*/ 157 w 171"/>
                <a:gd name="T7" fmla="*/ 35 h 101"/>
                <a:gd name="T8" fmla="*/ 152 w 171"/>
                <a:gd name="T9" fmla="*/ 31 h 101"/>
                <a:gd name="T10" fmla="*/ 151 w 171"/>
                <a:gd name="T11" fmla="*/ 16 h 101"/>
                <a:gd name="T12" fmla="*/ 143 w 171"/>
                <a:gd name="T13" fmla="*/ 13 h 101"/>
                <a:gd name="T14" fmla="*/ 140 w 171"/>
                <a:gd name="T15" fmla="*/ 10 h 101"/>
                <a:gd name="T16" fmla="*/ 137 w 171"/>
                <a:gd name="T17" fmla="*/ 10 h 101"/>
                <a:gd name="T18" fmla="*/ 128 w 171"/>
                <a:gd name="T19" fmla="*/ 9 h 101"/>
                <a:gd name="T20" fmla="*/ 123 w 171"/>
                <a:gd name="T21" fmla="*/ 13 h 101"/>
                <a:gd name="T22" fmla="*/ 115 w 171"/>
                <a:gd name="T23" fmla="*/ 14 h 101"/>
                <a:gd name="T24" fmla="*/ 103 w 171"/>
                <a:gd name="T25" fmla="*/ 5 h 101"/>
                <a:gd name="T26" fmla="*/ 92 w 171"/>
                <a:gd name="T27" fmla="*/ 3 h 101"/>
                <a:gd name="T28" fmla="*/ 83 w 171"/>
                <a:gd name="T29" fmla="*/ 0 h 101"/>
                <a:gd name="T30" fmla="*/ 72 w 171"/>
                <a:gd name="T31" fmla="*/ 8 h 101"/>
                <a:gd name="T32" fmla="*/ 66 w 171"/>
                <a:gd name="T33" fmla="*/ 12 h 101"/>
                <a:gd name="T34" fmla="*/ 70 w 171"/>
                <a:gd name="T35" fmla="*/ 28 h 101"/>
                <a:gd name="T36" fmla="*/ 70 w 171"/>
                <a:gd name="T37" fmla="*/ 45 h 101"/>
                <a:gd name="T38" fmla="*/ 65 w 171"/>
                <a:gd name="T39" fmla="*/ 51 h 101"/>
                <a:gd name="T40" fmla="*/ 53 w 171"/>
                <a:gd name="T41" fmla="*/ 53 h 101"/>
                <a:gd name="T42" fmla="*/ 45 w 171"/>
                <a:gd name="T43" fmla="*/ 45 h 101"/>
                <a:gd name="T44" fmla="*/ 36 w 171"/>
                <a:gd name="T45" fmla="*/ 35 h 101"/>
                <a:gd name="T46" fmla="*/ 28 w 171"/>
                <a:gd name="T47" fmla="*/ 24 h 101"/>
                <a:gd name="T48" fmla="*/ 19 w 171"/>
                <a:gd name="T49" fmla="*/ 31 h 101"/>
                <a:gd name="T50" fmla="*/ 8 w 171"/>
                <a:gd name="T51" fmla="*/ 39 h 101"/>
                <a:gd name="T52" fmla="*/ 5 w 171"/>
                <a:gd name="T53" fmla="*/ 64 h 101"/>
                <a:gd name="T54" fmla="*/ 0 w 171"/>
                <a:gd name="T55" fmla="*/ 75 h 101"/>
                <a:gd name="T56" fmla="*/ 1 w 171"/>
                <a:gd name="T57" fmla="*/ 92 h 101"/>
                <a:gd name="T58" fmla="*/ 6 w 171"/>
                <a:gd name="T59" fmla="*/ 99 h 101"/>
                <a:gd name="T60" fmla="*/ 10 w 171"/>
                <a:gd name="T61" fmla="*/ 92 h 101"/>
                <a:gd name="T62" fmla="*/ 19 w 171"/>
                <a:gd name="T63" fmla="*/ 87 h 101"/>
                <a:gd name="T64" fmla="*/ 32 w 171"/>
                <a:gd name="T65" fmla="*/ 81 h 101"/>
                <a:gd name="T66" fmla="*/ 46 w 171"/>
                <a:gd name="T67" fmla="*/ 76 h 101"/>
                <a:gd name="T68" fmla="*/ 52 w 171"/>
                <a:gd name="T69" fmla="*/ 80 h 101"/>
                <a:gd name="T70" fmla="*/ 62 w 171"/>
                <a:gd name="T71" fmla="*/ 76 h 101"/>
                <a:gd name="T72" fmla="*/ 65 w 171"/>
                <a:gd name="T73" fmla="*/ 75 h 101"/>
                <a:gd name="T74" fmla="*/ 75 w 171"/>
                <a:gd name="T75" fmla="*/ 76 h 101"/>
                <a:gd name="T76" fmla="*/ 80 w 171"/>
                <a:gd name="T77" fmla="*/ 73 h 101"/>
                <a:gd name="T78" fmla="*/ 89 w 171"/>
                <a:gd name="T79" fmla="*/ 68 h 101"/>
                <a:gd name="T80" fmla="*/ 97 w 171"/>
                <a:gd name="T81" fmla="*/ 71 h 101"/>
                <a:gd name="T82" fmla="*/ 107 w 171"/>
                <a:gd name="T83" fmla="*/ 74 h 101"/>
                <a:gd name="T84" fmla="*/ 118 w 171"/>
                <a:gd name="T85" fmla="*/ 76 h 101"/>
                <a:gd name="T86" fmla="*/ 127 w 171"/>
                <a:gd name="T87" fmla="*/ 80 h 101"/>
                <a:gd name="T88" fmla="*/ 133 w 171"/>
                <a:gd name="T89" fmla="*/ 87 h 101"/>
                <a:gd name="T90" fmla="*/ 146 w 171"/>
                <a:gd name="T91" fmla="*/ 86 h 101"/>
                <a:gd name="T92" fmla="*/ 153 w 171"/>
                <a:gd name="T93" fmla="*/ 78 h 101"/>
                <a:gd name="T94" fmla="*/ 158 w 171"/>
                <a:gd name="T95" fmla="*/ 78 h 101"/>
                <a:gd name="T96" fmla="*/ 162 w 171"/>
                <a:gd name="T97" fmla="*/ 74 h 101"/>
                <a:gd name="T98" fmla="*/ 171 w 171"/>
                <a:gd name="T99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01">
                  <a:moveTo>
                    <a:pt x="171" y="58"/>
                  </a:moveTo>
                  <a:cubicBezTo>
                    <a:pt x="171" y="55"/>
                    <a:pt x="171" y="55"/>
                    <a:pt x="171" y="55"/>
                  </a:cubicBezTo>
                  <a:cubicBezTo>
                    <a:pt x="170" y="54"/>
                    <a:pt x="168" y="52"/>
                    <a:pt x="168" y="52"/>
                  </a:cubicBezTo>
                  <a:cubicBezTo>
                    <a:pt x="168" y="51"/>
                    <a:pt x="168" y="50"/>
                    <a:pt x="167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7" y="48"/>
                    <a:pt x="166" y="48"/>
                    <a:pt x="166" y="48"/>
                  </a:cubicBezTo>
                  <a:cubicBezTo>
                    <a:pt x="165" y="47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2" y="43"/>
                    <a:pt x="162" y="43"/>
                    <a:pt x="162" y="43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7" y="35"/>
                    <a:pt x="157" y="35"/>
                    <a:pt x="157" y="35"/>
                  </a:cubicBezTo>
                  <a:cubicBezTo>
                    <a:pt x="157" y="35"/>
                    <a:pt x="157" y="35"/>
                    <a:pt x="157" y="35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1" y="16"/>
                    <a:pt x="150" y="16"/>
                    <a:pt x="150" y="16"/>
                  </a:cubicBezTo>
                  <a:cubicBezTo>
                    <a:pt x="149" y="16"/>
                    <a:pt x="148" y="16"/>
                    <a:pt x="146" y="14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3" y="10"/>
                    <a:pt x="133" y="10"/>
                    <a:pt x="133" y="10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4" y="12"/>
                    <a:pt x="124" y="12"/>
                    <a:pt x="123" y="13"/>
                  </a:cubicBezTo>
                  <a:cubicBezTo>
                    <a:pt x="123" y="14"/>
                    <a:pt x="121" y="14"/>
                    <a:pt x="121" y="15"/>
                  </a:cubicBezTo>
                  <a:cubicBezTo>
                    <a:pt x="120" y="15"/>
                    <a:pt x="119" y="15"/>
                    <a:pt x="118" y="15"/>
                  </a:cubicBezTo>
                  <a:cubicBezTo>
                    <a:pt x="117" y="15"/>
                    <a:pt x="116" y="15"/>
                    <a:pt x="115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9"/>
                    <a:pt x="70" y="11"/>
                    <a:pt x="68" y="12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3"/>
                    <a:pt x="66" y="14"/>
                    <a:pt x="66" y="15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70" y="26"/>
                    <a:pt x="70" y="28"/>
                  </a:cubicBezTo>
                  <a:cubicBezTo>
                    <a:pt x="70" y="29"/>
                    <a:pt x="71" y="30"/>
                    <a:pt x="72" y="32"/>
                  </a:cubicBezTo>
                  <a:cubicBezTo>
                    <a:pt x="73" y="35"/>
                    <a:pt x="74" y="36"/>
                    <a:pt x="74" y="37"/>
                  </a:cubicBezTo>
                  <a:cubicBezTo>
                    <a:pt x="74" y="38"/>
                    <a:pt x="71" y="44"/>
                    <a:pt x="70" y="45"/>
                  </a:cubicBezTo>
                  <a:cubicBezTo>
                    <a:pt x="70" y="45"/>
                    <a:pt x="69" y="46"/>
                    <a:pt x="68" y="48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50"/>
                    <a:pt x="66" y="50"/>
                    <a:pt x="65" y="51"/>
                  </a:cubicBezTo>
                  <a:cubicBezTo>
                    <a:pt x="64" y="52"/>
                    <a:pt x="62" y="54"/>
                    <a:pt x="62" y="54"/>
                  </a:cubicBezTo>
                  <a:cubicBezTo>
                    <a:pt x="61" y="55"/>
                    <a:pt x="57" y="54"/>
                    <a:pt x="56" y="5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49" y="51"/>
                    <a:pt x="48" y="49"/>
                  </a:cubicBezTo>
                  <a:cubicBezTo>
                    <a:pt x="48" y="48"/>
                    <a:pt x="47" y="47"/>
                    <a:pt x="46" y="47"/>
                  </a:cubicBezTo>
                  <a:cubicBezTo>
                    <a:pt x="46" y="46"/>
                    <a:pt x="45" y="45"/>
                    <a:pt x="45" y="45"/>
                  </a:cubicBezTo>
                  <a:cubicBezTo>
                    <a:pt x="43" y="42"/>
                    <a:pt x="44" y="41"/>
                    <a:pt x="44" y="41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29"/>
                    <a:pt x="28" y="25"/>
                    <a:pt x="28" y="24"/>
                  </a:cubicBezTo>
                  <a:cubicBezTo>
                    <a:pt x="28" y="24"/>
                    <a:pt x="27" y="25"/>
                    <a:pt x="27" y="25"/>
                  </a:cubicBezTo>
                  <a:cubicBezTo>
                    <a:pt x="26" y="26"/>
                    <a:pt x="25" y="26"/>
                    <a:pt x="25" y="26"/>
                  </a:cubicBezTo>
                  <a:cubicBezTo>
                    <a:pt x="24" y="26"/>
                    <a:pt x="21" y="29"/>
                    <a:pt x="19" y="31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0" y="35"/>
                    <a:pt x="9" y="36"/>
                  </a:cubicBezTo>
                  <a:cubicBezTo>
                    <a:pt x="9" y="36"/>
                    <a:pt x="8" y="37"/>
                    <a:pt x="8" y="39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5" y="64"/>
                    <a:pt x="5" y="64"/>
                  </a:cubicBezTo>
                  <a:cubicBezTo>
                    <a:pt x="5" y="65"/>
                    <a:pt x="5" y="65"/>
                    <a:pt x="3" y="67"/>
                  </a:cubicBezTo>
                  <a:cubicBezTo>
                    <a:pt x="2" y="69"/>
                    <a:pt x="0" y="71"/>
                    <a:pt x="0" y="71"/>
                  </a:cubicBezTo>
                  <a:cubicBezTo>
                    <a:pt x="0" y="72"/>
                    <a:pt x="0" y="75"/>
                    <a:pt x="0" y="75"/>
                  </a:cubicBezTo>
                  <a:cubicBezTo>
                    <a:pt x="0" y="75"/>
                    <a:pt x="1" y="83"/>
                    <a:pt x="2" y="84"/>
                  </a:cubicBezTo>
                  <a:cubicBezTo>
                    <a:pt x="3" y="86"/>
                    <a:pt x="3" y="89"/>
                    <a:pt x="3" y="89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5"/>
                    <a:pt x="3" y="100"/>
                    <a:pt x="3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0"/>
                    <a:pt x="6" y="100"/>
                    <a:pt x="6" y="99"/>
                  </a:cubicBezTo>
                  <a:cubicBezTo>
                    <a:pt x="6" y="99"/>
                    <a:pt x="7" y="99"/>
                    <a:pt x="8" y="99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3" y="81"/>
                    <a:pt x="34" y="81"/>
                    <a:pt x="37" y="80"/>
                  </a:cubicBezTo>
                  <a:cubicBezTo>
                    <a:pt x="37" y="80"/>
                    <a:pt x="41" y="79"/>
                    <a:pt x="43" y="79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7"/>
                    <a:pt x="51" y="78"/>
                    <a:pt x="51" y="79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3" y="79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5"/>
                    <a:pt x="68" y="76"/>
                    <a:pt x="71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7" y="77"/>
                    <a:pt x="77" y="77"/>
                    <a:pt x="78" y="77"/>
                  </a:cubicBezTo>
                  <a:cubicBezTo>
                    <a:pt x="78" y="76"/>
                    <a:pt x="79" y="75"/>
                    <a:pt x="80" y="74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8"/>
                    <a:pt x="92" y="66"/>
                    <a:pt x="92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41" y="88"/>
                    <a:pt x="141" y="88"/>
                    <a:pt x="141" y="88"/>
                  </a:cubicBezTo>
                  <a:cubicBezTo>
                    <a:pt x="141" y="88"/>
                    <a:pt x="142" y="87"/>
                    <a:pt x="143" y="87"/>
                  </a:cubicBezTo>
                  <a:cubicBezTo>
                    <a:pt x="144" y="86"/>
                    <a:pt x="145" y="86"/>
                    <a:pt x="146" y="86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9" y="80"/>
                    <a:pt x="149" y="80"/>
                    <a:pt x="149" y="80"/>
                  </a:cubicBezTo>
                  <a:cubicBezTo>
                    <a:pt x="149" y="79"/>
                    <a:pt x="151" y="78"/>
                    <a:pt x="153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63" y="78"/>
                    <a:pt x="163" y="78"/>
                    <a:pt x="163" y="78"/>
                  </a:cubicBezTo>
                  <a:cubicBezTo>
                    <a:pt x="163" y="78"/>
                    <a:pt x="163" y="78"/>
                    <a:pt x="163" y="78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1" y="60"/>
                    <a:pt x="171" y="59"/>
                    <a:pt x="171" y="58"/>
                  </a:cubicBezTo>
                  <a:close/>
                </a:path>
              </a:pathLst>
            </a:custGeom>
            <a:solidFill>
              <a:srgbClr val="BFBFBF"/>
            </a:solidFill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7" name="Freeform 235">
              <a:extLst>
                <a:ext uri="{FF2B5EF4-FFF2-40B4-BE49-F238E27FC236}">
                  <a16:creationId xmlns:a16="http://schemas.microsoft.com/office/drawing/2014/main" id="{8E87EEFF-D899-35A3-086F-B1CD32346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9590" y="2508932"/>
              <a:ext cx="722313" cy="676274"/>
            </a:xfrm>
            <a:custGeom>
              <a:avLst/>
              <a:gdLst>
                <a:gd name="T0" fmla="*/ 21 w 227"/>
                <a:gd name="T1" fmla="*/ 158 h 212"/>
                <a:gd name="T2" fmla="*/ 20 w 227"/>
                <a:gd name="T3" fmla="*/ 168 h 212"/>
                <a:gd name="T4" fmla="*/ 10 w 227"/>
                <a:gd name="T5" fmla="*/ 180 h 212"/>
                <a:gd name="T6" fmla="*/ 14 w 227"/>
                <a:gd name="T7" fmla="*/ 190 h 212"/>
                <a:gd name="T8" fmla="*/ 21 w 227"/>
                <a:gd name="T9" fmla="*/ 199 h 212"/>
                <a:gd name="T10" fmla="*/ 21 w 227"/>
                <a:gd name="T11" fmla="*/ 212 h 212"/>
                <a:gd name="T12" fmla="*/ 32 w 227"/>
                <a:gd name="T13" fmla="*/ 209 h 212"/>
                <a:gd name="T14" fmla="*/ 37 w 227"/>
                <a:gd name="T15" fmla="*/ 201 h 212"/>
                <a:gd name="T16" fmla="*/ 60 w 227"/>
                <a:gd name="T17" fmla="*/ 190 h 212"/>
                <a:gd name="T18" fmla="*/ 95 w 227"/>
                <a:gd name="T19" fmla="*/ 188 h 212"/>
                <a:gd name="T20" fmla="*/ 112 w 227"/>
                <a:gd name="T21" fmla="*/ 188 h 212"/>
                <a:gd name="T22" fmla="*/ 121 w 227"/>
                <a:gd name="T23" fmla="*/ 190 h 212"/>
                <a:gd name="T24" fmla="*/ 130 w 227"/>
                <a:gd name="T25" fmla="*/ 189 h 212"/>
                <a:gd name="T26" fmla="*/ 145 w 227"/>
                <a:gd name="T27" fmla="*/ 187 h 212"/>
                <a:gd name="T28" fmla="*/ 164 w 227"/>
                <a:gd name="T29" fmla="*/ 180 h 212"/>
                <a:gd name="T30" fmla="*/ 175 w 227"/>
                <a:gd name="T31" fmla="*/ 184 h 212"/>
                <a:gd name="T32" fmla="*/ 191 w 227"/>
                <a:gd name="T33" fmla="*/ 177 h 212"/>
                <a:gd name="T34" fmla="*/ 203 w 227"/>
                <a:gd name="T35" fmla="*/ 182 h 212"/>
                <a:gd name="T36" fmla="*/ 202 w 227"/>
                <a:gd name="T37" fmla="*/ 143 h 212"/>
                <a:gd name="T38" fmla="*/ 218 w 227"/>
                <a:gd name="T39" fmla="*/ 137 h 212"/>
                <a:gd name="T40" fmla="*/ 213 w 227"/>
                <a:gd name="T41" fmla="*/ 130 h 212"/>
                <a:gd name="T42" fmla="*/ 206 w 227"/>
                <a:gd name="T43" fmla="*/ 118 h 212"/>
                <a:gd name="T44" fmla="*/ 201 w 227"/>
                <a:gd name="T45" fmla="*/ 111 h 212"/>
                <a:gd name="T46" fmla="*/ 203 w 227"/>
                <a:gd name="T47" fmla="*/ 94 h 212"/>
                <a:gd name="T48" fmla="*/ 217 w 227"/>
                <a:gd name="T49" fmla="*/ 93 h 212"/>
                <a:gd name="T50" fmla="*/ 227 w 227"/>
                <a:gd name="T51" fmla="*/ 82 h 212"/>
                <a:gd name="T52" fmla="*/ 216 w 227"/>
                <a:gd name="T53" fmla="*/ 73 h 212"/>
                <a:gd name="T54" fmla="*/ 208 w 227"/>
                <a:gd name="T55" fmla="*/ 70 h 212"/>
                <a:gd name="T56" fmla="*/ 196 w 227"/>
                <a:gd name="T57" fmla="*/ 61 h 212"/>
                <a:gd name="T58" fmla="*/ 179 w 227"/>
                <a:gd name="T59" fmla="*/ 50 h 212"/>
                <a:gd name="T60" fmla="*/ 174 w 227"/>
                <a:gd name="T61" fmla="*/ 43 h 212"/>
                <a:gd name="T62" fmla="*/ 164 w 227"/>
                <a:gd name="T63" fmla="*/ 29 h 212"/>
                <a:gd name="T64" fmla="*/ 158 w 227"/>
                <a:gd name="T65" fmla="*/ 15 h 212"/>
                <a:gd name="T66" fmla="*/ 154 w 227"/>
                <a:gd name="T67" fmla="*/ 6 h 212"/>
                <a:gd name="T68" fmla="*/ 136 w 227"/>
                <a:gd name="T69" fmla="*/ 2 h 212"/>
                <a:gd name="T70" fmla="*/ 124 w 227"/>
                <a:gd name="T71" fmla="*/ 11 h 212"/>
                <a:gd name="T72" fmla="*/ 119 w 227"/>
                <a:gd name="T73" fmla="*/ 7 h 212"/>
                <a:gd name="T74" fmla="*/ 108 w 227"/>
                <a:gd name="T75" fmla="*/ 5 h 212"/>
                <a:gd name="T76" fmla="*/ 97 w 227"/>
                <a:gd name="T77" fmla="*/ 2 h 212"/>
                <a:gd name="T78" fmla="*/ 92 w 227"/>
                <a:gd name="T79" fmla="*/ 4 h 212"/>
                <a:gd name="T80" fmla="*/ 86 w 227"/>
                <a:gd name="T81" fmla="*/ 1 h 212"/>
                <a:gd name="T82" fmla="*/ 79 w 227"/>
                <a:gd name="T83" fmla="*/ 11 h 212"/>
                <a:gd name="T84" fmla="*/ 69 w 227"/>
                <a:gd name="T85" fmla="*/ 18 h 212"/>
                <a:gd name="T86" fmla="*/ 59 w 227"/>
                <a:gd name="T87" fmla="*/ 26 h 212"/>
                <a:gd name="T88" fmla="*/ 57 w 227"/>
                <a:gd name="T89" fmla="*/ 42 h 212"/>
                <a:gd name="T90" fmla="*/ 63 w 227"/>
                <a:gd name="T91" fmla="*/ 47 h 212"/>
                <a:gd name="T92" fmla="*/ 54 w 227"/>
                <a:gd name="T93" fmla="*/ 59 h 212"/>
                <a:gd name="T94" fmla="*/ 45 w 227"/>
                <a:gd name="T95" fmla="*/ 70 h 212"/>
                <a:gd name="T96" fmla="*/ 47 w 227"/>
                <a:gd name="T97" fmla="*/ 89 h 212"/>
                <a:gd name="T98" fmla="*/ 46 w 227"/>
                <a:gd name="T99" fmla="*/ 96 h 212"/>
                <a:gd name="T100" fmla="*/ 37 w 227"/>
                <a:gd name="T101" fmla="*/ 96 h 212"/>
                <a:gd name="T102" fmla="*/ 29 w 227"/>
                <a:gd name="T103" fmla="*/ 102 h 212"/>
                <a:gd name="T104" fmla="*/ 18 w 227"/>
                <a:gd name="T105" fmla="*/ 113 h 212"/>
                <a:gd name="T106" fmla="*/ 1 w 227"/>
                <a:gd name="T107" fmla="*/ 11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7" h="212">
                  <a:moveTo>
                    <a:pt x="11" y="138"/>
                  </a:moveTo>
                  <a:cubicBezTo>
                    <a:pt x="17" y="147"/>
                    <a:pt x="17" y="147"/>
                    <a:pt x="17" y="147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9" y="155"/>
                    <a:pt x="20" y="157"/>
                    <a:pt x="21" y="158"/>
                  </a:cubicBezTo>
                  <a:cubicBezTo>
                    <a:pt x="21" y="158"/>
                    <a:pt x="21" y="159"/>
                    <a:pt x="21" y="160"/>
                  </a:cubicBezTo>
                  <a:cubicBezTo>
                    <a:pt x="21" y="161"/>
                    <a:pt x="21" y="161"/>
                    <a:pt x="21" y="162"/>
                  </a:cubicBezTo>
                  <a:cubicBezTo>
                    <a:pt x="21" y="162"/>
                    <a:pt x="21" y="162"/>
                    <a:pt x="21" y="162"/>
                  </a:cubicBezTo>
                  <a:cubicBezTo>
                    <a:pt x="22" y="165"/>
                    <a:pt x="22" y="167"/>
                    <a:pt x="20" y="168"/>
                  </a:cubicBezTo>
                  <a:cubicBezTo>
                    <a:pt x="20" y="169"/>
                    <a:pt x="19" y="171"/>
                    <a:pt x="17" y="173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10" y="180"/>
                    <a:pt x="10" y="180"/>
                    <a:pt x="10" y="180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8" y="189"/>
                    <a:pt x="14" y="190"/>
                    <a:pt x="14" y="190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20" y="193"/>
                    <a:pt x="20" y="193"/>
                    <a:pt x="20" y="193"/>
                  </a:cubicBezTo>
                  <a:cubicBezTo>
                    <a:pt x="21" y="198"/>
                    <a:pt x="21" y="198"/>
                    <a:pt x="21" y="198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1" y="205"/>
                    <a:pt x="21" y="205"/>
                    <a:pt x="21" y="206"/>
                  </a:cubicBezTo>
                  <a:cubicBezTo>
                    <a:pt x="21" y="206"/>
                    <a:pt x="21" y="210"/>
                    <a:pt x="21" y="211"/>
                  </a:cubicBezTo>
                  <a:cubicBezTo>
                    <a:pt x="21" y="211"/>
                    <a:pt x="21" y="211"/>
                    <a:pt x="21" y="211"/>
                  </a:cubicBezTo>
                  <a:cubicBezTo>
                    <a:pt x="21" y="211"/>
                    <a:pt x="21" y="212"/>
                    <a:pt x="21" y="212"/>
                  </a:cubicBezTo>
                  <a:cubicBezTo>
                    <a:pt x="24" y="210"/>
                    <a:pt x="24" y="210"/>
                    <a:pt x="24" y="210"/>
                  </a:cubicBezTo>
                  <a:cubicBezTo>
                    <a:pt x="25" y="211"/>
                    <a:pt x="25" y="211"/>
                    <a:pt x="25" y="211"/>
                  </a:cubicBezTo>
                  <a:cubicBezTo>
                    <a:pt x="25" y="211"/>
                    <a:pt x="27" y="211"/>
                    <a:pt x="29" y="212"/>
                  </a:cubicBezTo>
                  <a:cubicBezTo>
                    <a:pt x="30" y="210"/>
                    <a:pt x="31" y="209"/>
                    <a:pt x="32" y="209"/>
                  </a:cubicBezTo>
                  <a:cubicBezTo>
                    <a:pt x="32" y="209"/>
                    <a:pt x="32" y="209"/>
                    <a:pt x="32" y="210"/>
                  </a:cubicBezTo>
                  <a:cubicBezTo>
                    <a:pt x="33" y="209"/>
                    <a:pt x="34" y="206"/>
                    <a:pt x="34" y="206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7" y="199"/>
                    <a:pt x="37" y="199"/>
                    <a:pt x="37" y="199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54" y="194"/>
                    <a:pt x="54" y="194"/>
                    <a:pt x="54" y="194"/>
                  </a:cubicBezTo>
                  <a:cubicBezTo>
                    <a:pt x="60" y="190"/>
                    <a:pt x="60" y="190"/>
                    <a:pt x="60" y="190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188"/>
                    <a:pt x="96" y="188"/>
                    <a:pt x="96" y="188"/>
                  </a:cubicBezTo>
                  <a:cubicBezTo>
                    <a:pt x="97" y="189"/>
                    <a:pt x="100" y="189"/>
                    <a:pt x="101" y="189"/>
                  </a:cubicBezTo>
                  <a:cubicBezTo>
                    <a:pt x="103" y="189"/>
                    <a:pt x="111" y="188"/>
                    <a:pt x="112" y="188"/>
                  </a:cubicBezTo>
                  <a:cubicBezTo>
                    <a:pt x="112" y="188"/>
                    <a:pt x="112" y="188"/>
                    <a:pt x="112" y="188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8" y="193"/>
                    <a:pt x="118" y="193"/>
                    <a:pt x="118" y="193"/>
                  </a:cubicBezTo>
                  <a:cubicBezTo>
                    <a:pt x="119" y="192"/>
                    <a:pt x="120" y="191"/>
                    <a:pt x="121" y="190"/>
                  </a:cubicBezTo>
                  <a:cubicBezTo>
                    <a:pt x="121" y="190"/>
                    <a:pt x="121" y="190"/>
                    <a:pt x="121" y="190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4" y="190"/>
                    <a:pt x="127" y="192"/>
                    <a:pt x="127" y="192"/>
                  </a:cubicBezTo>
                  <a:cubicBezTo>
                    <a:pt x="129" y="193"/>
                    <a:pt x="129" y="193"/>
                    <a:pt x="129" y="193"/>
                  </a:cubicBezTo>
                  <a:cubicBezTo>
                    <a:pt x="130" y="189"/>
                    <a:pt x="130" y="189"/>
                    <a:pt x="130" y="189"/>
                  </a:cubicBezTo>
                  <a:cubicBezTo>
                    <a:pt x="135" y="190"/>
                    <a:pt x="135" y="190"/>
                    <a:pt x="135" y="190"/>
                  </a:cubicBezTo>
                  <a:cubicBezTo>
                    <a:pt x="140" y="185"/>
                    <a:pt x="140" y="185"/>
                    <a:pt x="140" y="185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5" y="187"/>
                    <a:pt x="145" y="187"/>
                    <a:pt x="145" y="187"/>
                  </a:cubicBezTo>
                  <a:cubicBezTo>
                    <a:pt x="149" y="184"/>
                    <a:pt x="149" y="184"/>
                    <a:pt x="149" y="184"/>
                  </a:cubicBezTo>
                  <a:cubicBezTo>
                    <a:pt x="153" y="187"/>
                    <a:pt x="153" y="187"/>
                    <a:pt x="153" y="187"/>
                  </a:cubicBezTo>
                  <a:cubicBezTo>
                    <a:pt x="153" y="185"/>
                    <a:pt x="155" y="184"/>
                    <a:pt x="158" y="183"/>
                  </a:cubicBezTo>
                  <a:cubicBezTo>
                    <a:pt x="159" y="182"/>
                    <a:pt x="162" y="180"/>
                    <a:pt x="164" y="180"/>
                  </a:cubicBezTo>
                  <a:cubicBezTo>
                    <a:pt x="166" y="180"/>
                    <a:pt x="168" y="181"/>
                    <a:pt x="168" y="182"/>
                  </a:cubicBezTo>
                  <a:cubicBezTo>
                    <a:pt x="169" y="183"/>
                    <a:pt x="170" y="183"/>
                    <a:pt x="171" y="185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5" y="184"/>
                    <a:pt x="175" y="184"/>
                    <a:pt x="175" y="184"/>
                  </a:cubicBezTo>
                  <a:cubicBezTo>
                    <a:pt x="177" y="181"/>
                    <a:pt x="177" y="181"/>
                    <a:pt x="177" y="181"/>
                  </a:cubicBezTo>
                  <a:cubicBezTo>
                    <a:pt x="180" y="181"/>
                    <a:pt x="180" y="181"/>
                    <a:pt x="180" y="181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91" y="177"/>
                    <a:pt x="191" y="177"/>
                    <a:pt x="191" y="177"/>
                  </a:cubicBezTo>
                  <a:cubicBezTo>
                    <a:pt x="197" y="179"/>
                    <a:pt x="197" y="179"/>
                    <a:pt x="197" y="179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202" y="183"/>
                    <a:pt x="202" y="183"/>
                    <a:pt x="202" y="183"/>
                  </a:cubicBezTo>
                  <a:cubicBezTo>
                    <a:pt x="203" y="182"/>
                    <a:pt x="203" y="182"/>
                    <a:pt x="203" y="182"/>
                  </a:cubicBezTo>
                  <a:cubicBezTo>
                    <a:pt x="201" y="179"/>
                    <a:pt x="201" y="179"/>
                    <a:pt x="201" y="179"/>
                  </a:cubicBezTo>
                  <a:cubicBezTo>
                    <a:pt x="196" y="168"/>
                    <a:pt x="196" y="168"/>
                    <a:pt x="196" y="168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6" y="138"/>
                    <a:pt x="216" y="138"/>
                    <a:pt x="216" y="138"/>
                  </a:cubicBezTo>
                  <a:cubicBezTo>
                    <a:pt x="219" y="137"/>
                    <a:pt x="219" y="137"/>
                    <a:pt x="219" y="137"/>
                  </a:cubicBezTo>
                  <a:cubicBezTo>
                    <a:pt x="218" y="137"/>
                    <a:pt x="218" y="137"/>
                    <a:pt x="218" y="137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6" y="135"/>
                    <a:pt x="216" y="135"/>
                    <a:pt x="216" y="135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13" y="130"/>
                    <a:pt x="213" y="130"/>
                    <a:pt x="213" y="130"/>
                  </a:cubicBezTo>
                  <a:cubicBezTo>
                    <a:pt x="210" y="123"/>
                    <a:pt x="210" y="123"/>
                    <a:pt x="210" y="123"/>
                  </a:cubicBezTo>
                  <a:cubicBezTo>
                    <a:pt x="210" y="122"/>
                    <a:pt x="210" y="122"/>
                    <a:pt x="210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06" y="118"/>
                    <a:pt x="206" y="118"/>
                    <a:pt x="206" y="118"/>
                  </a:cubicBezTo>
                  <a:cubicBezTo>
                    <a:pt x="208" y="115"/>
                    <a:pt x="208" y="115"/>
                    <a:pt x="208" y="115"/>
                  </a:cubicBezTo>
                  <a:cubicBezTo>
                    <a:pt x="207" y="114"/>
                    <a:pt x="207" y="114"/>
                    <a:pt x="207" y="114"/>
                  </a:cubicBezTo>
                  <a:cubicBezTo>
                    <a:pt x="205" y="112"/>
                    <a:pt x="205" y="112"/>
                    <a:pt x="205" y="112"/>
                  </a:cubicBezTo>
                  <a:cubicBezTo>
                    <a:pt x="201" y="111"/>
                    <a:pt x="201" y="111"/>
                    <a:pt x="201" y="111"/>
                  </a:cubicBezTo>
                  <a:cubicBezTo>
                    <a:pt x="197" y="107"/>
                    <a:pt x="197" y="107"/>
                    <a:pt x="197" y="107"/>
                  </a:cubicBezTo>
                  <a:cubicBezTo>
                    <a:pt x="196" y="104"/>
                    <a:pt x="196" y="104"/>
                    <a:pt x="196" y="104"/>
                  </a:cubicBezTo>
                  <a:cubicBezTo>
                    <a:pt x="198" y="97"/>
                    <a:pt x="198" y="97"/>
                    <a:pt x="198" y="97"/>
                  </a:cubicBezTo>
                  <a:cubicBezTo>
                    <a:pt x="199" y="96"/>
                    <a:pt x="200" y="95"/>
                    <a:pt x="203" y="94"/>
                  </a:cubicBezTo>
                  <a:cubicBezTo>
                    <a:pt x="204" y="93"/>
                    <a:pt x="205" y="93"/>
                    <a:pt x="206" y="93"/>
                  </a:cubicBezTo>
                  <a:cubicBezTo>
                    <a:pt x="207" y="93"/>
                    <a:pt x="208" y="93"/>
                    <a:pt x="209" y="94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9" y="92"/>
                    <a:pt x="222" y="90"/>
                    <a:pt x="223" y="89"/>
                  </a:cubicBezTo>
                  <a:cubicBezTo>
                    <a:pt x="223" y="88"/>
                    <a:pt x="223" y="87"/>
                    <a:pt x="222" y="86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79"/>
                    <a:pt x="227" y="79"/>
                    <a:pt x="227" y="79"/>
                  </a:cubicBezTo>
                  <a:cubicBezTo>
                    <a:pt x="222" y="77"/>
                    <a:pt x="222" y="77"/>
                    <a:pt x="222" y="77"/>
                  </a:cubicBezTo>
                  <a:cubicBezTo>
                    <a:pt x="216" y="73"/>
                    <a:pt x="216" y="73"/>
                    <a:pt x="216" y="73"/>
                  </a:cubicBezTo>
                  <a:cubicBezTo>
                    <a:pt x="217" y="71"/>
                    <a:pt x="217" y="71"/>
                    <a:pt x="217" y="71"/>
                  </a:cubicBezTo>
                  <a:cubicBezTo>
                    <a:pt x="217" y="71"/>
                    <a:pt x="217" y="71"/>
                    <a:pt x="217" y="71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08" y="70"/>
                    <a:pt x="208" y="70"/>
                    <a:pt x="208" y="70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199" y="72"/>
                    <a:pt x="199" y="72"/>
                    <a:pt x="199" y="72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3" y="60"/>
                    <a:pt x="193" y="60"/>
                    <a:pt x="193" y="60"/>
                  </a:cubicBezTo>
                  <a:cubicBezTo>
                    <a:pt x="184" y="58"/>
                    <a:pt x="184" y="58"/>
                    <a:pt x="184" y="58"/>
                  </a:cubicBezTo>
                  <a:cubicBezTo>
                    <a:pt x="179" y="52"/>
                    <a:pt x="179" y="52"/>
                    <a:pt x="179" y="52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9" y="50"/>
                    <a:pt x="177" y="50"/>
                    <a:pt x="177" y="50"/>
                  </a:cubicBezTo>
                  <a:cubicBezTo>
                    <a:pt x="175" y="49"/>
                    <a:pt x="174" y="48"/>
                    <a:pt x="174" y="48"/>
                  </a:cubicBezTo>
                  <a:cubicBezTo>
                    <a:pt x="173" y="46"/>
                    <a:pt x="174" y="45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68" y="40"/>
                    <a:pt x="168" y="40"/>
                    <a:pt x="168" y="40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59" y="19"/>
                    <a:pt x="159" y="19"/>
                    <a:pt x="159" y="19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5" y="8"/>
                    <a:pt x="155" y="8"/>
                    <a:pt x="155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0" y="1"/>
                    <a:pt x="138" y="2"/>
                    <a:pt x="136" y="2"/>
                  </a:cubicBezTo>
                  <a:cubicBezTo>
                    <a:pt x="135" y="2"/>
                    <a:pt x="135" y="3"/>
                    <a:pt x="135" y="3"/>
                  </a:cubicBezTo>
                  <a:cubicBezTo>
                    <a:pt x="134" y="3"/>
                    <a:pt x="133" y="4"/>
                    <a:pt x="132" y="4"/>
                  </a:cubicBezTo>
                  <a:cubicBezTo>
                    <a:pt x="132" y="4"/>
                    <a:pt x="131" y="5"/>
                    <a:pt x="131" y="6"/>
                  </a:cubicBezTo>
                  <a:cubicBezTo>
                    <a:pt x="130" y="9"/>
                    <a:pt x="126" y="11"/>
                    <a:pt x="124" y="11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22" y="11"/>
                    <a:pt x="120" y="9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3"/>
                    <a:pt x="95" y="4"/>
                    <a:pt x="94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2" y="4"/>
                    <a:pt x="92" y="4"/>
                  </a:cubicBezTo>
                  <a:cubicBezTo>
                    <a:pt x="92" y="4"/>
                    <a:pt x="91" y="4"/>
                    <a:pt x="91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0" y="4"/>
                    <a:pt x="89" y="3"/>
                    <a:pt x="87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2" y="18"/>
                    <a:pt x="69" y="18"/>
                  </a:cubicBezTo>
                  <a:cubicBezTo>
                    <a:pt x="65" y="17"/>
                    <a:pt x="66" y="18"/>
                    <a:pt x="66" y="18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1" y="25"/>
                    <a:pt x="59" y="26"/>
                  </a:cubicBezTo>
                  <a:cubicBezTo>
                    <a:pt x="56" y="27"/>
                    <a:pt x="57" y="28"/>
                    <a:pt x="57" y="28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6" y="85"/>
                    <a:pt x="45" y="87"/>
                  </a:cubicBezTo>
                  <a:cubicBezTo>
                    <a:pt x="44" y="89"/>
                    <a:pt x="47" y="89"/>
                    <a:pt x="47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0"/>
                    <a:pt x="32" y="100"/>
                    <a:pt x="31" y="100"/>
                  </a:cubicBezTo>
                  <a:cubicBezTo>
                    <a:pt x="30" y="100"/>
                    <a:pt x="29" y="102"/>
                    <a:pt x="29" y="102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1" y="119"/>
                    <a:pt x="3" y="124"/>
                    <a:pt x="6" y="129"/>
                  </a:cubicBezTo>
                  <a:lnTo>
                    <a:pt x="11" y="138"/>
                  </a:ln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8" name="Freeform 236">
              <a:extLst>
                <a:ext uri="{FF2B5EF4-FFF2-40B4-BE49-F238E27FC236}">
                  <a16:creationId xmlns:a16="http://schemas.microsoft.com/office/drawing/2014/main" id="{4B3BFA54-CF87-E36D-F2A6-33A5B1DE1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6352" y="610286"/>
              <a:ext cx="38099" cy="38099"/>
            </a:xfrm>
            <a:custGeom>
              <a:avLst/>
              <a:gdLst>
                <a:gd name="T0" fmla="*/ 9 w 12"/>
                <a:gd name="T1" fmla="*/ 0 h 12"/>
                <a:gd name="T2" fmla="*/ 5 w 12"/>
                <a:gd name="T3" fmla="*/ 2 h 12"/>
                <a:gd name="T4" fmla="*/ 5 w 12"/>
                <a:gd name="T5" fmla="*/ 4 h 12"/>
                <a:gd name="T6" fmla="*/ 2 w 12"/>
                <a:gd name="T7" fmla="*/ 7 h 12"/>
                <a:gd name="T8" fmla="*/ 1 w 12"/>
                <a:gd name="T9" fmla="*/ 10 h 12"/>
                <a:gd name="T10" fmla="*/ 4 w 12"/>
                <a:gd name="T11" fmla="*/ 12 h 12"/>
                <a:gd name="T12" fmla="*/ 7 w 12"/>
                <a:gd name="T13" fmla="*/ 12 h 12"/>
                <a:gd name="T14" fmla="*/ 8 w 12"/>
                <a:gd name="T15" fmla="*/ 8 h 12"/>
                <a:gd name="T16" fmla="*/ 11 w 12"/>
                <a:gd name="T17" fmla="*/ 4 h 12"/>
                <a:gd name="T18" fmla="*/ 11 w 12"/>
                <a:gd name="T19" fmla="*/ 2 h 12"/>
                <a:gd name="T20" fmla="*/ 9 w 12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2">
                  <a:moveTo>
                    <a:pt x="9" y="0"/>
                  </a:moveTo>
                  <a:cubicBezTo>
                    <a:pt x="7" y="0"/>
                    <a:pt x="6" y="1"/>
                    <a:pt x="5" y="2"/>
                  </a:cubicBezTo>
                  <a:cubicBezTo>
                    <a:pt x="4" y="2"/>
                    <a:pt x="5" y="4"/>
                    <a:pt x="5" y="4"/>
                  </a:cubicBezTo>
                  <a:cubicBezTo>
                    <a:pt x="5" y="5"/>
                    <a:pt x="3" y="6"/>
                    <a:pt x="2" y="7"/>
                  </a:cubicBezTo>
                  <a:cubicBezTo>
                    <a:pt x="0" y="8"/>
                    <a:pt x="1" y="10"/>
                    <a:pt x="1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6" y="12"/>
                    <a:pt x="7" y="12"/>
                  </a:cubicBezTo>
                  <a:cubicBezTo>
                    <a:pt x="7" y="12"/>
                    <a:pt x="7" y="10"/>
                    <a:pt x="8" y="8"/>
                  </a:cubicBezTo>
                  <a:cubicBezTo>
                    <a:pt x="8" y="6"/>
                    <a:pt x="10" y="5"/>
                    <a:pt x="11" y="4"/>
                  </a:cubicBezTo>
                  <a:cubicBezTo>
                    <a:pt x="12" y="4"/>
                    <a:pt x="11" y="4"/>
                    <a:pt x="11" y="2"/>
                  </a:cubicBezTo>
                  <a:cubicBezTo>
                    <a:pt x="11" y="1"/>
                    <a:pt x="11" y="0"/>
                    <a:pt x="9" y="0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9" name="Freeform 237">
              <a:extLst>
                <a:ext uri="{FF2B5EF4-FFF2-40B4-BE49-F238E27FC236}">
                  <a16:creationId xmlns:a16="http://schemas.microsoft.com/office/drawing/2014/main" id="{C411A6E2-3D24-8E0F-FDF4-9E5B8A3EC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0314" y="584886"/>
              <a:ext cx="87314" cy="53974"/>
            </a:xfrm>
            <a:custGeom>
              <a:avLst/>
              <a:gdLst>
                <a:gd name="T0" fmla="*/ 4 w 27"/>
                <a:gd name="T1" fmla="*/ 16 h 17"/>
                <a:gd name="T2" fmla="*/ 7 w 27"/>
                <a:gd name="T3" fmla="*/ 16 h 17"/>
                <a:gd name="T4" fmla="*/ 15 w 27"/>
                <a:gd name="T5" fmla="*/ 13 h 17"/>
                <a:gd name="T6" fmla="*/ 16 w 27"/>
                <a:gd name="T7" fmla="*/ 10 h 17"/>
                <a:gd name="T8" fmla="*/ 21 w 27"/>
                <a:gd name="T9" fmla="*/ 5 h 17"/>
                <a:gd name="T10" fmla="*/ 24 w 27"/>
                <a:gd name="T11" fmla="*/ 2 h 17"/>
                <a:gd name="T12" fmla="*/ 21 w 27"/>
                <a:gd name="T13" fmla="*/ 2 h 17"/>
                <a:gd name="T14" fmla="*/ 19 w 27"/>
                <a:gd name="T15" fmla="*/ 0 h 17"/>
                <a:gd name="T16" fmla="*/ 13 w 27"/>
                <a:gd name="T17" fmla="*/ 1 h 17"/>
                <a:gd name="T18" fmla="*/ 10 w 27"/>
                <a:gd name="T19" fmla="*/ 5 h 17"/>
                <a:gd name="T20" fmla="*/ 2 w 27"/>
                <a:gd name="T21" fmla="*/ 9 h 17"/>
                <a:gd name="T22" fmla="*/ 2 w 27"/>
                <a:gd name="T23" fmla="*/ 12 h 17"/>
                <a:gd name="T24" fmla="*/ 4 w 27"/>
                <a:gd name="T2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17">
                  <a:moveTo>
                    <a:pt x="4" y="16"/>
                  </a:moveTo>
                  <a:cubicBezTo>
                    <a:pt x="4" y="17"/>
                    <a:pt x="6" y="16"/>
                    <a:pt x="7" y="16"/>
                  </a:cubicBezTo>
                  <a:cubicBezTo>
                    <a:pt x="9" y="16"/>
                    <a:pt x="14" y="13"/>
                    <a:pt x="15" y="13"/>
                  </a:cubicBezTo>
                  <a:cubicBezTo>
                    <a:pt x="16" y="12"/>
                    <a:pt x="15" y="11"/>
                    <a:pt x="16" y="10"/>
                  </a:cubicBezTo>
                  <a:cubicBezTo>
                    <a:pt x="16" y="8"/>
                    <a:pt x="20" y="5"/>
                    <a:pt x="21" y="5"/>
                  </a:cubicBezTo>
                  <a:cubicBezTo>
                    <a:pt x="21" y="4"/>
                    <a:pt x="22" y="4"/>
                    <a:pt x="24" y="2"/>
                  </a:cubicBezTo>
                  <a:cubicBezTo>
                    <a:pt x="27" y="0"/>
                    <a:pt x="23" y="2"/>
                    <a:pt x="21" y="2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19" y="0"/>
                    <a:pt x="14" y="0"/>
                    <a:pt x="13" y="1"/>
                  </a:cubicBezTo>
                  <a:cubicBezTo>
                    <a:pt x="12" y="1"/>
                    <a:pt x="10" y="5"/>
                    <a:pt x="10" y="5"/>
                  </a:cubicBezTo>
                  <a:cubicBezTo>
                    <a:pt x="10" y="5"/>
                    <a:pt x="4" y="8"/>
                    <a:pt x="2" y="9"/>
                  </a:cubicBezTo>
                  <a:cubicBezTo>
                    <a:pt x="0" y="10"/>
                    <a:pt x="2" y="12"/>
                    <a:pt x="2" y="12"/>
                  </a:cubicBezTo>
                  <a:cubicBezTo>
                    <a:pt x="2" y="13"/>
                    <a:pt x="3" y="15"/>
                    <a:pt x="4" y="16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0" name="Freeform 238">
              <a:extLst>
                <a:ext uri="{FF2B5EF4-FFF2-40B4-BE49-F238E27FC236}">
                  <a16:creationId xmlns:a16="http://schemas.microsoft.com/office/drawing/2014/main" id="{602707C6-B453-4BF4-316D-B24787C8D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7977" y="489636"/>
              <a:ext cx="1365249" cy="1946271"/>
            </a:xfrm>
            <a:custGeom>
              <a:avLst/>
              <a:gdLst>
                <a:gd name="T0" fmla="*/ 413 w 429"/>
                <a:gd name="T1" fmla="*/ 45 h 611"/>
                <a:gd name="T2" fmla="*/ 410 w 429"/>
                <a:gd name="T3" fmla="*/ 10 h 611"/>
                <a:gd name="T4" fmla="*/ 367 w 429"/>
                <a:gd name="T5" fmla="*/ 4 h 611"/>
                <a:gd name="T6" fmla="*/ 357 w 429"/>
                <a:gd name="T7" fmla="*/ 18 h 611"/>
                <a:gd name="T8" fmla="*/ 336 w 429"/>
                <a:gd name="T9" fmla="*/ 41 h 611"/>
                <a:gd name="T10" fmla="*/ 333 w 429"/>
                <a:gd name="T11" fmla="*/ 15 h 611"/>
                <a:gd name="T12" fmla="*/ 326 w 429"/>
                <a:gd name="T13" fmla="*/ 32 h 611"/>
                <a:gd name="T14" fmla="*/ 303 w 429"/>
                <a:gd name="T15" fmla="*/ 51 h 611"/>
                <a:gd name="T16" fmla="*/ 291 w 429"/>
                <a:gd name="T17" fmla="*/ 61 h 611"/>
                <a:gd name="T18" fmla="*/ 282 w 429"/>
                <a:gd name="T19" fmla="*/ 71 h 611"/>
                <a:gd name="T20" fmla="*/ 264 w 429"/>
                <a:gd name="T21" fmla="*/ 78 h 611"/>
                <a:gd name="T22" fmla="*/ 250 w 429"/>
                <a:gd name="T23" fmla="*/ 83 h 611"/>
                <a:gd name="T24" fmla="*/ 223 w 429"/>
                <a:gd name="T25" fmla="*/ 115 h 611"/>
                <a:gd name="T26" fmla="*/ 221 w 429"/>
                <a:gd name="T27" fmla="*/ 133 h 611"/>
                <a:gd name="T28" fmla="*/ 189 w 429"/>
                <a:gd name="T29" fmla="*/ 146 h 611"/>
                <a:gd name="T30" fmla="*/ 161 w 429"/>
                <a:gd name="T31" fmla="*/ 179 h 611"/>
                <a:gd name="T32" fmla="*/ 206 w 429"/>
                <a:gd name="T33" fmla="*/ 171 h 611"/>
                <a:gd name="T34" fmla="*/ 194 w 429"/>
                <a:gd name="T35" fmla="*/ 180 h 611"/>
                <a:gd name="T36" fmla="*/ 192 w 429"/>
                <a:gd name="T37" fmla="*/ 196 h 611"/>
                <a:gd name="T38" fmla="*/ 177 w 429"/>
                <a:gd name="T39" fmla="*/ 221 h 611"/>
                <a:gd name="T40" fmla="*/ 179 w 429"/>
                <a:gd name="T41" fmla="*/ 253 h 611"/>
                <a:gd name="T42" fmla="*/ 159 w 429"/>
                <a:gd name="T43" fmla="*/ 284 h 611"/>
                <a:gd name="T44" fmla="*/ 138 w 429"/>
                <a:gd name="T45" fmla="*/ 306 h 611"/>
                <a:gd name="T46" fmla="*/ 143 w 429"/>
                <a:gd name="T47" fmla="*/ 322 h 611"/>
                <a:gd name="T48" fmla="*/ 117 w 429"/>
                <a:gd name="T49" fmla="*/ 351 h 611"/>
                <a:gd name="T50" fmla="*/ 126 w 429"/>
                <a:gd name="T51" fmla="*/ 368 h 611"/>
                <a:gd name="T52" fmla="*/ 91 w 429"/>
                <a:gd name="T53" fmla="*/ 365 h 611"/>
                <a:gd name="T54" fmla="*/ 77 w 429"/>
                <a:gd name="T55" fmla="*/ 388 h 611"/>
                <a:gd name="T56" fmla="*/ 59 w 429"/>
                <a:gd name="T57" fmla="*/ 404 h 611"/>
                <a:gd name="T58" fmla="*/ 29 w 429"/>
                <a:gd name="T59" fmla="*/ 419 h 611"/>
                <a:gd name="T60" fmla="*/ 16 w 429"/>
                <a:gd name="T61" fmla="*/ 428 h 611"/>
                <a:gd name="T62" fmla="*/ 12 w 429"/>
                <a:gd name="T63" fmla="*/ 443 h 611"/>
                <a:gd name="T64" fmla="*/ 13 w 429"/>
                <a:gd name="T65" fmla="*/ 469 h 611"/>
                <a:gd name="T66" fmla="*/ 2 w 429"/>
                <a:gd name="T67" fmla="*/ 507 h 611"/>
                <a:gd name="T68" fmla="*/ 6 w 429"/>
                <a:gd name="T69" fmla="*/ 528 h 611"/>
                <a:gd name="T70" fmla="*/ 11 w 429"/>
                <a:gd name="T71" fmla="*/ 555 h 611"/>
                <a:gd name="T72" fmla="*/ 11 w 429"/>
                <a:gd name="T73" fmla="*/ 574 h 611"/>
                <a:gd name="T74" fmla="*/ 32 w 429"/>
                <a:gd name="T75" fmla="*/ 606 h 611"/>
                <a:gd name="T76" fmla="*/ 77 w 429"/>
                <a:gd name="T77" fmla="*/ 601 h 611"/>
                <a:gd name="T78" fmla="*/ 128 w 429"/>
                <a:gd name="T79" fmla="*/ 557 h 611"/>
                <a:gd name="T80" fmla="*/ 148 w 429"/>
                <a:gd name="T81" fmla="*/ 570 h 611"/>
                <a:gd name="T82" fmla="*/ 151 w 429"/>
                <a:gd name="T83" fmla="*/ 532 h 611"/>
                <a:gd name="T84" fmla="*/ 165 w 429"/>
                <a:gd name="T85" fmla="*/ 515 h 611"/>
                <a:gd name="T86" fmla="*/ 167 w 429"/>
                <a:gd name="T87" fmla="*/ 473 h 611"/>
                <a:gd name="T88" fmla="*/ 151 w 429"/>
                <a:gd name="T89" fmla="*/ 405 h 611"/>
                <a:gd name="T90" fmla="*/ 154 w 429"/>
                <a:gd name="T91" fmla="*/ 359 h 611"/>
                <a:gd name="T92" fmla="*/ 191 w 429"/>
                <a:gd name="T93" fmla="*/ 291 h 611"/>
                <a:gd name="T94" fmla="*/ 205 w 429"/>
                <a:gd name="T95" fmla="*/ 235 h 611"/>
                <a:gd name="T96" fmla="*/ 220 w 429"/>
                <a:gd name="T97" fmla="*/ 183 h 611"/>
                <a:gd name="T98" fmla="*/ 243 w 429"/>
                <a:gd name="T99" fmla="*/ 138 h 611"/>
                <a:gd name="T100" fmla="*/ 271 w 429"/>
                <a:gd name="T101" fmla="*/ 136 h 611"/>
                <a:gd name="T102" fmla="*/ 283 w 429"/>
                <a:gd name="T103" fmla="*/ 109 h 611"/>
                <a:gd name="T104" fmla="*/ 325 w 429"/>
                <a:gd name="T105" fmla="*/ 122 h 611"/>
                <a:gd name="T106" fmla="*/ 349 w 429"/>
                <a:gd name="T107" fmla="*/ 112 h 611"/>
                <a:gd name="T108" fmla="*/ 357 w 429"/>
                <a:gd name="T109" fmla="*/ 64 h 611"/>
                <a:gd name="T110" fmla="*/ 386 w 429"/>
                <a:gd name="T111" fmla="*/ 49 h 611"/>
                <a:gd name="T112" fmla="*/ 408 w 429"/>
                <a:gd name="T113" fmla="*/ 69 h 611"/>
                <a:gd name="T114" fmla="*/ 420 w 429"/>
                <a:gd name="T115" fmla="*/ 63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9" h="611">
                  <a:moveTo>
                    <a:pt x="429" y="54"/>
                  </a:moveTo>
                  <a:cubicBezTo>
                    <a:pt x="429" y="53"/>
                    <a:pt x="428" y="52"/>
                    <a:pt x="428" y="51"/>
                  </a:cubicBezTo>
                  <a:cubicBezTo>
                    <a:pt x="428" y="50"/>
                    <a:pt x="427" y="49"/>
                    <a:pt x="427" y="48"/>
                  </a:cubicBezTo>
                  <a:cubicBezTo>
                    <a:pt x="426" y="47"/>
                    <a:pt x="426" y="47"/>
                    <a:pt x="426" y="47"/>
                  </a:cubicBezTo>
                  <a:cubicBezTo>
                    <a:pt x="427" y="46"/>
                    <a:pt x="427" y="46"/>
                    <a:pt x="427" y="46"/>
                  </a:cubicBezTo>
                  <a:cubicBezTo>
                    <a:pt x="427" y="46"/>
                    <a:pt x="427" y="45"/>
                    <a:pt x="428" y="45"/>
                  </a:cubicBezTo>
                  <a:cubicBezTo>
                    <a:pt x="427" y="44"/>
                    <a:pt x="427" y="44"/>
                    <a:pt x="426" y="44"/>
                  </a:cubicBezTo>
                  <a:cubicBezTo>
                    <a:pt x="424" y="45"/>
                    <a:pt x="420" y="50"/>
                    <a:pt x="420" y="50"/>
                  </a:cubicBezTo>
                  <a:cubicBezTo>
                    <a:pt x="419" y="42"/>
                    <a:pt x="419" y="42"/>
                    <a:pt x="419" y="42"/>
                  </a:cubicBezTo>
                  <a:cubicBezTo>
                    <a:pt x="413" y="45"/>
                    <a:pt x="413" y="45"/>
                    <a:pt x="413" y="45"/>
                  </a:cubicBezTo>
                  <a:cubicBezTo>
                    <a:pt x="406" y="43"/>
                    <a:pt x="406" y="43"/>
                    <a:pt x="406" y="43"/>
                  </a:cubicBezTo>
                  <a:cubicBezTo>
                    <a:pt x="406" y="43"/>
                    <a:pt x="404" y="40"/>
                    <a:pt x="402" y="41"/>
                  </a:cubicBezTo>
                  <a:cubicBezTo>
                    <a:pt x="399" y="41"/>
                    <a:pt x="395" y="41"/>
                    <a:pt x="395" y="41"/>
                  </a:cubicBezTo>
                  <a:cubicBezTo>
                    <a:pt x="395" y="41"/>
                    <a:pt x="391" y="38"/>
                    <a:pt x="394" y="38"/>
                  </a:cubicBezTo>
                  <a:cubicBezTo>
                    <a:pt x="396" y="38"/>
                    <a:pt x="401" y="38"/>
                    <a:pt x="403" y="38"/>
                  </a:cubicBezTo>
                  <a:cubicBezTo>
                    <a:pt x="405" y="38"/>
                    <a:pt x="417" y="34"/>
                    <a:pt x="417" y="34"/>
                  </a:cubicBezTo>
                  <a:cubicBezTo>
                    <a:pt x="418" y="29"/>
                    <a:pt x="418" y="29"/>
                    <a:pt x="418" y="29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14" y="17"/>
                    <a:pt x="414" y="17"/>
                    <a:pt x="414" y="17"/>
                  </a:cubicBezTo>
                  <a:cubicBezTo>
                    <a:pt x="410" y="10"/>
                    <a:pt x="410" y="10"/>
                    <a:pt x="410" y="10"/>
                  </a:cubicBezTo>
                  <a:cubicBezTo>
                    <a:pt x="410" y="10"/>
                    <a:pt x="410" y="8"/>
                    <a:pt x="407" y="8"/>
                  </a:cubicBezTo>
                  <a:cubicBezTo>
                    <a:pt x="405" y="8"/>
                    <a:pt x="399" y="11"/>
                    <a:pt x="399" y="11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87" y="9"/>
                    <a:pt x="387" y="9"/>
                    <a:pt x="387" y="9"/>
                  </a:cubicBezTo>
                  <a:cubicBezTo>
                    <a:pt x="377" y="6"/>
                    <a:pt x="377" y="6"/>
                    <a:pt x="377" y="6"/>
                  </a:cubicBezTo>
                  <a:cubicBezTo>
                    <a:pt x="376" y="8"/>
                    <a:pt x="376" y="8"/>
                    <a:pt x="376" y="8"/>
                  </a:cubicBezTo>
                  <a:cubicBezTo>
                    <a:pt x="376" y="8"/>
                    <a:pt x="373" y="7"/>
                    <a:pt x="373" y="5"/>
                  </a:cubicBezTo>
                  <a:cubicBezTo>
                    <a:pt x="373" y="4"/>
                    <a:pt x="373" y="2"/>
                    <a:pt x="373" y="2"/>
                  </a:cubicBezTo>
                  <a:cubicBezTo>
                    <a:pt x="369" y="3"/>
                    <a:pt x="369" y="3"/>
                    <a:pt x="369" y="3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60" y="6"/>
                    <a:pt x="360" y="6"/>
                    <a:pt x="360" y="6"/>
                  </a:cubicBezTo>
                  <a:cubicBezTo>
                    <a:pt x="363" y="11"/>
                    <a:pt x="363" y="11"/>
                    <a:pt x="363" y="11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62" y="22"/>
                    <a:pt x="362" y="22"/>
                    <a:pt x="362" y="22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7" y="18"/>
                    <a:pt x="357" y="18"/>
                    <a:pt x="357" y="18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7" y="17"/>
                    <a:pt x="347" y="17"/>
                    <a:pt x="347" y="17"/>
                  </a:cubicBezTo>
                  <a:cubicBezTo>
                    <a:pt x="348" y="25"/>
                    <a:pt x="348" y="25"/>
                    <a:pt x="348" y="25"/>
                  </a:cubicBezTo>
                  <a:cubicBezTo>
                    <a:pt x="345" y="30"/>
                    <a:pt x="345" y="30"/>
                    <a:pt x="345" y="30"/>
                  </a:cubicBezTo>
                  <a:cubicBezTo>
                    <a:pt x="345" y="37"/>
                    <a:pt x="345" y="37"/>
                    <a:pt x="345" y="37"/>
                  </a:cubicBezTo>
                  <a:cubicBezTo>
                    <a:pt x="343" y="43"/>
                    <a:pt x="343" y="43"/>
                    <a:pt x="343" y="43"/>
                  </a:cubicBezTo>
                  <a:cubicBezTo>
                    <a:pt x="342" y="51"/>
                    <a:pt x="342" y="51"/>
                    <a:pt x="342" y="51"/>
                  </a:cubicBezTo>
                  <a:cubicBezTo>
                    <a:pt x="342" y="51"/>
                    <a:pt x="342" y="52"/>
                    <a:pt x="340" y="52"/>
                  </a:cubicBezTo>
                  <a:cubicBezTo>
                    <a:pt x="339" y="53"/>
                    <a:pt x="336" y="52"/>
                    <a:pt x="336" y="52"/>
                  </a:cubicBezTo>
                  <a:cubicBezTo>
                    <a:pt x="336" y="41"/>
                    <a:pt x="336" y="41"/>
                    <a:pt x="336" y="41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9" y="30"/>
                    <a:pt x="339" y="30"/>
                    <a:pt x="339" y="30"/>
                  </a:cubicBezTo>
                  <a:cubicBezTo>
                    <a:pt x="343" y="24"/>
                    <a:pt x="343" y="24"/>
                    <a:pt x="343" y="24"/>
                  </a:cubicBezTo>
                  <a:cubicBezTo>
                    <a:pt x="343" y="24"/>
                    <a:pt x="343" y="20"/>
                    <a:pt x="342" y="20"/>
                  </a:cubicBezTo>
                  <a:cubicBezTo>
                    <a:pt x="342" y="19"/>
                    <a:pt x="341" y="18"/>
                    <a:pt x="341" y="18"/>
                  </a:cubicBezTo>
                  <a:cubicBezTo>
                    <a:pt x="341" y="18"/>
                    <a:pt x="345" y="15"/>
                    <a:pt x="345" y="15"/>
                  </a:cubicBezTo>
                  <a:cubicBezTo>
                    <a:pt x="345" y="15"/>
                    <a:pt x="344" y="12"/>
                    <a:pt x="342" y="11"/>
                  </a:cubicBezTo>
                  <a:cubicBezTo>
                    <a:pt x="340" y="9"/>
                    <a:pt x="339" y="8"/>
                    <a:pt x="338" y="9"/>
                  </a:cubicBezTo>
                  <a:cubicBezTo>
                    <a:pt x="336" y="10"/>
                    <a:pt x="332" y="11"/>
                    <a:pt x="332" y="12"/>
                  </a:cubicBezTo>
                  <a:cubicBezTo>
                    <a:pt x="332" y="12"/>
                    <a:pt x="332" y="14"/>
                    <a:pt x="333" y="15"/>
                  </a:cubicBezTo>
                  <a:cubicBezTo>
                    <a:pt x="334" y="16"/>
                    <a:pt x="335" y="16"/>
                    <a:pt x="335" y="16"/>
                  </a:cubicBezTo>
                  <a:cubicBezTo>
                    <a:pt x="335" y="17"/>
                    <a:pt x="336" y="19"/>
                    <a:pt x="335" y="20"/>
                  </a:cubicBezTo>
                  <a:cubicBezTo>
                    <a:pt x="335" y="21"/>
                    <a:pt x="335" y="23"/>
                    <a:pt x="333" y="22"/>
                  </a:cubicBezTo>
                  <a:cubicBezTo>
                    <a:pt x="331" y="21"/>
                    <a:pt x="327" y="19"/>
                    <a:pt x="326" y="19"/>
                  </a:cubicBezTo>
                  <a:cubicBezTo>
                    <a:pt x="326" y="18"/>
                    <a:pt x="326" y="15"/>
                    <a:pt x="325" y="18"/>
                  </a:cubicBezTo>
                  <a:cubicBezTo>
                    <a:pt x="323" y="21"/>
                    <a:pt x="323" y="22"/>
                    <a:pt x="323" y="23"/>
                  </a:cubicBezTo>
                  <a:cubicBezTo>
                    <a:pt x="324" y="25"/>
                    <a:pt x="325" y="25"/>
                    <a:pt x="325" y="25"/>
                  </a:cubicBezTo>
                  <a:cubicBezTo>
                    <a:pt x="325" y="26"/>
                    <a:pt x="322" y="27"/>
                    <a:pt x="322" y="27"/>
                  </a:cubicBezTo>
                  <a:cubicBezTo>
                    <a:pt x="322" y="28"/>
                    <a:pt x="321" y="29"/>
                    <a:pt x="323" y="30"/>
                  </a:cubicBezTo>
                  <a:cubicBezTo>
                    <a:pt x="324" y="31"/>
                    <a:pt x="326" y="32"/>
                    <a:pt x="326" y="32"/>
                  </a:cubicBezTo>
                  <a:cubicBezTo>
                    <a:pt x="326" y="32"/>
                    <a:pt x="327" y="35"/>
                    <a:pt x="327" y="35"/>
                  </a:cubicBezTo>
                  <a:cubicBezTo>
                    <a:pt x="327" y="35"/>
                    <a:pt x="322" y="34"/>
                    <a:pt x="322" y="35"/>
                  </a:cubicBezTo>
                  <a:cubicBezTo>
                    <a:pt x="322" y="36"/>
                    <a:pt x="322" y="38"/>
                    <a:pt x="322" y="39"/>
                  </a:cubicBezTo>
                  <a:cubicBezTo>
                    <a:pt x="322" y="39"/>
                    <a:pt x="322" y="41"/>
                    <a:pt x="322" y="41"/>
                  </a:cubicBezTo>
                  <a:cubicBezTo>
                    <a:pt x="322" y="42"/>
                    <a:pt x="318" y="42"/>
                    <a:pt x="317" y="43"/>
                  </a:cubicBezTo>
                  <a:cubicBezTo>
                    <a:pt x="316" y="43"/>
                    <a:pt x="316" y="46"/>
                    <a:pt x="315" y="48"/>
                  </a:cubicBezTo>
                  <a:cubicBezTo>
                    <a:pt x="315" y="49"/>
                    <a:pt x="315" y="50"/>
                    <a:pt x="314" y="51"/>
                  </a:cubicBezTo>
                  <a:cubicBezTo>
                    <a:pt x="314" y="52"/>
                    <a:pt x="313" y="54"/>
                    <a:pt x="313" y="54"/>
                  </a:cubicBezTo>
                  <a:cubicBezTo>
                    <a:pt x="313" y="54"/>
                    <a:pt x="313" y="54"/>
                    <a:pt x="311" y="54"/>
                  </a:cubicBezTo>
                  <a:cubicBezTo>
                    <a:pt x="310" y="54"/>
                    <a:pt x="305" y="50"/>
                    <a:pt x="303" y="51"/>
                  </a:cubicBezTo>
                  <a:cubicBezTo>
                    <a:pt x="302" y="51"/>
                    <a:pt x="300" y="52"/>
                    <a:pt x="300" y="53"/>
                  </a:cubicBezTo>
                  <a:cubicBezTo>
                    <a:pt x="300" y="54"/>
                    <a:pt x="303" y="56"/>
                    <a:pt x="303" y="56"/>
                  </a:cubicBezTo>
                  <a:cubicBezTo>
                    <a:pt x="304" y="56"/>
                    <a:pt x="308" y="57"/>
                    <a:pt x="308" y="58"/>
                  </a:cubicBezTo>
                  <a:cubicBezTo>
                    <a:pt x="308" y="59"/>
                    <a:pt x="308" y="64"/>
                    <a:pt x="308" y="64"/>
                  </a:cubicBezTo>
                  <a:cubicBezTo>
                    <a:pt x="308" y="64"/>
                    <a:pt x="312" y="71"/>
                    <a:pt x="306" y="65"/>
                  </a:cubicBezTo>
                  <a:cubicBezTo>
                    <a:pt x="300" y="59"/>
                    <a:pt x="300" y="58"/>
                    <a:pt x="299" y="58"/>
                  </a:cubicBezTo>
                  <a:cubicBezTo>
                    <a:pt x="298" y="58"/>
                    <a:pt x="292" y="56"/>
                    <a:pt x="292" y="56"/>
                  </a:cubicBezTo>
                  <a:cubicBezTo>
                    <a:pt x="292" y="56"/>
                    <a:pt x="291" y="54"/>
                    <a:pt x="291" y="56"/>
                  </a:cubicBezTo>
                  <a:cubicBezTo>
                    <a:pt x="290" y="58"/>
                    <a:pt x="292" y="61"/>
                    <a:pt x="292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1" y="61"/>
                    <a:pt x="289" y="59"/>
                    <a:pt x="288" y="58"/>
                  </a:cubicBezTo>
                  <a:cubicBezTo>
                    <a:pt x="287" y="57"/>
                    <a:pt x="284" y="58"/>
                    <a:pt x="284" y="58"/>
                  </a:cubicBezTo>
                  <a:cubicBezTo>
                    <a:pt x="284" y="58"/>
                    <a:pt x="283" y="60"/>
                    <a:pt x="282" y="61"/>
                  </a:cubicBezTo>
                  <a:cubicBezTo>
                    <a:pt x="281" y="62"/>
                    <a:pt x="278" y="59"/>
                    <a:pt x="281" y="62"/>
                  </a:cubicBezTo>
                  <a:cubicBezTo>
                    <a:pt x="283" y="66"/>
                    <a:pt x="285" y="66"/>
                    <a:pt x="286" y="67"/>
                  </a:cubicBezTo>
                  <a:cubicBezTo>
                    <a:pt x="287" y="68"/>
                    <a:pt x="290" y="68"/>
                    <a:pt x="291" y="69"/>
                  </a:cubicBezTo>
                  <a:cubicBezTo>
                    <a:pt x="291" y="70"/>
                    <a:pt x="292" y="73"/>
                    <a:pt x="292" y="73"/>
                  </a:cubicBezTo>
                  <a:cubicBezTo>
                    <a:pt x="292" y="73"/>
                    <a:pt x="294" y="76"/>
                    <a:pt x="290" y="73"/>
                  </a:cubicBezTo>
                  <a:cubicBezTo>
                    <a:pt x="286" y="71"/>
                    <a:pt x="285" y="70"/>
                    <a:pt x="284" y="70"/>
                  </a:cubicBezTo>
                  <a:cubicBezTo>
                    <a:pt x="283" y="70"/>
                    <a:pt x="282" y="71"/>
                    <a:pt x="282" y="71"/>
                  </a:cubicBezTo>
                  <a:cubicBezTo>
                    <a:pt x="282" y="71"/>
                    <a:pt x="277" y="70"/>
                    <a:pt x="277" y="68"/>
                  </a:cubicBezTo>
                  <a:cubicBezTo>
                    <a:pt x="276" y="66"/>
                    <a:pt x="278" y="62"/>
                    <a:pt x="274" y="62"/>
                  </a:cubicBezTo>
                  <a:cubicBezTo>
                    <a:pt x="271" y="63"/>
                    <a:pt x="269" y="64"/>
                    <a:pt x="269" y="65"/>
                  </a:cubicBezTo>
                  <a:cubicBezTo>
                    <a:pt x="269" y="66"/>
                    <a:pt x="267" y="66"/>
                    <a:pt x="270" y="69"/>
                  </a:cubicBezTo>
                  <a:cubicBezTo>
                    <a:pt x="272" y="72"/>
                    <a:pt x="274" y="73"/>
                    <a:pt x="274" y="73"/>
                  </a:cubicBezTo>
                  <a:cubicBezTo>
                    <a:pt x="275" y="73"/>
                    <a:pt x="279" y="73"/>
                    <a:pt x="277" y="74"/>
                  </a:cubicBezTo>
                  <a:cubicBezTo>
                    <a:pt x="275" y="76"/>
                    <a:pt x="272" y="76"/>
                    <a:pt x="271" y="76"/>
                  </a:cubicBezTo>
                  <a:cubicBezTo>
                    <a:pt x="271" y="76"/>
                    <a:pt x="272" y="75"/>
                    <a:pt x="270" y="75"/>
                  </a:cubicBezTo>
                  <a:cubicBezTo>
                    <a:pt x="269" y="76"/>
                    <a:pt x="265" y="80"/>
                    <a:pt x="265" y="80"/>
                  </a:cubicBezTo>
                  <a:cubicBezTo>
                    <a:pt x="265" y="80"/>
                    <a:pt x="264" y="79"/>
                    <a:pt x="264" y="78"/>
                  </a:cubicBezTo>
                  <a:cubicBezTo>
                    <a:pt x="264" y="77"/>
                    <a:pt x="267" y="76"/>
                    <a:pt x="267" y="74"/>
                  </a:cubicBezTo>
                  <a:cubicBezTo>
                    <a:pt x="268" y="72"/>
                    <a:pt x="265" y="67"/>
                    <a:pt x="265" y="67"/>
                  </a:cubicBezTo>
                  <a:cubicBezTo>
                    <a:pt x="265" y="67"/>
                    <a:pt x="263" y="65"/>
                    <a:pt x="262" y="65"/>
                  </a:cubicBezTo>
                  <a:cubicBezTo>
                    <a:pt x="261" y="64"/>
                    <a:pt x="259" y="63"/>
                    <a:pt x="258" y="63"/>
                  </a:cubicBezTo>
                  <a:cubicBezTo>
                    <a:pt x="257" y="64"/>
                    <a:pt x="256" y="67"/>
                    <a:pt x="258" y="68"/>
                  </a:cubicBezTo>
                  <a:cubicBezTo>
                    <a:pt x="259" y="70"/>
                    <a:pt x="261" y="72"/>
                    <a:pt x="260" y="73"/>
                  </a:cubicBezTo>
                  <a:cubicBezTo>
                    <a:pt x="259" y="73"/>
                    <a:pt x="258" y="74"/>
                    <a:pt x="257" y="73"/>
                  </a:cubicBezTo>
                  <a:cubicBezTo>
                    <a:pt x="256" y="73"/>
                    <a:pt x="254" y="71"/>
                    <a:pt x="252" y="72"/>
                  </a:cubicBezTo>
                  <a:cubicBezTo>
                    <a:pt x="250" y="73"/>
                    <a:pt x="247" y="78"/>
                    <a:pt x="247" y="78"/>
                  </a:cubicBezTo>
                  <a:cubicBezTo>
                    <a:pt x="247" y="78"/>
                    <a:pt x="250" y="83"/>
                    <a:pt x="250" y="83"/>
                  </a:cubicBezTo>
                  <a:cubicBezTo>
                    <a:pt x="251" y="84"/>
                    <a:pt x="252" y="85"/>
                    <a:pt x="252" y="87"/>
                  </a:cubicBezTo>
                  <a:cubicBezTo>
                    <a:pt x="251" y="88"/>
                    <a:pt x="252" y="86"/>
                    <a:pt x="250" y="87"/>
                  </a:cubicBezTo>
                  <a:cubicBezTo>
                    <a:pt x="248" y="88"/>
                    <a:pt x="247" y="88"/>
                    <a:pt x="246" y="89"/>
                  </a:cubicBezTo>
                  <a:cubicBezTo>
                    <a:pt x="244" y="89"/>
                    <a:pt x="240" y="93"/>
                    <a:pt x="240" y="93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36" y="99"/>
                    <a:pt x="235" y="99"/>
                  </a:cubicBezTo>
                  <a:cubicBezTo>
                    <a:pt x="233" y="100"/>
                    <a:pt x="237" y="99"/>
                    <a:pt x="233" y="100"/>
                  </a:cubicBezTo>
                  <a:cubicBezTo>
                    <a:pt x="229" y="101"/>
                    <a:pt x="227" y="105"/>
                    <a:pt x="227" y="106"/>
                  </a:cubicBezTo>
                  <a:cubicBezTo>
                    <a:pt x="226" y="107"/>
                    <a:pt x="223" y="107"/>
                    <a:pt x="223" y="109"/>
                  </a:cubicBezTo>
                  <a:cubicBezTo>
                    <a:pt x="223" y="111"/>
                    <a:pt x="224" y="114"/>
                    <a:pt x="223" y="115"/>
                  </a:cubicBezTo>
                  <a:cubicBezTo>
                    <a:pt x="223" y="116"/>
                    <a:pt x="223" y="116"/>
                    <a:pt x="223" y="117"/>
                  </a:cubicBezTo>
                  <a:cubicBezTo>
                    <a:pt x="223" y="119"/>
                    <a:pt x="222" y="120"/>
                    <a:pt x="225" y="120"/>
                  </a:cubicBezTo>
                  <a:cubicBezTo>
                    <a:pt x="227" y="120"/>
                    <a:pt x="230" y="119"/>
                    <a:pt x="231" y="118"/>
                  </a:cubicBezTo>
                  <a:cubicBezTo>
                    <a:pt x="231" y="117"/>
                    <a:pt x="232" y="114"/>
                    <a:pt x="233" y="115"/>
                  </a:cubicBezTo>
                  <a:cubicBezTo>
                    <a:pt x="234" y="117"/>
                    <a:pt x="234" y="120"/>
                    <a:pt x="234" y="120"/>
                  </a:cubicBezTo>
                  <a:cubicBezTo>
                    <a:pt x="234" y="120"/>
                    <a:pt x="234" y="123"/>
                    <a:pt x="234" y="124"/>
                  </a:cubicBezTo>
                  <a:cubicBezTo>
                    <a:pt x="234" y="125"/>
                    <a:pt x="239" y="123"/>
                    <a:pt x="233" y="126"/>
                  </a:cubicBezTo>
                  <a:cubicBezTo>
                    <a:pt x="228" y="129"/>
                    <a:pt x="226" y="129"/>
                    <a:pt x="226" y="130"/>
                  </a:cubicBezTo>
                  <a:cubicBezTo>
                    <a:pt x="226" y="131"/>
                    <a:pt x="229" y="136"/>
                    <a:pt x="225" y="134"/>
                  </a:cubicBezTo>
                  <a:cubicBezTo>
                    <a:pt x="221" y="133"/>
                    <a:pt x="222" y="134"/>
                    <a:pt x="221" y="133"/>
                  </a:cubicBezTo>
                  <a:cubicBezTo>
                    <a:pt x="220" y="132"/>
                    <a:pt x="222" y="138"/>
                    <a:pt x="217" y="130"/>
                  </a:cubicBezTo>
                  <a:cubicBezTo>
                    <a:pt x="213" y="123"/>
                    <a:pt x="213" y="124"/>
                    <a:pt x="212" y="122"/>
                  </a:cubicBezTo>
                  <a:cubicBezTo>
                    <a:pt x="212" y="121"/>
                    <a:pt x="212" y="115"/>
                    <a:pt x="212" y="115"/>
                  </a:cubicBezTo>
                  <a:cubicBezTo>
                    <a:pt x="212" y="115"/>
                    <a:pt x="211" y="109"/>
                    <a:pt x="208" y="112"/>
                  </a:cubicBezTo>
                  <a:cubicBezTo>
                    <a:pt x="206" y="114"/>
                    <a:pt x="205" y="118"/>
                    <a:pt x="205" y="118"/>
                  </a:cubicBezTo>
                  <a:cubicBezTo>
                    <a:pt x="205" y="118"/>
                    <a:pt x="201" y="122"/>
                    <a:pt x="201" y="123"/>
                  </a:cubicBezTo>
                  <a:cubicBezTo>
                    <a:pt x="200" y="123"/>
                    <a:pt x="198" y="123"/>
                    <a:pt x="196" y="125"/>
                  </a:cubicBezTo>
                  <a:cubicBezTo>
                    <a:pt x="194" y="127"/>
                    <a:pt x="189" y="135"/>
                    <a:pt x="189" y="135"/>
                  </a:cubicBezTo>
                  <a:cubicBezTo>
                    <a:pt x="189" y="135"/>
                    <a:pt x="185" y="141"/>
                    <a:pt x="186" y="142"/>
                  </a:cubicBezTo>
                  <a:cubicBezTo>
                    <a:pt x="187" y="144"/>
                    <a:pt x="189" y="146"/>
                    <a:pt x="189" y="146"/>
                  </a:cubicBezTo>
                  <a:cubicBezTo>
                    <a:pt x="189" y="146"/>
                    <a:pt x="190" y="145"/>
                    <a:pt x="190" y="148"/>
                  </a:cubicBezTo>
                  <a:cubicBezTo>
                    <a:pt x="190" y="150"/>
                    <a:pt x="194" y="151"/>
                    <a:pt x="194" y="151"/>
                  </a:cubicBezTo>
                  <a:cubicBezTo>
                    <a:pt x="194" y="151"/>
                    <a:pt x="196" y="152"/>
                    <a:pt x="194" y="153"/>
                  </a:cubicBezTo>
                  <a:cubicBezTo>
                    <a:pt x="192" y="155"/>
                    <a:pt x="185" y="156"/>
                    <a:pt x="185" y="156"/>
                  </a:cubicBezTo>
                  <a:cubicBezTo>
                    <a:pt x="179" y="156"/>
                    <a:pt x="179" y="156"/>
                    <a:pt x="179" y="156"/>
                  </a:cubicBezTo>
                  <a:cubicBezTo>
                    <a:pt x="179" y="156"/>
                    <a:pt x="176" y="160"/>
                    <a:pt x="175" y="160"/>
                  </a:cubicBezTo>
                  <a:cubicBezTo>
                    <a:pt x="173" y="161"/>
                    <a:pt x="171" y="163"/>
                    <a:pt x="170" y="164"/>
                  </a:cubicBezTo>
                  <a:cubicBezTo>
                    <a:pt x="170" y="166"/>
                    <a:pt x="162" y="172"/>
                    <a:pt x="162" y="172"/>
                  </a:cubicBezTo>
                  <a:cubicBezTo>
                    <a:pt x="162" y="172"/>
                    <a:pt x="163" y="175"/>
                    <a:pt x="163" y="176"/>
                  </a:cubicBezTo>
                  <a:cubicBezTo>
                    <a:pt x="163" y="177"/>
                    <a:pt x="159" y="179"/>
                    <a:pt x="161" y="179"/>
                  </a:cubicBezTo>
                  <a:cubicBezTo>
                    <a:pt x="163" y="180"/>
                    <a:pt x="165" y="181"/>
                    <a:pt x="167" y="178"/>
                  </a:cubicBezTo>
                  <a:cubicBezTo>
                    <a:pt x="168" y="175"/>
                    <a:pt x="169" y="171"/>
                    <a:pt x="169" y="171"/>
                  </a:cubicBezTo>
                  <a:cubicBezTo>
                    <a:pt x="169" y="171"/>
                    <a:pt x="170" y="169"/>
                    <a:pt x="172" y="169"/>
                  </a:cubicBezTo>
                  <a:cubicBezTo>
                    <a:pt x="174" y="169"/>
                    <a:pt x="177" y="167"/>
                    <a:pt x="179" y="167"/>
                  </a:cubicBezTo>
                  <a:cubicBezTo>
                    <a:pt x="181" y="166"/>
                    <a:pt x="184" y="162"/>
                    <a:pt x="185" y="162"/>
                  </a:cubicBezTo>
                  <a:cubicBezTo>
                    <a:pt x="186" y="162"/>
                    <a:pt x="186" y="163"/>
                    <a:pt x="189" y="163"/>
                  </a:cubicBezTo>
                  <a:cubicBezTo>
                    <a:pt x="193" y="162"/>
                    <a:pt x="196" y="162"/>
                    <a:pt x="197" y="161"/>
                  </a:cubicBezTo>
                  <a:cubicBezTo>
                    <a:pt x="198" y="160"/>
                    <a:pt x="205" y="164"/>
                    <a:pt x="205" y="165"/>
                  </a:cubicBezTo>
                  <a:cubicBezTo>
                    <a:pt x="206" y="166"/>
                    <a:pt x="199" y="167"/>
                    <a:pt x="202" y="169"/>
                  </a:cubicBezTo>
                  <a:cubicBezTo>
                    <a:pt x="205" y="170"/>
                    <a:pt x="205" y="171"/>
                    <a:pt x="206" y="171"/>
                  </a:cubicBezTo>
                  <a:cubicBezTo>
                    <a:pt x="207" y="171"/>
                    <a:pt x="208" y="171"/>
                    <a:pt x="211" y="169"/>
                  </a:cubicBezTo>
                  <a:cubicBezTo>
                    <a:pt x="213" y="168"/>
                    <a:pt x="209" y="165"/>
                    <a:pt x="214" y="167"/>
                  </a:cubicBezTo>
                  <a:cubicBezTo>
                    <a:pt x="219" y="169"/>
                    <a:pt x="218" y="170"/>
                    <a:pt x="218" y="170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4" y="173"/>
                    <a:pt x="214" y="173"/>
                    <a:pt x="214" y="173"/>
                  </a:cubicBezTo>
                  <a:cubicBezTo>
                    <a:pt x="209" y="172"/>
                    <a:pt x="209" y="172"/>
                    <a:pt x="209" y="172"/>
                  </a:cubicBezTo>
                  <a:cubicBezTo>
                    <a:pt x="206" y="173"/>
                    <a:pt x="206" y="173"/>
                    <a:pt x="206" y="173"/>
                  </a:cubicBezTo>
                  <a:cubicBezTo>
                    <a:pt x="206" y="173"/>
                    <a:pt x="205" y="174"/>
                    <a:pt x="205" y="174"/>
                  </a:cubicBezTo>
                  <a:cubicBezTo>
                    <a:pt x="204" y="174"/>
                    <a:pt x="197" y="175"/>
                    <a:pt x="197" y="175"/>
                  </a:cubicBezTo>
                  <a:cubicBezTo>
                    <a:pt x="194" y="180"/>
                    <a:pt x="194" y="180"/>
                    <a:pt x="194" y="180"/>
                  </a:cubicBezTo>
                  <a:cubicBezTo>
                    <a:pt x="194" y="180"/>
                    <a:pt x="196" y="184"/>
                    <a:pt x="197" y="183"/>
                  </a:cubicBezTo>
                  <a:cubicBezTo>
                    <a:pt x="198" y="183"/>
                    <a:pt x="202" y="182"/>
                    <a:pt x="202" y="182"/>
                  </a:cubicBezTo>
                  <a:cubicBezTo>
                    <a:pt x="203" y="182"/>
                    <a:pt x="204" y="184"/>
                    <a:pt x="203" y="185"/>
                  </a:cubicBezTo>
                  <a:cubicBezTo>
                    <a:pt x="203" y="186"/>
                    <a:pt x="200" y="188"/>
                    <a:pt x="200" y="188"/>
                  </a:cubicBezTo>
                  <a:cubicBezTo>
                    <a:pt x="198" y="191"/>
                    <a:pt x="198" y="191"/>
                    <a:pt x="198" y="191"/>
                  </a:cubicBezTo>
                  <a:cubicBezTo>
                    <a:pt x="198" y="191"/>
                    <a:pt x="201" y="192"/>
                    <a:pt x="202" y="192"/>
                  </a:cubicBezTo>
                  <a:cubicBezTo>
                    <a:pt x="202" y="192"/>
                    <a:pt x="207" y="192"/>
                    <a:pt x="206" y="193"/>
                  </a:cubicBezTo>
                  <a:cubicBezTo>
                    <a:pt x="206" y="193"/>
                    <a:pt x="199" y="194"/>
                    <a:pt x="199" y="194"/>
                  </a:cubicBezTo>
                  <a:cubicBezTo>
                    <a:pt x="199" y="194"/>
                    <a:pt x="193" y="193"/>
                    <a:pt x="193" y="193"/>
                  </a:cubicBezTo>
                  <a:cubicBezTo>
                    <a:pt x="193" y="194"/>
                    <a:pt x="192" y="195"/>
                    <a:pt x="192" y="196"/>
                  </a:cubicBezTo>
                  <a:cubicBezTo>
                    <a:pt x="192" y="196"/>
                    <a:pt x="191" y="198"/>
                    <a:pt x="191" y="198"/>
                  </a:cubicBezTo>
                  <a:cubicBezTo>
                    <a:pt x="190" y="198"/>
                    <a:pt x="188" y="199"/>
                    <a:pt x="188" y="199"/>
                  </a:cubicBezTo>
                  <a:cubicBezTo>
                    <a:pt x="188" y="200"/>
                    <a:pt x="187" y="202"/>
                    <a:pt x="187" y="203"/>
                  </a:cubicBezTo>
                  <a:cubicBezTo>
                    <a:pt x="187" y="204"/>
                    <a:pt x="190" y="206"/>
                    <a:pt x="190" y="206"/>
                  </a:cubicBezTo>
                  <a:cubicBezTo>
                    <a:pt x="189" y="208"/>
                    <a:pt x="189" y="208"/>
                    <a:pt x="189" y="208"/>
                  </a:cubicBezTo>
                  <a:cubicBezTo>
                    <a:pt x="186" y="211"/>
                    <a:pt x="186" y="211"/>
                    <a:pt x="186" y="211"/>
                  </a:cubicBezTo>
                  <a:cubicBezTo>
                    <a:pt x="186" y="211"/>
                    <a:pt x="184" y="212"/>
                    <a:pt x="184" y="213"/>
                  </a:cubicBezTo>
                  <a:cubicBezTo>
                    <a:pt x="184" y="213"/>
                    <a:pt x="181" y="215"/>
                    <a:pt x="181" y="215"/>
                  </a:cubicBezTo>
                  <a:cubicBezTo>
                    <a:pt x="175" y="218"/>
                    <a:pt x="175" y="218"/>
                    <a:pt x="175" y="218"/>
                  </a:cubicBezTo>
                  <a:cubicBezTo>
                    <a:pt x="175" y="218"/>
                    <a:pt x="176" y="220"/>
                    <a:pt x="177" y="221"/>
                  </a:cubicBezTo>
                  <a:cubicBezTo>
                    <a:pt x="177" y="221"/>
                    <a:pt x="179" y="223"/>
                    <a:pt x="177" y="224"/>
                  </a:cubicBezTo>
                  <a:cubicBezTo>
                    <a:pt x="176" y="225"/>
                    <a:pt x="174" y="226"/>
                    <a:pt x="173" y="226"/>
                  </a:cubicBezTo>
                  <a:cubicBezTo>
                    <a:pt x="173" y="227"/>
                    <a:pt x="171" y="228"/>
                    <a:pt x="172" y="229"/>
                  </a:cubicBezTo>
                  <a:cubicBezTo>
                    <a:pt x="172" y="231"/>
                    <a:pt x="170" y="233"/>
                    <a:pt x="170" y="234"/>
                  </a:cubicBezTo>
                  <a:cubicBezTo>
                    <a:pt x="170" y="234"/>
                    <a:pt x="168" y="235"/>
                    <a:pt x="169" y="237"/>
                  </a:cubicBezTo>
                  <a:cubicBezTo>
                    <a:pt x="169" y="239"/>
                    <a:pt x="168" y="244"/>
                    <a:pt x="168" y="244"/>
                  </a:cubicBezTo>
                  <a:cubicBezTo>
                    <a:pt x="168" y="244"/>
                    <a:pt x="171" y="248"/>
                    <a:pt x="171" y="248"/>
                  </a:cubicBezTo>
                  <a:cubicBezTo>
                    <a:pt x="172" y="248"/>
                    <a:pt x="175" y="246"/>
                    <a:pt x="177" y="246"/>
                  </a:cubicBezTo>
                  <a:cubicBezTo>
                    <a:pt x="178" y="247"/>
                    <a:pt x="180" y="248"/>
                    <a:pt x="180" y="248"/>
                  </a:cubicBezTo>
                  <a:cubicBezTo>
                    <a:pt x="180" y="248"/>
                    <a:pt x="180" y="252"/>
                    <a:pt x="179" y="253"/>
                  </a:cubicBezTo>
                  <a:cubicBezTo>
                    <a:pt x="178" y="253"/>
                    <a:pt x="173" y="254"/>
                    <a:pt x="173" y="254"/>
                  </a:cubicBezTo>
                  <a:cubicBezTo>
                    <a:pt x="173" y="254"/>
                    <a:pt x="171" y="252"/>
                    <a:pt x="170" y="253"/>
                  </a:cubicBezTo>
                  <a:cubicBezTo>
                    <a:pt x="169" y="253"/>
                    <a:pt x="165" y="257"/>
                    <a:pt x="165" y="257"/>
                  </a:cubicBezTo>
                  <a:cubicBezTo>
                    <a:pt x="165" y="257"/>
                    <a:pt x="165" y="259"/>
                    <a:pt x="164" y="260"/>
                  </a:cubicBezTo>
                  <a:cubicBezTo>
                    <a:pt x="163" y="260"/>
                    <a:pt x="162" y="259"/>
                    <a:pt x="162" y="260"/>
                  </a:cubicBezTo>
                  <a:cubicBezTo>
                    <a:pt x="162" y="261"/>
                    <a:pt x="162" y="264"/>
                    <a:pt x="162" y="265"/>
                  </a:cubicBezTo>
                  <a:cubicBezTo>
                    <a:pt x="162" y="266"/>
                    <a:pt x="162" y="268"/>
                    <a:pt x="162" y="268"/>
                  </a:cubicBezTo>
                  <a:cubicBezTo>
                    <a:pt x="162" y="268"/>
                    <a:pt x="160" y="271"/>
                    <a:pt x="159" y="273"/>
                  </a:cubicBezTo>
                  <a:cubicBezTo>
                    <a:pt x="159" y="275"/>
                    <a:pt x="157" y="279"/>
                    <a:pt x="157" y="279"/>
                  </a:cubicBezTo>
                  <a:cubicBezTo>
                    <a:pt x="158" y="280"/>
                    <a:pt x="159" y="284"/>
                    <a:pt x="159" y="284"/>
                  </a:cubicBezTo>
                  <a:cubicBezTo>
                    <a:pt x="154" y="287"/>
                    <a:pt x="154" y="287"/>
                    <a:pt x="154" y="287"/>
                  </a:cubicBezTo>
                  <a:cubicBezTo>
                    <a:pt x="155" y="291"/>
                    <a:pt x="155" y="291"/>
                    <a:pt x="155" y="291"/>
                  </a:cubicBezTo>
                  <a:cubicBezTo>
                    <a:pt x="155" y="291"/>
                    <a:pt x="156" y="292"/>
                    <a:pt x="156" y="293"/>
                  </a:cubicBezTo>
                  <a:cubicBezTo>
                    <a:pt x="156" y="294"/>
                    <a:pt x="153" y="296"/>
                    <a:pt x="153" y="296"/>
                  </a:cubicBezTo>
                  <a:cubicBezTo>
                    <a:pt x="153" y="296"/>
                    <a:pt x="153" y="300"/>
                    <a:pt x="152" y="301"/>
                  </a:cubicBezTo>
                  <a:cubicBezTo>
                    <a:pt x="152" y="302"/>
                    <a:pt x="148" y="299"/>
                    <a:pt x="148" y="299"/>
                  </a:cubicBezTo>
                  <a:cubicBezTo>
                    <a:pt x="145" y="300"/>
                    <a:pt x="145" y="300"/>
                    <a:pt x="145" y="300"/>
                  </a:cubicBezTo>
                  <a:cubicBezTo>
                    <a:pt x="145" y="303"/>
                    <a:pt x="145" y="303"/>
                    <a:pt x="145" y="303"/>
                  </a:cubicBezTo>
                  <a:cubicBezTo>
                    <a:pt x="143" y="306"/>
                    <a:pt x="143" y="306"/>
                    <a:pt x="143" y="306"/>
                  </a:cubicBezTo>
                  <a:cubicBezTo>
                    <a:pt x="138" y="306"/>
                    <a:pt x="138" y="306"/>
                    <a:pt x="138" y="306"/>
                  </a:cubicBezTo>
                  <a:cubicBezTo>
                    <a:pt x="138" y="306"/>
                    <a:pt x="133" y="309"/>
                    <a:pt x="133" y="310"/>
                  </a:cubicBezTo>
                  <a:cubicBezTo>
                    <a:pt x="133" y="310"/>
                    <a:pt x="132" y="312"/>
                    <a:pt x="133" y="312"/>
                  </a:cubicBezTo>
                  <a:cubicBezTo>
                    <a:pt x="135" y="313"/>
                    <a:pt x="136" y="313"/>
                    <a:pt x="137" y="312"/>
                  </a:cubicBezTo>
                  <a:cubicBezTo>
                    <a:pt x="138" y="312"/>
                    <a:pt x="142" y="310"/>
                    <a:pt x="142" y="310"/>
                  </a:cubicBezTo>
                  <a:cubicBezTo>
                    <a:pt x="143" y="310"/>
                    <a:pt x="146" y="310"/>
                    <a:pt x="144" y="312"/>
                  </a:cubicBezTo>
                  <a:cubicBezTo>
                    <a:pt x="143" y="313"/>
                    <a:pt x="141" y="314"/>
                    <a:pt x="140" y="314"/>
                  </a:cubicBezTo>
                  <a:cubicBezTo>
                    <a:pt x="139" y="315"/>
                    <a:pt x="137" y="315"/>
                    <a:pt x="136" y="317"/>
                  </a:cubicBezTo>
                  <a:cubicBezTo>
                    <a:pt x="136" y="320"/>
                    <a:pt x="136" y="322"/>
                    <a:pt x="136" y="322"/>
                  </a:cubicBezTo>
                  <a:cubicBezTo>
                    <a:pt x="141" y="320"/>
                    <a:pt x="141" y="320"/>
                    <a:pt x="141" y="320"/>
                  </a:cubicBezTo>
                  <a:cubicBezTo>
                    <a:pt x="141" y="320"/>
                    <a:pt x="142" y="320"/>
                    <a:pt x="143" y="322"/>
                  </a:cubicBezTo>
                  <a:cubicBezTo>
                    <a:pt x="144" y="325"/>
                    <a:pt x="141" y="326"/>
                    <a:pt x="140" y="326"/>
                  </a:cubicBezTo>
                  <a:cubicBezTo>
                    <a:pt x="139" y="326"/>
                    <a:pt x="135" y="323"/>
                    <a:pt x="135" y="323"/>
                  </a:cubicBezTo>
                  <a:cubicBezTo>
                    <a:pt x="131" y="325"/>
                    <a:pt x="131" y="325"/>
                    <a:pt x="131" y="325"/>
                  </a:cubicBezTo>
                  <a:cubicBezTo>
                    <a:pt x="131" y="325"/>
                    <a:pt x="131" y="324"/>
                    <a:pt x="128" y="327"/>
                  </a:cubicBezTo>
                  <a:cubicBezTo>
                    <a:pt x="124" y="330"/>
                    <a:pt x="123" y="334"/>
                    <a:pt x="123" y="335"/>
                  </a:cubicBezTo>
                  <a:cubicBezTo>
                    <a:pt x="123" y="336"/>
                    <a:pt x="122" y="338"/>
                    <a:pt x="121" y="339"/>
                  </a:cubicBezTo>
                  <a:cubicBezTo>
                    <a:pt x="119" y="340"/>
                    <a:pt x="116" y="343"/>
                    <a:pt x="116" y="343"/>
                  </a:cubicBezTo>
                  <a:cubicBezTo>
                    <a:pt x="116" y="343"/>
                    <a:pt x="115" y="344"/>
                    <a:pt x="115" y="346"/>
                  </a:cubicBezTo>
                  <a:cubicBezTo>
                    <a:pt x="114" y="348"/>
                    <a:pt x="114" y="348"/>
                    <a:pt x="114" y="348"/>
                  </a:cubicBezTo>
                  <a:cubicBezTo>
                    <a:pt x="117" y="351"/>
                    <a:pt x="117" y="351"/>
                    <a:pt x="117" y="351"/>
                  </a:cubicBezTo>
                  <a:cubicBezTo>
                    <a:pt x="111" y="354"/>
                    <a:pt x="111" y="354"/>
                    <a:pt x="111" y="354"/>
                  </a:cubicBezTo>
                  <a:cubicBezTo>
                    <a:pt x="109" y="356"/>
                    <a:pt x="109" y="356"/>
                    <a:pt x="109" y="356"/>
                  </a:cubicBezTo>
                  <a:cubicBezTo>
                    <a:pt x="109" y="356"/>
                    <a:pt x="104" y="361"/>
                    <a:pt x="108" y="362"/>
                  </a:cubicBezTo>
                  <a:cubicBezTo>
                    <a:pt x="111" y="362"/>
                    <a:pt x="113" y="362"/>
                    <a:pt x="113" y="362"/>
                  </a:cubicBezTo>
                  <a:cubicBezTo>
                    <a:pt x="113" y="362"/>
                    <a:pt x="113" y="367"/>
                    <a:pt x="114" y="367"/>
                  </a:cubicBezTo>
                  <a:cubicBezTo>
                    <a:pt x="115" y="367"/>
                    <a:pt x="122" y="368"/>
                    <a:pt x="122" y="368"/>
                  </a:cubicBezTo>
                  <a:cubicBezTo>
                    <a:pt x="126" y="364"/>
                    <a:pt x="126" y="364"/>
                    <a:pt x="126" y="364"/>
                  </a:cubicBezTo>
                  <a:cubicBezTo>
                    <a:pt x="128" y="363"/>
                    <a:pt x="128" y="363"/>
                    <a:pt x="128" y="363"/>
                  </a:cubicBezTo>
                  <a:cubicBezTo>
                    <a:pt x="130" y="366"/>
                    <a:pt x="130" y="366"/>
                    <a:pt x="130" y="366"/>
                  </a:cubicBezTo>
                  <a:cubicBezTo>
                    <a:pt x="130" y="366"/>
                    <a:pt x="129" y="368"/>
                    <a:pt x="126" y="368"/>
                  </a:cubicBezTo>
                  <a:cubicBezTo>
                    <a:pt x="124" y="368"/>
                    <a:pt x="125" y="368"/>
                    <a:pt x="123" y="370"/>
                  </a:cubicBezTo>
                  <a:cubicBezTo>
                    <a:pt x="121" y="372"/>
                    <a:pt x="120" y="373"/>
                    <a:pt x="119" y="373"/>
                  </a:cubicBezTo>
                  <a:cubicBezTo>
                    <a:pt x="118" y="373"/>
                    <a:pt x="116" y="375"/>
                    <a:pt x="115" y="372"/>
                  </a:cubicBezTo>
                  <a:cubicBezTo>
                    <a:pt x="114" y="370"/>
                    <a:pt x="112" y="367"/>
                    <a:pt x="112" y="367"/>
                  </a:cubicBezTo>
                  <a:cubicBezTo>
                    <a:pt x="105" y="364"/>
                    <a:pt x="105" y="364"/>
                    <a:pt x="105" y="364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5"/>
                    <a:pt x="103" y="368"/>
                    <a:pt x="102" y="368"/>
                  </a:cubicBezTo>
                  <a:cubicBezTo>
                    <a:pt x="101" y="368"/>
                    <a:pt x="96" y="368"/>
                    <a:pt x="95" y="368"/>
                  </a:cubicBezTo>
                  <a:cubicBezTo>
                    <a:pt x="93" y="368"/>
                    <a:pt x="92" y="368"/>
                    <a:pt x="92" y="367"/>
                  </a:cubicBezTo>
                  <a:cubicBezTo>
                    <a:pt x="92" y="366"/>
                    <a:pt x="92" y="365"/>
                    <a:pt x="91" y="365"/>
                  </a:cubicBezTo>
                  <a:cubicBezTo>
                    <a:pt x="91" y="364"/>
                    <a:pt x="89" y="361"/>
                    <a:pt x="88" y="361"/>
                  </a:cubicBezTo>
                  <a:cubicBezTo>
                    <a:pt x="86" y="361"/>
                    <a:pt x="83" y="363"/>
                    <a:pt x="83" y="363"/>
                  </a:cubicBezTo>
                  <a:cubicBezTo>
                    <a:pt x="82" y="370"/>
                    <a:pt x="82" y="370"/>
                    <a:pt x="82" y="370"/>
                  </a:cubicBezTo>
                  <a:cubicBezTo>
                    <a:pt x="82" y="370"/>
                    <a:pt x="80" y="369"/>
                    <a:pt x="80" y="371"/>
                  </a:cubicBezTo>
                  <a:cubicBezTo>
                    <a:pt x="80" y="372"/>
                    <a:pt x="83" y="375"/>
                    <a:pt x="83" y="375"/>
                  </a:cubicBezTo>
                  <a:cubicBezTo>
                    <a:pt x="83" y="375"/>
                    <a:pt x="85" y="376"/>
                    <a:pt x="85" y="377"/>
                  </a:cubicBezTo>
                  <a:cubicBezTo>
                    <a:pt x="85" y="378"/>
                    <a:pt x="83" y="380"/>
                    <a:pt x="83" y="380"/>
                  </a:cubicBezTo>
                  <a:cubicBezTo>
                    <a:pt x="83" y="380"/>
                    <a:pt x="79" y="380"/>
                    <a:pt x="79" y="381"/>
                  </a:cubicBezTo>
                  <a:cubicBezTo>
                    <a:pt x="78" y="382"/>
                    <a:pt x="79" y="385"/>
                    <a:pt x="79" y="385"/>
                  </a:cubicBezTo>
                  <a:cubicBezTo>
                    <a:pt x="78" y="385"/>
                    <a:pt x="76" y="387"/>
                    <a:pt x="77" y="388"/>
                  </a:cubicBezTo>
                  <a:cubicBezTo>
                    <a:pt x="77" y="388"/>
                    <a:pt x="78" y="392"/>
                    <a:pt x="78" y="392"/>
                  </a:cubicBezTo>
                  <a:cubicBezTo>
                    <a:pt x="78" y="392"/>
                    <a:pt x="78" y="396"/>
                    <a:pt x="77" y="394"/>
                  </a:cubicBezTo>
                  <a:cubicBezTo>
                    <a:pt x="75" y="392"/>
                    <a:pt x="70" y="390"/>
                    <a:pt x="70" y="390"/>
                  </a:cubicBezTo>
                  <a:cubicBezTo>
                    <a:pt x="67" y="388"/>
                    <a:pt x="67" y="388"/>
                    <a:pt x="67" y="388"/>
                  </a:cubicBezTo>
                  <a:cubicBezTo>
                    <a:pt x="67" y="388"/>
                    <a:pt x="64" y="390"/>
                    <a:pt x="63" y="390"/>
                  </a:cubicBezTo>
                  <a:cubicBezTo>
                    <a:pt x="63" y="390"/>
                    <a:pt x="57" y="389"/>
                    <a:pt x="56" y="390"/>
                  </a:cubicBezTo>
                  <a:cubicBezTo>
                    <a:pt x="55" y="391"/>
                    <a:pt x="55" y="392"/>
                    <a:pt x="54" y="394"/>
                  </a:cubicBezTo>
                  <a:cubicBezTo>
                    <a:pt x="53" y="395"/>
                    <a:pt x="50" y="395"/>
                    <a:pt x="52" y="398"/>
                  </a:cubicBezTo>
                  <a:cubicBezTo>
                    <a:pt x="55" y="400"/>
                    <a:pt x="58" y="401"/>
                    <a:pt x="58" y="401"/>
                  </a:cubicBezTo>
                  <a:cubicBezTo>
                    <a:pt x="58" y="401"/>
                    <a:pt x="60" y="401"/>
                    <a:pt x="59" y="404"/>
                  </a:cubicBezTo>
                  <a:cubicBezTo>
                    <a:pt x="57" y="407"/>
                    <a:pt x="53" y="405"/>
                    <a:pt x="53" y="405"/>
                  </a:cubicBezTo>
                  <a:cubicBezTo>
                    <a:pt x="52" y="404"/>
                    <a:pt x="48" y="402"/>
                    <a:pt x="48" y="402"/>
                  </a:cubicBezTo>
                  <a:cubicBezTo>
                    <a:pt x="47" y="403"/>
                    <a:pt x="44" y="407"/>
                    <a:pt x="44" y="407"/>
                  </a:cubicBezTo>
                  <a:cubicBezTo>
                    <a:pt x="44" y="407"/>
                    <a:pt x="43" y="408"/>
                    <a:pt x="42" y="408"/>
                  </a:cubicBezTo>
                  <a:cubicBezTo>
                    <a:pt x="41" y="407"/>
                    <a:pt x="39" y="404"/>
                    <a:pt x="38" y="404"/>
                  </a:cubicBezTo>
                  <a:cubicBezTo>
                    <a:pt x="37" y="405"/>
                    <a:pt x="36" y="407"/>
                    <a:pt x="36" y="407"/>
                  </a:cubicBezTo>
                  <a:cubicBezTo>
                    <a:pt x="36" y="408"/>
                    <a:pt x="37" y="410"/>
                    <a:pt x="37" y="411"/>
                  </a:cubicBezTo>
                  <a:cubicBezTo>
                    <a:pt x="36" y="411"/>
                    <a:pt x="32" y="412"/>
                    <a:pt x="32" y="413"/>
                  </a:cubicBezTo>
                  <a:cubicBezTo>
                    <a:pt x="32" y="414"/>
                    <a:pt x="31" y="412"/>
                    <a:pt x="30" y="416"/>
                  </a:cubicBezTo>
                  <a:cubicBezTo>
                    <a:pt x="29" y="419"/>
                    <a:pt x="31" y="419"/>
                    <a:pt x="29" y="419"/>
                  </a:cubicBezTo>
                  <a:cubicBezTo>
                    <a:pt x="28" y="419"/>
                    <a:pt x="25" y="417"/>
                    <a:pt x="25" y="417"/>
                  </a:cubicBezTo>
                  <a:cubicBezTo>
                    <a:pt x="25" y="417"/>
                    <a:pt x="22" y="414"/>
                    <a:pt x="22" y="417"/>
                  </a:cubicBezTo>
                  <a:cubicBezTo>
                    <a:pt x="22" y="420"/>
                    <a:pt x="22" y="424"/>
                    <a:pt x="22" y="424"/>
                  </a:cubicBezTo>
                  <a:cubicBezTo>
                    <a:pt x="23" y="425"/>
                    <a:pt x="23" y="425"/>
                    <a:pt x="23" y="425"/>
                  </a:cubicBezTo>
                  <a:cubicBezTo>
                    <a:pt x="23" y="425"/>
                    <a:pt x="23" y="426"/>
                    <a:pt x="22" y="427"/>
                  </a:cubicBezTo>
                  <a:cubicBezTo>
                    <a:pt x="22" y="427"/>
                    <a:pt x="20" y="426"/>
                    <a:pt x="20" y="425"/>
                  </a:cubicBezTo>
                  <a:cubicBezTo>
                    <a:pt x="19" y="424"/>
                    <a:pt x="20" y="423"/>
                    <a:pt x="18" y="422"/>
                  </a:cubicBezTo>
                  <a:cubicBezTo>
                    <a:pt x="15" y="421"/>
                    <a:pt x="13" y="420"/>
                    <a:pt x="13" y="421"/>
                  </a:cubicBezTo>
                  <a:cubicBezTo>
                    <a:pt x="13" y="423"/>
                    <a:pt x="13" y="424"/>
                    <a:pt x="13" y="425"/>
                  </a:cubicBezTo>
                  <a:cubicBezTo>
                    <a:pt x="14" y="427"/>
                    <a:pt x="16" y="428"/>
                    <a:pt x="16" y="428"/>
                  </a:cubicBezTo>
                  <a:cubicBezTo>
                    <a:pt x="17" y="428"/>
                    <a:pt x="17" y="428"/>
                    <a:pt x="17" y="428"/>
                  </a:cubicBezTo>
                  <a:cubicBezTo>
                    <a:pt x="17" y="428"/>
                    <a:pt x="16" y="431"/>
                    <a:pt x="15" y="431"/>
                  </a:cubicBezTo>
                  <a:cubicBezTo>
                    <a:pt x="14" y="431"/>
                    <a:pt x="13" y="429"/>
                    <a:pt x="13" y="430"/>
                  </a:cubicBezTo>
                  <a:cubicBezTo>
                    <a:pt x="12" y="430"/>
                    <a:pt x="10" y="432"/>
                    <a:pt x="10" y="432"/>
                  </a:cubicBezTo>
                  <a:cubicBezTo>
                    <a:pt x="10" y="432"/>
                    <a:pt x="11" y="433"/>
                    <a:pt x="11" y="434"/>
                  </a:cubicBezTo>
                  <a:cubicBezTo>
                    <a:pt x="11" y="434"/>
                    <a:pt x="9" y="436"/>
                    <a:pt x="8" y="436"/>
                  </a:cubicBezTo>
                  <a:cubicBezTo>
                    <a:pt x="8" y="437"/>
                    <a:pt x="7" y="437"/>
                    <a:pt x="7" y="438"/>
                  </a:cubicBezTo>
                  <a:cubicBezTo>
                    <a:pt x="7" y="439"/>
                    <a:pt x="8" y="441"/>
                    <a:pt x="8" y="441"/>
                  </a:cubicBezTo>
                  <a:cubicBezTo>
                    <a:pt x="9" y="441"/>
                    <a:pt x="13" y="441"/>
                    <a:pt x="13" y="441"/>
                  </a:cubicBezTo>
                  <a:cubicBezTo>
                    <a:pt x="13" y="441"/>
                    <a:pt x="13" y="443"/>
                    <a:pt x="12" y="443"/>
                  </a:cubicBezTo>
                  <a:cubicBezTo>
                    <a:pt x="11" y="444"/>
                    <a:pt x="10" y="445"/>
                    <a:pt x="9" y="446"/>
                  </a:cubicBezTo>
                  <a:cubicBezTo>
                    <a:pt x="9" y="448"/>
                    <a:pt x="10" y="451"/>
                    <a:pt x="12" y="452"/>
                  </a:cubicBezTo>
                  <a:cubicBezTo>
                    <a:pt x="14" y="452"/>
                    <a:pt x="17" y="453"/>
                    <a:pt x="16" y="454"/>
                  </a:cubicBezTo>
                  <a:cubicBezTo>
                    <a:pt x="16" y="455"/>
                    <a:pt x="12" y="458"/>
                    <a:pt x="11" y="458"/>
                  </a:cubicBezTo>
                  <a:cubicBezTo>
                    <a:pt x="10" y="459"/>
                    <a:pt x="9" y="459"/>
                    <a:pt x="9" y="461"/>
                  </a:cubicBezTo>
                  <a:cubicBezTo>
                    <a:pt x="8" y="462"/>
                    <a:pt x="9" y="463"/>
                    <a:pt x="7" y="464"/>
                  </a:cubicBezTo>
                  <a:cubicBezTo>
                    <a:pt x="6" y="465"/>
                    <a:pt x="4" y="464"/>
                    <a:pt x="5" y="466"/>
                  </a:cubicBezTo>
                  <a:cubicBezTo>
                    <a:pt x="5" y="469"/>
                    <a:pt x="5" y="470"/>
                    <a:pt x="6" y="469"/>
                  </a:cubicBezTo>
                  <a:cubicBezTo>
                    <a:pt x="6" y="469"/>
                    <a:pt x="7" y="469"/>
                    <a:pt x="7" y="469"/>
                  </a:cubicBezTo>
                  <a:cubicBezTo>
                    <a:pt x="13" y="469"/>
                    <a:pt x="13" y="469"/>
                    <a:pt x="13" y="469"/>
                  </a:cubicBezTo>
                  <a:cubicBezTo>
                    <a:pt x="13" y="469"/>
                    <a:pt x="13" y="470"/>
                    <a:pt x="13" y="471"/>
                  </a:cubicBezTo>
                  <a:cubicBezTo>
                    <a:pt x="12" y="472"/>
                    <a:pt x="8" y="477"/>
                    <a:pt x="8" y="477"/>
                  </a:cubicBezTo>
                  <a:cubicBezTo>
                    <a:pt x="8" y="477"/>
                    <a:pt x="8" y="479"/>
                    <a:pt x="7" y="480"/>
                  </a:cubicBezTo>
                  <a:cubicBezTo>
                    <a:pt x="6" y="481"/>
                    <a:pt x="4" y="481"/>
                    <a:pt x="4" y="482"/>
                  </a:cubicBezTo>
                  <a:cubicBezTo>
                    <a:pt x="4" y="483"/>
                    <a:pt x="4" y="484"/>
                    <a:pt x="4" y="486"/>
                  </a:cubicBezTo>
                  <a:cubicBezTo>
                    <a:pt x="4" y="487"/>
                    <a:pt x="6" y="489"/>
                    <a:pt x="6" y="490"/>
                  </a:cubicBezTo>
                  <a:cubicBezTo>
                    <a:pt x="7" y="491"/>
                    <a:pt x="6" y="492"/>
                    <a:pt x="6" y="492"/>
                  </a:cubicBezTo>
                  <a:cubicBezTo>
                    <a:pt x="4" y="499"/>
                    <a:pt x="4" y="499"/>
                    <a:pt x="4" y="499"/>
                  </a:cubicBezTo>
                  <a:cubicBezTo>
                    <a:pt x="4" y="499"/>
                    <a:pt x="4" y="502"/>
                    <a:pt x="4" y="503"/>
                  </a:cubicBezTo>
                  <a:cubicBezTo>
                    <a:pt x="4" y="503"/>
                    <a:pt x="0" y="505"/>
                    <a:pt x="2" y="507"/>
                  </a:cubicBezTo>
                  <a:cubicBezTo>
                    <a:pt x="4" y="509"/>
                    <a:pt x="5" y="510"/>
                    <a:pt x="6" y="510"/>
                  </a:cubicBezTo>
                  <a:cubicBezTo>
                    <a:pt x="7" y="511"/>
                    <a:pt x="11" y="510"/>
                    <a:pt x="11" y="511"/>
                  </a:cubicBezTo>
                  <a:cubicBezTo>
                    <a:pt x="11" y="511"/>
                    <a:pt x="11" y="512"/>
                    <a:pt x="9" y="512"/>
                  </a:cubicBezTo>
                  <a:cubicBezTo>
                    <a:pt x="7" y="513"/>
                    <a:pt x="5" y="512"/>
                    <a:pt x="5" y="513"/>
                  </a:cubicBezTo>
                  <a:cubicBezTo>
                    <a:pt x="5" y="514"/>
                    <a:pt x="1" y="519"/>
                    <a:pt x="1" y="519"/>
                  </a:cubicBezTo>
                  <a:cubicBezTo>
                    <a:pt x="5" y="524"/>
                    <a:pt x="5" y="524"/>
                    <a:pt x="5" y="524"/>
                  </a:cubicBezTo>
                  <a:cubicBezTo>
                    <a:pt x="5" y="524"/>
                    <a:pt x="7" y="522"/>
                    <a:pt x="8" y="522"/>
                  </a:cubicBezTo>
                  <a:cubicBezTo>
                    <a:pt x="8" y="522"/>
                    <a:pt x="11" y="522"/>
                    <a:pt x="11" y="523"/>
                  </a:cubicBezTo>
                  <a:cubicBezTo>
                    <a:pt x="11" y="523"/>
                    <a:pt x="9" y="525"/>
                    <a:pt x="9" y="526"/>
                  </a:cubicBezTo>
                  <a:cubicBezTo>
                    <a:pt x="8" y="526"/>
                    <a:pt x="6" y="527"/>
                    <a:pt x="6" y="528"/>
                  </a:cubicBezTo>
                  <a:cubicBezTo>
                    <a:pt x="6" y="528"/>
                    <a:pt x="8" y="531"/>
                    <a:pt x="8" y="531"/>
                  </a:cubicBezTo>
                  <a:cubicBezTo>
                    <a:pt x="8" y="531"/>
                    <a:pt x="10" y="531"/>
                    <a:pt x="10" y="532"/>
                  </a:cubicBezTo>
                  <a:cubicBezTo>
                    <a:pt x="10" y="533"/>
                    <a:pt x="7" y="535"/>
                    <a:pt x="7" y="535"/>
                  </a:cubicBezTo>
                  <a:cubicBezTo>
                    <a:pt x="7" y="537"/>
                    <a:pt x="7" y="537"/>
                    <a:pt x="7" y="537"/>
                  </a:cubicBezTo>
                  <a:cubicBezTo>
                    <a:pt x="6" y="542"/>
                    <a:pt x="6" y="542"/>
                    <a:pt x="6" y="542"/>
                  </a:cubicBezTo>
                  <a:cubicBezTo>
                    <a:pt x="9" y="545"/>
                    <a:pt x="9" y="545"/>
                    <a:pt x="9" y="545"/>
                  </a:cubicBezTo>
                  <a:cubicBezTo>
                    <a:pt x="9" y="545"/>
                    <a:pt x="13" y="545"/>
                    <a:pt x="11" y="547"/>
                  </a:cubicBezTo>
                  <a:cubicBezTo>
                    <a:pt x="10" y="549"/>
                    <a:pt x="8" y="550"/>
                    <a:pt x="8" y="551"/>
                  </a:cubicBezTo>
                  <a:cubicBezTo>
                    <a:pt x="8" y="553"/>
                    <a:pt x="7" y="555"/>
                    <a:pt x="9" y="555"/>
                  </a:cubicBezTo>
                  <a:cubicBezTo>
                    <a:pt x="10" y="555"/>
                    <a:pt x="10" y="556"/>
                    <a:pt x="11" y="555"/>
                  </a:cubicBezTo>
                  <a:cubicBezTo>
                    <a:pt x="12" y="555"/>
                    <a:pt x="14" y="554"/>
                    <a:pt x="14" y="554"/>
                  </a:cubicBezTo>
                  <a:cubicBezTo>
                    <a:pt x="14" y="554"/>
                    <a:pt x="17" y="552"/>
                    <a:pt x="18" y="552"/>
                  </a:cubicBezTo>
                  <a:cubicBezTo>
                    <a:pt x="19" y="552"/>
                    <a:pt x="21" y="553"/>
                    <a:pt x="21" y="554"/>
                  </a:cubicBezTo>
                  <a:cubicBezTo>
                    <a:pt x="21" y="555"/>
                    <a:pt x="22" y="555"/>
                    <a:pt x="22" y="556"/>
                  </a:cubicBezTo>
                  <a:cubicBezTo>
                    <a:pt x="23" y="556"/>
                    <a:pt x="21" y="560"/>
                    <a:pt x="21" y="560"/>
                  </a:cubicBezTo>
                  <a:cubicBezTo>
                    <a:pt x="19" y="564"/>
                    <a:pt x="19" y="564"/>
                    <a:pt x="19" y="564"/>
                  </a:cubicBezTo>
                  <a:cubicBezTo>
                    <a:pt x="19" y="564"/>
                    <a:pt x="21" y="566"/>
                    <a:pt x="21" y="566"/>
                  </a:cubicBezTo>
                  <a:cubicBezTo>
                    <a:pt x="20" y="566"/>
                    <a:pt x="17" y="567"/>
                    <a:pt x="16" y="567"/>
                  </a:cubicBezTo>
                  <a:cubicBezTo>
                    <a:pt x="15" y="567"/>
                    <a:pt x="14" y="567"/>
                    <a:pt x="14" y="568"/>
                  </a:cubicBezTo>
                  <a:cubicBezTo>
                    <a:pt x="13" y="570"/>
                    <a:pt x="11" y="574"/>
                    <a:pt x="11" y="574"/>
                  </a:cubicBezTo>
                  <a:cubicBezTo>
                    <a:pt x="11" y="574"/>
                    <a:pt x="10" y="575"/>
                    <a:pt x="11" y="577"/>
                  </a:cubicBezTo>
                  <a:cubicBezTo>
                    <a:pt x="12" y="579"/>
                    <a:pt x="15" y="584"/>
                    <a:pt x="15" y="584"/>
                  </a:cubicBezTo>
                  <a:cubicBezTo>
                    <a:pt x="15" y="585"/>
                    <a:pt x="17" y="587"/>
                    <a:pt x="19" y="589"/>
                  </a:cubicBezTo>
                  <a:cubicBezTo>
                    <a:pt x="21" y="590"/>
                    <a:pt x="23" y="591"/>
                    <a:pt x="23" y="592"/>
                  </a:cubicBezTo>
                  <a:cubicBezTo>
                    <a:pt x="23" y="594"/>
                    <a:pt x="23" y="594"/>
                    <a:pt x="23" y="594"/>
                  </a:cubicBezTo>
                  <a:cubicBezTo>
                    <a:pt x="27" y="597"/>
                    <a:pt x="27" y="597"/>
                    <a:pt x="27" y="597"/>
                  </a:cubicBezTo>
                  <a:cubicBezTo>
                    <a:pt x="27" y="597"/>
                    <a:pt x="28" y="597"/>
                    <a:pt x="31" y="598"/>
                  </a:cubicBezTo>
                  <a:cubicBezTo>
                    <a:pt x="34" y="598"/>
                    <a:pt x="36" y="599"/>
                    <a:pt x="37" y="599"/>
                  </a:cubicBezTo>
                  <a:cubicBezTo>
                    <a:pt x="37" y="600"/>
                    <a:pt x="34" y="602"/>
                    <a:pt x="34" y="602"/>
                  </a:cubicBezTo>
                  <a:cubicBezTo>
                    <a:pt x="34" y="602"/>
                    <a:pt x="30" y="605"/>
                    <a:pt x="32" y="606"/>
                  </a:cubicBezTo>
                  <a:cubicBezTo>
                    <a:pt x="34" y="607"/>
                    <a:pt x="44" y="609"/>
                    <a:pt x="44" y="609"/>
                  </a:cubicBezTo>
                  <a:cubicBezTo>
                    <a:pt x="44" y="609"/>
                    <a:pt x="46" y="610"/>
                    <a:pt x="46" y="611"/>
                  </a:cubicBezTo>
                  <a:cubicBezTo>
                    <a:pt x="47" y="611"/>
                    <a:pt x="49" y="610"/>
                    <a:pt x="49" y="610"/>
                  </a:cubicBezTo>
                  <a:cubicBezTo>
                    <a:pt x="49" y="609"/>
                    <a:pt x="53" y="611"/>
                    <a:pt x="53" y="611"/>
                  </a:cubicBezTo>
                  <a:cubicBezTo>
                    <a:pt x="54" y="610"/>
                    <a:pt x="58" y="610"/>
                    <a:pt x="58" y="610"/>
                  </a:cubicBezTo>
                  <a:cubicBezTo>
                    <a:pt x="62" y="608"/>
                    <a:pt x="62" y="608"/>
                    <a:pt x="62" y="608"/>
                  </a:cubicBezTo>
                  <a:cubicBezTo>
                    <a:pt x="62" y="608"/>
                    <a:pt x="65" y="604"/>
                    <a:pt x="67" y="605"/>
                  </a:cubicBezTo>
                  <a:cubicBezTo>
                    <a:pt x="69" y="606"/>
                    <a:pt x="68" y="607"/>
                    <a:pt x="69" y="607"/>
                  </a:cubicBezTo>
                  <a:cubicBezTo>
                    <a:pt x="71" y="607"/>
                    <a:pt x="72" y="607"/>
                    <a:pt x="74" y="605"/>
                  </a:cubicBezTo>
                  <a:cubicBezTo>
                    <a:pt x="75" y="603"/>
                    <a:pt x="77" y="602"/>
                    <a:pt x="77" y="601"/>
                  </a:cubicBezTo>
                  <a:cubicBezTo>
                    <a:pt x="78" y="601"/>
                    <a:pt x="88" y="595"/>
                    <a:pt x="88" y="595"/>
                  </a:cubicBezTo>
                  <a:cubicBezTo>
                    <a:pt x="95" y="584"/>
                    <a:pt x="95" y="584"/>
                    <a:pt x="95" y="584"/>
                  </a:cubicBezTo>
                  <a:cubicBezTo>
                    <a:pt x="97" y="576"/>
                    <a:pt x="97" y="576"/>
                    <a:pt x="97" y="576"/>
                  </a:cubicBezTo>
                  <a:cubicBezTo>
                    <a:pt x="97" y="576"/>
                    <a:pt x="100" y="572"/>
                    <a:pt x="102" y="572"/>
                  </a:cubicBezTo>
                  <a:cubicBezTo>
                    <a:pt x="104" y="572"/>
                    <a:pt x="110" y="569"/>
                    <a:pt x="109" y="568"/>
                  </a:cubicBezTo>
                  <a:cubicBezTo>
                    <a:pt x="109" y="566"/>
                    <a:pt x="111" y="565"/>
                    <a:pt x="112" y="568"/>
                  </a:cubicBezTo>
                  <a:cubicBezTo>
                    <a:pt x="112" y="571"/>
                    <a:pt x="111" y="574"/>
                    <a:pt x="113" y="573"/>
                  </a:cubicBezTo>
                  <a:cubicBezTo>
                    <a:pt x="115" y="572"/>
                    <a:pt x="119" y="566"/>
                    <a:pt x="119" y="566"/>
                  </a:cubicBezTo>
                  <a:cubicBezTo>
                    <a:pt x="119" y="566"/>
                    <a:pt x="122" y="564"/>
                    <a:pt x="123" y="563"/>
                  </a:cubicBezTo>
                  <a:cubicBezTo>
                    <a:pt x="125" y="563"/>
                    <a:pt x="128" y="557"/>
                    <a:pt x="128" y="557"/>
                  </a:cubicBezTo>
                  <a:cubicBezTo>
                    <a:pt x="128" y="557"/>
                    <a:pt x="131" y="555"/>
                    <a:pt x="132" y="558"/>
                  </a:cubicBezTo>
                  <a:cubicBezTo>
                    <a:pt x="133" y="560"/>
                    <a:pt x="136" y="565"/>
                    <a:pt x="136" y="566"/>
                  </a:cubicBezTo>
                  <a:cubicBezTo>
                    <a:pt x="136" y="566"/>
                    <a:pt x="137" y="567"/>
                    <a:pt x="137" y="567"/>
                  </a:cubicBezTo>
                  <a:cubicBezTo>
                    <a:pt x="137" y="566"/>
                    <a:pt x="137" y="566"/>
                    <a:pt x="137" y="566"/>
                  </a:cubicBezTo>
                  <a:cubicBezTo>
                    <a:pt x="138" y="558"/>
                    <a:pt x="138" y="558"/>
                    <a:pt x="138" y="558"/>
                  </a:cubicBezTo>
                  <a:cubicBezTo>
                    <a:pt x="141" y="560"/>
                    <a:pt x="141" y="560"/>
                    <a:pt x="141" y="560"/>
                  </a:cubicBezTo>
                  <a:cubicBezTo>
                    <a:pt x="147" y="565"/>
                    <a:pt x="147" y="565"/>
                    <a:pt x="147" y="566"/>
                  </a:cubicBezTo>
                  <a:cubicBezTo>
                    <a:pt x="147" y="566"/>
                    <a:pt x="147" y="566"/>
                    <a:pt x="148" y="570"/>
                  </a:cubicBezTo>
                  <a:cubicBezTo>
                    <a:pt x="148" y="570"/>
                    <a:pt x="148" y="570"/>
                    <a:pt x="148" y="570"/>
                  </a:cubicBezTo>
                  <a:cubicBezTo>
                    <a:pt x="148" y="570"/>
                    <a:pt x="148" y="570"/>
                    <a:pt x="148" y="570"/>
                  </a:cubicBezTo>
                  <a:cubicBezTo>
                    <a:pt x="149" y="566"/>
                    <a:pt x="149" y="566"/>
                    <a:pt x="149" y="566"/>
                  </a:cubicBezTo>
                  <a:cubicBezTo>
                    <a:pt x="149" y="561"/>
                    <a:pt x="149" y="561"/>
                    <a:pt x="149" y="561"/>
                  </a:cubicBezTo>
                  <a:cubicBezTo>
                    <a:pt x="152" y="556"/>
                    <a:pt x="152" y="556"/>
                    <a:pt x="152" y="556"/>
                  </a:cubicBezTo>
                  <a:cubicBezTo>
                    <a:pt x="152" y="551"/>
                    <a:pt x="152" y="551"/>
                    <a:pt x="152" y="551"/>
                  </a:cubicBezTo>
                  <a:cubicBezTo>
                    <a:pt x="149" y="546"/>
                    <a:pt x="149" y="546"/>
                    <a:pt x="149" y="546"/>
                  </a:cubicBezTo>
                  <a:cubicBezTo>
                    <a:pt x="147" y="540"/>
                    <a:pt x="147" y="540"/>
                    <a:pt x="147" y="540"/>
                  </a:cubicBezTo>
                  <a:cubicBezTo>
                    <a:pt x="151" y="538"/>
                    <a:pt x="151" y="538"/>
                    <a:pt x="151" y="538"/>
                  </a:cubicBezTo>
                  <a:cubicBezTo>
                    <a:pt x="152" y="537"/>
                    <a:pt x="152" y="537"/>
                    <a:pt x="152" y="537"/>
                  </a:cubicBezTo>
                  <a:cubicBezTo>
                    <a:pt x="152" y="534"/>
                    <a:pt x="152" y="534"/>
                    <a:pt x="152" y="534"/>
                  </a:cubicBezTo>
                  <a:cubicBezTo>
                    <a:pt x="151" y="532"/>
                    <a:pt x="151" y="532"/>
                    <a:pt x="151" y="532"/>
                  </a:cubicBezTo>
                  <a:cubicBezTo>
                    <a:pt x="152" y="529"/>
                    <a:pt x="152" y="529"/>
                    <a:pt x="152" y="529"/>
                  </a:cubicBezTo>
                  <a:cubicBezTo>
                    <a:pt x="152" y="528"/>
                    <a:pt x="152" y="528"/>
                    <a:pt x="152" y="528"/>
                  </a:cubicBezTo>
                  <a:cubicBezTo>
                    <a:pt x="152" y="527"/>
                    <a:pt x="153" y="526"/>
                    <a:pt x="154" y="526"/>
                  </a:cubicBezTo>
                  <a:cubicBezTo>
                    <a:pt x="154" y="526"/>
                    <a:pt x="155" y="525"/>
                    <a:pt x="156" y="525"/>
                  </a:cubicBezTo>
                  <a:cubicBezTo>
                    <a:pt x="156" y="525"/>
                    <a:pt x="157" y="526"/>
                    <a:pt x="157" y="526"/>
                  </a:cubicBezTo>
                  <a:cubicBezTo>
                    <a:pt x="159" y="525"/>
                    <a:pt x="159" y="525"/>
                    <a:pt x="159" y="525"/>
                  </a:cubicBezTo>
                  <a:cubicBezTo>
                    <a:pt x="161" y="523"/>
                    <a:pt x="161" y="523"/>
                    <a:pt x="161" y="523"/>
                  </a:cubicBezTo>
                  <a:cubicBezTo>
                    <a:pt x="162" y="522"/>
                    <a:pt x="163" y="521"/>
                    <a:pt x="163" y="520"/>
                  </a:cubicBezTo>
                  <a:cubicBezTo>
                    <a:pt x="163" y="520"/>
                    <a:pt x="164" y="519"/>
                    <a:pt x="165" y="518"/>
                  </a:cubicBezTo>
                  <a:cubicBezTo>
                    <a:pt x="165" y="515"/>
                    <a:pt x="165" y="515"/>
                    <a:pt x="165" y="515"/>
                  </a:cubicBezTo>
                  <a:cubicBezTo>
                    <a:pt x="163" y="510"/>
                    <a:pt x="163" y="510"/>
                    <a:pt x="163" y="510"/>
                  </a:cubicBezTo>
                  <a:cubicBezTo>
                    <a:pt x="165" y="507"/>
                    <a:pt x="165" y="507"/>
                    <a:pt x="165" y="507"/>
                  </a:cubicBezTo>
                  <a:cubicBezTo>
                    <a:pt x="167" y="503"/>
                    <a:pt x="167" y="503"/>
                    <a:pt x="167" y="503"/>
                  </a:cubicBezTo>
                  <a:cubicBezTo>
                    <a:pt x="166" y="499"/>
                    <a:pt x="166" y="499"/>
                    <a:pt x="166" y="499"/>
                  </a:cubicBezTo>
                  <a:cubicBezTo>
                    <a:pt x="161" y="493"/>
                    <a:pt x="161" y="493"/>
                    <a:pt x="161" y="493"/>
                  </a:cubicBezTo>
                  <a:cubicBezTo>
                    <a:pt x="158" y="486"/>
                    <a:pt x="158" y="486"/>
                    <a:pt x="158" y="486"/>
                  </a:cubicBezTo>
                  <a:cubicBezTo>
                    <a:pt x="157" y="480"/>
                    <a:pt x="157" y="480"/>
                    <a:pt x="157" y="480"/>
                  </a:cubicBezTo>
                  <a:cubicBezTo>
                    <a:pt x="162" y="474"/>
                    <a:pt x="162" y="474"/>
                    <a:pt x="162" y="474"/>
                  </a:cubicBezTo>
                  <a:cubicBezTo>
                    <a:pt x="167" y="473"/>
                    <a:pt x="167" y="473"/>
                    <a:pt x="167" y="473"/>
                  </a:cubicBezTo>
                  <a:cubicBezTo>
                    <a:pt x="167" y="473"/>
                    <a:pt x="167" y="473"/>
                    <a:pt x="167" y="473"/>
                  </a:cubicBezTo>
                  <a:cubicBezTo>
                    <a:pt x="167" y="473"/>
                    <a:pt x="167" y="473"/>
                    <a:pt x="168" y="473"/>
                  </a:cubicBezTo>
                  <a:cubicBezTo>
                    <a:pt x="168" y="473"/>
                    <a:pt x="169" y="473"/>
                    <a:pt x="169" y="473"/>
                  </a:cubicBezTo>
                  <a:cubicBezTo>
                    <a:pt x="169" y="472"/>
                    <a:pt x="170" y="470"/>
                    <a:pt x="170" y="468"/>
                  </a:cubicBezTo>
                  <a:cubicBezTo>
                    <a:pt x="170" y="462"/>
                    <a:pt x="170" y="462"/>
                    <a:pt x="170" y="462"/>
                  </a:cubicBezTo>
                  <a:cubicBezTo>
                    <a:pt x="165" y="458"/>
                    <a:pt x="165" y="458"/>
                    <a:pt x="165" y="458"/>
                  </a:cubicBezTo>
                  <a:cubicBezTo>
                    <a:pt x="159" y="454"/>
                    <a:pt x="159" y="454"/>
                    <a:pt x="159" y="454"/>
                  </a:cubicBezTo>
                  <a:cubicBezTo>
                    <a:pt x="157" y="447"/>
                    <a:pt x="157" y="447"/>
                    <a:pt x="157" y="447"/>
                  </a:cubicBezTo>
                  <a:cubicBezTo>
                    <a:pt x="156" y="422"/>
                    <a:pt x="156" y="422"/>
                    <a:pt x="156" y="422"/>
                  </a:cubicBezTo>
                  <a:cubicBezTo>
                    <a:pt x="150" y="412"/>
                    <a:pt x="150" y="411"/>
                    <a:pt x="150" y="410"/>
                  </a:cubicBezTo>
                  <a:cubicBezTo>
                    <a:pt x="150" y="410"/>
                    <a:pt x="150" y="407"/>
                    <a:pt x="151" y="405"/>
                  </a:cubicBezTo>
                  <a:cubicBezTo>
                    <a:pt x="151" y="405"/>
                    <a:pt x="151" y="404"/>
                    <a:pt x="151" y="404"/>
                  </a:cubicBezTo>
                  <a:cubicBezTo>
                    <a:pt x="150" y="398"/>
                    <a:pt x="150" y="398"/>
                    <a:pt x="150" y="398"/>
                  </a:cubicBezTo>
                  <a:cubicBezTo>
                    <a:pt x="152" y="395"/>
                    <a:pt x="152" y="395"/>
                    <a:pt x="152" y="395"/>
                  </a:cubicBezTo>
                  <a:cubicBezTo>
                    <a:pt x="152" y="391"/>
                    <a:pt x="152" y="391"/>
                    <a:pt x="152" y="391"/>
                  </a:cubicBezTo>
                  <a:cubicBezTo>
                    <a:pt x="148" y="384"/>
                    <a:pt x="148" y="384"/>
                    <a:pt x="148" y="384"/>
                  </a:cubicBezTo>
                  <a:cubicBezTo>
                    <a:pt x="148" y="384"/>
                    <a:pt x="148" y="384"/>
                    <a:pt x="148" y="384"/>
                  </a:cubicBezTo>
                  <a:cubicBezTo>
                    <a:pt x="148" y="384"/>
                    <a:pt x="148" y="379"/>
                    <a:pt x="148" y="378"/>
                  </a:cubicBezTo>
                  <a:cubicBezTo>
                    <a:pt x="149" y="377"/>
                    <a:pt x="149" y="376"/>
                    <a:pt x="152" y="373"/>
                  </a:cubicBezTo>
                  <a:cubicBezTo>
                    <a:pt x="152" y="368"/>
                    <a:pt x="152" y="368"/>
                    <a:pt x="152" y="368"/>
                  </a:cubicBezTo>
                  <a:cubicBezTo>
                    <a:pt x="154" y="359"/>
                    <a:pt x="154" y="359"/>
                    <a:pt x="154" y="359"/>
                  </a:cubicBezTo>
                  <a:cubicBezTo>
                    <a:pt x="165" y="345"/>
                    <a:pt x="165" y="345"/>
                    <a:pt x="165" y="345"/>
                  </a:cubicBezTo>
                  <a:cubicBezTo>
                    <a:pt x="184" y="343"/>
                    <a:pt x="184" y="343"/>
                    <a:pt x="184" y="343"/>
                  </a:cubicBezTo>
                  <a:cubicBezTo>
                    <a:pt x="185" y="343"/>
                    <a:pt x="185" y="343"/>
                    <a:pt x="185" y="343"/>
                  </a:cubicBezTo>
                  <a:cubicBezTo>
                    <a:pt x="187" y="338"/>
                    <a:pt x="187" y="338"/>
                    <a:pt x="187" y="338"/>
                  </a:cubicBezTo>
                  <a:cubicBezTo>
                    <a:pt x="186" y="327"/>
                    <a:pt x="186" y="327"/>
                    <a:pt x="186" y="327"/>
                  </a:cubicBezTo>
                  <a:cubicBezTo>
                    <a:pt x="179" y="326"/>
                    <a:pt x="179" y="326"/>
                    <a:pt x="179" y="326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89" y="299"/>
                    <a:pt x="189" y="299"/>
                    <a:pt x="189" y="299"/>
                  </a:cubicBezTo>
                  <a:cubicBezTo>
                    <a:pt x="188" y="293"/>
                    <a:pt x="188" y="293"/>
                    <a:pt x="188" y="293"/>
                  </a:cubicBezTo>
                  <a:cubicBezTo>
                    <a:pt x="191" y="291"/>
                    <a:pt x="191" y="291"/>
                    <a:pt x="191" y="291"/>
                  </a:cubicBezTo>
                  <a:cubicBezTo>
                    <a:pt x="191" y="290"/>
                    <a:pt x="190" y="289"/>
                    <a:pt x="190" y="288"/>
                  </a:cubicBezTo>
                  <a:cubicBezTo>
                    <a:pt x="190" y="288"/>
                    <a:pt x="189" y="287"/>
                    <a:pt x="190" y="281"/>
                  </a:cubicBezTo>
                  <a:cubicBezTo>
                    <a:pt x="191" y="275"/>
                    <a:pt x="191" y="275"/>
                    <a:pt x="191" y="275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89" y="255"/>
                    <a:pt x="189" y="255"/>
                    <a:pt x="189" y="255"/>
                  </a:cubicBezTo>
                  <a:cubicBezTo>
                    <a:pt x="193" y="251"/>
                    <a:pt x="193" y="251"/>
                    <a:pt x="193" y="251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4" y="246"/>
                    <a:pt x="204" y="246"/>
                    <a:pt x="204" y="246"/>
                  </a:cubicBezTo>
                  <a:cubicBezTo>
                    <a:pt x="205" y="243"/>
                    <a:pt x="205" y="243"/>
                    <a:pt x="205" y="243"/>
                  </a:cubicBezTo>
                  <a:cubicBezTo>
                    <a:pt x="205" y="235"/>
                    <a:pt x="205" y="235"/>
                    <a:pt x="205" y="235"/>
                  </a:cubicBezTo>
                  <a:cubicBezTo>
                    <a:pt x="209" y="224"/>
                    <a:pt x="209" y="224"/>
                    <a:pt x="209" y="224"/>
                  </a:cubicBezTo>
                  <a:cubicBezTo>
                    <a:pt x="209" y="223"/>
                    <a:pt x="209" y="223"/>
                    <a:pt x="209" y="223"/>
                  </a:cubicBezTo>
                  <a:cubicBezTo>
                    <a:pt x="212" y="220"/>
                    <a:pt x="216" y="215"/>
                    <a:pt x="216" y="214"/>
                  </a:cubicBezTo>
                  <a:cubicBezTo>
                    <a:pt x="217" y="213"/>
                    <a:pt x="218" y="209"/>
                    <a:pt x="219" y="208"/>
                  </a:cubicBezTo>
                  <a:cubicBezTo>
                    <a:pt x="218" y="205"/>
                    <a:pt x="218" y="202"/>
                    <a:pt x="217" y="202"/>
                  </a:cubicBezTo>
                  <a:cubicBezTo>
                    <a:pt x="216" y="201"/>
                    <a:pt x="214" y="197"/>
                    <a:pt x="213" y="195"/>
                  </a:cubicBezTo>
                  <a:cubicBezTo>
                    <a:pt x="213" y="195"/>
                    <a:pt x="213" y="195"/>
                    <a:pt x="213" y="195"/>
                  </a:cubicBezTo>
                  <a:cubicBezTo>
                    <a:pt x="213" y="189"/>
                    <a:pt x="213" y="189"/>
                    <a:pt x="213" y="189"/>
                  </a:cubicBezTo>
                  <a:cubicBezTo>
                    <a:pt x="218" y="186"/>
                    <a:pt x="218" y="186"/>
                    <a:pt x="218" y="186"/>
                  </a:cubicBezTo>
                  <a:cubicBezTo>
                    <a:pt x="220" y="183"/>
                    <a:pt x="220" y="183"/>
                    <a:pt x="220" y="183"/>
                  </a:cubicBezTo>
                  <a:cubicBezTo>
                    <a:pt x="220" y="182"/>
                    <a:pt x="219" y="179"/>
                    <a:pt x="219" y="178"/>
                  </a:cubicBezTo>
                  <a:cubicBezTo>
                    <a:pt x="219" y="177"/>
                    <a:pt x="219" y="177"/>
                    <a:pt x="220" y="174"/>
                  </a:cubicBezTo>
                  <a:cubicBezTo>
                    <a:pt x="221" y="173"/>
                    <a:pt x="221" y="173"/>
                    <a:pt x="221" y="173"/>
                  </a:cubicBezTo>
                  <a:cubicBezTo>
                    <a:pt x="221" y="172"/>
                    <a:pt x="221" y="171"/>
                    <a:pt x="225" y="167"/>
                  </a:cubicBezTo>
                  <a:cubicBezTo>
                    <a:pt x="229" y="159"/>
                    <a:pt x="229" y="159"/>
                    <a:pt x="229" y="159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40" y="164"/>
                    <a:pt x="240" y="164"/>
                    <a:pt x="240" y="164"/>
                  </a:cubicBezTo>
                  <a:cubicBezTo>
                    <a:pt x="241" y="163"/>
                    <a:pt x="241" y="163"/>
                    <a:pt x="241" y="163"/>
                  </a:cubicBezTo>
                  <a:cubicBezTo>
                    <a:pt x="240" y="159"/>
                    <a:pt x="239" y="144"/>
                    <a:pt x="242" y="139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4" y="139"/>
                    <a:pt x="244" y="139"/>
                    <a:pt x="244" y="139"/>
                  </a:cubicBezTo>
                  <a:cubicBezTo>
                    <a:pt x="244" y="139"/>
                    <a:pt x="250" y="139"/>
                    <a:pt x="254" y="139"/>
                  </a:cubicBezTo>
                  <a:cubicBezTo>
                    <a:pt x="255" y="139"/>
                    <a:pt x="256" y="139"/>
                    <a:pt x="256" y="139"/>
                  </a:cubicBezTo>
                  <a:cubicBezTo>
                    <a:pt x="256" y="139"/>
                    <a:pt x="256" y="139"/>
                    <a:pt x="257" y="139"/>
                  </a:cubicBezTo>
                  <a:cubicBezTo>
                    <a:pt x="259" y="139"/>
                    <a:pt x="263" y="141"/>
                    <a:pt x="264" y="141"/>
                  </a:cubicBezTo>
                  <a:cubicBezTo>
                    <a:pt x="264" y="142"/>
                    <a:pt x="266" y="142"/>
                    <a:pt x="268" y="143"/>
                  </a:cubicBezTo>
                  <a:cubicBezTo>
                    <a:pt x="272" y="142"/>
                    <a:pt x="272" y="142"/>
                    <a:pt x="272" y="142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4" y="132"/>
                    <a:pt x="274" y="127"/>
                    <a:pt x="273" y="127"/>
                  </a:cubicBezTo>
                  <a:cubicBezTo>
                    <a:pt x="273" y="126"/>
                    <a:pt x="272" y="124"/>
                    <a:pt x="272" y="121"/>
                  </a:cubicBezTo>
                  <a:cubicBezTo>
                    <a:pt x="271" y="119"/>
                    <a:pt x="271" y="118"/>
                    <a:pt x="270" y="117"/>
                  </a:cubicBezTo>
                  <a:cubicBezTo>
                    <a:pt x="270" y="117"/>
                    <a:pt x="270" y="115"/>
                    <a:pt x="272" y="113"/>
                  </a:cubicBezTo>
                  <a:cubicBezTo>
                    <a:pt x="273" y="113"/>
                    <a:pt x="273" y="113"/>
                    <a:pt x="273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9" y="110"/>
                    <a:pt x="279" y="110"/>
                    <a:pt x="279" y="110"/>
                  </a:cubicBezTo>
                  <a:cubicBezTo>
                    <a:pt x="279" y="110"/>
                    <a:pt x="279" y="110"/>
                    <a:pt x="279" y="110"/>
                  </a:cubicBezTo>
                  <a:cubicBezTo>
                    <a:pt x="279" y="110"/>
                    <a:pt x="279" y="110"/>
                    <a:pt x="280" y="110"/>
                  </a:cubicBezTo>
                  <a:cubicBezTo>
                    <a:pt x="280" y="110"/>
                    <a:pt x="281" y="109"/>
                    <a:pt x="283" y="109"/>
                  </a:cubicBezTo>
                  <a:cubicBezTo>
                    <a:pt x="283" y="109"/>
                    <a:pt x="283" y="109"/>
                    <a:pt x="284" y="109"/>
                  </a:cubicBezTo>
                  <a:cubicBezTo>
                    <a:pt x="283" y="109"/>
                    <a:pt x="283" y="108"/>
                    <a:pt x="283" y="108"/>
                  </a:cubicBezTo>
                  <a:cubicBezTo>
                    <a:pt x="282" y="105"/>
                    <a:pt x="283" y="103"/>
                    <a:pt x="284" y="101"/>
                  </a:cubicBezTo>
                  <a:cubicBezTo>
                    <a:pt x="285" y="99"/>
                    <a:pt x="287" y="98"/>
                    <a:pt x="289" y="98"/>
                  </a:cubicBezTo>
                  <a:cubicBezTo>
                    <a:pt x="291" y="98"/>
                    <a:pt x="292" y="99"/>
                    <a:pt x="293" y="100"/>
                  </a:cubicBezTo>
                  <a:cubicBezTo>
                    <a:pt x="297" y="100"/>
                    <a:pt x="297" y="100"/>
                    <a:pt x="297" y="100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11" y="116"/>
                    <a:pt x="315" y="119"/>
                    <a:pt x="316" y="119"/>
                  </a:cubicBezTo>
                  <a:cubicBezTo>
                    <a:pt x="317" y="119"/>
                    <a:pt x="323" y="121"/>
                    <a:pt x="325" y="122"/>
                  </a:cubicBezTo>
                  <a:cubicBezTo>
                    <a:pt x="327" y="120"/>
                    <a:pt x="327" y="120"/>
                    <a:pt x="327" y="120"/>
                  </a:cubicBezTo>
                  <a:cubicBezTo>
                    <a:pt x="329" y="118"/>
                    <a:pt x="329" y="118"/>
                    <a:pt x="329" y="118"/>
                  </a:cubicBezTo>
                  <a:cubicBezTo>
                    <a:pt x="328" y="116"/>
                    <a:pt x="328" y="116"/>
                    <a:pt x="328" y="116"/>
                  </a:cubicBezTo>
                  <a:cubicBezTo>
                    <a:pt x="335" y="112"/>
                    <a:pt x="335" y="112"/>
                    <a:pt x="335" y="112"/>
                  </a:cubicBezTo>
                  <a:cubicBezTo>
                    <a:pt x="339" y="115"/>
                    <a:pt x="339" y="115"/>
                    <a:pt x="339" y="115"/>
                  </a:cubicBezTo>
                  <a:cubicBezTo>
                    <a:pt x="347" y="117"/>
                    <a:pt x="347" y="117"/>
                    <a:pt x="347" y="117"/>
                  </a:cubicBezTo>
                  <a:cubicBezTo>
                    <a:pt x="350" y="119"/>
                    <a:pt x="350" y="119"/>
                    <a:pt x="350" y="119"/>
                  </a:cubicBezTo>
                  <a:cubicBezTo>
                    <a:pt x="350" y="119"/>
                    <a:pt x="350" y="119"/>
                    <a:pt x="350" y="119"/>
                  </a:cubicBezTo>
                  <a:cubicBezTo>
                    <a:pt x="350" y="118"/>
                    <a:pt x="350" y="116"/>
                    <a:pt x="350" y="114"/>
                  </a:cubicBezTo>
                  <a:cubicBezTo>
                    <a:pt x="349" y="114"/>
                    <a:pt x="349" y="113"/>
                    <a:pt x="349" y="112"/>
                  </a:cubicBezTo>
                  <a:cubicBezTo>
                    <a:pt x="349" y="111"/>
                    <a:pt x="349" y="110"/>
                    <a:pt x="351" y="108"/>
                  </a:cubicBezTo>
                  <a:cubicBezTo>
                    <a:pt x="356" y="104"/>
                    <a:pt x="356" y="104"/>
                    <a:pt x="356" y="104"/>
                  </a:cubicBezTo>
                  <a:cubicBezTo>
                    <a:pt x="357" y="103"/>
                    <a:pt x="357" y="103"/>
                    <a:pt x="357" y="103"/>
                  </a:cubicBezTo>
                  <a:cubicBezTo>
                    <a:pt x="357" y="103"/>
                    <a:pt x="358" y="103"/>
                    <a:pt x="358" y="102"/>
                  </a:cubicBezTo>
                  <a:cubicBezTo>
                    <a:pt x="358" y="100"/>
                    <a:pt x="356" y="96"/>
                    <a:pt x="356" y="94"/>
                  </a:cubicBezTo>
                  <a:cubicBezTo>
                    <a:pt x="355" y="93"/>
                    <a:pt x="354" y="89"/>
                    <a:pt x="354" y="87"/>
                  </a:cubicBezTo>
                  <a:cubicBezTo>
                    <a:pt x="355" y="83"/>
                    <a:pt x="354" y="79"/>
                    <a:pt x="354" y="76"/>
                  </a:cubicBezTo>
                  <a:cubicBezTo>
                    <a:pt x="353" y="72"/>
                    <a:pt x="352" y="69"/>
                    <a:pt x="356" y="68"/>
                  </a:cubicBezTo>
                  <a:cubicBezTo>
                    <a:pt x="358" y="66"/>
                    <a:pt x="358" y="66"/>
                    <a:pt x="358" y="66"/>
                  </a:cubicBezTo>
                  <a:cubicBezTo>
                    <a:pt x="358" y="66"/>
                    <a:pt x="358" y="65"/>
                    <a:pt x="357" y="64"/>
                  </a:cubicBezTo>
                  <a:cubicBezTo>
                    <a:pt x="356" y="62"/>
                    <a:pt x="355" y="60"/>
                    <a:pt x="356" y="58"/>
                  </a:cubicBezTo>
                  <a:cubicBezTo>
                    <a:pt x="357" y="57"/>
                    <a:pt x="358" y="56"/>
                    <a:pt x="361" y="56"/>
                  </a:cubicBezTo>
                  <a:cubicBezTo>
                    <a:pt x="363" y="54"/>
                    <a:pt x="363" y="54"/>
                    <a:pt x="363" y="54"/>
                  </a:cubicBezTo>
                  <a:cubicBezTo>
                    <a:pt x="369" y="54"/>
                    <a:pt x="369" y="54"/>
                    <a:pt x="369" y="54"/>
                  </a:cubicBezTo>
                  <a:cubicBezTo>
                    <a:pt x="370" y="51"/>
                    <a:pt x="370" y="51"/>
                    <a:pt x="370" y="51"/>
                  </a:cubicBezTo>
                  <a:cubicBezTo>
                    <a:pt x="375" y="46"/>
                    <a:pt x="375" y="46"/>
                    <a:pt x="375" y="46"/>
                  </a:cubicBezTo>
                  <a:cubicBezTo>
                    <a:pt x="376" y="46"/>
                    <a:pt x="376" y="46"/>
                    <a:pt x="376" y="46"/>
                  </a:cubicBezTo>
                  <a:cubicBezTo>
                    <a:pt x="377" y="46"/>
                    <a:pt x="378" y="45"/>
                    <a:pt x="380" y="45"/>
                  </a:cubicBezTo>
                  <a:cubicBezTo>
                    <a:pt x="382" y="45"/>
                    <a:pt x="383" y="46"/>
                    <a:pt x="384" y="47"/>
                  </a:cubicBezTo>
                  <a:cubicBezTo>
                    <a:pt x="385" y="48"/>
                    <a:pt x="386" y="48"/>
                    <a:pt x="386" y="49"/>
                  </a:cubicBezTo>
                  <a:cubicBezTo>
                    <a:pt x="387" y="50"/>
                    <a:pt x="387" y="50"/>
                    <a:pt x="388" y="51"/>
                  </a:cubicBezTo>
                  <a:cubicBezTo>
                    <a:pt x="398" y="54"/>
                    <a:pt x="398" y="54"/>
                    <a:pt x="398" y="54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7" y="57"/>
                    <a:pt x="407" y="57"/>
                    <a:pt x="407" y="57"/>
                  </a:cubicBezTo>
                  <a:cubicBezTo>
                    <a:pt x="407" y="58"/>
                    <a:pt x="407" y="58"/>
                    <a:pt x="407" y="58"/>
                  </a:cubicBezTo>
                  <a:cubicBezTo>
                    <a:pt x="407" y="60"/>
                    <a:pt x="407" y="61"/>
                    <a:pt x="407" y="62"/>
                  </a:cubicBezTo>
                  <a:cubicBezTo>
                    <a:pt x="407" y="63"/>
                    <a:pt x="408" y="65"/>
                    <a:pt x="409" y="65"/>
                  </a:cubicBezTo>
                  <a:cubicBezTo>
                    <a:pt x="409" y="66"/>
                    <a:pt x="409" y="66"/>
                    <a:pt x="409" y="66"/>
                  </a:cubicBezTo>
                  <a:cubicBezTo>
                    <a:pt x="409" y="66"/>
                    <a:pt x="409" y="66"/>
                    <a:pt x="409" y="66"/>
                  </a:cubicBezTo>
                  <a:cubicBezTo>
                    <a:pt x="409" y="67"/>
                    <a:pt x="409" y="67"/>
                    <a:pt x="408" y="69"/>
                  </a:cubicBezTo>
                  <a:cubicBezTo>
                    <a:pt x="408" y="70"/>
                    <a:pt x="407" y="71"/>
                    <a:pt x="407" y="71"/>
                  </a:cubicBezTo>
                  <a:cubicBezTo>
                    <a:pt x="407" y="72"/>
                    <a:pt x="407" y="73"/>
                    <a:pt x="407" y="74"/>
                  </a:cubicBezTo>
                  <a:cubicBezTo>
                    <a:pt x="407" y="75"/>
                    <a:pt x="407" y="75"/>
                    <a:pt x="407" y="75"/>
                  </a:cubicBezTo>
                  <a:cubicBezTo>
                    <a:pt x="407" y="75"/>
                    <a:pt x="407" y="76"/>
                    <a:pt x="407" y="76"/>
                  </a:cubicBezTo>
                  <a:cubicBezTo>
                    <a:pt x="407" y="76"/>
                    <a:pt x="407" y="77"/>
                    <a:pt x="407" y="77"/>
                  </a:cubicBezTo>
                  <a:cubicBezTo>
                    <a:pt x="407" y="78"/>
                    <a:pt x="407" y="80"/>
                    <a:pt x="408" y="81"/>
                  </a:cubicBezTo>
                  <a:cubicBezTo>
                    <a:pt x="408" y="81"/>
                    <a:pt x="410" y="82"/>
                    <a:pt x="411" y="83"/>
                  </a:cubicBezTo>
                  <a:cubicBezTo>
                    <a:pt x="411" y="81"/>
                    <a:pt x="412" y="78"/>
                    <a:pt x="412" y="77"/>
                  </a:cubicBezTo>
                  <a:cubicBezTo>
                    <a:pt x="410" y="73"/>
                    <a:pt x="414" y="69"/>
                    <a:pt x="415" y="68"/>
                  </a:cubicBezTo>
                  <a:cubicBezTo>
                    <a:pt x="420" y="63"/>
                    <a:pt x="420" y="63"/>
                    <a:pt x="420" y="63"/>
                  </a:cubicBezTo>
                  <a:cubicBezTo>
                    <a:pt x="418" y="56"/>
                    <a:pt x="418" y="56"/>
                    <a:pt x="418" y="56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8" y="55"/>
                    <a:pt x="429" y="54"/>
                    <a:pt x="429" y="54"/>
                  </a:cubicBezTo>
                  <a:close/>
                </a:path>
              </a:pathLst>
            </a:custGeom>
            <a:grpFill/>
            <a:ln w="6350" cap="flat">
              <a:solidFill>
                <a:schemeClr val="bg1">
                  <a:alpha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23" name="Espace réservé du contenu 20">
            <a:extLst>
              <a:ext uri="{FF2B5EF4-FFF2-40B4-BE49-F238E27FC236}">
                <a16:creationId xmlns:a16="http://schemas.microsoft.com/office/drawing/2014/main" id="{6C42B684-73DB-A98A-22EB-C0BCC11772DD}"/>
              </a:ext>
            </a:extLst>
          </p:cNvPr>
          <p:cNvSpPr txBox="1">
            <a:spLocks/>
          </p:cNvSpPr>
          <p:nvPr/>
        </p:nvSpPr>
        <p:spPr>
          <a:xfrm>
            <a:off x="10178886" y="2452676"/>
            <a:ext cx="2152818" cy="1347766"/>
          </a:xfrm>
          <a:prstGeom prst="rect">
            <a:avLst/>
          </a:prstGeom>
        </p:spPr>
        <p:txBody>
          <a:bodyPr>
            <a:normAutofit/>
          </a:bodyPr>
          <a:lstStyle>
            <a:lvl1pPr marL="228584" indent="-228584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000" b="1" dirty="0"/>
              <a:t>PDA II limited to: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000" dirty="0"/>
              <a:t>•    EU Cohesion Countries;</a:t>
            </a:r>
            <a:br>
              <a:rPr lang="en-US" sz="1000" dirty="0"/>
            </a:br>
            <a:r>
              <a:rPr lang="en-US" sz="1000" dirty="0"/>
              <a:t>•    EU Outermost Regions;</a:t>
            </a:r>
            <a:br>
              <a:rPr lang="en-US" sz="1000" dirty="0"/>
            </a:br>
            <a:r>
              <a:rPr lang="en-US" sz="1000" dirty="0"/>
              <a:t>•    Islands within EU Member States or Associated Countries;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57A4ECA2-3AC0-D07E-D58C-5CF9BBDB92E9}"/>
              </a:ext>
            </a:extLst>
          </p:cNvPr>
          <p:cNvSpPr txBox="1"/>
          <p:nvPr/>
        </p:nvSpPr>
        <p:spPr>
          <a:xfrm>
            <a:off x="2472645" y="1047909"/>
            <a:ext cx="816852" cy="380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3399"/>
                </a:solidFill>
              </a:rPr>
              <a:t>PDA I </a:t>
            </a:r>
            <a:endParaRPr lang="en-GB" dirty="0">
              <a:solidFill>
                <a:srgbClr val="003399"/>
              </a:solidFill>
            </a:endParaRPr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CB7C9B23-CA9C-6F0E-5841-85F29EF5D1C6}"/>
              </a:ext>
            </a:extLst>
          </p:cNvPr>
          <p:cNvSpPr txBox="1"/>
          <p:nvPr/>
        </p:nvSpPr>
        <p:spPr>
          <a:xfrm>
            <a:off x="8714286" y="1051327"/>
            <a:ext cx="124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8FBC2B"/>
                </a:solidFill>
              </a:rPr>
              <a:t>PDA II </a:t>
            </a:r>
            <a:endParaRPr lang="en-GB" dirty="0">
              <a:solidFill>
                <a:srgbClr val="8FBC2B"/>
              </a:solidFill>
            </a:endParaRPr>
          </a:p>
        </p:txBody>
      </p:sp>
      <p:sp>
        <p:nvSpPr>
          <p:cNvPr id="3" name="Shape 2">
            <a:extLst>
              <a:ext uri="{FF2B5EF4-FFF2-40B4-BE49-F238E27FC236}">
                <a16:creationId xmlns:a16="http://schemas.microsoft.com/office/drawing/2014/main" id="{48AA7C65-11DA-ABEC-4DC2-39CD6FD6AE27}"/>
              </a:ext>
            </a:extLst>
          </p:cNvPr>
          <p:cNvSpPr/>
          <p:nvPr/>
        </p:nvSpPr>
        <p:spPr>
          <a:xfrm flipV="1">
            <a:off x="3324317" y="1901269"/>
            <a:ext cx="1297479" cy="1127200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003399">
              <a:alpha val="50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 dirty="0"/>
          </a:p>
        </p:txBody>
      </p:sp>
      <p:sp>
        <p:nvSpPr>
          <p:cNvPr id="6" name="Shape 5">
            <a:extLst>
              <a:ext uri="{FF2B5EF4-FFF2-40B4-BE49-F238E27FC236}">
                <a16:creationId xmlns:a16="http://schemas.microsoft.com/office/drawing/2014/main" id="{98BB5A22-1CB2-D0A9-0F19-993D529317D6}"/>
              </a:ext>
            </a:extLst>
          </p:cNvPr>
          <p:cNvSpPr/>
          <p:nvPr/>
        </p:nvSpPr>
        <p:spPr>
          <a:xfrm rot="21349435" flipH="1" flipV="1">
            <a:off x="7121427" y="1792016"/>
            <a:ext cx="1344430" cy="1224003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8FBC2B">
              <a:alpha val="50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30B5F4E-0557-3134-2194-E99BE5C0C167}"/>
              </a:ext>
            </a:extLst>
          </p:cNvPr>
          <p:cNvSpPr/>
          <p:nvPr/>
        </p:nvSpPr>
        <p:spPr>
          <a:xfrm>
            <a:off x="4657575" y="2539898"/>
            <a:ext cx="2427665" cy="1138246"/>
          </a:xfrm>
          <a:prstGeom prst="roundRect">
            <a:avLst/>
          </a:prstGeom>
          <a:solidFill>
            <a:schemeClr val="bg1"/>
          </a:solidFill>
          <a:ln>
            <a:solidFill>
              <a:srgbClr val="8FBC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200" b="1" dirty="0">
                <a:solidFill>
                  <a:schemeClr val="tx1"/>
                </a:solidFill>
              </a:rPr>
              <a:t>Complementary coverage;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200" b="1" dirty="0">
                <a:solidFill>
                  <a:schemeClr val="tx1"/>
                </a:solidFill>
              </a:rPr>
              <a:t>26 projects supported;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200" b="1" dirty="0">
                <a:solidFill>
                  <a:schemeClr val="tx1"/>
                </a:solidFill>
              </a:rPr>
              <a:t>24 Observers;</a:t>
            </a:r>
            <a:endParaRPr lang="fr-BE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50201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leanHydrogenPartnership">
      <a:dk1>
        <a:srgbClr val="222222"/>
      </a:dk1>
      <a:lt1>
        <a:srgbClr val="FFFFFF"/>
      </a:lt1>
      <a:dk2>
        <a:srgbClr val="000000"/>
      </a:dk2>
      <a:lt2>
        <a:srgbClr val="FEFCFF"/>
      </a:lt2>
      <a:accent1>
        <a:srgbClr val="FFED00"/>
      </a:accent1>
      <a:accent2>
        <a:srgbClr val="92BE34"/>
      </a:accent2>
      <a:accent3>
        <a:srgbClr val="6A9F2F"/>
      </a:accent3>
      <a:accent4>
        <a:srgbClr val="2DB1E0"/>
      </a:accent4>
      <a:accent5>
        <a:srgbClr val="003399"/>
      </a:accent5>
      <a:accent6>
        <a:srgbClr val="E6007E"/>
      </a:accent6>
      <a:hlink>
        <a:srgbClr val="5352F5"/>
      </a:hlink>
      <a:folHlink>
        <a:srgbClr val="BFBFBF"/>
      </a:folHlink>
    </a:clrScheme>
    <a:fontScheme name="Personnalisé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51799C65210F440A1C92271412F9D37" ma:contentTypeVersion="18" ma:contentTypeDescription="Ein neues Dokument erstellen." ma:contentTypeScope="" ma:versionID="d83a009ccb8da4587809a1363db5eb73">
  <xsd:schema xmlns:xsd="http://www.w3.org/2001/XMLSchema" xmlns:xs="http://www.w3.org/2001/XMLSchema" xmlns:p="http://schemas.microsoft.com/office/2006/metadata/properties" xmlns:ns2="c70b9664-9237-4abd-ac7b-ddbbdc90d305" xmlns:ns3="0bc05514-7fef-4e19-88d3-a5d0bcf53cf9" targetNamespace="http://schemas.microsoft.com/office/2006/metadata/properties" ma:root="true" ma:fieldsID="e81c0ac37821a90f0fe4722f5d2f642d" ns2:_="" ns3:_="">
    <xsd:import namespace="c70b9664-9237-4abd-ac7b-ddbbdc90d305"/>
    <xsd:import namespace="0bc05514-7fef-4e19-88d3-a5d0bcf53c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Vorschau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0b9664-9237-4abd-ac7b-ddbbdc90d3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_Flow_SignoffStatus" ma:index="18" nillable="true" ma:displayName="Status Unterschrift" ma:internalName="Status_x0020_Unterschrift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c1cbf605-7f25-4e21-a223-10f91c090f2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Vorschau" ma:index="25" nillable="true" ma:displayName="Vorschau" ma:format="Thumbnail" ma:internalName="Vorschau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05514-7fef-4e19-88d3-a5d0bcf53cf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description="" ma:hidden="true" ma:list="{ebfcd09e-a127-44be-98a5-221635d58098}" ma:internalName="TaxCatchAll" ma:showField="CatchAllData" ma:web="0bc05514-7fef-4e19-88d3-a5d0bcf53c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70b9664-9237-4abd-ac7b-ddbbdc90d305">
      <Terms xmlns="http://schemas.microsoft.com/office/infopath/2007/PartnerControls"/>
    </lcf76f155ced4ddcb4097134ff3c332f>
    <TaxCatchAll xmlns="0bc05514-7fef-4e19-88d3-a5d0bcf53cf9" xsi:nil="true"/>
    <Vorschau xmlns="c70b9664-9237-4abd-ac7b-ddbbdc90d305" xsi:nil="true"/>
    <_Flow_SignoffStatus xmlns="c70b9664-9237-4abd-ac7b-ddbbdc90d305" xsi:nil="true"/>
  </documentManagement>
</p:properties>
</file>

<file path=customXml/itemProps1.xml><?xml version="1.0" encoding="utf-8"?>
<ds:datastoreItem xmlns:ds="http://schemas.openxmlformats.org/officeDocument/2006/customXml" ds:itemID="{88E96FC0-A367-432F-B3AA-2EBF7E6D06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70b9664-9237-4abd-ac7b-ddbbdc90d305"/>
    <ds:schemaRef ds:uri="0bc05514-7fef-4e19-88d3-a5d0bcf53c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6980DCB-FA6B-4FA8-AFFE-1D172F82EE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168E5D-19A0-4B22-9C3D-80F2016E9143}">
  <ds:schemaRefs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0bc05514-7fef-4e19-88d3-a5d0bcf53cf9"/>
    <ds:schemaRef ds:uri="c70b9664-9237-4abd-ac7b-ddbbdc90d3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1328</Words>
  <Application>Microsoft Office PowerPoint</Application>
  <PresentationFormat>Breitbild</PresentationFormat>
  <Paragraphs>322</Paragraphs>
  <Slides>19</Slides>
  <Notes>19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7" baseType="lpstr">
      <vt:lpstr>Arial</vt:lpstr>
      <vt:lpstr>Arial</vt:lpstr>
      <vt:lpstr>Calibri</vt:lpstr>
      <vt:lpstr>Gill Sans</vt:lpstr>
      <vt:lpstr>Open Sans</vt:lpstr>
      <vt:lpstr>Trebuchet MS</vt:lpstr>
      <vt:lpstr>Wingdings</vt:lpstr>
      <vt:lpstr>Thème 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Project Development Assistance 2020 - 2021</vt:lpstr>
      <vt:lpstr>Project Development Assistance II</vt:lpstr>
      <vt:lpstr>PDA I &amp; II - Geographic coverage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Keep in touch  Pietro Caloprisco Project Officer pietro.caloprisco@clean-hydrogen.europa.eu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Julie Richter</dc:creator>
  <cp:lastModifiedBy>Alexander Gehling</cp:lastModifiedBy>
  <cp:revision>474</cp:revision>
  <dcterms:created xsi:type="dcterms:W3CDTF">2021-11-15T12:22:54Z</dcterms:created>
  <dcterms:modified xsi:type="dcterms:W3CDTF">2023-04-25T07:19:21Z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0x010100C51799C65210F440A1C92271412F9D37</vt:lpwstr>
  </property>
  <property fmtid="{D5CDD505-2E9C-101B-9397-08002B2CF9AE}" pid="3" name="MediaServiceImageTags">
    <vt:lpwstr/>
  </property>
</Properties>
</file>