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1213" r:id="rId5"/>
    <p:sldId id="1255" r:id="rId6"/>
    <p:sldId id="1240" r:id="rId7"/>
    <p:sldId id="1230" r:id="rId8"/>
    <p:sldId id="1232" r:id="rId9"/>
    <p:sldId id="1246" r:id="rId10"/>
    <p:sldId id="1253" r:id="rId11"/>
    <p:sldId id="1254" r:id="rId12"/>
    <p:sldId id="1212" r:id="rId13"/>
    <p:sldId id="1252" r:id="rId14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83B130-CE10-3B0A-FE95-70AAD828E77F}" name="Franziska Fischer" initials="FF" userId="S::franziska.fischer@emp-ag.com::fa9b10b7-48ee-4b89-8404-70d114598a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EED9"/>
    <a:srgbClr val="618CB2"/>
    <a:srgbClr val="548235"/>
    <a:srgbClr val="F2F2F2"/>
    <a:srgbClr val="404040"/>
    <a:srgbClr val="18EFDA"/>
    <a:srgbClr val="7F7F7F"/>
    <a:srgbClr val="4472C4"/>
    <a:srgbClr val="6F6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3462A5D-0FF0-5548-5186-9F54958EAAEF}">
  <a:tblStyle styleId="{23462A5D-0FF0-5548-5186-9F54958EAAEF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  <a:fill>
          <a:solidFill>
            <a:schemeClr val="accent3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3" d="100"/>
          <a:sy n="83" d="100"/>
        </p:scale>
        <p:origin x="686" y="10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Graß" userId="08edc78b-43d5-49cc-9940-b0b76df42fec" providerId="ADAL" clId="{5C9DC072-5EA0-4D38-B6B5-E7EED6A1E329}"/>
    <pc:docChg chg="modSld">
      <pc:chgData name="Michael Graß" userId="08edc78b-43d5-49cc-9940-b0b76df42fec" providerId="ADAL" clId="{5C9DC072-5EA0-4D38-B6B5-E7EED6A1E329}" dt="2023-06-28T07:46:01.004" v="0" actId="1076"/>
      <pc:docMkLst>
        <pc:docMk/>
      </pc:docMkLst>
      <pc:sldChg chg="modSp mod">
        <pc:chgData name="Michael Graß" userId="08edc78b-43d5-49cc-9940-b0b76df42fec" providerId="ADAL" clId="{5C9DC072-5EA0-4D38-B6B5-E7EED6A1E329}" dt="2023-06-28T07:46:01.004" v="0" actId="1076"/>
        <pc:sldMkLst>
          <pc:docMk/>
          <pc:sldMk cId="3562235193" sldId="1255"/>
        </pc:sldMkLst>
        <pc:spChg chg="mod">
          <ac:chgData name="Michael Graß" userId="08edc78b-43d5-49cc-9940-b0b76df42fec" providerId="ADAL" clId="{5C9DC072-5EA0-4D38-B6B5-E7EED6A1E329}" dt="2023-06-28T07:46:01.004" v="0" actId="1076"/>
          <ac:spMkLst>
            <pc:docMk/>
            <pc:sldMk cId="3562235193" sldId="1255"/>
            <ac:spMk id="5" creationId="{FBD7B68A-13A4-4B25-95D6-BCFCDB0F3BC6}"/>
          </ac:spMkLst>
        </pc:spChg>
        <pc:spChg chg="mod">
          <ac:chgData name="Michael Graß" userId="08edc78b-43d5-49cc-9940-b0b76df42fec" providerId="ADAL" clId="{5C9DC072-5EA0-4D38-B6B5-E7EED6A1E329}" dt="2023-06-28T07:46:01.004" v="0" actId="1076"/>
          <ac:spMkLst>
            <pc:docMk/>
            <pc:sldMk cId="3562235193" sldId="1255"/>
            <ac:spMk id="75" creationId="{E1B3D9F5-569E-837E-8129-937828535B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45987-CB99-4DE9-97FA-94971EDEAB83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AC675-5C4B-4E02-9A75-0083EC1531D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98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9AC675-5C4B-4E02-9A75-0083EC1531D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981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9AC675-5C4B-4E02-9A75-0083EC1531D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795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FD0F8F-7CA6-45FC-88D0-8E4E18CA1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1313" y="348298"/>
            <a:ext cx="1224782" cy="45515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F1653CB-5D81-4996-B9EB-51D55B7BFD01}"/>
              </a:ext>
            </a:extLst>
          </p:cNvPr>
          <p:cNvSpPr txBox="1"/>
          <p:nvPr userDrawn="1"/>
        </p:nvSpPr>
        <p:spPr>
          <a:xfrm>
            <a:off x="11251606" y="6536515"/>
            <a:ext cx="474489" cy="12311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r>
              <a:rPr lang="de-DE" sz="800" i="0" noProof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vertraulich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6603B00-D5B3-465D-9CB2-CE1BEF651EB4}"/>
              </a:ext>
            </a:extLst>
          </p:cNvPr>
          <p:cNvSpPr txBox="1"/>
          <p:nvPr userDrawn="1"/>
        </p:nvSpPr>
        <p:spPr>
          <a:xfrm>
            <a:off x="465905" y="6536514"/>
            <a:ext cx="1489190" cy="12311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r>
              <a:rPr lang="de-DE" sz="800" i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Alle Rechte vorbehalten.</a:t>
            </a:r>
          </a:p>
        </p:txBody>
      </p:sp>
    </p:spTree>
    <p:extLst>
      <p:ext uri="{BB962C8B-B14F-4D97-AF65-F5344CB8AC3E}">
        <p14:creationId xmlns:p14="http://schemas.microsoft.com/office/powerpoint/2010/main" val="3807015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B9AFE-8AD2-4448-BCB0-A063119519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7A7FDA-8BD6-426C-ABB7-8763E6F767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4E701-15D5-40B4-B373-39441430C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597C-A505-4D88-85D3-CE6E0DEA1670}" type="datetimeFigureOut">
              <a:rPr lang="de-DE" smtClean="0"/>
              <a:t>28.06.2023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060A9-9BAD-4B00-9D2D-137BB9F31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5EC86-19EC-4A18-AC4E-11A86B0BE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35F8B-7599-480A-ACD8-7BE51D93BC5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86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525C16-2939-4C2D-B91B-D09A1F11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2EA6FF-C036-4945-BFCE-43D0941B1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59CE2-BFCB-4119-A6F5-27A23D3AAB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9597C-A505-4D88-85D3-CE6E0DEA1670}" type="datetimeFigureOut">
              <a:rPr lang="de-DE" smtClean="0"/>
              <a:t>28.06.2023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B467B-D6A9-42DF-8B61-85098A3D1C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4E0B4-7CFC-4C5B-A98A-4EDB9A9ABA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35F8B-7599-480A-ACD8-7BE51D93BC5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494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svg"/><Relationship Id="rId34" Type="http://schemas.openxmlformats.org/officeDocument/2006/relationships/image" Target="../media/image40.sv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17" Type="http://schemas.openxmlformats.org/officeDocument/2006/relationships/image" Target="../media/image23.svg"/><Relationship Id="rId25" Type="http://schemas.openxmlformats.org/officeDocument/2006/relationships/image" Target="../media/image31.svg"/><Relationship Id="rId3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svg"/><Relationship Id="rId5" Type="http://schemas.openxmlformats.org/officeDocument/2006/relationships/image" Target="../media/image11.png"/><Relationship Id="rId15" Type="http://schemas.openxmlformats.org/officeDocument/2006/relationships/image" Target="../media/image21.svg"/><Relationship Id="rId23" Type="http://schemas.openxmlformats.org/officeDocument/2006/relationships/image" Target="../media/image29.svg"/><Relationship Id="rId28" Type="http://schemas.openxmlformats.org/officeDocument/2006/relationships/image" Target="../media/image34.png"/><Relationship Id="rId10" Type="http://schemas.openxmlformats.org/officeDocument/2006/relationships/image" Target="../media/image16.svg"/><Relationship Id="rId19" Type="http://schemas.openxmlformats.org/officeDocument/2006/relationships/image" Target="../media/image25.svg"/><Relationship Id="rId31" Type="http://schemas.openxmlformats.org/officeDocument/2006/relationships/image" Target="../media/image37.pn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svg"/><Relationship Id="rId30" Type="http://schemas.openxmlformats.org/officeDocument/2006/relationships/image" Target="../media/image36.svg"/><Relationship Id="rId8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openxmlformats.org/officeDocument/2006/relationships/image" Target="../media/image42.svg"/><Relationship Id="rId21" Type="http://schemas.openxmlformats.org/officeDocument/2006/relationships/image" Target="../media/image60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5" Type="http://schemas.openxmlformats.org/officeDocument/2006/relationships/image" Target="../media/image64.sv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24" Type="http://schemas.openxmlformats.org/officeDocument/2006/relationships/image" Target="../media/image63.pn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23" Type="http://schemas.openxmlformats.org/officeDocument/2006/relationships/image" Target="../media/image62.svg"/><Relationship Id="rId10" Type="http://schemas.openxmlformats.org/officeDocument/2006/relationships/image" Target="../media/image49.png"/><Relationship Id="rId19" Type="http://schemas.openxmlformats.org/officeDocument/2006/relationships/image" Target="../media/image58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svg"/><Relationship Id="rId3" Type="http://schemas.openxmlformats.org/officeDocument/2006/relationships/image" Target="../media/image72.svg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17" Type="http://schemas.openxmlformats.org/officeDocument/2006/relationships/image" Target="../media/image86.sv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5" Type="http://schemas.openxmlformats.org/officeDocument/2006/relationships/image" Target="../media/image74.svg"/><Relationship Id="rId15" Type="http://schemas.openxmlformats.org/officeDocument/2006/relationships/image" Target="../media/image8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4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Gras, Himmel, draußen, Windmühle enthält.&#10;&#10;Automatisch generierte Beschreibung">
            <a:extLst>
              <a:ext uri="{FF2B5EF4-FFF2-40B4-BE49-F238E27FC236}">
                <a16:creationId xmlns:a16="http://schemas.microsoft.com/office/drawing/2014/main" id="{97A9D14D-594B-1372-8FC2-960057F60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DA72FF0A-D685-6F42-CC8D-E6E9828872D7}"/>
              </a:ext>
            </a:extLst>
          </p:cNvPr>
          <p:cNvSpPr/>
          <p:nvPr/>
        </p:nvSpPr>
        <p:spPr>
          <a:xfrm>
            <a:off x="0" y="6219706"/>
            <a:ext cx="12192000" cy="638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6D976278-A3B8-4DFA-BF6D-0128276B04A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79576" y="2132856"/>
            <a:ext cx="7632848" cy="193150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t" anchorCtr="0"/>
          <a:lstStyle/>
          <a:p>
            <a:pPr algn="ctr" defTabSz="992849">
              <a:spcAft>
                <a:spcPts val="1800"/>
              </a:spcAft>
              <a:defRPr/>
            </a:pPr>
            <a:endParaRPr lang="de-DE" sz="900" b="1" dirty="0">
              <a:solidFill>
                <a:srgbClr val="15EED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92849">
              <a:defRPr/>
            </a:pPr>
            <a:r>
              <a:rPr lang="de-DE" sz="40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Erkenntnisse &amp; Herausforderungen</a:t>
            </a:r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5C3570A5-B056-4449-6E1F-8DBA688B79C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241988" y="6572613"/>
            <a:ext cx="2512331" cy="14490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t" anchorCtr="0"/>
          <a:lstStyle/>
          <a:p>
            <a:pPr algn="r" defTabSz="992849">
              <a:defRPr/>
            </a:pPr>
            <a:r>
              <a:rPr lang="de-DE" sz="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vertraulich | Alle Rechte vorbehalten. © 2023</a:t>
            </a: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64D633-4266-D447-959E-055DFB32FC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925" y="6372652"/>
            <a:ext cx="938984" cy="33240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2671EED-F764-34FA-1A93-2D2495F1A6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75" b="16343"/>
          <a:stretch/>
        </p:blipFill>
        <p:spPr>
          <a:xfrm>
            <a:off x="1623925" y="6339133"/>
            <a:ext cx="623306" cy="397271"/>
          </a:xfrm>
          <a:prstGeom prst="rect">
            <a:avLst/>
          </a:prstGeom>
        </p:spPr>
      </p:pic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AA523778-9CB9-784F-653E-A15C693D9609}"/>
              </a:ext>
            </a:extLst>
          </p:cNvPr>
          <p:cNvSpPr txBox="1"/>
          <p:nvPr/>
        </p:nvSpPr>
        <p:spPr bwMode="auto">
          <a:xfrm>
            <a:off x="263352" y="236671"/>
            <a:ext cx="2377751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defTabSz="104305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0000"/>
              <a:buFont typeface="Arial"/>
              <a:buNone/>
              <a:defRPr lang="en-US"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1043056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80000"/>
              <a:buFont typeface="Arial"/>
              <a:buChar char="►"/>
              <a:defRPr lang="en-US"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1950" indent="-180975" algn="l" defTabSz="1043056"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80000"/>
              <a:buFont typeface="Arial"/>
              <a:buChar char="►"/>
              <a:defRPr lang="en-US"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2925" indent="-180975" algn="l" defTabSz="1043056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80000"/>
              <a:buFont typeface="Arial"/>
              <a:buChar char="►"/>
              <a:defRPr lang="en-US"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4375" indent="-171450" algn="l" defTabSz="1043056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80000"/>
              <a:buFont typeface="Arial"/>
              <a:buChar char="►"/>
              <a:defRPr lang="de-CH"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>
              <a:spcBef>
                <a:spcPts val="0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>
              <a:spcBef>
                <a:spcPts val="0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>
              <a:spcBef>
                <a:spcPts val="0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>
              <a:spcBef>
                <a:spcPts val="0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92849">
              <a:spcAft>
                <a:spcPts val="900"/>
              </a:spcAft>
              <a:buClr>
                <a:srgbClr val="FFE600"/>
              </a:buClr>
              <a:defRPr/>
            </a:pPr>
            <a:r>
              <a:rPr lang="de-DE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de-DE" sz="11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2023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B60FAF5-4F8D-D110-9C6D-D57B01770C50}"/>
              </a:ext>
            </a:extLst>
          </p:cNvPr>
          <p:cNvGrpSpPr/>
          <p:nvPr/>
        </p:nvGrpSpPr>
        <p:grpSpPr>
          <a:xfrm>
            <a:off x="4996984" y="6237312"/>
            <a:ext cx="2192271" cy="525730"/>
            <a:chOff x="5124548" y="6248832"/>
            <a:chExt cx="2718276" cy="580042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9374F76A-5C55-B61A-9C66-607B18F0F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6468" y="6248832"/>
              <a:ext cx="1416356" cy="580042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3DFCFC44-9D57-B352-2264-1EF1760F1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124548" y="6369426"/>
              <a:ext cx="1196506" cy="367245"/>
            </a:xfrm>
            <a:prstGeom prst="rect">
              <a:avLst/>
            </a:prstGeom>
          </p:spPr>
        </p:pic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7C26CA02-16ED-0C68-0F9A-C7800653AE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9381" y="6504595"/>
            <a:ext cx="1328212" cy="21292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5424EF8-A8C7-386E-F0CD-88CB4B46CBE2}"/>
              </a:ext>
            </a:extLst>
          </p:cNvPr>
          <p:cNvSpPr txBox="1"/>
          <p:nvPr/>
        </p:nvSpPr>
        <p:spPr>
          <a:xfrm>
            <a:off x="1667508" y="737150"/>
            <a:ext cx="885698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92849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de-DE" sz="3200" b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Studie über regionale Wasserstoffvorhaben im HyLand Wettbewerb</a:t>
            </a:r>
          </a:p>
        </p:txBody>
      </p:sp>
    </p:spTree>
    <p:extLst>
      <p:ext uri="{BB962C8B-B14F-4D97-AF65-F5344CB8AC3E}">
        <p14:creationId xmlns:p14="http://schemas.microsoft.com/office/powerpoint/2010/main" val="26780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Gras, Himmel, draußen, Windmühle enthält.&#10;&#10;Automatisch generierte Beschreibung">
            <a:extLst>
              <a:ext uri="{FF2B5EF4-FFF2-40B4-BE49-F238E27FC236}">
                <a16:creationId xmlns:a16="http://schemas.microsoft.com/office/drawing/2014/main" id="{7A592C59-40D2-961F-17A0-A4511CB83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Box 3">
            <a:extLst>
              <a:ext uri="{FF2B5EF4-FFF2-40B4-BE49-F238E27FC236}">
                <a16:creationId xmlns:a16="http://schemas.microsoft.com/office/drawing/2014/main" id="{30B5C4F2-8C86-91AB-7516-07F25601E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2" y="2132856"/>
            <a:ext cx="3456384" cy="437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rtl="0" eaLnBrk="0" hangingPunct="0">
              <a:spcAft>
                <a:spcPts val="1200"/>
              </a:spcAft>
              <a:defRPr/>
            </a:pP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Über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EMP AG</a:t>
            </a:r>
          </a:p>
          <a:p>
            <a:pPr algn="just" rtl="0" eaLnBrk="0" hangingPunct="0">
              <a:spcAft>
                <a:spcPts val="600"/>
              </a:spcAft>
              <a:defRPr/>
            </a:pPr>
            <a:r>
              <a:rPr lang="de-DE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Die EMP AG mit Sitz in Jesteburg/ Deutschland ist ein professionelles Dienstleistungsunternehmen, das international Beratungs- und Umsetzungsunterstützung anbietet.</a:t>
            </a:r>
          </a:p>
          <a:p>
            <a:pPr algn="just" rtl="0" eaLnBrk="0" hangingPunct="0">
              <a:spcAft>
                <a:spcPts val="600"/>
              </a:spcAft>
              <a:defRPr/>
            </a:pPr>
            <a:r>
              <a:rPr lang="de-DE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Wir nutzen unsere Erfahrung, unser Wissen und unsere Dienstleistungen, um Vertrauen in die Kapitalmärkte und in Volkswirtschaften auf der ganzen Welt aufzubauen. Wir sind für diese Aufgabe bestens gerüstet - mit gut ausgebildeten Mitarbeitern, flexiblen und interdisziplinären Teams, exzellenten Dienstleistungen und hervorragenden Kundenbeziehungen. Unser Ziel ist es, Veränderungen in eine nachhaltige Zukunft zu führen - für unsere Mitarbeiter, Aktionäre, für unsere Kunden und für unsere Gesellschaft.</a:t>
            </a:r>
          </a:p>
          <a:p>
            <a:pPr algn="just" rtl="0" eaLnBrk="0" hangingPunct="0">
              <a:spcAft>
                <a:spcPts val="600"/>
              </a:spcAft>
              <a:defRPr/>
            </a:pPr>
            <a:r>
              <a:rPr lang="de-DE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Die EMP AG ist eine juristische Person und haftet nicht für Handlungen oder Unterlassungen einer anderen juristischen Person.</a:t>
            </a:r>
            <a:endParaRPr lang="en-US" sz="900" dirty="0">
              <a:solidFill>
                <a:schemeClr val="bg1"/>
              </a:solidFill>
              <a:latin typeface="Bierstadt" panose="020B0004020202020204" pitchFamily="34" charset="0"/>
              <a:ea typeface="ＭＳ Ｐゴシック" pitchFamily="-16" charset="-128"/>
            </a:endParaRPr>
          </a:p>
          <a:p>
            <a:pPr algn="just" rtl="0" eaLnBrk="0" hangingPunct="0">
              <a:spcAft>
                <a:spcPts val="600"/>
              </a:spcAft>
              <a:defRPr/>
            </a:pPr>
            <a:r>
              <a:rPr lang="de-DE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Eine Verwendung dieser Präsentation liegt in der eigenen Verantwortung des Lesers. Jegliche Haftung seitens der EMP AG wird ausgeschlossen. Bei jedem spezifischen Anliegen sollte ein geeigneter Berater zurate gezogen werden.</a:t>
            </a:r>
          </a:p>
          <a:p>
            <a:pPr algn="just" rtl="0" eaLnBrk="0" hangingPunct="0">
              <a:spcAft>
                <a:spcPts val="600"/>
              </a:spcAft>
              <a:defRPr/>
            </a:pPr>
            <a:endParaRPr lang="en-US" sz="900" dirty="0">
              <a:solidFill>
                <a:schemeClr val="bg1"/>
              </a:solidFill>
              <a:latin typeface="Bierstadt" panose="020B0004020202020204" pitchFamily="34" charset="0"/>
              <a:ea typeface="ＭＳ Ｐゴシック" pitchFamily="-16" charset="-128"/>
            </a:endParaRPr>
          </a:p>
          <a:p>
            <a:pPr algn="just" rtl="0" eaLnBrk="0" hangingPunct="0">
              <a:spcAft>
                <a:spcPts val="600"/>
              </a:spcAft>
              <a:defRPr/>
            </a:pP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Weitere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</a:t>
            </a: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Informationen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</a:t>
            </a: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finden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Sie auf </a:t>
            </a: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unserer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</a:t>
            </a:r>
            <a:r>
              <a:rPr lang="en-US" sz="900" b="1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Webseite</a:t>
            </a: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. </a:t>
            </a:r>
            <a:r>
              <a:rPr lang="en-US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 </a:t>
            </a:r>
          </a:p>
          <a:p>
            <a:pPr marL="0" lvl="3" algn="just" defTabSz="1474788" rtl="0" fontAlgn="base">
              <a:spcBef>
                <a:spcPct val="20000"/>
              </a:spcBef>
              <a:spcAft>
                <a:spcPts val="200"/>
              </a:spcAft>
              <a:buClr>
                <a:srgbClr val="FFD200"/>
              </a:buClr>
              <a:buSzPct val="75000"/>
              <a:defRPr/>
            </a:pPr>
            <a:r>
              <a:rPr lang="en-US" sz="900" b="1" dirty="0">
                <a:solidFill>
                  <a:schemeClr val="bg1"/>
                </a:solidFill>
                <a:latin typeface="Bierstadt" panose="020B0004020202020204" pitchFamily="34" charset="0"/>
              </a:rPr>
              <a:t>www.emp-ag.com</a:t>
            </a:r>
          </a:p>
          <a:p>
            <a:pPr marL="0" lvl="3" algn="just" defTabSz="1474788" rtl="0" fontAlgn="base">
              <a:spcBef>
                <a:spcPct val="20000"/>
              </a:spcBef>
              <a:spcAft>
                <a:spcPts val="200"/>
              </a:spcAft>
              <a:buClr>
                <a:srgbClr val="FFD200"/>
              </a:buClr>
              <a:buSzPct val="75000"/>
              <a:defRPr/>
            </a:pPr>
            <a:endParaRPr lang="en-US" sz="900" dirty="0">
              <a:solidFill>
                <a:schemeClr val="bg1"/>
              </a:solidFill>
              <a:latin typeface="Bierstadt" panose="020B0004020202020204" pitchFamily="34" charset="0"/>
            </a:endParaRPr>
          </a:p>
          <a:p>
            <a:pPr algn="just" rtl="0" eaLnBrk="0" hangingPunct="0"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© 2023 EMP AG</a:t>
            </a:r>
          </a:p>
          <a:p>
            <a:pPr algn="just" rtl="0" eaLnBrk="0" hangingPunct="0"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Bierstadt" panose="020B0004020202020204" pitchFamily="34" charset="0"/>
              <a:ea typeface="ＭＳ Ｐゴシック" pitchFamily="-16" charset="-128"/>
            </a:endParaRPr>
          </a:p>
          <a:p>
            <a:pPr algn="just" rtl="0" eaLnBrk="0" hangingPunct="0">
              <a:spcAft>
                <a:spcPts val="200"/>
              </a:spcAft>
              <a:buClr>
                <a:srgbClr val="FFE600"/>
              </a:buClr>
              <a:buSzPct val="80000"/>
              <a:defRPr/>
            </a:pPr>
            <a:r>
              <a:rPr lang="en-US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Alle </a:t>
            </a:r>
            <a:r>
              <a:rPr lang="en-US" sz="900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Rechte</a:t>
            </a:r>
            <a:r>
              <a:rPr lang="en-US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vorbehalten</a:t>
            </a:r>
            <a:r>
              <a:rPr lang="en-US" sz="900" dirty="0">
                <a:solidFill>
                  <a:schemeClr val="bg1"/>
                </a:solidFill>
                <a:latin typeface="Bierstadt" panose="020B0004020202020204" pitchFamily="34" charset="0"/>
                <a:ea typeface="ＭＳ Ｐゴシック" pitchFamily="-16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827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>
            <a:extLst>
              <a:ext uri="{FF2B5EF4-FFF2-40B4-BE49-F238E27FC236}">
                <a16:creationId xmlns:a16="http://schemas.microsoft.com/office/drawing/2014/main" id="{FBD7B68A-13A4-4B25-95D6-BCFCDB0F3BC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63341"/>
            <a:ext cx="8852698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marL="0" marR="0" lvl="0" indent="0" algn="l" defTabSz="9928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Hintergrund und Zielstellung der Studie</a:t>
            </a:r>
          </a:p>
        </p:txBody>
      </p:sp>
      <p:sp>
        <p:nvSpPr>
          <p:cNvPr id="75" name="Text Box 4">
            <a:extLst>
              <a:ext uri="{FF2B5EF4-FFF2-40B4-BE49-F238E27FC236}">
                <a16:creationId xmlns:a16="http://schemas.microsoft.com/office/drawing/2014/main" id="{E1B3D9F5-569E-837E-8129-937828535B9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92756" y="1262057"/>
            <a:ext cx="5099188" cy="45948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36000" tIns="36000" rIns="36000" bIns="36000" anchor="t" anchorCtr="0"/>
          <a:lstStyle/>
          <a:p>
            <a:pPr algn="ctr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de-DE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Kernziel</a:t>
            </a:r>
          </a:p>
          <a:p>
            <a:pPr algn="ctr"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Erkenntnisse und praktische Erfahrungswerte zu konsolidieren um Planung &amp; Umsetzung zukünftiger Vorhaben zu optimieren</a:t>
            </a:r>
            <a:endParaRPr 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 HyLand Regionen mit zahlreichen Erfahrungen bei der Planung und Umsetzung regionaler Wasserstoffvorhaben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Umfassender Wissenspool an Erkenntnissen, Herausforderungen und möglichen Lösungsansätzen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Kommunen, öffentliche Einrichtungen und Entscheidungsträger sollen davon profitieren, um zukünftige Planungs- und Umsetzungsprozesse zu optimieren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Fokus dabei ist die frühzeitige Messbarkeit von </a:t>
            </a:r>
            <a:r>
              <a:rPr lang="de-DE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Wirtschaftlichkeit und Umsetzbarkeit geplanter Vorhaben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Studiendauer: Dezember 2022 – April 2023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Voraussichtliche Veröffentlichung: Mitte Mai 2023</a:t>
            </a:r>
          </a:p>
        </p:txBody>
      </p:sp>
      <p:pic>
        <p:nvPicPr>
          <p:cNvPr id="80" name="Grafik 79">
            <a:extLst>
              <a:ext uri="{FF2B5EF4-FFF2-40B4-BE49-F238E27FC236}">
                <a16:creationId xmlns:a16="http://schemas.microsoft.com/office/drawing/2014/main" id="{C9E90895-4A55-984B-65FA-79964315E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885" y="1255288"/>
            <a:ext cx="6193673" cy="4837528"/>
          </a:xfrm>
          <a:prstGeom prst="rect">
            <a:avLst/>
          </a:prstGeom>
        </p:spPr>
      </p:pic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60A482DB-AF04-C30F-37C7-8C08D06B12FB}"/>
              </a:ext>
            </a:extLst>
          </p:cNvPr>
          <p:cNvCxnSpPr>
            <a:cxnSpLocks/>
          </p:cNvCxnSpPr>
          <p:nvPr/>
        </p:nvCxnSpPr>
        <p:spPr>
          <a:xfrm flipH="1" flipV="1">
            <a:off x="5546831" y="1772816"/>
            <a:ext cx="819" cy="432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DD80134E-CE95-93A5-78E3-721CD323EC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7178" y="5958326"/>
            <a:ext cx="1195752" cy="42329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FB5B6CE-0A46-BA73-DE1A-6108625EE6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75" b="16343"/>
          <a:stretch/>
        </p:blipFill>
        <p:spPr>
          <a:xfrm>
            <a:off x="2337848" y="5913435"/>
            <a:ext cx="805005" cy="51307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66CFFBB-608A-0E66-2955-30146D8108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7794" y="6092816"/>
            <a:ext cx="1817496" cy="29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35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hteck: abgerundete Ecken 144">
            <a:extLst>
              <a:ext uri="{FF2B5EF4-FFF2-40B4-BE49-F238E27FC236}">
                <a16:creationId xmlns:a16="http://schemas.microsoft.com/office/drawing/2014/main" id="{B68B32BA-55BE-7287-DEA6-11E37C5BDEA1}"/>
              </a:ext>
            </a:extLst>
          </p:cNvPr>
          <p:cNvSpPr/>
          <p:nvPr/>
        </p:nvSpPr>
        <p:spPr>
          <a:xfrm>
            <a:off x="604072" y="1340768"/>
            <a:ext cx="1933486" cy="5041137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FBD7B68A-13A4-4B25-95D6-BCFCDB0F3BC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118759"/>
            <a:ext cx="9200458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marL="0" marR="0" lvl="0" indent="0" algn="l" defTabSz="9928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Typische Wertschöpfungspfade und bisherige </a:t>
            </a:r>
          </a:p>
          <a:p>
            <a:pPr marL="0" marR="0" lvl="0" indent="0" algn="l" defTabSz="99284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Betrachtungsintensitäten innerhalb der HyExpert I Projekte*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8A6DA484-3822-E2B3-C069-D38533CA4BEA}"/>
              </a:ext>
            </a:extLst>
          </p:cNvPr>
          <p:cNvGrpSpPr/>
          <p:nvPr/>
        </p:nvGrpSpPr>
        <p:grpSpPr>
          <a:xfrm>
            <a:off x="1156427" y="2636920"/>
            <a:ext cx="808638" cy="346028"/>
            <a:chOff x="683115" y="1825986"/>
            <a:chExt cx="878016" cy="375712"/>
          </a:xfrm>
        </p:grpSpPr>
        <p:pic>
          <p:nvPicPr>
            <p:cNvPr id="3" name="Grafik 2" descr="Solarmodule mit einfarbiger Füllung">
              <a:extLst>
                <a:ext uri="{FF2B5EF4-FFF2-40B4-BE49-F238E27FC236}">
                  <a16:creationId xmlns:a16="http://schemas.microsoft.com/office/drawing/2014/main" id="{87FFB2B6-513D-4691-3E42-335A30B6D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94155" y="1825986"/>
              <a:ext cx="366976" cy="371918"/>
            </a:xfrm>
            <a:prstGeom prst="rect">
              <a:avLst/>
            </a:prstGeom>
          </p:spPr>
        </p:pic>
        <p:grpSp>
          <p:nvGrpSpPr>
            <p:cNvPr id="4" name="Group 179">
              <a:extLst>
                <a:ext uri="{FF2B5EF4-FFF2-40B4-BE49-F238E27FC236}">
                  <a16:creationId xmlns:a16="http://schemas.microsoft.com/office/drawing/2014/main" id="{7DA8BD0E-5BF5-E439-4C4D-9595ED4B593E}"/>
                </a:ext>
              </a:extLst>
            </p:cNvPr>
            <p:cNvGrpSpPr>
              <a:grpSpLocks/>
            </p:cNvGrpSpPr>
            <p:nvPr/>
          </p:nvGrpSpPr>
          <p:grpSpPr>
            <a:xfrm>
              <a:off x="683115" y="1832774"/>
              <a:ext cx="463298" cy="368924"/>
              <a:chOff x="11211519" y="15312788"/>
              <a:chExt cx="1317718" cy="881175"/>
            </a:xfrm>
          </p:grpSpPr>
          <p:sp>
            <p:nvSpPr>
              <p:cNvPr id="7" name="Freeform 556">
                <a:extLst>
                  <a:ext uri="{FF2B5EF4-FFF2-40B4-BE49-F238E27FC236}">
                    <a16:creationId xmlns:a16="http://schemas.microsoft.com/office/drawing/2014/main" id="{5F517914-C030-0F48-A756-39C1520EB9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10117" y="15343244"/>
                <a:ext cx="690732" cy="850719"/>
              </a:xfrm>
              <a:custGeom>
                <a:avLst/>
                <a:gdLst>
                  <a:gd name="T0" fmla="*/ 1538 w 1575"/>
                  <a:gd name="T1" fmla="*/ 1032 h 2056"/>
                  <a:gd name="T2" fmla="*/ 1499 w 1575"/>
                  <a:gd name="T3" fmla="*/ 1000 h 2056"/>
                  <a:gd name="T4" fmla="*/ 1418 w 1575"/>
                  <a:gd name="T5" fmla="*/ 946 h 2056"/>
                  <a:gd name="T6" fmla="*/ 1246 w 1575"/>
                  <a:gd name="T7" fmla="*/ 868 h 2056"/>
                  <a:gd name="T8" fmla="*/ 1062 w 1575"/>
                  <a:gd name="T9" fmla="*/ 823 h 2056"/>
                  <a:gd name="T10" fmla="*/ 965 w 1575"/>
                  <a:gd name="T11" fmla="*/ 816 h 2056"/>
                  <a:gd name="T12" fmla="*/ 930 w 1575"/>
                  <a:gd name="T13" fmla="*/ 816 h 2056"/>
                  <a:gd name="T14" fmla="*/ 824 w 1575"/>
                  <a:gd name="T15" fmla="*/ 691 h 2056"/>
                  <a:gd name="T16" fmla="*/ 836 w 1575"/>
                  <a:gd name="T17" fmla="*/ 659 h 2056"/>
                  <a:gd name="T18" fmla="*/ 861 w 1575"/>
                  <a:gd name="T19" fmla="*/ 565 h 2056"/>
                  <a:gd name="T20" fmla="*/ 878 w 1575"/>
                  <a:gd name="T21" fmla="*/ 376 h 2056"/>
                  <a:gd name="T22" fmla="*/ 861 w 1575"/>
                  <a:gd name="T23" fmla="*/ 188 h 2056"/>
                  <a:gd name="T24" fmla="*/ 836 w 1575"/>
                  <a:gd name="T25" fmla="*/ 94 h 2056"/>
                  <a:gd name="T26" fmla="*/ 818 w 1575"/>
                  <a:gd name="T27" fmla="*/ 47 h 2056"/>
                  <a:gd name="T28" fmla="*/ 795 w 1575"/>
                  <a:gd name="T29" fmla="*/ 0 h 2056"/>
                  <a:gd name="T30" fmla="*/ 772 w 1575"/>
                  <a:gd name="T31" fmla="*/ 47 h 2056"/>
                  <a:gd name="T32" fmla="*/ 755 w 1575"/>
                  <a:gd name="T33" fmla="*/ 94 h 2056"/>
                  <a:gd name="T34" fmla="*/ 730 w 1575"/>
                  <a:gd name="T35" fmla="*/ 188 h 2056"/>
                  <a:gd name="T36" fmla="*/ 712 w 1575"/>
                  <a:gd name="T37" fmla="*/ 376 h 2056"/>
                  <a:gd name="T38" fmla="*/ 730 w 1575"/>
                  <a:gd name="T39" fmla="*/ 565 h 2056"/>
                  <a:gd name="T40" fmla="*/ 755 w 1575"/>
                  <a:gd name="T41" fmla="*/ 659 h 2056"/>
                  <a:gd name="T42" fmla="*/ 767 w 1575"/>
                  <a:gd name="T43" fmla="*/ 691 h 2056"/>
                  <a:gd name="T44" fmla="*/ 661 w 1575"/>
                  <a:gd name="T45" fmla="*/ 817 h 2056"/>
                  <a:gd name="T46" fmla="*/ 660 w 1575"/>
                  <a:gd name="T47" fmla="*/ 817 h 2056"/>
                  <a:gd name="T48" fmla="*/ 609 w 1575"/>
                  <a:gd name="T49" fmla="*/ 816 h 2056"/>
                  <a:gd name="T50" fmla="*/ 512 w 1575"/>
                  <a:gd name="T51" fmla="*/ 823 h 2056"/>
                  <a:gd name="T52" fmla="*/ 328 w 1575"/>
                  <a:gd name="T53" fmla="*/ 868 h 2056"/>
                  <a:gd name="T54" fmla="*/ 156 w 1575"/>
                  <a:gd name="T55" fmla="*/ 946 h 2056"/>
                  <a:gd name="T56" fmla="*/ 75 w 1575"/>
                  <a:gd name="T57" fmla="*/ 1001 h 2056"/>
                  <a:gd name="T58" fmla="*/ 37 w 1575"/>
                  <a:gd name="T59" fmla="*/ 1033 h 2056"/>
                  <a:gd name="T60" fmla="*/ 0 w 1575"/>
                  <a:gd name="T61" fmla="*/ 1070 h 2056"/>
                  <a:gd name="T62" fmla="*/ 52 w 1575"/>
                  <a:gd name="T63" fmla="*/ 1076 h 2056"/>
                  <a:gd name="T64" fmla="*/ 102 w 1575"/>
                  <a:gd name="T65" fmla="*/ 1077 h 2056"/>
                  <a:gd name="T66" fmla="*/ 199 w 1575"/>
                  <a:gd name="T67" fmla="*/ 1070 h 2056"/>
                  <a:gd name="T68" fmla="*/ 383 w 1575"/>
                  <a:gd name="T69" fmla="*/ 1025 h 2056"/>
                  <a:gd name="T70" fmla="*/ 555 w 1575"/>
                  <a:gd name="T71" fmla="*/ 947 h 2056"/>
                  <a:gd name="T72" fmla="*/ 636 w 1575"/>
                  <a:gd name="T73" fmla="*/ 893 h 2056"/>
                  <a:gd name="T74" fmla="*/ 668 w 1575"/>
                  <a:gd name="T75" fmla="*/ 867 h 2056"/>
                  <a:gd name="T76" fmla="*/ 740 w 1575"/>
                  <a:gd name="T77" fmla="*/ 947 h 2056"/>
                  <a:gd name="T78" fmla="*/ 637 w 1575"/>
                  <a:gd name="T79" fmla="*/ 2056 h 2056"/>
                  <a:gd name="T80" fmla="*/ 954 w 1575"/>
                  <a:gd name="T81" fmla="*/ 2056 h 2056"/>
                  <a:gd name="T82" fmla="*/ 847 w 1575"/>
                  <a:gd name="T83" fmla="*/ 948 h 2056"/>
                  <a:gd name="T84" fmla="*/ 919 w 1575"/>
                  <a:gd name="T85" fmla="*/ 877 h 2056"/>
                  <a:gd name="T86" fmla="*/ 939 w 1575"/>
                  <a:gd name="T87" fmla="*/ 893 h 2056"/>
                  <a:gd name="T88" fmla="*/ 1020 w 1575"/>
                  <a:gd name="T89" fmla="*/ 947 h 2056"/>
                  <a:gd name="T90" fmla="*/ 1192 w 1575"/>
                  <a:gd name="T91" fmla="*/ 1025 h 2056"/>
                  <a:gd name="T92" fmla="*/ 1376 w 1575"/>
                  <a:gd name="T93" fmla="*/ 1070 h 2056"/>
                  <a:gd name="T94" fmla="*/ 1473 w 1575"/>
                  <a:gd name="T95" fmla="*/ 1078 h 2056"/>
                  <a:gd name="T96" fmla="*/ 1523 w 1575"/>
                  <a:gd name="T97" fmla="*/ 1076 h 2056"/>
                  <a:gd name="T98" fmla="*/ 1575 w 1575"/>
                  <a:gd name="T99" fmla="*/ 1070 h 2056"/>
                  <a:gd name="T100" fmla="*/ 1538 w 1575"/>
                  <a:gd name="T101" fmla="*/ 1032 h 2056"/>
                  <a:gd name="T102" fmla="*/ 795 w 1575"/>
                  <a:gd name="T103" fmla="*/ 876 h 2056"/>
                  <a:gd name="T104" fmla="*/ 743 w 1575"/>
                  <a:gd name="T105" fmla="*/ 823 h 2056"/>
                  <a:gd name="T106" fmla="*/ 795 w 1575"/>
                  <a:gd name="T107" fmla="*/ 771 h 2056"/>
                  <a:gd name="T108" fmla="*/ 847 w 1575"/>
                  <a:gd name="T109" fmla="*/ 823 h 2056"/>
                  <a:gd name="T110" fmla="*/ 795 w 1575"/>
                  <a:gd name="T111" fmla="*/ 876 h 2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75" h="2056">
                    <a:moveTo>
                      <a:pt x="1538" y="1032"/>
                    </a:moveTo>
                    <a:cubicBezTo>
                      <a:pt x="1526" y="1021"/>
                      <a:pt x="1513" y="1010"/>
                      <a:pt x="1499" y="1000"/>
                    </a:cubicBezTo>
                    <a:cubicBezTo>
                      <a:pt x="1473" y="980"/>
                      <a:pt x="1446" y="962"/>
                      <a:pt x="1418" y="946"/>
                    </a:cubicBezTo>
                    <a:cubicBezTo>
                      <a:pt x="1363" y="914"/>
                      <a:pt x="1306" y="889"/>
                      <a:pt x="1246" y="868"/>
                    </a:cubicBezTo>
                    <a:cubicBezTo>
                      <a:pt x="1187" y="848"/>
                      <a:pt x="1126" y="832"/>
                      <a:pt x="1062" y="823"/>
                    </a:cubicBezTo>
                    <a:cubicBezTo>
                      <a:pt x="1031" y="819"/>
                      <a:pt x="998" y="816"/>
                      <a:pt x="965" y="816"/>
                    </a:cubicBezTo>
                    <a:cubicBezTo>
                      <a:pt x="954" y="816"/>
                      <a:pt x="942" y="816"/>
                      <a:pt x="930" y="816"/>
                    </a:cubicBezTo>
                    <a:cubicBezTo>
                      <a:pt x="927" y="755"/>
                      <a:pt x="883" y="704"/>
                      <a:pt x="824" y="691"/>
                    </a:cubicBezTo>
                    <a:cubicBezTo>
                      <a:pt x="828" y="681"/>
                      <a:pt x="832" y="670"/>
                      <a:pt x="836" y="659"/>
                    </a:cubicBezTo>
                    <a:cubicBezTo>
                      <a:pt x="846" y="627"/>
                      <a:pt x="854" y="596"/>
                      <a:pt x="861" y="565"/>
                    </a:cubicBezTo>
                    <a:cubicBezTo>
                      <a:pt x="873" y="502"/>
                      <a:pt x="878" y="439"/>
                      <a:pt x="878" y="376"/>
                    </a:cubicBezTo>
                    <a:cubicBezTo>
                      <a:pt x="878" y="314"/>
                      <a:pt x="873" y="251"/>
                      <a:pt x="861" y="188"/>
                    </a:cubicBezTo>
                    <a:cubicBezTo>
                      <a:pt x="855" y="157"/>
                      <a:pt x="846" y="125"/>
                      <a:pt x="836" y="94"/>
                    </a:cubicBezTo>
                    <a:cubicBezTo>
                      <a:pt x="831" y="78"/>
                      <a:pt x="825" y="62"/>
                      <a:pt x="818" y="47"/>
                    </a:cubicBezTo>
                    <a:cubicBezTo>
                      <a:pt x="812" y="31"/>
                      <a:pt x="805" y="15"/>
                      <a:pt x="795" y="0"/>
                    </a:cubicBezTo>
                    <a:cubicBezTo>
                      <a:pt x="786" y="15"/>
                      <a:pt x="779" y="31"/>
                      <a:pt x="772" y="47"/>
                    </a:cubicBezTo>
                    <a:cubicBezTo>
                      <a:pt x="765" y="62"/>
                      <a:pt x="760" y="78"/>
                      <a:pt x="755" y="94"/>
                    </a:cubicBezTo>
                    <a:cubicBezTo>
                      <a:pt x="744" y="125"/>
                      <a:pt x="736" y="157"/>
                      <a:pt x="730" y="188"/>
                    </a:cubicBezTo>
                    <a:cubicBezTo>
                      <a:pt x="718" y="251"/>
                      <a:pt x="712" y="314"/>
                      <a:pt x="712" y="376"/>
                    </a:cubicBezTo>
                    <a:cubicBezTo>
                      <a:pt x="712" y="439"/>
                      <a:pt x="718" y="502"/>
                      <a:pt x="730" y="565"/>
                    </a:cubicBezTo>
                    <a:cubicBezTo>
                      <a:pt x="736" y="596"/>
                      <a:pt x="744" y="627"/>
                      <a:pt x="755" y="659"/>
                    </a:cubicBezTo>
                    <a:cubicBezTo>
                      <a:pt x="758" y="670"/>
                      <a:pt x="762" y="681"/>
                      <a:pt x="767" y="691"/>
                    </a:cubicBezTo>
                    <a:cubicBezTo>
                      <a:pt x="708" y="704"/>
                      <a:pt x="663" y="755"/>
                      <a:pt x="661" y="817"/>
                    </a:cubicBezTo>
                    <a:cubicBezTo>
                      <a:pt x="660" y="817"/>
                      <a:pt x="660" y="817"/>
                      <a:pt x="660" y="817"/>
                    </a:cubicBezTo>
                    <a:cubicBezTo>
                      <a:pt x="642" y="816"/>
                      <a:pt x="626" y="816"/>
                      <a:pt x="609" y="816"/>
                    </a:cubicBezTo>
                    <a:cubicBezTo>
                      <a:pt x="576" y="816"/>
                      <a:pt x="544" y="819"/>
                      <a:pt x="512" y="823"/>
                    </a:cubicBezTo>
                    <a:cubicBezTo>
                      <a:pt x="449" y="832"/>
                      <a:pt x="388" y="848"/>
                      <a:pt x="328" y="868"/>
                    </a:cubicBezTo>
                    <a:cubicBezTo>
                      <a:pt x="269" y="889"/>
                      <a:pt x="211" y="914"/>
                      <a:pt x="156" y="946"/>
                    </a:cubicBezTo>
                    <a:cubicBezTo>
                      <a:pt x="129" y="963"/>
                      <a:pt x="102" y="981"/>
                      <a:pt x="75" y="1001"/>
                    </a:cubicBezTo>
                    <a:cubicBezTo>
                      <a:pt x="62" y="1011"/>
                      <a:pt x="49" y="1021"/>
                      <a:pt x="37" y="1033"/>
                    </a:cubicBezTo>
                    <a:cubicBezTo>
                      <a:pt x="24" y="1044"/>
                      <a:pt x="11" y="1056"/>
                      <a:pt x="0" y="1070"/>
                    </a:cubicBezTo>
                    <a:cubicBezTo>
                      <a:pt x="17" y="1073"/>
                      <a:pt x="35" y="1075"/>
                      <a:pt x="52" y="1076"/>
                    </a:cubicBezTo>
                    <a:cubicBezTo>
                      <a:pt x="69" y="1077"/>
                      <a:pt x="85" y="1077"/>
                      <a:pt x="102" y="1077"/>
                    </a:cubicBezTo>
                    <a:cubicBezTo>
                      <a:pt x="135" y="1077"/>
                      <a:pt x="167" y="1074"/>
                      <a:pt x="199" y="1070"/>
                    </a:cubicBezTo>
                    <a:cubicBezTo>
                      <a:pt x="262" y="1061"/>
                      <a:pt x="323" y="1045"/>
                      <a:pt x="383" y="1025"/>
                    </a:cubicBezTo>
                    <a:cubicBezTo>
                      <a:pt x="442" y="1005"/>
                      <a:pt x="500" y="979"/>
                      <a:pt x="555" y="947"/>
                    </a:cubicBezTo>
                    <a:cubicBezTo>
                      <a:pt x="583" y="931"/>
                      <a:pt x="610" y="913"/>
                      <a:pt x="636" y="893"/>
                    </a:cubicBezTo>
                    <a:cubicBezTo>
                      <a:pt x="647" y="885"/>
                      <a:pt x="657" y="876"/>
                      <a:pt x="668" y="867"/>
                    </a:cubicBezTo>
                    <a:cubicBezTo>
                      <a:pt x="680" y="903"/>
                      <a:pt x="706" y="931"/>
                      <a:pt x="740" y="947"/>
                    </a:cubicBezTo>
                    <a:cubicBezTo>
                      <a:pt x="637" y="2056"/>
                      <a:pt x="637" y="2056"/>
                      <a:pt x="637" y="2056"/>
                    </a:cubicBezTo>
                    <a:cubicBezTo>
                      <a:pt x="954" y="2056"/>
                      <a:pt x="954" y="2056"/>
                      <a:pt x="954" y="2056"/>
                    </a:cubicBezTo>
                    <a:cubicBezTo>
                      <a:pt x="847" y="948"/>
                      <a:pt x="847" y="948"/>
                      <a:pt x="847" y="948"/>
                    </a:cubicBezTo>
                    <a:cubicBezTo>
                      <a:pt x="879" y="935"/>
                      <a:pt x="905" y="909"/>
                      <a:pt x="919" y="877"/>
                    </a:cubicBezTo>
                    <a:cubicBezTo>
                      <a:pt x="926" y="882"/>
                      <a:pt x="932" y="888"/>
                      <a:pt x="939" y="893"/>
                    </a:cubicBezTo>
                    <a:cubicBezTo>
                      <a:pt x="965" y="913"/>
                      <a:pt x="992" y="931"/>
                      <a:pt x="1020" y="947"/>
                    </a:cubicBezTo>
                    <a:cubicBezTo>
                      <a:pt x="1075" y="979"/>
                      <a:pt x="1133" y="1004"/>
                      <a:pt x="1192" y="1025"/>
                    </a:cubicBezTo>
                    <a:cubicBezTo>
                      <a:pt x="1251" y="1046"/>
                      <a:pt x="1312" y="1061"/>
                      <a:pt x="1376" y="1070"/>
                    </a:cubicBezTo>
                    <a:cubicBezTo>
                      <a:pt x="1407" y="1074"/>
                      <a:pt x="1440" y="1077"/>
                      <a:pt x="1473" y="1078"/>
                    </a:cubicBezTo>
                    <a:cubicBezTo>
                      <a:pt x="1489" y="1078"/>
                      <a:pt x="1506" y="1077"/>
                      <a:pt x="1523" y="1076"/>
                    </a:cubicBezTo>
                    <a:cubicBezTo>
                      <a:pt x="1540" y="1075"/>
                      <a:pt x="1557" y="1073"/>
                      <a:pt x="1575" y="1070"/>
                    </a:cubicBezTo>
                    <a:cubicBezTo>
                      <a:pt x="1563" y="1056"/>
                      <a:pt x="1551" y="1044"/>
                      <a:pt x="1538" y="1032"/>
                    </a:cubicBezTo>
                    <a:close/>
                    <a:moveTo>
                      <a:pt x="795" y="876"/>
                    </a:moveTo>
                    <a:cubicBezTo>
                      <a:pt x="767" y="876"/>
                      <a:pt x="743" y="852"/>
                      <a:pt x="743" y="823"/>
                    </a:cubicBezTo>
                    <a:cubicBezTo>
                      <a:pt x="743" y="795"/>
                      <a:pt x="767" y="771"/>
                      <a:pt x="795" y="771"/>
                    </a:cubicBezTo>
                    <a:cubicBezTo>
                      <a:pt x="824" y="771"/>
                      <a:pt x="847" y="795"/>
                      <a:pt x="847" y="823"/>
                    </a:cubicBezTo>
                    <a:cubicBezTo>
                      <a:pt x="847" y="852"/>
                      <a:pt x="824" y="876"/>
                      <a:pt x="795" y="876"/>
                    </a:cubicBezTo>
                    <a:close/>
                  </a:path>
                </a:pathLst>
              </a:custGeom>
              <a:solidFill>
                <a:srgbClr val="6363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rtl="0">
                  <a:defRPr/>
                </a:pPr>
                <a:endPara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556">
                <a:extLst>
                  <a:ext uri="{FF2B5EF4-FFF2-40B4-BE49-F238E27FC236}">
                    <a16:creationId xmlns:a16="http://schemas.microsoft.com/office/drawing/2014/main" id="{FB212C2D-7A1C-9CEF-7A1B-46F08461C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11519" y="15312795"/>
                <a:ext cx="500245" cy="616111"/>
              </a:xfrm>
              <a:custGeom>
                <a:avLst/>
                <a:gdLst>
                  <a:gd name="T0" fmla="*/ 1538 w 1575"/>
                  <a:gd name="T1" fmla="*/ 1032 h 2056"/>
                  <a:gd name="T2" fmla="*/ 1499 w 1575"/>
                  <a:gd name="T3" fmla="*/ 1000 h 2056"/>
                  <a:gd name="T4" fmla="*/ 1418 w 1575"/>
                  <a:gd name="T5" fmla="*/ 946 h 2056"/>
                  <a:gd name="T6" fmla="*/ 1246 w 1575"/>
                  <a:gd name="T7" fmla="*/ 868 h 2056"/>
                  <a:gd name="T8" fmla="*/ 1062 w 1575"/>
                  <a:gd name="T9" fmla="*/ 823 h 2056"/>
                  <a:gd name="T10" fmla="*/ 965 w 1575"/>
                  <a:gd name="T11" fmla="*/ 816 h 2056"/>
                  <a:gd name="T12" fmla="*/ 930 w 1575"/>
                  <a:gd name="T13" fmla="*/ 816 h 2056"/>
                  <a:gd name="T14" fmla="*/ 824 w 1575"/>
                  <a:gd name="T15" fmla="*/ 691 h 2056"/>
                  <a:gd name="T16" fmla="*/ 836 w 1575"/>
                  <a:gd name="T17" fmla="*/ 659 h 2056"/>
                  <a:gd name="T18" fmla="*/ 861 w 1575"/>
                  <a:gd name="T19" fmla="*/ 565 h 2056"/>
                  <a:gd name="T20" fmla="*/ 878 w 1575"/>
                  <a:gd name="T21" fmla="*/ 376 h 2056"/>
                  <a:gd name="T22" fmla="*/ 861 w 1575"/>
                  <a:gd name="T23" fmla="*/ 188 h 2056"/>
                  <a:gd name="T24" fmla="*/ 836 w 1575"/>
                  <a:gd name="T25" fmla="*/ 94 h 2056"/>
                  <a:gd name="T26" fmla="*/ 818 w 1575"/>
                  <a:gd name="T27" fmla="*/ 47 h 2056"/>
                  <a:gd name="T28" fmla="*/ 795 w 1575"/>
                  <a:gd name="T29" fmla="*/ 0 h 2056"/>
                  <a:gd name="T30" fmla="*/ 772 w 1575"/>
                  <a:gd name="T31" fmla="*/ 47 h 2056"/>
                  <a:gd name="T32" fmla="*/ 755 w 1575"/>
                  <a:gd name="T33" fmla="*/ 94 h 2056"/>
                  <a:gd name="T34" fmla="*/ 730 w 1575"/>
                  <a:gd name="T35" fmla="*/ 188 h 2056"/>
                  <a:gd name="T36" fmla="*/ 712 w 1575"/>
                  <a:gd name="T37" fmla="*/ 376 h 2056"/>
                  <a:gd name="T38" fmla="*/ 730 w 1575"/>
                  <a:gd name="T39" fmla="*/ 565 h 2056"/>
                  <a:gd name="T40" fmla="*/ 755 w 1575"/>
                  <a:gd name="T41" fmla="*/ 659 h 2056"/>
                  <a:gd name="T42" fmla="*/ 767 w 1575"/>
                  <a:gd name="T43" fmla="*/ 691 h 2056"/>
                  <a:gd name="T44" fmla="*/ 661 w 1575"/>
                  <a:gd name="T45" fmla="*/ 817 h 2056"/>
                  <a:gd name="T46" fmla="*/ 660 w 1575"/>
                  <a:gd name="T47" fmla="*/ 817 h 2056"/>
                  <a:gd name="T48" fmla="*/ 609 w 1575"/>
                  <a:gd name="T49" fmla="*/ 816 h 2056"/>
                  <a:gd name="T50" fmla="*/ 512 w 1575"/>
                  <a:gd name="T51" fmla="*/ 823 h 2056"/>
                  <a:gd name="T52" fmla="*/ 328 w 1575"/>
                  <a:gd name="T53" fmla="*/ 868 h 2056"/>
                  <a:gd name="T54" fmla="*/ 156 w 1575"/>
                  <a:gd name="T55" fmla="*/ 946 h 2056"/>
                  <a:gd name="T56" fmla="*/ 75 w 1575"/>
                  <a:gd name="T57" fmla="*/ 1001 h 2056"/>
                  <a:gd name="T58" fmla="*/ 37 w 1575"/>
                  <a:gd name="T59" fmla="*/ 1033 h 2056"/>
                  <a:gd name="T60" fmla="*/ 0 w 1575"/>
                  <a:gd name="T61" fmla="*/ 1070 h 2056"/>
                  <a:gd name="T62" fmla="*/ 52 w 1575"/>
                  <a:gd name="T63" fmla="*/ 1076 h 2056"/>
                  <a:gd name="T64" fmla="*/ 102 w 1575"/>
                  <a:gd name="T65" fmla="*/ 1077 h 2056"/>
                  <a:gd name="T66" fmla="*/ 199 w 1575"/>
                  <a:gd name="T67" fmla="*/ 1070 h 2056"/>
                  <a:gd name="T68" fmla="*/ 383 w 1575"/>
                  <a:gd name="T69" fmla="*/ 1025 h 2056"/>
                  <a:gd name="T70" fmla="*/ 555 w 1575"/>
                  <a:gd name="T71" fmla="*/ 947 h 2056"/>
                  <a:gd name="T72" fmla="*/ 636 w 1575"/>
                  <a:gd name="T73" fmla="*/ 893 h 2056"/>
                  <a:gd name="T74" fmla="*/ 668 w 1575"/>
                  <a:gd name="T75" fmla="*/ 867 h 2056"/>
                  <a:gd name="T76" fmla="*/ 740 w 1575"/>
                  <a:gd name="T77" fmla="*/ 947 h 2056"/>
                  <a:gd name="T78" fmla="*/ 637 w 1575"/>
                  <a:gd name="T79" fmla="*/ 2056 h 2056"/>
                  <a:gd name="T80" fmla="*/ 954 w 1575"/>
                  <a:gd name="T81" fmla="*/ 2056 h 2056"/>
                  <a:gd name="T82" fmla="*/ 847 w 1575"/>
                  <a:gd name="T83" fmla="*/ 948 h 2056"/>
                  <a:gd name="T84" fmla="*/ 919 w 1575"/>
                  <a:gd name="T85" fmla="*/ 877 h 2056"/>
                  <a:gd name="T86" fmla="*/ 939 w 1575"/>
                  <a:gd name="T87" fmla="*/ 893 h 2056"/>
                  <a:gd name="T88" fmla="*/ 1020 w 1575"/>
                  <a:gd name="T89" fmla="*/ 947 h 2056"/>
                  <a:gd name="T90" fmla="*/ 1192 w 1575"/>
                  <a:gd name="T91" fmla="*/ 1025 h 2056"/>
                  <a:gd name="T92" fmla="*/ 1376 w 1575"/>
                  <a:gd name="T93" fmla="*/ 1070 h 2056"/>
                  <a:gd name="T94" fmla="*/ 1473 w 1575"/>
                  <a:gd name="T95" fmla="*/ 1078 h 2056"/>
                  <a:gd name="T96" fmla="*/ 1523 w 1575"/>
                  <a:gd name="T97" fmla="*/ 1076 h 2056"/>
                  <a:gd name="T98" fmla="*/ 1575 w 1575"/>
                  <a:gd name="T99" fmla="*/ 1070 h 2056"/>
                  <a:gd name="T100" fmla="*/ 1538 w 1575"/>
                  <a:gd name="T101" fmla="*/ 1032 h 2056"/>
                  <a:gd name="T102" fmla="*/ 795 w 1575"/>
                  <a:gd name="T103" fmla="*/ 876 h 2056"/>
                  <a:gd name="T104" fmla="*/ 743 w 1575"/>
                  <a:gd name="T105" fmla="*/ 823 h 2056"/>
                  <a:gd name="T106" fmla="*/ 795 w 1575"/>
                  <a:gd name="T107" fmla="*/ 771 h 2056"/>
                  <a:gd name="T108" fmla="*/ 847 w 1575"/>
                  <a:gd name="T109" fmla="*/ 823 h 2056"/>
                  <a:gd name="T110" fmla="*/ 795 w 1575"/>
                  <a:gd name="T111" fmla="*/ 876 h 2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75" h="2056">
                    <a:moveTo>
                      <a:pt x="1538" y="1032"/>
                    </a:moveTo>
                    <a:cubicBezTo>
                      <a:pt x="1526" y="1021"/>
                      <a:pt x="1513" y="1010"/>
                      <a:pt x="1499" y="1000"/>
                    </a:cubicBezTo>
                    <a:cubicBezTo>
                      <a:pt x="1473" y="980"/>
                      <a:pt x="1446" y="962"/>
                      <a:pt x="1418" y="946"/>
                    </a:cubicBezTo>
                    <a:cubicBezTo>
                      <a:pt x="1363" y="914"/>
                      <a:pt x="1306" y="889"/>
                      <a:pt x="1246" y="868"/>
                    </a:cubicBezTo>
                    <a:cubicBezTo>
                      <a:pt x="1187" y="848"/>
                      <a:pt x="1126" y="832"/>
                      <a:pt x="1062" y="823"/>
                    </a:cubicBezTo>
                    <a:cubicBezTo>
                      <a:pt x="1031" y="819"/>
                      <a:pt x="998" y="816"/>
                      <a:pt x="965" y="816"/>
                    </a:cubicBezTo>
                    <a:cubicBezTo>
                      <a:pt x="954" y="816"/>
                      <a:pt x="942" y="816"/>
                      <a:pt x="930" y="816"/>
                    </a:cubicBezTo>
                    <a:cubicBezTo>
                      <a:pt x="927" y="755"/>
                      <a:pt x="883" y="704"/>
                      <a:pt x="824" y="691"/>
                    </a:cubicBezTo>
                    <a:cubicBezTo>
                      <a:pt x="828" y="681"/>
                      <a:pt x="832" y="670"/>
                      <a:pt x="836" y="659"/>
                    </a:cubicBezTo>
                    <a:cubicBezTo>
                      <a:pt x="846" y="627"/>
                      <a:pt x="854" y="596"/>
                      <a:pt x="861" y="565"/>
                    </a:cubicBezTo>
                    <a:cubicBezTo>
                      <a:pt x="873" y="502"/>
                      <a:pt x="878" y="439"/>
                      <a:pt x="878" y="376"/>
                    </a:cubicBezTo>
                    <a:cubicBezTo>
                      <a:pt x="878" y="314"/>
                      <a:pt x="873" y="251"/>
                      <a:pt x="861" y="188"/>
                    </a:cubicBezTo>
                    <a:cubicBezTo>
                      <a:pt x="855" y="157"/>
                      <a:pt x="846" y="125"/>
                      <a:pt x="836" y="94"/>
                    </a:cubicBezTo>
                    <a:cubicBezTo>
                      <a:pt x="831" y="78"/>
                      <a:pt x="825" y="62"/>
                      <a:pt x="818" y="47"/>
                    </a:cubicBezTo>
                    <a:cubicBezTo>
                      <a:pt x="812" y="31"/>
                      <a:pt x="805" y="15"/>
                      <a:pt x="795" y="0"/>
                    </a:cubicBezTo>
                    <a:cubicBezTo>
                      <a:pt x="786" y="15"/>
                      <a:pt x="779" y="31"/>
                      <a:pt x="772" y="47"/>
                    </a:cubicBezTo>
                    <a:cubicBezTo>
                      <a:pt x="765" y="62"/>
                      <a:pt x="760" y="78"/>
                      <a:pt x="755" y="94"/>
                    </a:cubicBezTo>
                    <a:cubicBezTo>
                      <a:pt x="744" y="125"/>
                      <a:pt x="736" y="157"/>
                      <a:pt x="730" y="188"/>
                    </a:cubicBezTo>
                    <a:cubicBezTo>
                      <a:pt x="718" y="251"/>
                      <a:pt x="712" y="314"/>
                      <a:pt x="712" y="376"/>
                    </a:cubicBezTo>
                    <a:cubicBezTo>
                      <a:pt x="712" y="439"/>
                      <a:pt x="718" y="502"/>
                      <a:pt x="730" y="565"/>
                    </a:cubicBezTo>
                    <a:cubicBezTo>
                      <a:pt x="736" y="596"/>
                      <a:pt x="744" y="627"/>
                      <a:pt x="755" y="659"/>
                    </a:cubicBezTo>
                    <a:cubicBezTo>
                      <a:pt x="758" y="670"/>
                      <a:pt x="762" y="681"/>
                      <a:pt x="767" y="691"/>
                    </a:cubicBezTo>
                    <a:cubicBezTo>
                      <a:pt x="708" y="704"/>
                      <a:pt x="663" y="755"/>
                      <a:pt x="661" y="817"/>
                    </a:cubicBezTo>
                    <a:cubicBezTo>
                      <a:pt x="660" y="817"/>
                      <a:pt x="660" y="817"/>
                      <a:pt x="660" y="817"/>
                    </a:cubicBezTo>
                    <a:cubicBezTo>
                      <a:pt x="642" y="816"/>
                      <a:pt x="626" y="816"/>
                      <a:pt x="609" y="816"/>
                    </a:cubicBezTo>
                    <a:cubicBezTo>
                      <a:pt x="576" y="816"/>
                      <a:pt x="544" y="819"/>
                      <a:pt x="512" y="823"/>
                    </a:cubicBezTo>
                    <a:cubicBezTo>
                      <a:pt x="449" y="832"/>
                      <a:pt x="388" y="848"/>
                      <a:pt x="328" y="868"/>
                    </a:cubicBezTo>
                    <a:cubicBezTo>
                      <a:pt x="269" y="889"/>
                      <a:pt x="211" y="914"/>
                      <a:pt x="156" y="946"/>
                    </a:cubicBezTo>
                    <a:cubicBezTo>
                      <a:pt x="129" y="963"/>
                      <a:pt x="102" y="981"/>
                      <a:pt x="75" y="1001"/>
                    </a:cubicBezTo>
                    <a:cubicBezTo>
                      <a:pt x="62" y="1011"/>
                      <a:pt x="49" y="1021"/>
                      <a:pt x="37" y="1033"/>
                    </a:cubicBezTo>
                    <a:cubicBezTo>
                      <a:pt x="24" y="1044"/>
                      <a:pt x="11" y="1056"/>
                      <a:pt x="0" y="1070"/>
                    </a:cubicBezTo>
                    <a:cubicBezTo>
                      <a:pt x="17" y="1073"/>
                      <a:pt x="35" y="1075"/>
                      <a:pt x="52" y="1076"/>
                    </a:cubicBezTo>
                    <a:cubicBezTo>
                      <a:pt x="69" y="1077"/>
                      <a:pt x="85" y="1077"/>
                      <a:pt x="102" y="1077"/>
                    </a:cubicBezTo>
                    <a:cubicBezTo>
                      <a:pt x="135" y="1077"/>
                      <a:pt x="167" y="1074"/>
                      <a:pt x="199" y="1070"/>
                    </a:cubicBezTo>
                    <a:cubicBezTo>
                      <a:pt x="262" y="1061"/>
                      <a:pt x="323" y="1045"/>
                      <a:pt x="383" y="1025"/>
                    </a:cubicBezTo>
                    <a:cubicBezTo>
                      <a:pt x="442" y="1005"/>
                      <a:pt x="500" y="979"/>
                      <a:pt x="555" y="947"/>
                    </a:cubicBezTo>
                    <a:cubicBezTo>
                      <a:pt x="583" y="931"/>
                      <a:pt x="610" y="913"/>
                      <a:pt x="636" y="893"/>
                    </a:cubicBezTo>
                    <a:cubicBezTo>
                      <a:pt x="647" y="885"/>
                      <a:pt x="657" y="876"/>
                      <a:pt x="668" y="867"/>
                    </a:cubicBezTo>
                    <a:cubicBezTo>
                      <a:pt x="680" y="903"/>
                      <a:pt x="706" y="931"/>
                      <a:pt x="740" y="947"/>
                    </a:cubicBezTo>
                    <a:cubicBezTo>
                      <a:pt x="637" y="2056"/>
                      <a:pt x="637" y="2056"/>
                      <a:pt x="637" y="2056"/>
                    </a:cubicBezTo>
                    <a:cubicBezTo>
                      <a:pt x="954" y="2056"/>
                      <a:pt x="954" y="2056"/>
                      <a:pt x="954" y="2056"/>
                    </a:cubicBezTo>
                    <a:cubicBezTo>
                      <a:pt x="847" y="948"/>
                      <a:pt x="847" y="948"/>
                      <a:pt x="847" y="948"/>
                    </a:cubicBezTo>
                    <a:cubicBezTo>
                      <a:pt x="879" y="935"/>
                      <a:pt x="905" y="909"/>
                      <a:pt x="919" y="877"/>
                    </a:cubicBezTo>
                    <a:cubicBezTo>
                      <a:pt x="926" y="882"/>
                      <a:pt x="932" y="888"/>
                      <a:pt x="939" y="893"/>
                    </a:cubicBezTo>
                    <a:cubicBezTo>
                      <a:pt x="965" y="913"/>
                      <a:pt x="992" y="931"/>
                      <a:pt x="1020" y="947"/>
                    </a:cubicBezTo>
                    <a:cubicBezTo>
                      <a:pt x="1075" y="979"/>
                      <a:pt x="1133" y="1004"/>
                      <a:pt x="1192" y="1025"/>
                    </a:cubicBezTo>
                    <a:cubicBezTo>
                      <a:pt x="1251" y="1046"/>
                      <a:pt x="1312" y="1061"/>
                      <a:pt x="1376" y="1070"/>
                    </a:cubicBezTo>
                    <a:cubicBezTo>
                      <a:pt x="1407" y="1074"/>
                      <a:pt x="1440" y="1077"/>
                      <a:pt x="1473" y="1078"/>
                    </a:cubicBezTo>
                    <a:cubicBezTo>
                      <a:pt x="1489" y="1078"/>
                      <a:pt x="1506" y="1077"/>
                      <a:pt x="1523" y="1076"/>
                    </a:cubicBezTo>
                    <a:cubicBezTo>
                      <a:pt x="1540" y="1075"/>
                      <a:pt x="1557" y="1073"/>
                      <a:pt x="1575" y="1070"/>
                    </a:cubicBezTo>
                    <a:cubicBezTo>
                      <a:pt x="1563" y="1056"/>
                      <a:pt x="1551" y="1044"/>
                      <a:pt x="1538" y="1032"/>
                    </a:cubicBezTo>
                    <a:close/>
                    <a:moveTo>
                      <a:pt x="795" y="876"/>
                    </a:moveTo>
                    <a:cubicBezTo>
                      <a:pt x="767" y="876"/>
                      <a:pt x="743" y="852"/>
                      <a:pt x="743" y="823"/>
                    </a:cubicBezTo>
                    <a:cubicBezTo>
                      <a:pt x="743" y="795"/>
                      <a:pt x="767" y="771"/>
                      <a:pt x="795" y="771"/>
                    </a:cubicBezTo>
                    <a:cubicBezTo>
                      <a:pt x="824" y="771"/>
                      <a:pt x="847" y="795"/>
                      <a:pt x="847" y="823"/>
                    </a:cubicBezTo>
                    <a:cubicBezTo>
                      <a:pt x="847" y="852"/>
                      <a:pt x="824" y="876"/>
                      <a:pt x="795" y="876"/>
                    </a:cubicBezTo>
                    <a:close/>
                  </a:path>
                </a:pathLst>
              </a:custGeom>
              <a:solidFill>
                <a:srgbClr val="6363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rtl="0">
                  <a:defRPr/>
                </a:pPr>
                <a:endParaRPr lang="en-US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556">
                <a:extLst>
                  <a:ext uri="{FF2B5EF4-FFF2-40B4-BE49-F238E27FC236}">
                    <a16:creationId xmlns:a16="http://schemas.microsoft.com/office/drawing/2014/main" id="{6C99608A-405D-EEBA-2825-67DDE6EFE1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28992" y="15312788"/>
                <a:ext cx="500245" cy="616111"/>
              </a:xfrm>
              <a:custGeom>
                <a:avLst/>
                <a:gdLst>
                  <a:gd name="T0" fmla="*/ 1538 w 1575"/>
                  <a:gd name="T1" fmla="*/ 1032 h 2056"/>
                  <a:gd name="T2" fmla="*/ 1499 w 1575"/>
                  <a:gd name="T3" fmla="*/ 1000 h 2056"/>
                  <a:gd name="T4" fmla="*/ 1418 w 1575"/>
                  <a:gd name="T5" fmla="*/ 946 h 2056"/>
                  <a:gd name="T6" fmla="*/ 1246 w 1575"/>
                  <a:gd name="T7" fmla="*/ 868 h 2056"/>
                  <a:gd name="T8" fmla="*/ 1062 w 1575"/>
                  <a:gd name="T9" fmla="*/ 823 h 2056"/>
                  <a:gd name="T10" fmla="*/ 965 w 1575"/>
                  <a:gd name="T11" fmla="*/ 816 h 2056"/>
                  <a:gd name="T12" fmla="*/ 930 w 1575"/>
                  <a:gd name="T13" fmla="*/ 816 h 2056"/>
                  <a:gd name="T14" fmla="*/ 824 w 1575"/>
                  <a:gd name="T15" fmla="*/ 691 h 2056"/>
                  <a:gd name="T16" fmla="*/ 836 w 1575"/>
                  <a:gd name="T17" fmla="*/ 659 h 2056"/>
                  <a:gd name="T18" fmla="*/ 861 w 1575"/>
                  <a:gd name="T19" fmla="*/ 565 h 2056"/>
                  <a:gd name="T20" fmla="*/ 878 w 1575"/>
                  <a:gd name="T21" fmla="*/ 376 h 2056"/>
                  <a:gd name="T22" fmla="*/ 861 w 1575"/>
                  <a:gd name="T23" fmla="*/ 188 h 2056"/>
                  <a:gd name="T24" fmla="*/ 836 w 1575"/>
                  <a:gd name="T25" fmla="*/ 94 h 2056"/>
                  <a:gd name="T26" fmla="*/ 818 w 1575"/>
                  <a:gd name="T27" fmla="*/ 47 h 2056"/>
                  <a:gd name="T28" fmla="*/ 795 w 1575"/>
                  <a:gd name="T29" fmla="*/ 0 h 2056"/>
                  <a:gd name="T30" fmla="*/ 772 w 1575"/>
                  <a:gd name="T31" fmla="*/ 47 h 2056"/>
                  <a:gd name="T32" fmla="*/ 755 w 1575"/>
                  <a:gd name="T33" fmla="*/ 94 h 2056"/>
                  <a:gd name="T34" fmla="*/ 730 w 1575"/>
                  <a:gd name="T35" fmla="*/ 188 h 2056"/>
                  <a:gd name="T36" fmla="*/ 712 w 1575"/>
                  <a:gd name="T37" fmla="*/ 376 h 2056"/>
                  <a:gd name="T38" fmla="*/ 730 w 1575"/>
                  <a:gd name="T39" fmla="*/ 565 h 2056"/>
                  <a:gd name="T40" fmla="*/ 755 w 1575"/>
                  <a:gd name="T41" fmla="*/ 659 h 2056"/>
                  <a:gd name="T42" fmla="*/ 767 w 1575"/>
                  <a:gd name="T43" fmla="*/ 691 h 2056"/>
                  <a:gd name="T44" fmla="*/ 661 w 1575"/>
                  <a:gd name="T45" fmla="*/ 817 h 2056"/>
                  <a:gd name="T46" fmla="*/ 660 w 1575"/>
                  <a:gd name="T47" fmla="*/ 817 h 2056"/>
                  <a:gd name="T48" fmla="*/ 609 w 1575"/>
                  <a:gd name="T49" fmla="*/ 816 h 2056"/>
                  <a:gd name="T50" fmla="*/ 512 w 1575"/>
                  <a:gd name="T51" fmla="*/ 823 h 2056"/>
                  <a:gd name="T52" fmla="*/ 328 w 1575"/>
                  <a:gd name="T53" fmla="*/ 868 h 2056"/>
                  <a:gd name="T54" fmla="*/ 156 w 1575"/>
                  <a:gd name="T55" fmla="*/ 946 h 2056"/>
                  <a:gd name="T56" fmla="*/ 75 w 1575"/>
                  <a:gd name="T57" fmla="*/ 1001 h 2056"/>
                  <a:gd name="T58" fmla="*/ 37 w 1575"/>
                  <a:gd name="T59" fmla="*/ 1033 h 2056"/>
                  <a:gd name="T60" fmla="*/ 0 w 1575"/>
                  <a:gd name="T61" fmla="*/ 1070 h 2056"/>
                  <a:gd name="T62" fmla="*/ 52 w 1575"/>
                  <a:gd name="T63" fmla="*/ 1076 h 2056"/>
                  <a:gd name="T64" fmla="*/ 102 w 1575"/>
                  <a:gd name="T65" fmla="*/ 1077 h 2056"/>
                  <a:gd name="T66" fmla="*/ 199 w 1575"/>
                  <a:gd name="T67" fmla="*/ 1070 h 2056"/>
                  <a:gd name="T68" fmla="*/ 383 w 1575"/>
                  <a:gd name="T69" fmla="*/ 1025 h 2056"/>
                  <a:gd name="T70" fmla="*/ 555 w 1575"/>
                  <a:gd name="T71" fmla="*/ 947 h 2056"/>
                  <a:gd name="T72" fmla="*/ 636 w 1575"/>
                  <a:gd name="T73" fmla="*/ 893 h 2056"/>
                  <a:gd name="T74" fmla="*/ 668 w 1575"/>
                  <a:gd name="T75" fmla="*/ 867 h 2056"/>
                  <a:gd name="T76" fmla="*/ 740 w 1575"/>
                  <a:gd name="T77" fmla="*/ 947 h 2056"/>
                  <a:gd name="T78" fmla="*/ 637 w 1575"/>
                  <a:gd name="T79" fmla="*/ 2056 h 2056"/>
                  <a:gd name="T80" fmla="*/ 954 w 1575"/>
                  <a:gd name="T81" fmla="*/ 2056 h 2056"/>
                  <a:gd name="T82" fmla="*/ 847 w 1575"/>
                  <a:gd name="T83" fmla="*/ 948 h 2056"/>
                  <a:gd name="T84" fmla="*/ 919 w 1575"/>
                  <a:gd name="T85" fmla="*/ 877 h 2056"/>
                  <a:gd name="T86" fmla="*/ 939 w 1575"/>
                  <a:gd name="T87" fmla="*/ 893 h 2056"/>
                  <a:gd name="T88" fmla="*/ 1020 w 1575"/>
                  <a:gd name="T89" fmla="*/ 947 h 2056"/>
                  <a:gd name="T90" fmla="*/ 1192 w 1575"/>
                  <a:gd name="T91" fmla="*/ 1025 h 2056"/>
                  <a:gd name="T92" fmla="*/ 1376 w 1575"/>
                  <a:gd name="T93" fmla="*/ 1070 h 2056"/>
                  <a:gd name="T94" fmla="*/ 1473 w 1575"/>
                  <a:gd name="T95" fmla="*/ 1078 h 2056"/>
                  <a:gd name="T96" fmla="*/ 1523 w 1575"/>
                  <a:gd name="T97" fmla="*/ 1076 h 2056"/>
                  <a:gd name="T98" fmla="*/ 1575 w 1575"/>
                  <a:gd name="T99" fmla="*/ 1070 h 2056"/>
                  <a:gd name="T100" fmla="*/ 1538 w 1575"/>
                  <a:gd name="T101" fmla="*/ 1032 h 2056"/>
                  <a:gd name="T102" fmla="*/ 795 w 1575"/>
                  <a:gd name="T103" fmla="*/ 876 h 2056"/>
                  <a:gd name="T104" fmla="*/ 743 w 1575"/>
                  <a:gd name="T105" fmla="*/ 823 h 2056"/>
                  <a:gd name="T106" fmla="*/ 795 w 1575"/>
                  <a:gd name="T107" fmla="*/ 771 h 2056"/>
                  <a:gd name="T108" fmla="*/ 847 w 1575"/>
                  <a:gd name="T109" fmla="*/ 823 h 2056"/>
                  <a:gd name="T110" fmla="*/ 795 w 1575"/>
                  <a:gd name="T111" fmla="*/ 876 h 2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75" h="2056">
                    <a:moveTo>
                      <a:pt x="1538" y="1032"/>
                    </a:moveTo>
                    <a:cubicBezTo>
                      <a:pt x="1526" y="1021"/>
                      <a:pt x="1513" y="1010"/>
                      <a:pt x="1499" y="1000"/>
                    </a:cubicBezTo>
                    <a:cubicBezTo>
                      <a:pt x="1473" y="980"/>
                      <a:pt x="1446" y="962"/>
                      <a:pt x="1418" y="946"/>
                    </a:cubicBezTo>
                    <a:cubicBezTo>
                      <a:pt x="1363" y="914"/>
                      <a:pt x="1306" y="889"/>
                      <a:pt x="1246" y="868"/>
                    </a:cubicBezTo>
                    <a:cubicBezTo>
                      <a:pt x="1187" y="848"/>
                      <a:pt x="1126" y="832"/>
                      <a:pt x="1062" y="823"/>
                    </a:cubicBezTo>
                    <a:cubicBezTo>
                      <a:pt x="1031" y="819"/>
                      <a:pt x="998" y="816"/>
                      <a:pt x="965" y="816"/>
                    </a:cubicBezTo>
                    <a:cubicBezTo>
                      <a:pt x="954" y="816"/>
                      <a:pt x="942" y="816"/>
                      <a:pt x="930" y="816"/>
                    </a:cubicBezTo>
                    <a:cubicBezTo>
                      <a:pt x="927" y="755"/>
                      <a:pt x="883" y="704"/>
                      <a:pt x="824" y="691"/>
                    </a:cubicBezTo>
                    <a:cubicBezTo>
                      <a:pt x="828" y="681"/>
                      <a:pt x="832" y="670"/>
                      <a:pt x="836" y="659"/>
                    </a:cubicBezTo>
                    <a:cubicBezTo>
                      <a:pt x="846" y="627"/>
                      <a:pt x="854" y="596"/>
                      <a:pt x="861" y="565"/>
                    </a:cubicBezTo>
                    <a:cubicBezTo>
                      <a:pt x="873" y="502"/>
                      <a:pt x="878" y="439"/>
                      <a:pt x="878" y="376"/>
                    </a:cubicBezTo>
                    <a:cubicBezTo>
                      <a:pt x="878" y="314"/>
                      <a:pt x="873" y="251"/>
                      <a:pt x="861" y="188"/>
                    </a:cubicBezTo>
                    <a:cubicBezTo>
                      <a:pt x="855" y="157"/>
                      <a:pt x="846" y="125"/>
                      <a:pt x="836" y="94"/>
                    </a:cubicBezTo>
                    <a:cubicBezTo>
                      <a:pt x="831" y="78"/>
                      <a:pt x="825" y="62"/>
                      <a:pt x="818" y="47"/>
                    </a:cubicBezTo>
                    <a:cubicBezTo>
                      <a:pt x="812" y="31"/>
                      <a:pt x="805" y="15"/>
                      <a:pt x="795" y="0"/>
                    </a:cubicBezTo>
                    <a:cubicBezTo>
                      <a:pt x="786" y="15"/>
                      <a:pt x="779" y="31"/>
                      <a:pt x="772" y="47"/>
                    </a:cubicBezTo>
                    <a:cubicBezTo>
                      <a:pt x="765" y="62"/>
                      <a:pt x="760" y="78"/>
                      <a:pt x="755" y="94"/>
                    </a:cubicBezTo>
                    <a:cubicBezTo>
                      <a:pt x="744" y="125"/>
                      <a:pt x="736" y="157"/>
                      <a:pt x="730" y="188"/>
                    </a:cubicBezTo>
                    <a:cubicBezTo>
                      <a:pt x="718" y="251"/>
                      <a:pt x="712" y="314"/>
                      <a:pt x="712" y="376"/>
                    </a:cubicBezTo>
                    <a:cubicBezTo>
                      <a:pt x="712" y="439"/>
                      <a:pt x="718" y="502"/>
                      <a:pt x="730" y="565"/>
                    </a:cubicBezTo>
                    <a:cubicBezTo>
                      <a:pt x="736" y="596"/>
                      <a:pt x="744" y="627"/>
                      <a:pt x="755" y="659"/>
                    </a:cubicBezTo>
                    <a:cubicBezTo>
                      <a:pt x="758" y="670"/>
                      <a:pt x="762" y="681"/>
                      <a:pt x="767" y="691"/>
                    </a:cubicBezTo>
                    <a:cubicBezTo>
                      <a:pt x="708" y="704"/>
                      <a:pt x="663" y="755"/>
                      <a:pt x="661" y="817"/>
                    </a:cubicBezTo>
                    <a:cubicBezTo>
                      <a:pt x="660" y="817"/>
                      <a:pt x="660" y="817"/>
                      <a:pt x="660" y="817"/>
                    </a:cubicBezTo>
                    <a:cubicBezTo>
                      <a:pt x="642" y="816"/>
                      <a:pt x="626" y="816"/>
                      <a:pt x="609" y="816"/>
                    </a:cubicBezTo>
                    <a:cubicBezTo>
                      <a:pt x="576" y="816"/>
                      <a:pt x="544" y="819"/>
                      <a:pt x="512" y="823"/>
                    </a:cubicBezTo>
                    <a:cubicBezTo>
                      <a:pt x="449" y="832"/>
                      <a:pt x="388" y="848"/>
                      <a:pt x="328" y="868"/>
                    </a:cubicBezTo>
                    <a:cubicBezTo>
                      <a:pt x="269" y="889"/>
                      <a:pt x="211" y="914"/>
                      <a:pt x="156" y="946"/>
                    </a:cubicBezTo>
                    <a:cubicBezTo>
                      <a:pt x="129" y="963"/>
                      <a:pt x="102" y="981"/>
                      <a:pt x="75" y="1001"/>
                    </a:cubicBezTo>
                    <a:cubicBezTo>
                      <a:pt x="62" y="1011"/>
                      <a:pt x="49" y="1021"/>
                      <a:pt x="37" y="1033"/>
                    </a:cubicBezTo>
                    <a:cubicBezTo>
                      <a:pt x="24" y="1044"/>
                      <a:pt x="11" y="1056"/>
                      <a:pt x="0" y="1070"/>
                    </a:cubicBezTo>
                    <a:cubicBezTo>
                      <a:pt x="17" y="1073"/>
                      <a:pt x="35" y="1075"/>
                      <a:pt x="52" y="1076"/>
                    </a:cubicBezTo>
                    <a:cubicBezTo>
                      <a:pt x="69" y="1077"/>
                      <a:pt x="85" y="1077"/>
                      <a:pt x="102" y="1077"/>
                    </a:cubicBezTo>
                    <a:cubicBezTo>
                      <a:pt x="135" y="1077"/>
                      <a:pt x="167" y="1074"/>
                      <a:pt x="199" y="1070"/>
                    </a:cubicBezTo>
                    <a:cubicBezTo>
                      <a:pt x="262" y="1061"/>
                      <a:pt x="323" y="1045"/>
                      <a:pt x="383" y="1025"/>
                    </a:cubicBezTo>
                    <a:cubicBezTo>
                      <a:pt x="442" y="1005"/>
                      <a:pt x="500" y="979"/>
                      <a:pt x="555" y="947"/>
                    </a:cubicBezTo>
                    <a:cubicBezTo>
                      <a:pt x="583" y="931"/>
                      <a:pt x="610" y="913"/>
                      <a:pt x="636" y="893"/>
                    </a:cubicBezTo>
                    <a:cubicBezTo>
                      <a:pt x="647" y="885"/>
                      <a:pt x="657" y="876"/>
                      <a:pt x="668" y="867"/>
                    </a:cubicBezTo>
                    <a:cubicBezTo>
                      <a:pt x="680" y="903"/>
                      <a:pt x="706" y="931"/>
                      <a:pt x="740" y="947"/>
                    </a:cubicBezTo>
                    <a:cubicBezTo>
                      <a:pt x="637" y="2056"/>
                      <a:pt x="637" y="2056"/>
                      <a:pt x="637" y="2056"/>
                    </a:cubicBezTo>
                    <a:cubicBezTo>
                      <a:pt x="954" y="2056"/>
                      <a:pt x="954" y="2056"/>
                      <a:pt x="954" y="2056"/>
                    </a:cubicBezTo>
                    <a:cubicBezTo>
                      <a:pt x="847" y="948"/>
                      <a:pt x="847" y="948"/>
                      <a:pt x="847" y="948"/>
                    </a:cubicBezTo>
                    <a:cubicBezTo>
                      <a:pt x="879" y="935"/>
                      <a:pt x="905" y="909"/>
                      <a:pt x="919" y="877"/>
                    </a:cubicBezTo>
                    <a:cubicBezTo>
                      <a:pt x="926" y="882"/>
                      <a:pt x="932" y="888"/>
                      <a:pt x="939" y="893"/>
                    </a:cubicBezTo>
                    <a:cubicBezTo>
                      <a:pt x="965" y="913"/>
                      <a:pt x="992" y="931"/>
                      <a:pt x="1020" y="947"/>
                    </a:cubicBezTo>
                    <a:cubicBezTo>
                      <a:pt x="1075" y="979"/>
                      <a:pt x="1133" y="1004"/>
                      <a:pt x="1192" y="1025"/>
                    </a:cubicBezTo>
                    <a:cubicBezTo>
                      <a:pt x="1251" y="1046"/>
                      <a:pt x="1312" y="1061"/>
                      <a:pt x="1376" y="1070"/>
                    </a:cubicBezTo>
                    <a:cubicBezTo>
                      <a:pt x="1407" y="1074"/>
                      <a:pt x="1440" y="1077"/>
                      <a:pt x="1473" y="1078"/>
                    </a:cubicBezTo>
                    <a:cubicBezTo>
                      <a:pt x="1489" y="1078"/>
                      <a:pt x="1506" y="1077"/>
                      <a:pt x="1523" y="1076"/>
                    </a:cubicBezTo>
                    <a:cubicBezTo>
                      <a:pt x="1540" y="1075"/>
                      <a:pt x="1557" y="1073"/>
                      <a:pt x="1575" y="1070"/>
                    </a:cubicBezTo>
                    <a:cubicBezTo>
                      <a:pt x="1563" y="1056"/>
                      <a:pt x="1551" y="1044"/>
                      <a:pt x="1538" y="1032"/>
                    </a:cubicBezTo>
                    <a:close/>
                    <a:moveTo>
                      <a:pt x="795" y="876"/>
                    </a:moveTo>
                    <a:cubicBezTo>
                      <a:pt x="767" y="876"/>
                      <a:pt x="743" y="852"/>
                      <a:pt x="743" y="823"/>
                    </a:cubicBezTo>
                    <a:cubicBezTo>
                      <a:pt x="743" y="795"/>
                      <a:pt x="767" y="771"/>
                      <a:pt x="795" y="771"/>
                    </a:cubicBezTo>
                    <a:cubicBezTo>
                      <a:pt x="824" y="771"/>
                      <a:pt x="847" y="795"/>
                      <a:pt x="847" y="823"/>
                    </a:cubicBezTo>
                    <a:cubicBezTo>
                      <a:pt x="847" y="852"/>
                      <a:pt x="824" y="876"/>
                      <a:pt x="795" y="876"/>
                    </a:cubicBezTo>
                    <a:close/>
                  </a:path>
                </a:pathLst>
              </a:custGeom>
              <a:solidFill>
                <a:srgbClr val="6363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rtl="0">
                  <a:defRPr/>
                </a:pPr>
                <a:endParaRPr lang="en-US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" name="Grafik 5" descr="Strommast mit einfarbiger Füllung">
            <a:extLst>
              <a:ext uri="{FF2B5EF4-FFF2-40B4-BE49-F238E27FC236}">
                <a16:creationId xmlns:a16="http://schemas.microsoft.com/office/drawing/2014/main" id="{43968A3C-0869-305C-91C1-6FB85FC271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90106" y="1643371"/>
            <a:ext cx="381604" cy="374667"/>
          </a:xfrm>
          <a:prstGeom prst="rect">
            <a:avLst/>
          </a:prstGeom>
        </p:spPr>
      </p:pic>
      <p:sp>
        <p:nvSpPr>
          <p:cNvPr id="71" name="Freeform 47">
            <a:extLst>
              <a:ext uri="{FF2B5EF4-FFF2-40B4-BE49-F238E27FC236}">
                <a16:creationId xmlns:a16="http://schemas.microsoft.com/office/drawing/2014/main" id="{F7D21408-3565-84A0-DE10-6298FD33BCA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983262" y="5719557"/>
            <a:ext cx="376003" cy="302045"/>
          </a:xfrm>
          <a:custGeom>
            <a:avLst/>
            <a:gdLst>
              <a:gd name="T0" fmla="*/ 2147483647 w 6058"/>
              <a:gd name="T1" fmla="*/ 2147483647 h 4763"/>
              <a:gd name="T2" fmla="*/ 2147483647 w 6058"/>
              <a:gd name="T3" fmla="*/ 2147483647 h 4763"/>
              <a:gd name="T4" fmla="*/ 2147483647 w 6058"/>
              <a:gd name="T5" fmla="*/ 2147483647 h 4763"/>
              <a:gd name="T6" fmla="*/ 2147483647 w 6058"/>
              <a:gd name="T7" fmla="*/ 2147483647 h 4763"/>
              <a:gd name="T8" fmla="*/ 2147483647 w 6058"/>
              <a:gd name="T9" fmla="*/ 2147483647 h 4763"/>
              <a:gd name="T10" fmla="*/ 2147483647 w 6058"/>
              <a:gd name="T11" fmla="*/ 2147483647 h 4763"/>
              <a:gd name="T12" fmla="*/ 2147483647 w 6058"/>
              <a:gd name="T13" fmla="*/ 2147483647 h 4763"/>
              <a:gd name="T14" fmla="*/ 2147483647 w 6058"/>
              <a:gd name="T15" fmla="*/ 2147483647 h 4763"/>
              <a:gd name="T16" fmla="*/ 2147483647 w 6058"/>
              <a:gd name="T17" fmla="*/ 2147483647 h 4763"/>
              <a:gd name="T18" fmla="*/ 2147483647 w 6058"/>
              <a:gd name="T19" fmla="*/ 2147483647 h 4763"/>
              <a:gd name="T20" fmla="*/ 2147483647 w 6058"/>
              <a:gd name="T21" fmla="*/ 2147483647 h 4763"/>
              <a:gd name="T22" fmla="*/ 2147483647 w 6058"/>
              <a:gd name="T23" fmla="*/ 2147483647 h 4763"/>
              <a:gd name="T24" fmla="*/ 2147483647 w 6058"/>
              <a:gd name="T25" fmla="*/ 2147483647 h 4763"/>
              <a:gd name="T26" fmla="*/ 2147483647 w 6058"/>
              <a:gd name="T27" fmla="*/ 2147483647 h 4763"/>
              <a:gd name="T28" fmla="*/ 2147483647 w 6058"/>
              <a:gd name="T29" fmla="*/ 2147483647 h 4763"/>
              <a:gd name="T30" fmla="*/ 2147483647 w 6058"/>
              <a:gd name="T31" fmla="*/ 2147483647 h 4763"/>
              <a:gd name="T32" fmla="*/ 2147483647 w 6058"/>
              <a:gd name="T33" fmla="*/ 2147483647 h 4763"/>
              <a:gd name="T34" fmla="*/ 2147483647 w 6058"/>
              <a:gd name="T35" fmla="*/ 2147483647 h 4763"/>
              <a:gd name="T36" fmla="*/ 2147483647 w 6058"/>
              <a:gd name="T37" fmla="*/ 2147483647 h 4763"/>
              <a:gd name="T38" fmla="*/ 2147483647 w 6058"/>
              <a:gd name="T39" fmla="*/ 2147483647 h 4763"/>
              <a:gd name="T40" fmla="*/ 2147483647 w 6058"/>
              <a:gd name="T41" fmla="*/ 2147483647 h 4763"/>
              <a:gd name="T42" fmla="*/ 2147483647 w 6058"/>
              <a:gd name="T43" fmla="*/ 2147483647 h 4763"/>
              <a:gd name="T44" fmla="*/ 2147483647 w 6058"/>
              <a:gd name="T45" fmla="*/ 2147483647 h 4763"/>
              <a:gd name="T46" fmla="*/ 2147483647 w 6058"/>
              <a:gd name="T47" fmla="*/ 2147483647 h 4763"/>
              <a:gd name="T48" fmla="*/ 2147483647 w 6058"/>
              <a:gd name="T49" fmla="*/ 2147483647 h 4763"/>
              <a:gd name="T50" fmla="*/ 2147483647 w 6058"/>
              <a:gd name="T51" fmla="*/ 2147483647 h 4763"/>
              <a:gd name="T52" fmla="*/ 2147483647 w 6058"/>
              <a:gd name="T53" fmla="*/ 2147483647 h 4763"/>
              <a:gd name="T54" fmla="*/ 2147483647 w 6058"/>
              <a:gd name="T55" fmla="*/ 2147483647 h 4763"/>
              <a:gd name="T56" fmla="*/ 2147483647 w 6058"/>
              <a:gd name="T57" fmla="*/ 2147483647 h 4763"/>
              <a:gd name="T58" fmla="*/ 2147483647 w 6058"/>
              <a:gd name="T59" fmla="*/ 2147483647 h 4763"/>
              <a:gd name="T60" fmla="*/ 2147483647 w 6058"/>
              <a:gd name="T61" fmla="*/ 2147483647 h 4763"/>
              <a:gd name="T62" fmla="*/ 2147483647 w 6058"/>
              <a:gd name="T63" fmla="*/ 2147483647 h 4763"/>
              <a:gd name="T64" fmla="*/ 2147483647 w 6058"/>
              <a:gd name="T65" fmla="*/ 2147483647 h 4763"/>
              <a:gd name="T66" fmla="*/ 2147483647 w 6058"/>
              <a:gd name="T67" fmla="*/ 2147483647 h 4763"/>
              <a:gd name="T68" fmla="*/ 2147483647 w 6058"/>
              <a:gd name="T69" fmla="*/ 2147483647 h 4763"/>
              <a:gd name="T70" fmla="*/ 2147483647 w 6058"/>
              <a:gd name="T71" fmla="*/ 2147483647 h 4763"/>
              <a:gd name="T72" fmla="*/ 2147483647 w 6058"/>
              <a:gd name="T73" fmla="*/ 2147483647 h 4763"/>
              <a:gd name="T74" fmla="*/ 2147483647 w 6058"/>
              <a:gd name="T75" fmla="*/ 2147483647 h 4763"/>
              <a:gd name="T76" fmla="*/ 2147483647 w 6058"/>
              <a:gd name="T77" fmla="*/ 2147483647 h 4763"/>
              <a:gd name="T78" fmla="*/ 2147483647 w 6058"/>
              <a:gd name="T79" fmla="*/ 2147483647 h 4763"/>
              <a:gd name="T80" fmla="*/ 2147483647 w 6058"/>
              <a:gd name="T81" fmla="*/ 2147483647 h 4763"/>
              <a:gd name="T82" fmla="*/ 2147483647 w 6058"/>
              <a:gd name="T83" fmla="*/ 2147483647 h 4763"/>
              <a:gd name="T84" fmla="*/ 2147483647 w 6058"/>
              <a:gd name="T85" fmla="*/ 2147483647 h 4763"/>
              <a:gd name="T86" fmla="*/ 2147483647 w 6058"/>
              <a:gd name="T87" fmla="*/ 2147483647 h 4763"/>
              <a:gd name="T88" fmla="*/ 2147483647 w 6058"/>
              <a:gd name="T89" fmla="*/ 2147483647 h 4763"/>
              <a:gd name="T90" fmla="*/ 2147483647 w 6058"/>
              <a:gd name="T91" fmla="*/ 2147483647 h 4763"/>
              <a:gd name="T92" fmla="*/ 2147483647 w 6058"/>
              <a:gd name="T93" fmla="*/ 2147483647 h 4763"/>
              <a:gd name="T94" fmla="*/ 2147483647 w 6058"/>
              <a:gd name="T95" fmla="*/ 2147483647 h 4763"/>
              <a:gd name="T96" fmla="*/ 2147483647 w 6058"/>
              <a:gd name="T97" fmla="*/ 2147483647 h 4763"/>
              <a:gd name="T98" fmla="*/ 2147483647 w 6058"/>
              <a:gd name="T99" fmla="*/ 2147483647 h 4763"/>
              <a:gd name="T100" fmla="*/ 2147483647 w 6058"/>
              <a:gd name="T101" fmla="*/ 2147483647 h 4763"/>
              <a:gd name="T102" fmla="*/ 2147483647 w 6058"/>
              <a:gd name="T103" fmla="*/ 2147483647 h 4763"/>
              <a:gd name="T104" fmla="*/ 2147483647 w 6058"/>
              <a:gd name="T105" fmla="*/ 2147483647 h 4763"/>
              <a:gd name="T106" fmla="*/ 2147483647 w 6058"/>
              <a:gd name="T107" fmla="*/ 2147483647 h 4763"/>
              <a:gd name="T108" fmla="*/ 2147483647 w 6058"/>
              <a:gd name="T109" fmla="*/ 2147483647 h 4763"/>
              <a:gd name="T110" fmla="*/ 2147483647 w 6058"/>
              <a:gd name="T111" fmla="*/ 2147483647 h 4763"/>
              <a:gd name="T112" fmla="*/ 2147483647 w 6058"/>
              <a:gd name="T113" fmla="*/ 2147483647 h 4763"/>
              <a:gd name="T114" fmla="*/ 2147483647 w 6058"/>
              <a:gd name="T115" fmla="*/ 2147483647 h 4763"/>
              <a:gd name="T116" fmla="*/ 2147483647 w 6058"/>
              <a:gd name="T117" fmla="*/ 2147483647 h 4763"/>
              <a:gd name="T118" fmla="*/ 2147483647 w 6058"/>
              <a:gd name="T119" fmla="*/ 2147483647 h 4763"/>
              <a:gd name="T120" fmla="*/ 2147483647 w 6058"/>
              <a:gd name="T121" fmla="*/ 2147483647 h 4763"/>
              <a:gd name="T122" fmla="*/ 2147483647 w 6058"/>
              <a:gd name="T123" fmla="*/ 2147483647 h 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058"/>
              <a:gd name="T187" fmla="*/ 0 h 4763"/>
              <a:gd name="T188" fmla="*/ 6058 w 6058"/>
              <a:gd name="T189" fmla="*/ 4763 h 476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058" h="4763">
                <a:moveTo>
                  <a:pt x="2838" y="634"/>
                </a:moveTo>
                <a:lnTo>
                  <a:pt x="2838" y="634"/>
                </a:lnTo>
                <a:lnTo>
                  <a:pt x="2839" y="620"/>
                </a:lnTo>
                <a:lnTo>
                  <a:pt x="2841" y="607"/>
                </a:lnTo>
                <a:lnTo>
                  <a:pt x="2844" y="595"/>
                </a:lnTo>
                <a:lnTo>
                  <a:pt x="2847" y="583"/>
                </a:lnTo>
                <a:lnTo>
                  <a:pt x="2851" y="571"/>
                </a:lnTo>
                <a:lnTo>
                  <a:pt x="2857" y="559"/>
                </a:lnTo>
                <a:lnTo>
                  <a:pt x="2865" y="547"/>
                </a:lnTo>
                <a:lnTo>
                  <a:pt x="2872" y="535"/>
                </a:lnTo>
                <a:lnTo>
                  <a:pt x="2890" y="514"/>
                </a:lnTo>
                <a:lnTo>
                  <a:pt x="2911" y="493"/>
                </a:lnTo>
                <a:lnTo>
                  <a:pt x="2935" y="474"/>
                </a:lnTo>
                <a:lnTo>
                  <a:pt x="2963" y="456"/>
                </a:lnTo>
                <a:lnTo>
                  <a:pt x="2993" y="440"/>
                </a:lnTo>
                <a:lnTo>
                  <a:pt x="3026" y="425"/>
                </a:lnTo>
                <a:lnTo>
                  <a:pt x="3060" y="413"/>
                </a:lnTo>
                <a:lnTo>
                  <a:pt x="3098" y="402"/>
                </a:lnTo>
                <a:lnTo>
                  <a:pt x="3137" y="393"/>
                </a:lnTo>
                <a:lnTo>
                  <a:pt x="3177" y="387"/>
                </a:lnTo>
                <a:lnTo>
                  <a:pt x="3219" y="384"/>
                </a:lnTo>
                <a:lnTo>
                  <a:pt x="3262" y="383"/>
                </a:lnTo>
                <a:lnTo>
                  <a:pt x="3291" y="383"/>
                </a:lnTo>
                <a:lnTo>
                  <a:pt x="3318" y="384"/>
                </a:lnTo>
                <a:lnTo>
                  <a:pt x="3324" y="369"/>
                </a:lnTo>
                <a:lnTo>
                  <a:pt x="3330" y="354"/>
                </a:lnTo>
                <a:lnTo>
                  <a:pt x="3338" y="339"/>
                </a:lnTo>
                <a:lnTo>
                  <a:pt x="3347" y="324"/>
                </a:lnTo>
                <a:lnTo>
                  <a:pt x="3358" y="311"/>
                </a:lnTo>
                <a:lnTo>
                  <a:pt x="3370" y="296"/>
                </a:lnTo>
                <a:lnTo>
                  <a:pt x="3383" y="283"/>
                </a:lnTo>
                <a:lnTo>
                  <a:pt x="3397" y="269"/>
                </a:lnTo>
                <a:lnTo>
                  <a:pt x="3427" y="244"/>
                </a:lnTo>
                <a:lnTo>
                  <a:pt x="3461" y="220"/>
                </a:lnTo>
                <a:lnTo>
                  <a:pt x="3497" y="199"/>
                </a:lnTo>
                <a:lnTo>
                  <a:pt x="3537" y="178"/>
                </a:lnTo>
                <a:lnTo>
                  <a:pt x="3581" y="160"/>
                </a:lnTo>
                <a:lnTo>
                  <a:pt x="3627" y="144"/>
                </a:lnTo>
                <a:lnTo>
                  <a:pt x="3676" y="129"/>
                </a:lnTo>
                <a:lnTo>
                  <a:pt x="3727" y="117"/>
                </a:lnTo>
                <a:lnTo>
                  <a:pt x="3781" y="108"/>
                </a:lnTo>
                <a:lnTo>
                  <a:pt x="3836" y="100"/>
                </a:lnTo>
                <a:lnTo>
                  <a:pt x="3892" y="97"/>
                </a:lnTo>
                <a:lnTo>
                  <a:pt x="3950" y="96"/>
                </a:lnTo>
                <a:lnTo>
                  <a:pt x="4002" y="96"/>
                </a:lnTo>
                <a:lnTo>
                  <a:pt x="4053" y="100"/>
                </a:lnTo>
                <a:lnTo>
                  <a:pt x="4086" y="78"/>
                </a:lnTo>
                <a:lnTo>
                  <a:pt x="4122" y="58"/>
                </a:lnTo>
                <a:lnTo>
                  <a:pt x="4159" y="40"/>
                </a:lnTo>
                <a:lnTo>
                  <a:pt x="4198" y="27"/>
                </a:lnTo>
                <a:lnTo>
                  <a:pt x="4240" y="15"/>
                </a:lnTo>
                <a:lnTo>
                  <a:pt x="4283" y="6"/>
                </a:lnTo>
                <a:lnTo>
                  <a:pt x="4328" y="1"/>
                </a:lnTo>
                <a:lnTo>
                  <a:pt x="4375" y="0"/>
                </a:lnTo>
                <a:lnTo>
                  <a:pt x="4398" y="0"/>
                </a:lnTo>
                <a:lnTo>
                  <a:pt x="4422" y="1"/>
                </a:lnTo>
                <a:lnTo>
                  <a:pt x="4467" y="6"/>
                </a:lnTo>
                <a:lnTo>
                  <a:pt x="4511" y="15"/>
                </a:lnTo>
                <a:lnTo>
                  <a:pt x="4554" y="27"/>
                </a:lnTo>
                <a:lnTo>
                  <a:pt x="4593" y="42"/>
                </a:lnTo>
                <a:lnTo>
                  <a:pt x="4632" y="60"/>
                </a:lnTo>
                <a:lnTo>
                  <a:pt x="4666" y="79"/>
                </a:lnTo>
                <a:lnTo>
                  <a:pt x="4699" y="102"/>
                </a:lnTo>
                <a:lnTo>
                  <a:pt x="4714" y="114"/>
                </a:lnTo>
                <a:lnTo>
                  <a:pt x="4729" y="127"/>
                </a:lnTo>
                <a:lnTo>
                  <a:pt x="4742" y="139"/>
                </a:lnTo>
                <a:lnTo>
                  <a:pt x="4756" y="154"/>
                </a:lnTo>
                <a:lnTo>
                  <a:pt x="4768" y="167"/>
                </a:lnTo>
                <a:lnTo>
                  <a:pt x="4778" y="182"/>
                </a:lnTo>
                <a:lnTo>
                  <a:pt x="4789" y="197"/>
                </a:lnTo>
                <a:lnTo>
                  <a:pt x="4798" y="212"/>
                </a:lnTo>
                <a:lnTo>
                  <a:pt x="4807" y="229"/>
                </a:lnTo>
                <a:lnTo>
                  <a:pt x="4814" y="245"/>
                </a:lnTo>
                <a:lnTo>
                  <a:pt x="4820" y="262"/>
                </a:lnTo>
                <a:lnTo>
                  <a:pt x="4826" y="278"/>
                </a:lnTo>
                <a:lnTo>
                  <a:pt x="4829" y="296"/>
                </a:lnTo>
                <a:lnTo>
                  <a:pt x="4834" y="312"/>
                </a:lnTo>
                <a:lnTo>
                  <a:pt x="4835" y="330"/>
                </a:lnTo>
                <a:lnTo>
                  <a:pt x="4835" y="348"/>
                </a:lnTo>
                <a:lnTo>
                  <a:pt x="4868" y="341"/>
                </a:lnTo>
                <a:lnTo>
                  <a:pt x="4902" y="332"/>
                </a:lnTo>
                <a:lnTo>
                  <a:pt x="4938" y="326"/>
                </a:lnTo>
                <a:lnTo>
                  <a:pt x="4974" y="320"/>
                </a:lnTo>
                <a:lnTo>
                  <a:pt x="5011" y="315"/>
                </a:lnTo>
                <a:lnTo>
                  <a:pt x="5050" y="312"/>
                </a:lnTo>
                <a:lnTo>
                  <a:pt x="5089" y="311"/>
                </a:lnTo>
                <a:lnTo>
                  <a:pt x="5128" y="311"/>
                </a:lnTo>
                <a:lnTo>
                  <a:pt x="5188" y="312"/>
                </a:lnTo>
                <a:lnTo>
                  <a:pt x="5246" y="315"/>
                </a:lnTo>
                <a:lnTo>
                  <a:pt x="5301" y="323"/>
                </a:lnTo>
                <a:lnTo>
                  <a:pt x="5354" y="332"/>
                </a:lnTo>
                <a:lnTo>
                  <a:pt x="5405" y="344"/>
                </a:lnTo>
                <a:lnTo>
                  <a:pt x="5452" y="359"/>
                </a:lnTo>
                <a:lnTo>
                  <a:pt x="5497" y="375"/>
                </a:lnTo>
                <a:lnTo>
                  <a:pt x="5539" y="393"/>
                </a:lnTo>
                <a:lnTo>
                  <a:pt x="5577" y="413"/>
                </a:lnTo>
                <a:lnTo>
                  <a:pt x="5593" y="423"/>
                </a:lnTo>
                <a:lnTo>
                  <a:pt x="5609" y="435"/>
                </a:lnTo>
                <a:lnTo>
                  <a:pt x="5624" y="446"/>
                </a:lnTo>
                <a:lnTo>
                  <a:pt x="5639" y="457"/>
                </a:lnTo>
                <a:lnTo>
                  <a:pt x="5651" y="469"/>
                </a:lnTo>
                <a:lnTo>
                  <a:pt x="5663" y="481"/>
                </a:lnTo>
                <a:lnTo>
                  <a:pt x="5674" y="495"/>
                </a:lnTo>
                <a:lnTo>
                  <a:pt x="5683" y="508"/>
                </a:lnTo>
                <a:lnTo>
                  <a:pt x="5690" y="522"/>
                </a:lnTo>
                <a:lnTo>
                  <a:pt x="5698" y="535"/>
                </a:lnTo>
                <a:lnTo>
                  <a:pt x="5702" y="549"/>
                </a:lnTo>
                <a:lnTo>
                  <a:pt x="5705" y="562"/>
                </a:lnTo>
                <a:lnTo>
                  <a:pt x="5708" y="577"/>
                </a:lnTo>
                <a:lnTo>
                  <a:pt x="5708" y="592"/>
                </a:lnTo>
                <a:lnTo>
                  <a:pt x="5708" y="602"/>
                </a:lnTo>
                <a:lnTo>
                  <a:pt x="5707" y="614"/>
                </a:lnTo>
                <a:lnTo>
                  <a:pt x="5705" y="626"/>
                </a:lnTo>
                <a:lnTo>
                  <a:pt x="5701" y="637"/>
                </a:lnTo>
                <a:lnTo>
                  <a:pt x="5692" y="659"/>
                </a:lnTo>
                <a:lnTo>
                  <a:pt x="5680" y="680"/>
                </a:lnTo>
                <a:lnTo>
                  <a:pt x="5663" y="701"/>
                </a:lnTo>
                <a:lnTo>
                  <a:pt x="5644" y="721"/>
                </a:lnTo>
                <a:lnTo>
                  <a:pt x="5623" y="739"/>
                </a:lnTo>
                <a:lnTo>
                  <a:pt x="5598" y="756"/>
                </a:lnTo>
                <a:lnTo>
                  <a:pt x="5130" y="756"/>
                </a:lnTo>
                <a:lnTo>
                  <a:pt x="5134" y="782"/>
                </a:lnTo>
                <a:lnTo>
                  <a:pt x="5134" y="807"/>
                </a:lnTo>
                <a:lnTo>
                  <a:pt x="5134" y="825"/>
                </a:lnTo>
                <a:lnTo>
                  <a:pt x="5133" y="843"/>
                </a:lnTo>
                <a:lnTo>
                  <a:pt x="5130" y="861"/>
                </a:lnTo>
                <a:lnTo>
                  <a:pt x="5125" y="878"/>
                </a:lnTo>
                <a:lnTo>
                  <a:pt x="5121" y="895"/>
                </a:lnTo>
                <a:lnTo>
                  <a:pt x="5115" y="912"/>
                </a:lnTo>
                <a:lnTo>
                  <a:pt x="5107" y="928"/>
                </a:lnTo>
                <a:lnTo>
                  <a:pt x="5098" y="945"/>
                </a:lnTo>
                <a:lnTo>
                  <a:pt x="5089" y="960"/>
                </a:lnTo>
                <a:lnTo>
                  <a:pt x="5079" y="975"/>
                </a:lnTo>
                <a:lnTo>
                  <a:pt x="5068" y="990"/>
                </a:lnTo>
                <a:lnTo>
                  <a:pt x="5056" y="1005"/>
                </a:lnTo>
                <a:lnTo>
                  <a:pt x="5043" y="1018"/>
                </a:lnTo>
                <a:lnTo>
                  <a:pt x="5029" y="1032"/>
                </a:lnTo>
                <a:lnTo>
                  <a:pt x="5014" y="1043"/>
                </a:lnTo>
                <a:lnTo>
                  <a:pt x="4999" y="1057"/>
                </a:lnTo>
                <a:lnTo>
                  <a:pt x="4967" y="1079"/>
                </a:lnTo>
                <a:lnTo>
                  <a:pt x="4932" y="1099"/>
                </a:lnTo>
                <a:lnTo>
                  <a:pt x="4893" y="1117"/>
                </a:lnTo>
                <a:lnTo>
                  <a:pt x="4853" y="1132"/>
                </a:lnTo>
                <a:lnTo>
                  <a:pt x="4811" y="1144"/>
                </a:lnTo>
                <a:lnTo>
                  <a:pt x="4766" y="1153"/>
                </a:lnTo>
                <a:lnTo>
                  <a:pt x="4744" y="1156"/>
                </a:lnTo>
                <a:lnTo>
                  <a:pt x="4721" y="1157"/>
                </a:lnTo>
                <a:lnTo>
                  <a:pt x="4697" y="1159"/>
                </a:lnTo>
                <a:lnTo>
                  <a:pt x="4674" y="1160"/>
                </a:lnTo>
                <a:lnTo>
                  <a:pt x="4651" y="1159"/>
                </a:lnTo>
                <a:lnTo>
                  <a:pt x="4627" y="1157"/>
                </a:lnTo>
                <a:lnTo>
                  <a:pt x="4605" y="1156"/>
                </a:lnTo>
                <a:lnTo>
                  <a:pt x="4581" y="1153"/>
                </a:lnTo>
                <a:lnTo>
                  <a:pt x="4538" y="1144"/>
                </a:lnTo>
                <a:lnTo>
                  <a:pt x="4496" y="1132"/>
                </a:lnTo>
                <a:lnTo>
                  <a:pt x="4455" y="1117"/>
                </a:lnTo>
                <a:lnTo>
                  <a:pt x="4416" y="1099"/>
                </a:lnTo>
                <a:lnTo>
                  <a:pt x="4381" y="1079"/>
                </a:lnTo>
                <a:lnTo>
                  <a:pt x="4349" y="1057"/>
                </a:lnTo>
                <a:lnTo>
                  <a:pt x="4333" y="1043"/>
                </a:lnTo>
                <a:lnTo>
                  <a:pt x="4319" y="1032"/>
                </a:lnTo>
                <a:lnTo>
                  <a:pt x="4306" y="1018"/>
                </a:lnTo>
                <a:lnTo>
                  <a:pt x="4292" y="1005"/>
                </a:lnTo>
                <a:lnTo>
                  <a:pt x="4280" y="990"/>
                </a:lnTo>
                <a:lnTo>
                  <a:pt x="4270" y="975"/>
                </a:lnTo>
                <a:lnTo>
                  <a:pt x="4259" y="960"/>
                </a:lnTo>
                <a:lnTo>
                  <a:pt x="4250" y="945"/>
                </a:lnTo>
                <a:lnTo>
                  <a:pt x="4241" y="928"/>
                </a:lnTo>
                <a:lnTo>
                  <a:pt x="4234" y="912"/>
                </a:lnTo>
                <a:lnTo>
                  <a:pt x="4228" y="895"/>
                </a:lnTo>
                <a:lnTo>
                  <a:pt x="4224" y="878"/>
                </a:lnTo>
                <a:lnTo>
                  <a:pt x="4219" y="861"/>
                </a:lnTo>
                <a:lnTo>
                  <a:pt x="4216" y="843"/>
                </a:lnTo>
                <a:lnTo>
                  <a:pt x="4215" y="825"/>
                </a:lnTo>
                <a:lnTo>
                  <a:pt x="4213" y="807"/>
                </a:lnTo>
                <a:lnTo>
                  <a:pt x="4215" y="782"/>
                </a:lnTo>
                <a:lnTo>
                  <a:pt x="4185" y="788"/>
                </a:lnTo>
                <a:lnTo>
                  <a:pt x="4153" y="795"/>
                </a:lnTo>
                <a:lnTo>
                  <a:pt x="4120" y="800"/>
                </a:lnTo>
                <a:lnTo>
                  <a:pt x="4088" y="804"/>
                </a:lnTo>
                <a:lnTo>
                  <a:pt x="4055" y="809"/>
                </a:lnTo>
                <a:lnTo>
                  <a:pt x="4020" y="810"/>
                </a:lnTo>
                <a:lnTo>
                  <a:pt x="3986" y="812"/>
                </a:lnTo>
                <a:lnTo>
                  <a:pt x="3950" y="813"/>
                </a:lnTo>
                <a:lnTo>
                  <a:pt x="3907" y="812"/>
                </a:lnTo>
                <a:lnTo>
                  <a:pt x="3863" y="809"/>
                </a:lnTo>
                <a:lnTo>
                  <a:pt x="3821" y="806"/>
                </a:lnTo>
                <a:lnTo>
                  <a:pt x="3780" y="800"/>
                </a:lnTo>
                <a:lnTo>
                  <a:pt x="3739" y="792"/>
                </a:lnTo>
                <a:lnTo>
                  <a:pt x="3700" y="785"/>
                </a:lnTo>
                <a:lnTo>
                  <a:pt x="3661" y="774"/>
                </a:lnTo>
                <a:lnTo>
                  <a:pt x="3626" y="764"/>
                </a:lnTo>
                <a:lnTo>
                  <a:pt x="3611" y="777"/>
                </a:lnTo>
                <a:lnTo>
                  <a:pt x="3594" y="789"/>
                </a:lnTo>
                <a:lnTo>
                  <a:pt x="3578" y="801"/>
                </a:lnTo>
                <a:lnTo>
                  <a:pt x="3558" y="813"/>
                </a:lnTo>
                <a:lnTo>
                  <a:pt x="3539" y="824"/>
                </a:lnTo>
                <a:lnTo>
                  <a:pt x="3518" y="834"/>
                </a:lnTo>
                <a:lnTo>
                  <a:pt x="3497" y="843"/>
                </a:lnTo>
                <a:lnTo>
                  <a:pt x="3475" y="851"/>
                </a:lnTo>
                <a:lnTo>
                  <a:pt x="3451" y="858"/>
                </a:lnTo>
                <a:lnTo>
                  <a:pt x="3425" y="866"/>
                </a:lnTo>
                <a:lnTo>
                  <a:pt x="3400" y="872"/>
                </a:lnTo>
                <a:lnTo>
                  <a:pt x="3374" y="876"/>
                </a:lnTo>
                <a:lnTo>
                  <a:pt x="3347" y="879"/>
                </a:lnTo>
                <a:lnTo>
                  <a:pt x="3319" y="882"/>
                </a:lnTo>
                <a:lnTo>
                  <a:pt x="3292" y="884"/>
                </a:lnTo>
                <a:lnTo>
                  <a:pt x="3262" y="885"/>
                </a:lnTo>
                <a:lnTo>
                  <a:pt x="3219" y="884"/>
                </a:lnTo>
                <a:lnTo>
                  <a:pt x="3177" y="879"/>
                </a:lnTo>
                <a:lnTo>
                  <a:pt x="3137" y="873"/>
                </a:lnTo>
                <a:lnTo>
                  <a:pt x="3098" y="864"/>
                </a:lnTo>
                <a:lnTo>
                  <a:pt x="3060" y="854"/>
                </a:lnTo>
                <a:lnTo>
                  <a:pt x="3026" y="842"/>
                </a:lnTo>
                <a:lnTo>
                  <a:pt x="2993" y="827"/>
                </a:lnTo>
                <a:lnTo>
                  <a:pt x="2963" y="810"/>
                </a:lnTo>
                <a:lnTo>
                  <a:pt x="2935" y="794"/>
                </a:lnTo>
                <a:lnTo>
                  <a:pt x="2911" y="774"/>
                </a:lnTo>
                <a:lnTo>
                  <a:pt x="2890" y="753"/>
                </a:lnTo>
                <a:lnTo>
                  <a:pt x="2872" y="731"/>
                </a:lnTo>
                <a:lnTo>
                  <a:pt x="2865" y="719"/>
                </a:lnTo>
                <a:lnTo>
                  <a:pt x="2857" y="709"/>
                </a:lnTo>
                <a:lnTo>
                  <a:pt x="2851" y="697"/>
                </a:lnTo>
                <a:lnTo>
                  <a:pt x="2847" y="685"/>
                </a:lnTo>
                <a:lnTo>
                  <a:pt x="2844" y="671"/>
                </a:lnTo>
                <a:lnTo>
                  <a:pt x="2841" y="659"/>
                </a:lnTo>
                <a:lnTo>
                  <a:pt x="2839" y="646"/>
                </a:lnTo>
                <a:lnTo>
                  <a:pt x="2838" y="634"/>
                </a:lnTo>
                <a:close/>
                <a:moveTo>
                  <a:pt x="2355" y="2743"/>
                </a:moveTo>
                <a:lnTo>
                  <a:pt x="2355" y="3247"/>
                </a:lnTo>
                <a:lnTo>
                  <a:pt x="0" y="3247"/>
                </a:lnTo>
                <a:lnTo>
                  <a:pt x="0" y="2743"/>
                </a:lnTo>
                <a:lnTo>
                  <a:pt x="2355" y="2743"/>
                </a:lnTo>
                <a:close/>
                <a:moveTo>
                  <a:pt x="3721" y="4196"/>
                </a:moveTo>
                <a:lnTo>
                  <a:pt x="4095" y="4763"/>
                </a:lnTo>
                <a:lnTo>
                  <a:pt x="3951" y="4763"/>
                </a:lnTo>
                <a:lnTo>
                  <a:pt x="3608" y="4241"/>
                </a:lnTo>
                <a:lnTo>
                  <a:pt x="3605" y="4243"/>
                </a:lnTo>
                <a:lnTo>
                  <a:pt x="3605" y="4237"/>
                </a:lnTo>
                <a:lnTo>
                  <a:pt x="3539" y="4137"/>
                </a:lnTo>
                <a:lnTo>
                  <a:pt x="3572" y="4128"/>
                </a:lnTo>
                <a:lnTo>
                  <a:pt x="3605" y="4116"/>
                </a:lnTo>
                <a:lnTo>
                  <a:pt x="3630" y="4107"/>
                </a:lnTo>
                <a:lnTo>
                  <a:pt x="3654" y="4095"/>
                </a:lnTo>
                <a:lnTo>
                  <a:pt x="3696" y="4074"/>
                </a:lnTo>
                <a:lnTo>
                  <a:pt x="3735" y="4050"/>
                </a:lnTo>
                <a:lnTo>
                  <a:pt x="3774" y="4023"/>
                </a:lnTo>
                <a:lnTo>
                  <a:pt x="3808" y="3995"/>
                </a:lnTo>
                <a:lnTo>
                  <a:pt x="3842" y="3963"/>
                </a:lnTo>
                <a:lnTo>
                  <a:pt x="3874" y="3929"/>
                </a:lnTo>
                <a:lnTo>
                  <a:pt x="3902" y="3893"/>
                </a:lnTo>
                <a:lnTo>
                  <a:pt x="3929" y="3856"/>
                </a:lnTo>
                <a:lnTo>
                  <a:pt x="3951" y="3815"/>
                </a:lnTo>
                <a:lnTo>
                  <a:pt x="3972" y="3773"/>
                </a:lnTo>
                <a:lnTo>
                  <a:pt x="3990" y="3731"/>
                </a:lnTo>
                <a:lnTo>
                  <a:pt x="4007" y="3687"/>
                </a:lnTo>
                <a:lnTo>
                  <a:pt x="4019" y="3640"/>
                </a:lnTo>
                <a:lnTo>
                  <a:pt x="4026" y="3594"/>
                </a:lnTo>
                <a:lnTo>
                  <a:pt x="4032" y="3545"/>
                </a:lnTo>
                <a:lnTo>
                  <a:pt x="4034" y="3495"/>
                </a:lnTo>
                <a:lnTo>
                  <a:pt x="4034" y="3458"/>
                </a:lnTo>
                <a:lnTo>
                  <a:pt x="4031" y="3421"/>
                </a:lnTo>
                <a:lnTo>
                  <a:pt x="4026" y="3385"/>
                </a:lnTo>
                <a:lnTo>
                  <a:pt x="4019" y="3350"/>
                </a:lnTo>
                <a:lnTo>
                  <a:pt x="4011" y="3317"/>
                </a:lnTo>
                <a:lnTo>
                  <a:pt x="4002" y="3286"/>
                </a:lnTo>
                <a:lnTo>
                  <a:pt x="3990" y="3255"/>
                </a:lnTo>
                <a:lnTo>
                  <a:pt x="3978" y="3225"/>
                </a:lnTo>
                <a:lnTo>
                  <a:pt x="3965" y="3198"/>
                </a:lnTo>
                <a:lnTo>
                  <a:pt x="3950" y="3169"/>
                </a:lnTo>
                <a:lnTo>
                  <a:pt x="3934" y="3144"/>
                </a:lnTo>
                <a:lnTo>
                  <a:pt x="3917" y="3120"/>
                </a:lnTo>
                <a:lnTo>
                  <a:pt x="3899" y="3096"/>
                </a:lnTo>
                <a:lnTo>
                  <a:pt x="3880" y="3074"/>
                </a:lnTo>
                <a:lnTo>
                  <a:pt x="3860" y="3051"/>
                </a:lnTo>
                <a:lnTo>
                  <a:pt x="3841" y="3032"/>
                </a:lnTo>
                <a:lnTo>
                  <a:pt x="3820" y="3012"/>
                </a:lnTo>
                <a:lnTo>
                  <a:pt x="3799" y="2994"/>
                </a:lnTo>
                <a:lnTo>
                  <a:pt x="3777" y="2977"/>
                </a:lnTo>
                <a:lnTo>
                  <a:pt x="3756" y="2962"/>
                </a:lnTo>
                <a:lnTo>
                  <a:pt x="3733" y="2947"/>
                </a:lnTo>
                <a:lnTo>
                  <a:pt x="3712" y="2932"/>
                </a:lnTo>
                <a:lnTo>
                  <a:pt x="3667" y="2908"/>
                </a:lnTo>
                <a:lnTo>
                  <a:pt x="3624" y="2885"/>
                </a:lnTo>
                <a:lnTo>
                  <a:pt x="3582" y="2869"/>
                </a:lnTo>
                <a:lnTo>
                  <a:pt x="3543" y="2855"/>
                </a:lnTo>
                <a:lnTo>
                  <a:pt x="3507" y="2845"/>
                </a:lnTo>
                <a:lnTo>
                  <a:pt x="3497" y="2842"/>
                </a:lnTo>
                <a:lnTo>
                  <a:pt x="3488" y="2837"/>
                </a:lnTo>
                <a:lnTo>
                  <a:pt x="3481" y="2831"/>
                </a:lnTo>
                <a:lnTo>
                  <a:pt x="3475" y="2824"/>
                </a:lnTo>
                <a:lnTo>
                  <a:pt x="3469" y="2817"/>
                </a:lnTo>
                <a:lnTo>
                  <a:pt x="3464" y="2808"/>
                </a:lnTo>
                <a:lnTo>
                  <a:pt x="3463" y="2797"/>
                </a:lnTo>
                <a:lnTo>
                  <a:pt x="3461" y="2787"/>
                </a:lnTo>
                <a:lnTo>
                  <a:pt x="3461" y="2676"/>
                </a:lnTo>
                <a:lnTo>
                  <a:pt x="3282" y="2676"/>
                </a:lnTo>
                <a:lnTo>
                  <a:pt x="3282" y="2787"/>
                </a:lnTo>
                <a:lnTo>
                  <a:pt x="3280" y="2796"/>
                </a:lnTo>
                <a:lnTo>
                  <a:pt x="3277" y="2805"/>
                </a:lnTo>
                <a:lnTo>
                  <a:pt x="3273" y="2814"/>
                </a:lnTo>
                <a:lnTo>
                  <a:pt x="3267" y="2823"/>
                </a:lnTo>
                <a:lnTo>
                  <a:pt x="3259" y="2830"/>
                </a:lnTo>
                <a:lnTo>
                  <a:pt x="3252" y="2837"/>
                </a:lnTo>
                <a:lnTo>
                  <a:pt x="3243" y="2842"/>
                </a:lnTo>
                <a:lnTo>
                  <a:pt x="3234" y="2845"/>
                </a:lnTo>
                <a:lnTo>
                  <a:pt x="3207" y="2852"/>
                </a:lnTo>
                <a:lnTo>
                  <a:pt x="3179" y="2860"/>
                </a:lnTo>
                <a:lnTo>
                  <a:pt x="3152" y="2869"/>
                </a:lnTo>
                <a:lnTo>
                  <a:pt x="3125" y="2878"/>
                </a:lnTo>
                <a:lnTo>
                  <a:pt x="3099" y="2890"/>
                </a:lnTo>
                <a:lnTo>
                  <a:pt x="3074" y="2902"/>
                </a:lnTo>
                <a:lnTo>
                  <a:pt x="3048" y="2914"/>
                </a:lnTo>
                <a:lnTo>
                  <a:pt x="3025" y="2929"/>
                </a:lnTo>
                <a:lnTo>
                  <a:pt x="3002" y="2944"/>
                </a:lnTo>
                <a:lnTo>
                  <a:pt x="2978" y="2960"/>
                </a:lnTo>
                <a:lnTo>
                  <a:pt x="2957" y="2977"/>
                </a:lnTo>
                <a:lnTo>
                  <a:pt x="2935" y="2994"/>
                </a:lnTo>
                <a:lnTo>
                  <a:pt x="2915" y="3012"/>
                </a:lnTo>
                <a:lnTo>
                  <a:pt x="2894" y="3032"/>
                </a:lnTo>
                <a:lnTo>
                  <a:pt x="2877" y="3053"/>
                </a:lnTo>
                <a:lnTo>
                  <a:pt x="2859" y="3074"/>
                </a:lnTo>
                <a:lnTo>
                  <a:pt x="2841" y="3096"/>
                </a:lnTo>
                <a:lnTo>
                  <a:pt x="2824" y="3119"/>
                </a:lnTo>
                <a:lnTo>
                  <a:pt x="2809" y="3141"/>
                </a:lnTo>
                <a:lnTo>
                  <a:pt x="2794" y="3165"/>
                </a:lnTo>
                <a:lnTo>
                  <a:pt x="2781" y="3190"/>
                </a:lnTo>
                <a:lnTo>
                  <a:pt x="2769" y="3216"/>
                </a:lnTo>
                <a:lnTo>
                  <a:pt x="2758" y="3241"/>
                </a:lnTo>
                <a:lnTo>
                  <a:pt x="2748" y="3268"/>
                </a:lnTo>
                <a:lnTo>
                  <a:pt x="2739" y="3295"/>
                </a:lnTo>
                <a:lnTo>
                  <a:pt x="2730" y="3322"/>
                </a:lnTo>
                <a:lnTo>
                  <a:pt x="2724" y="3349"/>
                </a:lnTo>
                <a:lnTo>
                  <a:pt x="2718" y="3377"/>
                </a:lnTo>
                <a:lnTo>
                  <a:pt x="2714" y="3407"/>
                </a:lnTo>
                <a:lnTo>
                  <a:pt x="2711" y="3435"/>
                </a:lnTo>
                <a:lnTo>
                  <a:pt x="2708" y="3465"/>
                </a:lnTo>
                <a:lnTo>
                  <a:pt x="2708" y="3495"/>
                </a:lnTo>
                <a:lnTo>
                  <a:pt x="2709" y="3530"/>
                </a:lnTo>
                <a:lnTo>
                  <a:pt x="2711" y="3564"/>
                </a:lnTo>
                <a:lnTo>
                  <a:pt x="2715" y="3598"/>
                </a:lnTo>
                <a:lnTo>
                  <a:pt x="2723" y="3633"/>
                </a:lnTo>
                <a:lnTo>
                  <a:pt x="2588" y="3528"/>
                </a:lnTo>
                <a:lnTo>
                  <a:pt x="2588" y="3495"/>
                </a:lnTo>
                <a:lnTo>
                  <a:pt x="2588" y="3461"/>
                </a:lnTo>
                <a:lnTo>
                  <a:pt x="2591" y="3428"/>
                </a:lnTo>
                <a:lnTo>
                  <a:pt x="2594" y="3395"/>
                </a:lnTo>
                <a:lnTo>
                  <a:pt x="2598" y="3362"/>
                </a:lnTo>
                <a:lnTo>
                  <a:pt x="2606" y="3331"/>
                </a:lnTo>
                <a:lnTo>
                  <a:pt x="2612" y="3299"/>
                </a:lnTo>
                <a:lnTo>
                  <a:pt x="2621" y="3268"/>
                </a:lnTo>
                <a:lnTo>
                  <a:pt x="2631" y="3238"/>
                </a:lnTo>
                <a:lnTo>
                  <a:pt x="2642" y="3208"/>
                </a:lnTo>
                <a:lnTo>
                  <a:pt x="2654" y="3178"/>
                </a:lnTo>
                <a:lnTo>
                  <a:pt x="2667" y="3150"/>
                </a:lnTo>
                <a:lnTo>
                  <a:pt x="2682" y="3122"/>
                </a:lnTo>
                <a:lnTo>
                  <a:pt x="2699" y="3095"/>
                </a:lnTo>
                <a:lnTo>
                  <a:pt x="2715" y="3068"/>
                </a:lnTo>
                <a:lnTo>
                  <a:pt x="2731" y="3042"/>
                </a:lnTo>
                <a:lnTo>
                  <a:pt x="2751" y="3017"/>
                </a:lnTo>
                <a:lnTo>
                  <a:pt x="2770" y="2991"/>
                </a:lnTo>
                <a:lnTo>
                  <a:pt x="2791" y="2969"/>
                </a:lnTo>
                <a:lnTo>
                  <a:pt x="2812" y="2945"/>
                </a:lnTo>
                <a:lnTo>
                  <a:pt x="2835" y="2924"/>
                </a:lnTo>
                <a:lnTo>
                  <a:pt x="2859" y="2903"/>
                </a:lnTo>
                <a:lnTo>
                  <a:pt x="2882" y="2882"/>
                </a:lnTo>
                <a:lnTo>
                  <a:pt x="2906" y="2864"/>
                </a:lnTo>
                <a:lnTo>
                  <a:pt x="2933" y="2845"/>
                </a:lnTo>
                <a:lnTo>
                  <a:pt x="2959" y="2828"/>
                </a:lnTo>
                <a:lnTo>
                  <a:pt x="2986" y="2812"/>
                </a:lnTo>
                <a:lnTo>
                  <a:pt x="3014" y="2797"/>
                </a:lnTo>
                <a:lnTo>
                  <a:pt x="3042" y="2784"/>
                </a:lnTo>
                <a:lnTo>
                  <a:pt x="3071" y="2770"/>
                </a:lnTo>
                <a:lnTo>
                  <a:pt x="3101" y="2760"/>
                </a:lnTo>
                <a:lnTo>
                  <a:pt x="3131" y="2749"/>
                </a:lnTo>
                <a:lnTo>
                  <a:pt x="3162" y="2740"/>
                </a:lnTo>
                <a:lnTo>
                  <a:pt x="3162" y="2616"/>
                </a:lnTo>
                <a:lnTo>
                  <a:pt x="3164" y="2604"/>
                </a:lnTo>
                <a:lnTo>
                  <a:pt x="3167" y="2592"/>
                </a:lnTo>
                <a:lnTo>
                  <a:pt x="3173" y="2583"/>
                </a:lnTo>
                <a:lnTo>
                  <a:pt x="3180" y="2574"/>
                </a:lnTo>
                <a:lnTo>
                  <a:pt x="3189" y="2567"/>
                </a:lnTo>
                <a:lnTo>
                  <a:pt x="3199" y="2561"/>
                </a:lnTo>
                <a:lnTo>
                  <a:pt x="3210" y="2558"/>
                </a:lnTo>
                <a:lnTo>
                  <a:pt x="3222" y="2556"/>
                </a:lnTo>
                <a:lnTo>
                  <a:pt x="3521" y="2556"/>
                </a:lnTo>
                <a:lnTo>
                  <a:pt x="3533" y="2558"/>
                </a:lnTo>
                <a:lnTo>
                  <a:pt x="3543" y="2561"/>
                </a:lnTo>
                <a:lnTo>
                  <a:pt x="3554" y="2567"/>
                </a:lnTo>
                <a:lnTo>
                  <a:pt x="3563" y="2574"/>
                </a:lnTo>
                <a:lnTo>
                  <a:pt x="3570" y="2583"/>
                </a:lnTo>
                <a:lnTo>
                  <a:pt x="3576" y="2592"/>
                </a:lnTo>
                <a:lnTo>
                  <a:pt x="3579" y="2604"/>
                </a:lnTo>
                <a:lnTo>
                  <a:pt x="3581" y="2616"/>
                </a:lnTo>
                <a:lnTo>
                  <a:pt x="3581" y="2740"/>
                </a:lnTo>
                <a:lnTo>
                  <a:pt x="3612" y="2749"/>
                </a:lnTo>
                <a:lnTo>
                  <a:pt x="3642" y="2760"/>
                </a:lnTo>
                <a:lnTo>
                  <a:pt x="3672" y="2770"/>
                </a:lnTo>
                <a:lnTo>
                  <a:pt x="3700" y="2784"/>
                </a:lnTo>
                <a:lnTo>
                  <a:pt x="3729" y="2797"/>
                </a:lnTo>
                <a:lnTo>
                  <a:pt x="3757" y="2812"/>
                </a:lnTo>
                <a:lnTo>
                  <a:pt x="3784" y="2828"/>
                </a:lnTo>
                <a:lnTo>
                  <a:pt x="3809" y="2845"/>
                </a:lnTo>
                <a:lnTo>
                  <a:pt x="3836" y="2864"/>
                </a:lnTo>
                <a:lnTo>
                  <a:pt x="3860" y="2882"/>
                </a:lnTo>
                <a:lnTo>
                  <a:pt x="3884" y="2903"/>
                </a:lnTo>
                <a:lnTo>
                  <a:pt x="3908" y="2924"/>
                </a:lnTo>
                <a:lnTo>
                  <a:pt x="3931" y="2945"/>
                </a:lnTo>
                <a:lnTo>
                  <a:pt x="3951" y="2969"/>
                </a:lnTo>
                <a:lnTo>
                  <a:pt x="3972" y="2991"/>
                </a:lnTo>
                <a:lnTo>
                  <a:pt x="3992" y="3017"/>
                </a:lnTo>
                <a:lnTo>
                  <a:pt x="4011" y="3042"/>
                </a:lnTo>
                <a:lnTo>
                  <a:pt x="4028" y="3068"/>
                </a:lnTo>
                <a:lnTo>
                  <a:pt x="4044" y="3095"/>
                </a:lnTo>
                <a:lnTo>
                  <a:pt x="4061" y="3122"/>
                </a:lnTo>
                <a:lnTo>
                  <a:pt x="4076" y="3150"/>
                </a:lnTo>
                <a:lnTo>
                  <a:pt x="4089" y="3178"/>
                </a:lnTo>
                <a:lnTo>
                  <a:pt x="4101" y="3208"/>
                </a:lnTo>
                <a:lnTo>
                  <a:pt x="4111" y="3238"/>
                </a:lnTo>
                <a:lnTo>
                  <a:pt x="4122" y="3268"/>
                </a:lnTo>
                <a:lnTo>
                  <a:pt x="4131" y="3299"/>
                </a:lnTo>
                <a:lnTo>
                  <a:pt x="4137" y="3331"/>
                </a:lnTo>
                <a:lnTo>
                  <a:pt x="4144" y="3362"/>
                </a:lnTo>
                <a:lnTo>
                  <a:pt x="4149" y="3395"/>
                </a:lnTo>
                <a:lnTo>
                  <a:pt x="4152" y="3428"/>
                </a:lnTo>
                <a:lnTo>
                  <a:pt x="4155" y="3461"/>
                </a:lnTo>
                <a:lnTo>
                  <a:pt x="4155" y="3495"/>
                </a:lnTo>
                <a:lnTo>
                  <a:pt x="4155" y="3524"/>
                </a:lnTo>
                <a:lnTo>
                  <a:pt x="4153" y="3552"/>
                </a:lnTo>
                <a:lnTo>
                  <a:pt x="4150" y="3580"/>
                </a:lnTo>
                <a:lnTo>
                  <a:pt x="4147" y="3607"/>
                </a:lnTo>
                <a:lnTo>
                  <a:pt x="4143" y="3636"/>
                </a:lnTo>
                <a:lnTo>
                  <a:pt x="4137" y="3663"/>
                </a:lnTo>
                <a:lnTo>
                  <a:pt x="4131" y="3690"/>
                </a:lnTo>
                <a:lnTo>
                  <a:pt x="4123" y="3717"/>
                </a:lnTo>
                <a:lnTo>
                  <a:pt x="4114" y="3742"/>
                </a:lnTo>
                <a:lnTo>
                  <a:pt x="4105" y="3767"/>
                </a:lnTo>
                <a:lnTo>
                  <a:pt x="4096" y="3793"/>
                </a:lnTo>
                <a:lnTo>
                  <a:pt x="4086" y="3818"/>
                </a:lnTo>
                <a:lnTo>
                  <a:pt x="4074" y="3842"/>
                </a:lnTo>
                <a:lnTo>
                  <a:pt x="4062" y="3866"/>
                </a:lnTo>
                <a:lnTo>
                  <a:pt x="4049" y="3890"/>
                </a:lnTo>
                <a:lnTo>
                  <a:pt x="4034" y="3912"/>
                </a:lnTo>
                <a:lnTo>
                  <a:pt x="4020" y="3935"/>
                </a:lnTo>
                <a:lnTo>
                  <a:pt x="4004" y="3957"/>
                </a:lnTo>
                <a:lnTo>
                  <a:pt x="3987" y="3978"/>
                </a:lnTo>
                <a:lnTo>
                  <a:pt x="3971" y="3999"/>
                </a:lnTo>
                <a:lnTo>
                  <a:pt x="3953" y="4019"/>
                </a:lnTo>
                <a:lnTo>
                  <a:pt x="3935" y="4038"/>
                </a:lnTo>
                <a:lnTo>
                  <a:pt x="3917" y="4057"/>
                </a:lnTo>
                <a:lnTo>
                  <a:pt x="3898" y="4075"/>
                </a:lnTo>
                <a:lnTo>
                  <a:pt x="3877" y="4093"/>
                </a:lnTo>
                <a:lnTo>
                  <a:pt x="3856" y="4110"/>
                </a:lnTo>
                <a:lnTo>
                  <a:pt x="3835" y="4126"/>
                </a:lnTo>
                <a:lnTo>
                  <a:pt x="3814" y="4141"/>
                </a:lnTo>
                <a:lnTo>
                  <a:pt x="3791" y="4156"/>
                </a:lnTo>
                <a:lnTo>
                  <a:pt x="3768" y="4171"/>
                </a:lnTo>
                <a:lnTo>
                  <a:pt x="3745" y="4183"/>
                </a:lnTo>
                <a:lnTo>
                  <a:pt x="3721" y="4196"/>
                </a:lnTo>
                <a:close/>
                <a:moveTo>
                  <a:pt x="239" y="4207"/>
                </a:moveTo>
                <a:lnTo>
                  <a:pt x="740" y="4207"/>
                </a:lnTo>
                <a:lnTo>
                  <a:pt x="743" y="3631"/>
                </a:lnTo>
                <a:lnTo>
                  <a:pt x="745" y="3621"/>
                </a:lnTo>
                <a:lnTo>
                  <a:pt x="746" y="3610"/>
                </a:lnTo>
                <a:lnTo>
                  <a:pt x="748" y="3601"/>
                </a:lnTo>
                <a:lnTo>
                  <a:pt x="752" y="3594"/>
                </a:lnTo>
                <a:lnTo>
                  <a:pt x="757" y="3586"/>
                </a:lnTo>
                <a:lnTo>
                  <a:pt x="761" y="3580"/>
                </a:lnTo>
                <a:lnTo>
                  <a:pt x="767" y="3574"/>
                </a:lnTo>
                <a:lnTo>
                  <a:pt x="774" y="3572"/>
                </a:lnTo>
                <a:lnTo>
                  <a:pt x="780" y="3569"/>
                </a:lnTo>
                <a:lnTo>
                  <a:pt x="788" y="3567"/>
                </a:lnTo>
                <a:lnTo>
                  <a:pt x="797" y="3567"/>
                </a:lnTo>
                <a:lnTo>
                  <a:pt x="804" y="3569"/>
                </a:lnTo>
                <a:lnTo>
                  <a:pt x="813" y="3570"/>
                </a:lnTo>
                <a:lnTo>
                  <a:pt x="822" y="3574"/>
                </a:lnTo>
                <a:lnTo>
                  <a:pt x="831" y="3579"/>
                </a:lnTo>
                <a:lnTo>
                  <a:pt x="840" y="3585"/>
                </a:lnTo>
                <a:lnTo>
                  <a:pt x="1523" y="4125"/>
                </a:lnTo>
                <a:lnTo>
                  <a:pt x="1523" y="3633"/>
                </a:lnTo>
                <a:lnTo>
                  <a:pt x="1525" y="3621"/>
                </a:lnTo>
                <a:lnTo>
                  <a:pt x="1526" y="3610"/>
                </a:lnTo>
                <a:lnTo>
                  <a:pt x="1528" y="3601"/>
                </a:lnTo>
                <a:lnTo>
                  <a:pt x="1532" y="3594"/>
                </a:lnTo>
                <a:lnTo>
                  <a:pt x="1537" y="3586"/>
                </a:lnTo>
                <a:lnTo>
                  <a:pt x="1541" y="3580"/>
                </a:lnTo>
                <a:lnTo>
                  <a:pt x="1547" y="3574"/>
                </a:lnTo>
                <a:lnTo>
                  <a:pt x="1553" y="3572"/>
                </a:lnTo>
                <a:lnTo>
                  <a:pt x="1561" y="3569"/>
                </a:lnTo>
                <a:lnTo>
                  <a:pt x="1568" y="3567"/>
                </a:lnTo>
                <a:lnTo>
                  <a:pt x="1577" y="3567"/>
                </a:lnTo>
                <a:lnTo>
                  <a:pt x="1585" y="3569"/>
                </a:lnTo>
                <a:lnTo>
                  <a:pt x="1594" y="3570"/>
                </a:lnTo>
                <a:lnTo>
                  <a:pt x="1603" y="3574"/>
                </a:lnTo>
                <a:lnTo>
                  <a:pt x="1612" y="3579"/>
                </a:lnTo>
                <a:lnTo>
                  <a:pt x="1621" y="3585"/>
                </a:lnTo>
                <a:lnTo>
                  <a:pt x="1972" y="3863"/>
                </a:lnTo>
                <a:lnTo>
                  <a:pt x="1972" y="3367"/>
                </a:lnTo>
                <a:lnTo>
                  <a:pt x="2211" y="3367"/>
                </a:lnTo>
                <a:lnTo>
                  <a:pt x="2211" y="4051"/>
                </a:lnTo>
                <a:lnTo>
                  <a:pt x="2304" y="4125"/>
                </a:lnTo>
                <a:lnTo>
                  <a:pt x="2304" y="3633"/>
                </a:lnTo>
                <a:lnTo>
                  <a:pt x="2305" y="3621"/>
                </a:lnTo>
                <a:lnTo>
                  <a:pt x="2307" y="3610"/>
                </a:lnTo>
                <a:lnTo>
                  <a:pt x="2308" y="3601"/>
                </a:lnTo>
                <a:lnTo>
                  <a:pt x="2313" y="3594"/>
                </a:lnTo>
                <a:lnTo>
                  <a:pt x="2317" y="3586"/>
                </a:lnTo>
                <a:lnTo>
                  <a:pt x="2322" y="3580"/>
                </a:lnTo>
                <a:lnTo>
                  <a:pt x="2328" y="3574"/>
                </a:lnTo>
                <a:lnTo>
                  <a:pt x="2334" y="3572"/>
                </a:lnTo>
                <a:lnTo>
                  <a:pt x="2341" y="3569"/>
                </a:lnTo>
                <a:lnTo>
                  <a:pt x="2349" y="3567"/>
                </a:lnTo>
                <a:lnTo>
                  <a:pt x="2356" y="3567"/>
                </a:lnTo>
                <a:lnTo>
                  <a:pt x="2365" y="3569"/>
                </a:lnTo>
                <a:lnTo>
                  <a:pt x="2374" y="3570"/>
                </a:lnTo>
                <a:lnTo>
                  <a:pt x="2383" y="3574"/>
                </a:lnTo>
                <a:lnTo>
                  <a:pt x="2392" y="3579"/>
                </a:lnTo>
                <a:lnTo>
                  <a:pt x="2401" y="3585"/>
                </a:lnTo>
                <a:lnTo>
                  <a:pt x="3038" y="4087"/>
                </a:lnTo>
                <a:lnTo>
                  <a:pt x="3503" y="4087"/>
                </a:lnTo>
                <a:lnTo>
                  <a:pt x="3503" y="4763"/>
                </a:lnTo>
                <a:lnTo>
                  <a:pt x="0" y="4763"/>
                </a:lnTo>
                <a:lnTo>
                  <a:pt x="0" y="3367"/>
                </a:lnTo>
                <a:lnTo>
                  <a:pt x="239" y="3367"/>
                </a:lnTo>
                <a:lnTo>
                  <a:pt x="239" y="4207"/>
                </a:lnTo>
                <a:close/>
                <a:moveTo>
                  <a:pt x="3072" y="4267"/>
                </a:moveTo>
                <a:lnTo>
                  <a:pt x="2423" y="3755"/>
                </a:lnTo>
                <a:lnTo>
                  <a:pt x="2423" y="4247"/>
                </a:lnTo>
                <a:lnTo>
                  <a:pt x="2423" y="4259"/>
                </a:lnTo>
                <a:lnTo>
                  <a:pt x="2422" y="4268"/>
                </a:lnTo>
                <a:lnTo>
                  <a:pt x="2419" y="4279"/>
                </a:lnTo>
                <a:lnTo>
                  <a:pt x="2416" y="4286"/>
                </a:lnTo>
                <a:lnTo>
                  <a:pt x="2412" y="4294"/>
                </a:lnTo>
                <a:lnTo>
                  <a:pt x="2406" y="4300"/>
                </a:lnTo>
                <a:lnTo>
                  <a:pt x="2400" y="4304"/>
                </a:lnTo>
                <a:lnTo>
                  <a:pt x="2394" y="4309"/>
                </a:lnTo>
                <a:lnTo>
                  <a:pt x="2386" y="4312"/>
                </a:lnTo>
                <a:lnTo>
                  <a:pt x="2379" y="4313"/>
                </a:lnTo>
                <a:lnTo>
                  <a:pt x="2371" y="4313"/>
                </a:lnTo>
                <a:lnTo>
                  <a:pt x="2362" y="4312"/>
                </a:lnTo>
                <a:lnTo>
                  <a:pt x="2353" y="4310"/>
                </a:lnTo>
                <a:lnTo>
                  <a:pt x="2346" y="4306"/>
                </a:lnTo>
                <a:lnTo>
                  <a:pt x="2337" y="4301"/>
                </a:lnTo>
                <a:lnTo>
                  <a:pt x="2326" y="4295"/>
                </a:lnTo>
                <a:lnTo>
                  <a:pt x="1643" y="3755"/>
                </a:lnTo>
                <a:lnTo>
                  <a:pt x="1643" y="4247"/>
                </a:lnTo>
                <a:lnTo>
                  <a:pt x="1643" y="4259"/>
                </a:lnTo>
                <a:lnTo>
                  <a:pt x="1642" y="4268"/>
                </a:lnTo>
                <a:lnTo>
                  <a:pt x="1639" y="4279"/>
                </a:lnTo>
                <a:lnTo>
                  <a:pt x="1636" y="4286"/>
                </a:lnTo>
                <a:lnTo>
                  <a:pt x="1631" y="4294"/>
                </a:lnTo>
                <a:lnTo>
                  <a:pt x="1625" y="4300"/>
                </a:lnTo>
                <a:lnTo>
                  <a:pt x="1619" y="4304"/>
                </a:lnTo>
                <a:lnTo>
                  <a:pt x="1613" y="4309"/>
                </a:lnTo>
                <a:lnTo>
                  <a:pt x="1606" y="4312"/>
                </a:lnTo>
                <a:lnTo>
                  <a:pt x="1598" y="4313"/>
                </a:lnTo>
                <a:lnTo>
                  <a:pt x="1591" y="4313"/>
                </a:lnTo>
                <a:lnTo>
                  <a:pt x="1582" y="4312"/>
                </a:lnTo>
                <a:lnTo>
                  <a:pt x="1573" y="4310"/>
                </a:lnTo>
                <a:lnTo>
                  <a:pt x="1565" y="4306"/>
                </a:lnTo>
                <a:lnTo>
                  <a:pt x="1556" y="4301"/>
                </a:lnTo>
                <a:lnTo>
                  <a:pt x="1546" y="4295"/>
                </a:lnTo>
                <a:lnTo>
                  <a:pt x="866" y="3755"/>
                </a:lnTo>
                <a:lnTo>
                  <a:pt x="866" y="4249"/>
                </a:lnTo>
                <a:lnTo>
                  <a:pt x="864" y="4265"/>
                </a:lnTo>
                <a:lnTo>
                  <a:pt x="860" y="4282"/>
                </a:lnTo>
                <a:lnTo>
                  <a:pt x="854" y="4294"/>
                </a:lnTo>
                <a:lnTo>
                  <a:pt x="845" y="4306"/>
                </a:lnTo>
                <a:lnTo>
                  <a:pt x="836" y="4315"/>
                </a:lnTo>
                <a:lnTo>
                  <a:pt x="824" y="4320"/>
                </a:lnTo>
                <a:lnTo>
                  <a:pt x="812" y="4325"/>
                </a:lnTo>
                <a:lnTo>
                  <a:pt x="800" y="4326"/>
                </a:lnTo>
                <a:lnTo>
                  <a:pt x="239" y="4326"/>
                </a:lnTo>
                <a:lnTo>
                  <a:pt x="239" y="4524"/>
                </a:lnTo>
                <a:lnTo>
                  <a:pt x="244" y="4524"/>
                </a:lnTo>
                <a:lnTo>
                  <a:pt x="3300" y="4524"/>
                </a:lnTo>
                <a:lnTo>
                  <a:pt x="3300" y="4267"/>
                </a:lnTo>
                <a:lnTo>
                  <a:pt x="3072" y="4267"/>
                </a:lnTo>
                <a:close/>
                <a:moveTo>
                  <a:pt x="5255" y="2624"/>
                </a:moveTo>
                <a:lnTo>
                  <a:pt x="5313" y="873"/>
                </a:lnTo>
                <a:lnTo>
                  <a:pt x="5580" y="873"/>
                </a:lnTo>
                <a:lnTo>
                  <a:pt x="5636" y="2624"/>
                </a:lnTo>
                <a:lnTo>
                  <a:pt x="5255" y="2624"/>
                </a:lnTo>
                <a:close/>
                <a:moveTo>
                  <a:pt x="5429" y="993"/>
                </a:moveTo>
                <a:lnTo>
                  <a:pt x="5384" y="2392"/>
                </a:lnTo>
                <a:lnTo>
                  <a:pt x="5505" y="2271"/>
                </a:lnTo>
                <a:lnTo>
                  <a:pt x="5463" y="993"/>
                </a:lnTo>
                <a:lnTo>
                  <a:pt x="5429" y="993"/>
                </a:lnTo>
                <a:close/>
                <a:moveTo>
                  <a:pt x="5769" y="2927"/>
                </a:moveTo>
                <a:lnTo>
                  <a:pt x="5858" y="2927"/>
                </a:lnTo>
                <a:lnTo>
                  <a:pt x="5858" y="3240"/>
                </a:lnTo>
                <a:lnTo>
                  <a:pt x="6058" y="3240"/>
                </a:lnTo>
                <a:lnTo>
                  <a:pt x="6058" y="4763"/>
                </a:lnTo>
                <a:lnTo>
                  <a:pt x="4424" y="4763"/>
                </a:lnTo>
                <a:lnTo>
                  <a:pt x="4424" y="3240"/>
                </a:lnTo>
                <a:lnTo>
                  <a:pt x="4994" y="3240"/>
                </a:lnTo>
                <a:lnTo>
                  <a:pt x="4994" y="2927"/>
                </a:lnTo>
                <a:lnTo>
                  <a:pt x="5101" y="2927"/>
                </a:lnTo>
                <a:lnTo>
                  <a:pt x="5101" y="2743"/>
                </a:lnTo>
                <a:lnTo>
                  <a:pt x="5769" y="2743"/>
                </a:lnTo>
                <a:lnTo>
                  <a:pt x="5769" y="2927"/>
                </a:lnTo>
                <a:close/>
                <a:moveTo>
                  <a:pt x="5340" y="3166"/>
                </a:moveTo>
                <a:lnTo>
                  <a:pt x="5233" y="3166"/>
                </a:lnTo>
                <a:lnTo>
                  <a:pt x="5233" y="3479"/>
                </a:lnTo>
                <a:lnTo>
                  <a:pt x="4663" y="3479"/>
                </a:lnTo>
                <a:lnTo>
                  <a:pt x="4663" y="4524"/>
                </a:lnTo>
                <a:lnTo>
                  <a:pt x="5819" y="4524"/>
                </a:lnTo>
                <a:lnTo>
                  <a:pt x="5819" y="3479"/>
                </a:lnTo>
                <a:lnTo>
                  <a:pt x="5618" y="3479"/>
                </a:lnTo>
                <a:lnTo>
                  <a:pt x="5618" y="3166"/>
                </a:lnTo>
                <a:lnTo>
                  <a:pt x="5529" y="3166"/>
                </a:lnTo>
                <a:lnTo>
                  <a:pt x="5529" y="2982"/>
                </a:lnTo>
                <a:lnTo>
                  <a:pt x="5340" y="2982"/>
                </a:lnTo>
                <a:lnTo>
                  <a:pt x="5340" y="3166"/>
                </a:lnTo>
                <a:close/>
                <a:moveTo>
                  <a:pt x="4838" y="4069"/>
                </a:moveTo>
                <a:lnTo>
                  <a:pt x="5233" y="4069"/>
                </a:lnTo>
                <a:lnTo>
                  <a:pt x="5233" y="4189"/>
                </a:lnTo>
                <a:lnTo>
                  <a:pt x="4838" y="4189"/>
                </a:lnTo>
                <a:lnTo>
                  <a:pt x="4838" y="4069"/>
                </a:lnTo>
                <a:close/>
                <a:moveTo>
                  <a:pt x="4838" y="3651"/>
                </a:moveTo>
                <a:lnTo>
                  <a:pt x="5233" y="3651"/>
                </a:lnTo>
                <a:lnTo>
                  <a:pt x="5233" y="3770"/>
                </a:lnTo>
                <a:lnTo>
                  <a:pt x="4838" y="3770"/>
                </a:lnTo>
                <a:lnTo>
                  <a:pt x="4838" y="3651"/>
                </a:lnTo>
                <a:close/>
                <a:moveTo>
                  <a:pt x="4838" y="3860"/>
                </a:moveTo>
                <a:lnTo>
                  <a:pt x="5233" y="3860"/>
                </a:lnTo>
                <a:lnTo>
                  <a:pt x="5233" y="3980"/>
                </a:lnTo>
                <a:lnTo>
                  <a:pt x="4838" y="3980"/>
                </a:lnTo>
                <a:lnTo>
                  <a:pt x="4838" y="3860"/>
                </a:lnTo>
                <a:close/>
                <a:moveTo>
                  <a:pt x="1547" y="993"/>
                </a:moveTo>
                <a:lnTo>
                  <a:pt x="1503" y="2392"/>
                </a:lnTo>
                <a:lnTo>
                  <a:pt x="1624" y="2271"/>
                </a:lnTo>
                <a:lnTo>
                  <a:pt x="1582" y="993"/>
                </a:lnTo>
                <a:lnTo>
                  <a:pt x="1547" y="993"/>
                </a:lnTo>
                <a:close/>
                <a:moveTo>
                  <a:pt x="1375" y="2624"/>
                </a:moveTo>
                <a:lnTo>
                  <a:pt x="1432" y="873"/>
                </a:lnTo>
                <a:lnTo>
                  <a:pt x="1698" y="873"/>
                </a:lnTo>
                <a:lnTo>
                  <a:pt x="1755" y="2624"/>
                </a:lnTo>
                <a:lnTo>
                  <a:pt x="1375" y="2624"/>
                </a:lnTo>
                <a:close/>
                <a:moveTo>
                  <a:pt x="1015" y="993"/>
                </a:moveTo>
                <a:lnTo>
                  <a:pt x="970" y="2392"/>
                </a:lnTo>
                <a:lnTo>
                  <a:pt x="1091" y="2271"/>
                </a:lnTo>
                <a:lnTo>
                  <a:pt x="1050" y="993"/>
                </a:lnTo>
                <a:lnTo>
                  <a:pt x="1015" y="993"/>
                </a:lnTo>
                <a:close/>
                <a:moveTo>
                  <a:pt x="843" y="2624"/>
                </a:moveTo>
                <a:lnTo>
                  <a:pt x="900" y="873"/>
                </a:lnTo>
                <a:lnTo>
                  <a:pt x="1166" y="873"/>
                </a:lnTo>
                <a:lnTo>
                  <a:pt x="1223" y="2624"/>
                </a:lnTo>
                <a:lnTo>
                  <a:pt x="843" y="26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lIns="68668" tIns="34334" rIns="68668" bIns="34334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4" name="Graphic 381">
            <a:extLst>
              <a:ext uri="{FF2B5EF4-FFF2-40B4-BE49-F238E27FC236}">
                <a16:creationId xmlns:a16="http://schemas.microsoft.com/office/drawing/2014/main" id="{26B6EE1C-231A-A00D-DFEE-E90092A67F2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6881" y="2766397"/>
            <a:ext cx="431341" cy="431341"/>
          </a:xfrm>
          <a:prstGeom prst="rect">
            <a:avLst/>
          </a:prstGeom>
        </p:spPr>
      </p:pic>
      <p:pic>
        <p:nvPicPr>
          <p:cNvPr id="76" name="Grafik 75" descr="Zug mit einfarbiger Füllung">
            <a:extLst>
              <a:ext uri="{FF2B5EF4-FFF2-40B4-BE49-F238E27FC236}">
                <a16:creationId xmlns:a16="http://schemas.microsoft.com/office/drawing/2014/main" id="{D3CF9333-457C-6090-00A0-70BE2EC86F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09176" y="4349273"/>
            <a:ext cx="360001" cy="284647"/>
          </a:xfrm>
          <a:prstGeom prst="rect">
            <a:avLst/>
          </a:prstGeom>
        </p:spPr>
      </p:pic>
      <p:pic>
        <p:nvPicPr>
          <p:cNvPr id="78" name="Grafik 77" descr="Fracht mit einfarbiger Füllung">
            <a:extLst>
              <a:ext uri="{FF2B5EF4-FFF2-40B4-BE49-F238E27FC236}">
                <a16:creationId xmlns:a16="http://schemas.microsoft.com/office/drawing/2014/main" id="{1AA0CE9F-212A-40EB-BA2D-1EE7C58A07F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84862" y="4798454"/>
            <a:ext cx="455668" cy="385211"/>
          </a:xfrm>
          <a:prstGeom prst="rect">
            <a:avLst/>
          </a:prstGeom>
        </p:spPr>
      </p:pic>
      <p:pic>
        <p:nvPicPr>
          <p:cNvPr id="83" name="Grafik 82">
            <a:extLst>
              <a:ext uri="{FF2B5EF4-FFF2-40B4-BE49-F238E27FC236}">
                <a16:creationId xmlns:a16="http://schemas.microsoft.com/office/drawing/2014/main" id="{376ADA73-53C0-3A8D-2E92-7E709841662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grayscl/>
          </a:blip>
          <a:srcRect b="9316"/>
          <a:stretch/>
        </p:blipFill>
        <p:spPr>
          <a:xfrm>
            <a:off x="1267595" y="4399866"/>
            <a:ext cx="516561" cy="439613"/>
          </a:xfrm>
          <a:prstGeom prst="rect">
            <a:avLst/>
          </a:prstGeom>
        </p:spPr>
      </p:pic>
      <p:pic>
        <p:nvPicPr>
          <p:cNvPr id="87" name="Grafik 86" descr="Wasserkraft mit einfarbiger Füllung">
            <a:extLst>
              <a:ext uri="{FF2B5EF4-FFF2-40B4-BE49-F238E27FC236}">
                <a16:creationId xmlns:a16="http://schemas.microsoft.com/office/drawing/2014/main" id="{66B128DF-6577-B0A5-F93A-30AD422C773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72523" y="3544815"/>
            <a:ext cx="374831" cy="377277"/>
          </a:xfrm>
          <a:prstGeom prst="rect">
            <a:avLst/>
          </a:prstGeom>
        </p:spPr>
      </p:pic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A20FBD6F-BCEE-A16E-AE0D-49C38E5CD3C7}"/>
              </a:ext>
            </a:extLst>
          </p:cNvPr>
          <p:cNvGrpSpPr/>
          <p:nvPr/>
        </p:nvGrpSpPr>
        <p:grpSpPr>
          <a:xfrm>
            <a:off x="1234839" y="5331043"/>
            <a:ext cx="615283" cy="354205"/>
            <a:chOff x="1382122" y="5394455"/>
            <a:chExt cx="608426" cy="366465"/>
          </a:xfrm>
        </p:grpSpPr>
        <p:pic>
          <p:nvPicPr>
            <p:cNvPr id="82" name="Grafik 81" descr="Silo mit einfarbiger Füllung">
              <a:extLst>
                <a:ext uri="{FF2B5EF4-FFF2-40B4-BE49-F238E27FC236}">
                  <a16:creationId xmlns:a16="http://schemas.microsoft.com/office/drawing/2014/main" id="{5833457A-52A0-C231-EADA-6D1CEDBB3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flipH="1">
              <a:off x="1623573" y="5394455"/>
              <a:ext cx="366975" cy="366465"/>
            </a:xfrm>
            <a:prstGeom prst="rect">
              <a:avLst/>
            </a:prstGeom>
          </p:spPr>
        </p:pic>
        <p:grpSp>
          <p:nvGrpSpPr>
            <p:cNvPr id="101" name="Gruppieren 100">
              <a:extLst>
                <a:ext uri="{FF2B5EF4-FFF2-40B4-BE49-F238E27FC236}">
                  <a16:creationId xmlns:a16="http://schemas.microsoft.com/office/drawing/2014/main" id="{9EDD8CEB-47C0-64CD-25B3-C540F7A26CEF}"/>
                </a:ext>
              </a:extLst>
            </p:cNvPr>
            <p:cNvGrpSpPr/>
            <p:nvPr/>
          </p:nvGrpSpPr>
          <p:grpSpPr>
            <a:xfrm>
              <a:off x="1382122" y="5474701"/>
              <a:ext cx="241451" cy="216379"/>
              <a:chOff x="1786747" y="4318304"/>
              <a:chExt cx="1098758" cy="990311"/>
            </a:xfrm>
          </p:grpSpPr>
          <p:sp>
            <p:nvSpPr>
              <p:cNvPr id="115" name="Ellipse 114">
                <a:extLst>
                  <a:ext uri="{FF2B5EF4-FFF2-40B4-BE49-F238E27FC236}">
                    <a16:creationId xmlns:a16="http://schemas.microsoft.com/office/drawing/2014/main" id="{0E63776A-EF69-DCF1-6AAC-1D56EE12A9D3}"/>
                  </a:ext>
                </a:extLst>
              </p:cNvPr>
              <p:cNvSpPr/>
              <p:nvPr/>
            </p:nvSpPr>
            <p:spPr>
              <a:xfrm>
                <a:off x="1799465" y="4358214"/>
                <a:ext cx="914399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6675" cap="flat" cmpd="sng" algn="ctr">
                <a:solidFill>
                  <a:srgbClr val="63636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6" name="Gruppieren 115">
                <a:extLst>
                  <a:ext uri="{FF2B5EF4-FFF2-40B4-BE49-F238E27FC236}">
                    <a16:creationId xmlns:a16="http://schemas.microsoft.com/office/drawing/2014/main" id="{442832F4-EA91-31D0-4D09-68AB820CE1A8}"/>
                  </a:ext>
                </a:extLst>
              </p:cNvPr>
              <p:cNvGrpSpPr/>
              <p:nvPr/>
            </p:nvGrpSpPr>
            <p:grpSpPr>
              <a:xfrm>
                <a:off x="2188153" y="4431228"/>
                <a:ext cx="183605" cy="735811"/>
                <a:chOff x="2937722" y="5441385"/>
                <a:chExt cx="249970" cy="827794"/>
              </a:xfrm>
            </p:grpSpPr>
            <p:cxnSp>
              <p:nvCxnSpPr>
                <p:cNvPr id="125" name="Gerader Verbinder 124">
                  <a:extLst>
                    <a:ext uri="{FF2B5EF4-FFF2-40B4-BE49-F238E27FC236}">
                      <a16:creationId xmlns:a16="http://schemas.microsoft.com/office/drawing/2014/main" id="{81D4EFB9-2EBB-88EB-8D8B-6954AA1A32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8281" y="5441385"/>
                  <a:ext cx="0" cy="82779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6" name="Gerader Verbinder 125">
                  <a:extLst>
                    <a:ext uri="{FF2B5EF4-FFF2-40B4-BE49-F238E27FC236}">
                      <a16:creationId xmlns:a16="http://schemas.microsoft.com/office/drawing/2014/main" id="{B984CF31-C603-28F1-2FBA-251E018301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3896" y="5441390"/>
                  <a:ext cx="0" cy="82778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7" name="Gerader Verbinder 126">
                  <a:extLst>
                    <a:ext uri="{FF2B5EF4-FFF2-40B4-BE49-F238E27FC236}">
                      <a16:creationId xmlns:a16="http://schemas.microsoft.com/office/drawing/2014/main" id="{BF470FB5-4CC4-B9D1-E7F5-523F6030E1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8282" y="5575111"/>
                  <a:ext cx="24561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8" name="Gerader Verbinder 127">
                  <a:extLst>
                    <a:ext uri="{FF2B5EF4-FFF2-40B4-BE49-F238E27FC236}">
                      <a16:creationId xmlns:a16="http://schemas.microsoft.com/office/drawing/2014/main" id="{B9AD5820-22D1-20F5-5317-56F68AC6C7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7723" y="5741159"/>
                  <a:ext cx="24561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9" name="Gerader Verbinder 128">
                  <a:extLst>
                    <a:ext uri="{FF2B5EF4-FFF2-40B4-BE49-F238E27FC236}">
                      <a16:creationId xmlns:a16="http://schemas.microsoft.com/office/drawing/2014/main" id="{E55B272B-54BE-1A8F-9451-FC313FF3B3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7722" y="5869135"/>
                  <a:ext cx="24561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30" name="Gerader Verbinder 129">
                  <a:extLst>
                    <a:ext uri="{FF2B5EF4-FFF2-40B4-BE49-F238E27FC236}">
                      <a16:creationId xmlns:a16="http://schemas.microsoft.com/office/drawing/2014/main" id="{D0E5083D-A3E0-71CA-3E5B-8A46EB3BB9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7722" y="6061881"/>
                  <a:ext cx="24561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31" name="Gerader Verbinder 130">
                  <a:extLst>
                    <a:ext uri="{FF2B5EF4-FFF2-40B4-BE49-F238E27FC236}">
                      <a16:creationId xmlns:a16="http://schemas.microsoft.com/office/drawing/2014/main" id="{F307A6E2-56D9-4759-5C7C-F24F11A22F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42077" y="6197849"/>
                  <a:ext cx="24561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117" name="Zylinder 116">
                <a:extLst>
                  <a:ext uri="{FF2B5EF4-FFF2-40B4-BE49-F238E27FC236}">
                    <a16:creationId xmlns:a16="http://schemas.microsoft.com/office/drawing/2014/main" id="{1CAC98FF-0C3B-6999-CB88-ECBCEC9ED5B6}"/>
                  </a:ext>
                </a:extLst>
              </p:cNvPr>
              <p:cNvSpPr/>
              <p:nvPr/>
            </p:nvSpPr>
            <p:spPr>
              <a:xfrm rot="5400000">
                <a:off x="2463863" y="4481927"/>
                <a:ext cx="113921" cy="729362"/>
              </a:xfrm>
              <a:prstGeom prst="can">
                <a:avLst/>
              </a:prstGeom>
              <a:solidFill>
                <a:srgbClr val="636363"/>
              </a:solidFill>
              <a:ln w="9525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Rechteck: abgerundete Ecken 117">
                <a:extLst>
                  <a:ext uri="{FF2B5EF4-FFF2-40B4-BE49-F238E27FC236}">
                    <a16:creationId xmlns:a16="http://schemas.microsoft.com/office/drawing/2014/main" id="{CF4B7238-6D15-5588-FABD-7EB4D67EBACF}"/>
                  </a:ext>
                </a:extLst>
              </p:cNvPr>
              <p:cNvSpPr/>
              <p:nvPr/>
            </p:nvSpPr>
            <p:spPr>
              <a:xfrm>
                <a:off x="2250004" y="4318304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Rechteck: abgerundete Ecken 118">
                <a:extLst>
                  <a:ext uri="{FF2B5EF4-FFF2-40B4-BE49-F238E27FC236}">
                    <a16:creationId xmlns:a16="http://schemas.microsoft.com/office/drawing/2014/main" id="{CBDFEC91-CA4B-8F8E-B106-D19230923EAC}"/>
                  </a:ext>
                </a:extLst>
              </p:cNvPr>
              <p:cNvSpPr/>
              <p:nvPr/>
            </p:nvSpPr>
            <p:spPr>
              <a:xfrm rot="3510721">
                <a:off x="2627374" y="4517891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Rechteck: abgerundete Ecken 119">
                <a:extLst>
                  <a:ext uri="{FF2B5EF4-FFF2-40B4-BE49-F238E27FC236}">
                    <a16:creationId xmlns:a16="http://schemas.microsoft.com/office/drawing/2014/main" id="{F5EA47C3-D1BD-A65C-99F6-11516ED1A791}"/>
                  </a:ext>
                </a:extLst>
              </p:cNvPr>
              <p:cNvSpPr/>
              <p:nvPr/>
            </p:nvSpPr>
            <p:spPr>
              <a:xfrm rot="18662290">
                <a:off x="2573216" y="5099755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Rechteck: abgerundete Ecken 120">
                <a:extLst>
                  <a:ext uri="{FF2B5EF4-FFF2-40B4-BE49-F238E27FC236}">
                    <a16:creationId xmlns:a16="http://schemas.microsoft.com/office/drawing/2014/main" id="{477485DA-ED82-6C2B-1E09-B04089424A64}"/>
                  </a:ext>
                </a:extLst>
              </p:cNvPr>
              <p:cNvSpPr/>
              <p:nvPr/>
            </p:nvSpPr>
            <p:spPr>
              <a:xfrm>
                <a:off x="2256663" y="5236615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Rechteck: abgerundete Ecken 121">
                <a:extLst>
                  <a:ext uri="{FF2B5EF4-FFF2-40B4-BE49-F238E27FC236}">
                    <a16:creationId xmlns:a16="http://schemas.microsoft.com/office/drawing/2014/main" id="{207315E3-C27B-EE17-8746-868501AEE549}"/>
                  </a:ext>
                </a:extLst>
              </p:cNvPr>
              <p:cNvSpPr/>
              <p:nvPr/>
            </p:nvSpPr>
            <p:spPr>
              <a:xfrm rot="18454362">
                <a:off x="1873981" y="4516366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Rechteck: abgerundete Ecken 122">
                <a:extLst>
                  <a:ext uri="{FF2B5EF4-FFF2-40B4-BE49-F238E27FC236}">
                    <a16:creationId xmlns:a16="http://schemas.microsoft.com/office/drawing/2014/main" id="{B651B265-2DAB-2851-6DE1-9D328C312A11}"/>
                  </a:ext>
                </a:extLst>
              </p:cNvPr>
              <p:cNvSpPr/>
              <p:nvPr/>
            </p:nvSpPr>
            <p:spPr>
              <a:xfrm rot="5400000">
                <a:off x="1795747" y="4825718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Rechteck: abgerundete Ecken 123">
                <a:extLst>
                  <a:ext uri="{FF2B5EF4-FFF2-40B4-BE49-F238E27FC236}">
                    <a16:creationId xmlns:a16="http://schemas.microsoft.com/office/drawing/2014/main" id="{2B81D6C0-2413-7CD8-4F69-11E7C7B2ADAC}"/>
                  </a:ext>
                </a:extLst>
              </p:cNvPr>
              <p:cNvSpPr/>
              <p:nvPr/>
            </p:nvSpPr>
            <p:spPr>
              <a:xfrm rot="2515064">
                <a:off x="1932384" y="5098930"/>
                <a:ext cx="54000" cy="72000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6" name="Textfeld 135">
            <a:extLst>
              <a:ext uri="{FF2B5EF4-FFF2-40B4-BE49-F238E27FC236}">
                <a16:creationId xmlns:a16="http://schemas.microsoft.com/office/drawing/2014/main" id="{EB1A8834-5E1F-8CF8-93ED-2BC9FF6F6C5B}"/>
              </a:ext>
            </a:extLst>
          </p:cNvPr>
          <p:cNvSpPr txBox="1"/>
          <p:nvPr/>
        </p:nvSpPr>
        <p:spPr>
          <a:xfrm>
            <a:off x="1060791" y="5699484"/>
            <a:ext cx="965008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Biogas/ Klärgas</a:t>
            </a:r>
          </a:p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(BHKW)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04438947-0FBB-EF01-34DC-0E7101C82D1E}"/>
              </a:ext>
            </a:extLst>
          </p:cNvPr>
          <p:cNvSpPr txBox="1"/>
          <p:nvPr/>
        </p:nvSpPr>
        <p:spPr>
          <a:xfrm>
            <a:off x="1306815" y="4894632"/>
            <a:ext cx="415178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MHKW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87A31E69-B158-6F83-D218-6DF435BB2A3C}"/>
              </a:ext>
            </a:extLst>
          </p:cNvPr>
          <p:cNvSpPr txBox="1"/>
          <p:nvPr/>
        </p:nvSpPr>
        <p:spPr>
          <a:xfrm>
            <a:off x="1040051" y="3968477"/>
            <a:ext cx="1021113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Wasserkraftwerk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8DFA47A5-74A6-73F2-3887-D58196DAD105}"/>
              </a:ext>
            </a:extLst>
          </p:cNvPr>
          <p:cNvSpPr txBox="1"/>
          <p:nvPr/>
        </p:nvSpPr>
        <p:spPr>
          <a:xfrm>
            <a:off x="942717" y="3025207"/>
            <a:ext cx="1239122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Wind- &amp; PV-Anlagen</a:t>
            </a: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8790F278-252B-DB7A-0909-7DA6F0CBE869}"/>
              </a:ext>
            </a:extLst>
          </p:cNvPr>
          <p:cNvSpPr txBox="1"/>
          <p:nvPr/>
        </p:nvSpPr>
        <p:spPr>
          <a:xfrm>
            <a:off x="1062671" y="2097640"/>
            <a:ext cx="1033937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Netzstrom (grün)</a:t>
            </a:r>
          </a:p>
        </p:txBody>
      </p:sp>
      <p:sp>
        <p:nvSpPr>
          <p:cNvPr id="146" name="Rechteck: abgerundete Ecken 145">
            <a:extLst>
              <a:ext uri="{FF2B5EF4-FFF2-40B4-BE49-F238E27FC236}">
                <a16:creationId xmlns:a16="http://schemas.microsoft.com/office/drawing/2014/main" id="{4B9F7F45-DA55-58FF-0D3C-A9FB94584009}"/>
              </a:ext>
            </a:extLst>
          </p:cNvPr>
          <p:cNvSpPr/>
          <p:nvPr/>
        </p:nvSpPr>
        <p:spPr>
          <a:xfrm>
            <a:off x="2855640" y="1340768"/>
            <a:ext cx="1933486" cy="5041137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7" name="Rechteck: abgerundete Ecken 146">
            <a:extLst>
              <a:ext uri="{FF2B5EF4-FFF2-40B4-BE49-F238E27FC236}">
                <a16:creationId xmlns:a16="http://schemas.microsoft.com/office/drawing/2014/main" id="{0C8B0DDC-1BAB-62A0-D814-895043236149}"/>
              </a:ext>
            </a:extLst>
          </p:cNvPr>
          <p:cNvSpPr/>
          <p:nvPr/>
        </p:nvSpPr>
        <p:spPr>
          <a:xfrm>
            <a:off x="5113509" y="1340768"/>
            <a:ext cx="1933486" cy="401751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8" name="Rechteck: abgerundete Ecken 147">
            <a:extLst>
              <a:ext uri="{FF2B5EF4-FFF2-40B4-BE49-F238E27FC236}">
                <a16:creationId xmlns:a16="http://schemas.microsoft.com/office/drawing/2014/main" id="{C297F8A1-2C5A-5FAE-EAE5-9CD28CC081D9}"/>
              </a:ext>
            </a:extLst>
          </p:cNvPr>
          <p:cNvSpPr/>
          <p:nvPr/>
        </p:nvSpPr>
        <p:spPr>
          <a:xfrm>
            <a:off x="9604077" y="1339544"/>
            <a:ext cx="1933486" cy="4018734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9" name="Rechteck: abgerundete Ecken 148">
            <a:extLst>
              <a:ext uri="{FF2B5EF4-FFF2-40B4-BE49-F238E27FC236}">
                <a16:creationId xmlns:a16="http://schemas.microsoft.com/office/drawing/2014/main" id="{23F71BDE-08D7-1751-9F1F-9DB0185F3845}"/>
              </a:ext>
            </a:extLst>
          </p:cNvPr>
          <p:cNvSpPr/>
          <p:nvPr/>
        </p:nvSpPr>
        <p:spPr>
          <a:xfrm>
            <a:off x="5105719" y="5517662"/>
            <a:ext cx="4185070" cy="85325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0" name="Rechteck: abgerundete Ecken 149">
            <a:extLst>
              <a:ext uri="{FF2B5EF4-FFF2-40B4-BE49-F238E27FC236}">
                <a16:creationId xmlns:a16="http://schemas.microsoft.com/office/drawing/2014/main" id="{6F1B4E28-1534-3FBF-6ABD-5B1DAD17D082}"/>
              </a:ext>
            </a:extLst>
          </p:cNvPr>
          <p:cNvSpPr/>
          <p:nvPr/>
        </p:nvSpPr>
        <p:spPr>
          <a:xfrm>
            <a:off x="9604076" y="5527867"/>
            <a:ext cx="1933485" cy="85403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4" name="Grafik 153" descr="Stadt mit einfarbiger Füllung">
            <a:extLst>
              <a:ext uri="{FF2B5EF4-FFF2-40B4-BE49-F238E27FC236}">
                <a16:creationId xmlns:a16="http://schemas.microsoft.com/office/drawing/2014/main" id="{5AE4B588-52F0-6FA9-E992-4A8F09232C6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939059" y="5685248"/>
            <a:ext cx="370665" cy="370665"/>
          </a:xfrm>
          <a:prstGeom prst="rect">
            <a:avLst/>
          </a:prstGeom>
        </p:spPr>
      </p:pic>
      <p:sp>
        <p:nvSpPr>
          <p:cNvPr id="157" name="Freeform 8">
            <a:extLst>
              <a:ext uri="{FF2B5EF4-FFF2-40B4-BE49-F238E27FC236}">
                <a16:creationId xmlns:a16="http://schemas.microsoft.com/office/drawing/2014/main" id="{621DE141-8D5F-D895-568C-2CB9B9831EC3}"/>
              </a:ext>
            </a:extLst>
          </p:cNvPr>
          <p:cNvSpPr>
            <a:spLocks noEditPoints="1"/>
          </p:cNvSpPr>
          <p:nvPr/>
        </p:nvSpPr>
        <p:spPr bwMode="auto">
          <a:xfrm>
            <a:off x="10478089" y="5682487"/>
            <a:ext cx="301743" cy="327875"/>
          </a:xfrm>
          <a:custGeom>
            <a:avLst/>
            <a:gdLst>
              <a:gd name="T0" fmla="*/ 1389 w 1456"/>
              <a:gd name="T1" fmla="*/ 958 h 1804"/>
              <a:gd name="T2" fmla="*/ 1359 w 1456"/>
              <a:gd name="T3" fmla="*/ 0 h 1804"/>
              <a:gd name="T4" fmla="*/ 1204 w 1456"/>
              <a:gd name="T5" fmla="*/ 0 h 1804"/>
              <a:gd name="T6" fmla="*/ 1168 w 1456"/>
              <a:gd name="T7" fmla="*/ 958 h 1804"/>
              <a:gd name="T8" fmla="*/ 1072 w 1456"/>
              <a:gd name="T9" fmla="*/ 958 h 1804"/>
              <a:gd name="T10" fmla="*/ 1072 w 1456"/>
              <a:gd name="T11" fmla="*/ 813 h 1804"/>
              <a:gd name="T12" fmla="*/ 822 w 1456"/>
              <a:gd name="T13" fmla="*/ 947 h 1804"/>
              <a:gd name="T14" fmla="*/ 822 w 1456"/>
              <a:gd name="T15" fmla="*/ 804 h 1804"/>
              <a:gd name="T16" fmla="*/ 568 w 1456"/>
              <a:gd name="T17" fmla="*/ 939 h 1804"/>
              <a:gd name="T18" fmla="*/ 568 w 1456"/>
              <a:gd name="T19" fmla="*/ 813 h 1804"/>
              <a:gd name="T20" fmla="*/ 319 w 1456"/>
              <a:gd name="T21" fmla="*/ 947 h 1804"/>
              <a:gd name="T22" fmla="*/ 319 w 1456"/>
              <a:gd name="T23" fmla="*/ 804 h 1804"/>
              <a:gd name="T24" fmla="*/ 0 w 1456"/>
              <a:gd name="T25" fmla="*/ 973 h 1804"/>
              <a:gd name="T26" fmla="*/ 0 w 1456"/>
              <a:gd name="T27" fmla="*/ 1804 h 1804"/>
              <a:gd name="T28" fmla="*/ 834 w 1456"/>
              <a:gd name="T29" fmla="*/ 1804 h 1804"/>
              <a:gd name="T30" fmla="*/ 834 w 1456"/>
              <a:gd name="T31" fmla="*/ 1574 h 1804"/>
              <a:gd name="T32" fmla="*/ 1268 w 1456"/>
              <a:gd name="T33" fmla="*/ 1574 h 1804"/>
              <a:gd name="T34" fmla="*/ 1268 w 1456"/>
              <a:gd name="T35" fmla="*/ 1804 h 1804"/>
              <a:gd name="T36" fmla="*/ 1456 w 1456"/>
              <a:gd name="T37" fmla="*/ 1804 h 1804"/>
              <a:gd name="T38" fmla="*/ 1456 w 1456"/>
              <a:gd name="T39" fmla="*/ 958 h 1804"/>
              <a:gd name="T40" fmla="*/ 1389 w 1456"/>
              <a:gd name="T41" fmla="*/ 958 h 1804"/>
              <a:gd name="T42" fmla="*/ 120 w 1456"/>
              <a:gd name="T43" fmla="*/ 1087 h 1804"/>
              <a:gd name="T44" fmla="*/ 340 w 1456"/>
              <a:gd name="T45" fmla="*/ 1087 h 1804"/>
              <a:gd name="T46" fmla="*/ 340 w 1456"/>
              <a:gd name="T47" fmla="*/ 1230 h 1804"/>
              <a:gd name="T48" fmla="*/ 120 w 1456"/>
              <a:gd name="T49" fmla="*/ 1230 h 1804"/>
              <a:gd name="T50" fmla="*/ 120 w 1456"/>
              <a:gd name="T51" fmla="*/ 1087 h 1804"/>
              <a:gd name="T52" fmla="*/ 563 w 1456"/>
              <a:gd name="T53" fmla="*/ 1684 h 1804"/>
              <a:gd name="T54" fmla="*/ 329 w 1456"/>
              <a:gd name="T55" fmla="*/ 1679 h 1804"/>
              <a:gd name="T56" fmla="*/ 291 w 1456"/>
              <a:gd name="T57" fmla="*/ 1721 h 1804"/>
              <a:gd name="T58" fmla="*/ 197 w 1456"/>
              <a:gd name="T59" fmla="*/ 1726 h 1804"/>
              <a:gd name="T60" fmla="*/ 303 w 1456"/>
              <a:gd name="T61" fmla="*/ 1653 h 1804"/>
              <a:gd name="T62" fmla="*/ 368 w 1456"/>
              <a:gd name="T63" fmla="*/ 1458 h 1804"/>
              <a:gd name="T64" fmla="*/ 655 w 1456"/>
              <a:gd name="T65" fmla="*/ 1329 h 1804"/>
              <a:gd name="T66" fmla="*/ 563 w 1456"/>
              <a:gd name="T67" fmla="*/ 1684 h 1804"/>
              <a:gd name="T68" fmla="*/ 662 w 1456"/>
              <a:gd name="T69" fmla="*/ 1230 h 1804"/>
              <a:gd name="T70" fmla="*/ 442 w 1456"/>
              <a:gd name="T71" fmla="*/ 1230 h 1804"/>
              <a:gd name="T72" fmla="*/ 442 w 1456"/>
              <a:gd name="T73" fmla="*/ 1087 h 1804"/>
              <a:gd name="T74" fmla="*/ 662 w 1456"/>
              <a:gd name="T75" fmla="*/ 1087 h 1804"/>
              <a:gd name="T76" fmla="*/ 662 w 1456"/>
              <a:gd name="T77" fmla="*/ 1230 h 1804"/>
              <a:gd name="T78" fmla="*/ 984 w 1456"/>
              <a:gd name="T79" fmla="*/ 1230 h 1804"/>
              <a:gd name="T80" fmla="*/ 764 w 1456"/>
              <a:gd name="T81" fmla="*/ 1230 h 1804"/>
              <a:gd name="T82" fmla="*/ 764 w 1456"/>
              <a:gd name="T83" fmla="*/ 1087 h 1804"/>
              <a:gd name="T84" fmla="*/ 984 w 1456"/>
              <a:gd name="T85" fmla="*/ 1087 h 1804"/>
              <a:gd name="T86" fmla="*/ 984 w 1456"/>
              <a:gd name="T87" fmla="*/ 1230 h 1804"/>
              <a:gd name="T88" fmla="*/ 1306 w 1456"/>
              <a:gd name="T89" fmla="*/ 1230 h 1804"/>
              <a:gd name="T90" fmla="*/ 1086 w 1456"/>
              <a:gd name="T91" fmla="*/ 1230 h 1804"/>
              <a:gd name="T92" fmla="*/ 1086 w 1456"/>
              <a:gd name="T93" fmla="*/ 1087 h 1804"/>
              <a:gd name="T94" fmla="*/ 1306 w 1456"/>
              <a:gd name="T95" fmla="*/ 1087 h 1804"/>
              <a:gd name="T96" fmla="*/ 1306 w 1456"/>
              <a:gd name="T97" fmla="*/ 123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56" h="1804">
                <a:moveTo>
                  <a:pt x="1389" y="958"/>
                </a:moveTo>
                <a:cubicBezTo>
                  <a:pt x="1359" y="0"/>
                  <a:pt x="1359" y="0"/>
                  <a:pt x="1359" y="0"/>
                </a:cubicBezTo>
                <a:cubicBezTo>
                  <a:pt x="1204" y="0"/>
                  <a:pt x="1204" y="0"/>
                  <a:pt x="1204" y="0"/>
                </a:cubicBezTo>
                <a:cubicBezTo>
                  <a:pt x="1168" y="958"/>
                  <a:pt x="1168" y="958"/>
                  <a:pt x="1168" y="958"/>
                </a:cubicBezTo>
                <a:cubicBezTo>
                  <a:pt x="1072" y="958"/>
                  <a:pt x="1072" y="958"/>
                  <a:pt x="1072" y="958"/>
                </a:cubicBezTo>
                <a:cubicBezTo>
                  <a:pt x="1072" y="813"/>
                  <a:pt x="1072" y="813"/>
                  <a:pt x="1072" y="813"/>
                </a:cubicBezTo>
                <a:cubicBezTo>
                  <a:pt x="822" y="947"/>
                  <a:pt x="822" y="947"/>
                  <a:pt x="822" y="947"/>
                </a:cubicBezTo>
                <a:cubicBezTo>
                  <a:pt x="822" y="804"/>
                  <a:pt x="822" y="804"/>
                  <a:pt x="822" y="804"/>
                </a:cubicBezTo>
                <a:cubicBezTo>
                  <a:pt x="568" y="939"/>
                  <a:pt x="568" y="939"/>
                  <a:pt x="568" y="939"/>
                </a:cubicBezTo>
                <a:cubicBezTo>
                  <a:pt x="568" y="813"/>
                  <a:pt x="568" y="813"/>
                  <a:pt x="568" y="813"/>
                </a:cubicBezTo>
                <a:cubicBezTo>
                  <a:pt x="319" y="947"/>
                  <a:pt x="319" y="947"/>
                  <a:pt x="319" y="947"/>
                </a:cubicBezTo>
                <a:cubicBezTo>
                  <a:pt x="319" y="804"/>
                  <a:pt x="319" y="804"/>
                  <a:pt x="319" y="804"/>
                </a:cubicBezTo>
                <a:cubicBezTo>
                  <a:pt x="0" y="973"/>
                  <a:pt x="0" y="973"/>
                  <a:pt x="0" y="973"/>
                </a:cubicBezTo>
                <a:cubicBezTo>
                  <a:pt x="0" y="1804"/>
                  <a:pt x="0" y="1804"/>
                  <a:pt x="0" y="1804"/>
                </a:cubicBezTo>
                <a:cubicBezTo>
                  <a:pt x="834" y="1804"/>
                  <a:pt x="834" y="1804"/>
                  <a:pt x="834" y="1804"/>
                </a:cubicBezTo>
                <a:cubicBezTo>
                  <a:pt x="834" y="1574"/>
                  <a:pt x="834" y="1574"/>
                  <a:pt x="834" y="1574"/>
                </a:cubicBezTo>
                <a:cubicBezTo>
                  <a:pt x="1268" y="1574"/>
                  <a:pt x="1268" y="1574"/>
                  <a:pt x="1268" y="1574"/>
                </a:cubicBezTo>
                <a:cubicBezTo>
                  <a:pt x="1268" y="1804"/>
                  <a:pt x="1268" y="1804"/>
                  <a:pt x="1268" y="1804"/>
                </a:cubicBezTo>
                <a:cubicBezTo>
                  <a:pt x="1456" y="1804"/>
                  <a:pt x="1456" y="1804"/>
                  <a:pt x="1456" y="1804"/>
                </a:cubicBezTo>
                <a:cubicBezTo>
                  <a:pt x="1456" y="958"/>
                  <a:pt x="1456" y="958"/>
                  <a:pt x="1456" y="958"/>
                </a:cubicBezTo>
                <a:lnTo>
                  <a:pt x="1389" y="958"/>
                </a:lnTo>
                <a:close/>
                <a:moveTo>
                  <a:pt x="120" y="1087"/>
                </a:moveTo>
                <a:cubicBezTo>
                  <a:pt x="340" y="1087"/>
                  <a:pt x="340" y="1087"/>
                  <a:pt x="340" y="1087"/>
                </a:cubicBezTo>
                <a:cubicBezTo>
                  <a:pt x="340" y="1230"/>
                  <a:pt x="340" y="1230"/>
                  <a:pt x="340" y="1230"/>
                </a:cubicBezTo>
                <a:cubicBezTo>
                  <a:pt x="120" y="1230"/>
                  <a:pt x="120" y="1230"/>
                  <a:pt x="120" y="1230"/>
                </a:cubicBezTo>
                <a:lnTo>
                  <a:pt x="120" y="1087"/>
                </a:lnTo>
                <a:close/>
                <a:moveTo>
                  <a:pt x="563" y="1684"/>
                </a:moveTo>
                <a:cubicBezTo>
                  <a:pt x="477" y="1770"/>
                  <a:pt x="385" y="1728"/>
                  <a:pt x="329" y="1679"/>
                </a:cubicBezTo>
                <a:cubicBezTo>
                  <a:pt x="306" y="1704"/>
                  <a:pt x="291" y="1721"/>
                  <a:pt x="291" y="1721"/>
                </a:cubicBezTo>
                <a:cubicBezTo>
                  <a:pt x="197" y="1726"/>
                  <a:pt x="197" y="1726"/>
                  <a:pt x="197" y="1726"/>
                </a:cubicBezTo>
                <a:cubicBezTo>
                  <a:pt x="197" y="1726"/>
                  <a:pt x="240" y="1700"/>
                  <a:pt x="303" y="1653"/>
                </a:cubicBezTo>
                <a:cubicBezTo>
                  <a:pt x="255" y="1597"/>
                  <a:pt x="248" y="1471"/>
                  <a:pt x="368" y="1458"/>
                </a:cubicBezTo>
                <a:cubicBezTo>
                  <a:pt x="655" y="1427"/>
                  <a:pt x="655" y="1329"/>
                  <a:pt x="655" y="1329"/>
                </a:cubicBezTo>
                <a:cubicBezTo>
                  <a:pt x="655" y="1329"/>
                  <a:pt x="657" y="1591"/>
                  <a:pt x="563" y="1684"/>
                </a:cubicBezTo>
                <a:close/>
                <a:moveTo>
                  <a:pt x="662" y="1230"/>
                </a:moveTo>
                <a:cubicBezTo>
                  <a:pt x="442" y="1230"/>
                  <a:pt x="442" y="1230"/>
                  <a:pt x="442" y="1230"/>
                </a:cubicBezTo>
                <a:cubicBezTo>
                  <a:pt x="442" y="1087"/>
                  <a:pt x="442" y="1087"/>
                  <a:pt x="442" y="1087"/>
                </a:cubicBezTo>
                <a:cubicBezTo>
                  <a:pt x="662" y="1087"/>
                  <a:pt x="662" y="1087"/>
                  <a:pt x="662" y="1087"/>
                </a:cubicBezTo>
                <a:lnTo>
                  <a:pt x="662" y="1230"/>
                </a:lnTo>
                <a:close/>
                <a:moveTo>
                  <a:pt x="984" y="1230"/>
                </a:moveTo>
                <a:cubicBezTo>
                  <a:pt x="764" y="1230"/>
                  <a:pt x="764" y="1230"/>
                  <a:pt x="764" y="1230"/>
                </a:cubicBezTo>
                <a:cubicBezTo>
                  <a:pt x="764" y="1087"/>
                  <a:pt x="764" y="1087"/>
                  <a:pt x="764" y="1087"/>
                </a:cubicBezTo>
                <a:cubicBezTo>
                  <a:pt x="984" y="1087"/>
                  <a:pt x="984" y="1087"/>
                  <a:pt x="984" y="1087"/>
                </a:cubicBezTo>
                <a:lnTo>
                  <a:pt x="984" y="1230"/>
                </a:lnTo>
                <a:close/>
                <a:moveTo>
                  <a:pt x="1306" y="1230"/>
                </a:moveTo>
                <a:cubicBezTo>
                  <a:pt x="1086" y="1230"/>
                  <a:pt x="1086" y="1230"/>
                  <a:pt x="1086" y="1230"/>
                </a:cubicBezTo>
                <a:cubicBezTo>
                  <a:pt x="1086" y="1087"/>
                  <a:pt x="1086" y="1087"/>
                  <a:pt x="1086" y="1087"/>
                </a:cubicBezTo>
                <a:cubicBezTo>
                  <a:pt x="1306" y="1087"/>
                  <a:pt x="1306" y="1087"/>
                  <a:pt x="1306" y="1087"/>
                </a:cubicBezTo>
                <a:lnTo>
                  <a:pt x="1306" y="12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58" name="Graphic 75800">
            <a:extLst>
              <a:ext uri="{FF2B5EF4-FFF2-40B4-BE49-F238E27FC236}">
                <a16:creationId xmlns:a16="http://schemas.microsoft.com/office/drawing/2014/main" id="{BC6FD662-1906-0326-7345-FCEEAD773E0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256881" y="1484497"/>
            <a:ext cx="387075" cy="387075"/>
          </a:xfrm>
          <a:prstGeom prst="rect">
            <a:avLst/>
          </a:prstGeom>
        </p:spPr>
      </p:pic>
      <p:sp>
        <p:nvSpPr>
          <p:cNvPr id="161" name="Freeform 74">
            <a:extLst>
              <a:ext uri="{FF2B5EF4-FFF2-40B4-BE49-F238E27FC236}">
                <a16:creationId xmlns:a16="http://schemas.microsoft.com/office/drawing/2014/main" id="{C59BE547-6528-EB2D-94AB-E0D113DB20F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60830" y="3891273"/>
            <a:ext cx="342271" cy="326328"/>
          </a:xfrm>
          <a:custGeom>
            <a:avLst/>
            <a:gdLst>
              <a:gd name="T0" fmla="*/ 2147483647 w 4068"/>
              <a:gd name="T1" fmla="*/ 2147483647 h 4763"/>
              <a:gd name="T2" fmla="*/ 2147483647 w 4068"/>
              <a:gd name="T3" fmla="*/ 2147483647 h 4763"/>
              <a:gd name="T4" fmla="*/ 2147483647 w 4068"/>
              <a:gd name="T5" fmla="*/ 2147483647 h 4763"/>
              <a:gd name="T6" fmla="*/ 2147483647 w 4068"/>
              <a:gd name="T7" fmla="*/ 2147483647 h 4763"/>
              <a:gd name="T8" fmla="*/ 2147483647 w 4068"/>
              <a:gd name="T9" fmla="*/ 2147483647 h 4763"/>
              <a:gd name="T10" fmla="*/ 2147483647 w 4068"/>
              <a:gd name="T11" fmla="*/ 2147483647 h 4763"/>
              <a:gd name="T12" fmla="*/ 0 w 4068"/>
              <a:gd name="T13" fmla="*/ 2147483647 h 4763"/>
              <a:gd name="T14" fmla="*/ 2147483647 w 4068"/>
              <a:gd name="T15" fmla="*/ 2147483647 h 4763"/>
              <a:gd name="T16" fmla="*/ 2147483647 w 4068"/>
              <a:gd name="T17" fmla="*/ 2147483647 h 4763"/>
              <a:gd name="T18" fmla="*/ 2147483647 w 4068"/>
              <a:gd name="T19" fmla="*/ 2147483647 h 4763"/>
              <a:gd name="T20" fmla="*/ 2147483647 w 4068"/>
              <a:gd name="T21" fmla="*/ 2147483647 h 4763"/>
              <a:gd name="T22" fmla="*/ 2147483647 w 4068"/>
              <a:gd name="T23" fmla="*/ 2147483647 h 4763"/>
              <a:gd name="T24" fmla="*/ 2147483647 w 4068"/>
              <a:gd name="T25" fmla="*/ 2147483647 h 4763"/>
              <a:gd name="T26" fmla="*/ 2147483647 w 4068"/>
              <a:gd name="T27" fmla="*/ 2147483647 h 4763"/>
              <a:gd name="T28" fmla="*/ 2147483647 w 4068"/>
              <a:gd name="T29" fmla="*/ 2147483647 h 4763"/>
              <a:gd name="T30" fmla="*/ 2147483647 w 4068"/>
              <a:gd name="T31" fmla="*/ 2147483647 h 4763"/>
              <a:gd name="T32" fmla="*/ 2147483647 w 4068"/>
              <a:gd name="T33" fmla="*/ 2147483647 h 4763"/>
              <a:gd name="T34" fmla="*/ 2147483647 w 4068"/>
              <a:gd name="T35" fmla="*/ 2147483647 h 4763"/>
              <a:gd name="T36" fmla="*/ 2147483647 w 4068"/>
              <a:gd name="T37" fmla="*/ 2147483647 h 4763"/>
              <a:gd name="T38" fmla="*/ 2147483647 w 4068"/>
              <a:gd name="T39" fmla="*/ 2147483647 h 4763"/>
              <a:gd name="T40" fmla="*/ 2147483647 w 4068"/>
              <a:gd name="T41" fmla="*/ 2147483647 h 4763"/>
              <a:gd name="T42" fmla="*/ 2147483647 w 4068"/>
              <a:gd name="T43" fmla="*/ 2147483647 h 4763"/>
              <a:gd name="T44" fmla="*/ 2147483647 w 4068"/>
              <a:gd name="T45" fmla="*/ 2147483647 h 4763"/>
              <a:gd name="T46" fmla="*/ 2147483647 w 4068"/>
              <a:gd name="T47" fmla="*/ 2147483647 h 4763"/>
              <a:gd name="T48" fmla="*/ 2147483647 w 4068"/>
              <a:gd name="T49" fmla="*/ 2147483647 h 4763"/>
              <a:gd name="T50" fmla="*/ 2147483647 w 4068"/>
              <a:gd name="T51" fmla="*/ 2147483647 h 4763"/>
              <a:gd name="T52" fmla="*/ 2147483647 w 4068"/>
              <a:gd name="T53" fmla="*/ 2147483647 h 4763"/>
              <a:gd name="T54" fmla="*/ 2147483647 w 4068"/>
              <a:gd name="T55" fmla="*/ 2147483647 h 4763"/>
              <a:gd name="T56" fmla="*/ 2147483647 w 4068"/>
              <a:gd name="T57" fmla="*/ 2147483647 h 4763"/>
              <a:gd name="T58" fmla="*/ 2147483647 w 4068"/>
              <a:gd name="T59" fmla="*/ 2147483647 h 4763"/>
              <a:gd name="T60" fmla="*/ 2147483647 w 4068"/>
              <a:gd name="T61" fmla="*/ 2147483647 h 4763"/>
              <a:gd name="T62" fmla="*/ 2147483647 w 4068"/>
              <a:gd name="T63" fmla="*/ 2147483647 h 4763"/>
              <a:gd name="T64" fmla="*/ 2147483647 w 4068"/>
              <a:gd name="T65" fmla="*/ 2147483647 h 4763"/>
              <a:gd name="T66" fmla="*/ 2147483647 w 4068"/>
              <a:gd name="T67" fmla="*/ 2147483647 h 4763"/>
              <a:gd name="T68" fmla="*/ 2147483647 w 4068"/>
              <a:gd name="T69" fmla="*/ 2147483647 h 4763"/>
              <a:gd name="T70" fmla="*/ 2147483647 w 4068"/>
              <a:gd name="T71" fmla="*/ 2147483647 h 4763"/>
              <a:gd name="T72" fmla="*/ 2147483647 w 4068"/>
              <a:gd name="T73" fmla="*/ 2147483647 h 4763"/>
              <a:gd name="T74" fmla="*/ 2147483647 w 4068"/>
              <a:gd name="T75" fmla="*/ 2147483647 h 4763"/>
              <a:gd name="T76" fmla="*/ 2147483647 w 4068"/>
              <a:gd name="T77" fmla="*/ 2147483647 h 4763"/>
              <a:gd name="T78" fmla="*/ 2147483647 w 4068"/>
              <a:gd name="T79" fmla="*/ 2147483647 h 4763"/>
              <a:gd name="T80" fmla="*/ 2147483647 w 4068"/>
              <a:gd name="T81" fmla="*/ 2147483647 h 4763"/>
              <a:gd name="T82" fmla="*/ 2147483647 w 4068"/>
              <a:gd name="T83" fmla="*/ 2147483647 h 4763"/>
              <a:gd name="T84" fmla="*/ 2147483647 w 4068"/>
              <a:gd name="T85" fmla="*/ 2147483647 h 4763"/>
              <a:gd name="T86" fmla="*/ 2147483647 w 4068"/>
              <a:gd name="T87" fmla="*/ 2147483647 h 4763"/>
              <a:gd name="T88" fmla="*/ 2147483647 w 4068"/>
              <a:gd name="T89" fmla="*/ 2147483647 h 4763"/>
              <a:gd name="T90" fmla="*/ 2147483647 w 4068"/>
              <a:gd name="T91" fmla="*/ 2147483647 h 4763"/>
              <a:gd name="T92" fmla="*/ 2147483647 w 4068"/>
              <a:gd name="T93" fmla="*/ 2147483647 h 4763"/>
              <a:gd name="T94" fmla="*/ 2147483647 w 4068"/>
              <a:gd name="T95" fmla="*/ 2147483647 h 4763"/>
              <a:gd name="T96" fmla="*/ 2147483647 w 4068"/>
              <a:gd name="T97" fmla="*/ 2147483647 h 4763"/>
              <a:gd name="T98" fmla="*/ 2147483647 w 4068"/>
              <a:gd name="T99" fmla="*/ 2147483647 h 4763"/>
              <a:gd name="T100" fmla="*/ 2147483647 w 4068"/>
              <a:gd name="T101" fmla="*/ 2147483647 h 4763"/>
              <a:gd name="T102" fmla="*/ 2147483647 w 4068"/>
              <a:gd name="T103" fmla="*/ 2147483647 h 4763"/>
              <a:gd name="T104" fmla="*/ 2147483647 w 4068"/>
              <a:gd name="T105" fmla="*/ 2147483647 h 4763"/>
              <a:gd name="T106" fmla="*/ 2147483647 w 4068"/>
              <a:gd name="T107" fmla="*/ 2147483647 h 4763"/>
              <a:gd name="T108" fmla="*/ 2147483647 w 4068"/>
              <a:gd name="T109" fmla="*/ 2147483647 h 4763"/>
              <a:gd name="T110" fmla="*/ 2147483647 w 4068"/>
              <a:gd name="T111" fmla="*/ 2147483647 h 4763"/>
              <a:gd name="T112" fmla="*/ 2147483647 w 4068"/>
              <a:gd name="T113" fmla="*/ 2147483647 h 4763"/>
              <a:gd name="T114" fmla="*/ 2147483647 w 4068"/>
              <a:gd name="T115" fmla="*/ 2147483647 h 4763"/>
              <a:gd name="T116" fmla="*/ 2147483647 w 4068"/>
              <a:gd name="T117" fmla="*/ 2147483647 h 4763"/>
              <a:gd name="T118" fmla="*/ 2147483647 w 4068"/>
              <a:gd name="T119" fmla="*/ 2147483647 h 4763"/>
              <a:gd name="T120" fmla="*/ 2147483647 w 4068"/>
              <a:gd name="T121" fmla="*/ 2147483647 h 4763"/>
              <a:gd name="T122" fmla="*/ 2147483647 w 4068"/>
              <a:gd name="T123" fmla="*/ 2147483647 h 4763"/>
              <a:gd name="T124" fmla="*/ 2147483647 w 4068"/>
              <a:gd name="T125" fmla="*/ 2147483647 h 47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68"/>
              <a:gd name="T190" fmla="*/ 0 h 4763"/>
              <a:gd name="T191" fmla="*/ 4068 w 4068"/>
              <a:gd name="T192" fmla="*/ 4763 h 47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68" h="4763">
                <a:moveTo>
                  <a:pt x="3921" y="975"/>
                </a:moveTo>
                <a:lnTo>
                  <a:pt x="3921" y="975"/>
                </a:lnTo>
                <a:lnTo>
                  <a:pt x="3899" y="955"/>
                </a:lnTo>
                <a:lnTo>
                  <a:pt x="3876" y="937"/>
                </a:lnTo>
                <a:lnTo>
                  <a:pt x="3853" y="920"/>
                </a:lnTo>
                <a:lnTo>
                  <a:pt x="3830" y="906"/>
                </a:lnTo>
                <a:lnTo>
                  <a:pt x="3806" y="892"/>
                </a:lnTo>
                <a:lnTo>
                  <a:pt x="3781" y="881"/>
                </a:lnTo>
                <a:lnTo>
                  <a:pt x="3755" y="871"/>
                </a:lnTo>
                <a:lnTo>
                  <a:pt x="3729" y="862"/>
                </a:lnTo>
                <a:lnTo>
                  <a:pt x="3703" y="854"/>
                </a:lnTo>
                <a:lnTo>
                  <a:pt x="3677" y="848"/>
                </a:lnTo>
                <a:lnTo>
                  <a:pt x="3623" y="837"/>
                </a:lnTo>
                <a:lnTo>
                  <a:pt x="3570" y="829"/>
                </a:lnTo>
                <a:lnTo>
                  <a:pt x="3516" y="823"/>
                </a:lnTo>
                <a:lnTo>
                  <a:pt x="1139" y="579"/>
                </a:lnTo>
                <a:lnTo>
                  <a:pt x="1599" y="254"/>
                </a:lnTo>
                <a:lnTo>
                  <a:pt x="1614" y="242"/>
                </a:lnTo>
                <a:lnTo>
                  <a:pt x="1628" y="230"/>
                </a:lnTo>
                <a:lnTo>
                  <a:pt x="1640" y="218"/>
                </a:lnTo>
                <a:lnTo>
                  <a:pt x="1649" y="204"/>
                </a:lnTo>
                <a:lnTo>
                  <a:pt x="1658" y="192"/>
                </a:lnTo>
                <a:lnTo>
                  <a:pt x="1663" y="179"/>
                </a:lnTo>
                <a:lnTo>
                  <a:pt x="1668" y="166"/>
                </a:lnTo>
                <a:lnTo>
                  <a:pt x="1671" y="153"/>
                </a:lnTo>
                <a:lnTo>
                  <a:pt x="1672" y="141"/>
                </a:lnTo>
                <a:lnTo>
                  <a:pt x="1671" y="129"/>
                </a:lnTo>
                <a:lnTo>
                  <a:pt x="1669" y="117"/>
                </a:lnTo>
                <a:lnTo>
                  <a:pt x="1666" y="104"/>
                </a:lnTo>
                <a:lnTo>
                  <a:pt x="1662" y="94"/>
                </a:lnTo>
                <a:lnTo>
                  <a:pt x="1657" y="81"/>
                </a:lnTo>
                <a:lnTo>
                  <a:pt x="1649" y="71"/>
                </a:lnTo>
                <a:lnTo>
                  <a:pt x="1642" y="61"/>
                </a:lnTo>
                <a:lnTo>
                  <a:pt x="1634" y="52"/>
                </a:lnTo>
                <a:lnTo>
                  <a:pt x="1623" y="43"/>
                </a:lnTo>
                <a:lnTo>
                  <a:pt x="1612" y="34"/>
                </a:lnTo>
                <a:lnTo>
                  <a:pt x="1602" y="26"/>
                </a:lnTo>
                <a:lnTo>
                  <a:pt x="1591" y="20"/>
                </a:lnTo>
                <a:lnTo>
                  <a:pt x="1579" y="14"/>
                </a:lnTo>
                <a:lnTo>
                  <a:pt x="1565" y="9"/>
                </a:lnTo>
                <a:lnTo>
                  <a:pt x="1553" y="5"/>
                </a:lnTo>
                <a:lnTo>
                  <a:pt x="1539" y="3"/>
                </a:lnTo>
                <a:lnTo>
                  <a:pt x="1525" y="0"/>
                </a:lnTo>
                <a:lnTo>
                  <a:pt x="1511" y="0"/>
                </a:lnTo>
                <a:lnTo>
                  <a:pt x="1498" y="0"/>
                </a:lnTo>
                <a:lnTo>
                  <a:pt x="1484" y="2"/>
                </a:lnTo>
                <a:lnTo>
                  <a:pt x="1470" y="5"/>
                </a:lnTo>
                <a:lnTo>
                  <a:pt x="1456" y="9"/>
                </a:lnTo>
                <a:lnTo>
                  <a:pt x="1442" y="14"/>
                </a:lnTo>
                <a:lnTo>
                  <a:pt x="307" y="550"/>
                </a:lnTo>
                <a:lnTo>
                  <a:pt x="285" y="558"/>
                </a:lnTo>
                <a:lnTo>
                  <a:pt x="265" y="567"/>
                </a:lnTo>
                <a:lnTo>
                  <a:pt x="245" y="576"/>
                </a:lnTo>
                <a:lnTo>
                  <a:pt x="227" y="586"/>
                </a:lnTo>
                <a:lnTo>
                  <a:pt x="208" y="596"/>
                </a:lnTo>
                <a:lnTo>
                  <a:pt x="190" y="609"/>
                </a:lnTo>
                <a:lnTo>
                  <a:pt x="175" y="619"/>
                </a:lnTo>
                <a:lnTo>
                  <a:pt x="158" y="632"/>
                </a:lnTo>
                <a:lnTo>
                  <a:pt x="129" y="659"/>
                </a:lnTo>
                <a:lnTo>
                  <a:pt x="103" y="687"/>
                </a:lnTo>
                <a:lnTo>
                  <a:pt x="80" y="717"/>
                </a:lnTo>
                <a:lnTo>
                  <a:pt x="58" y="750"/>
                </a:lnTo>
                <a:lnTo>
                  <a:pt x="41" y="783"/>
                </a:lnTo>
                <a:lnTo>
                  <a:pt x="28" y="817"/>
                </a:lnTo>
                <a:lnTo>
                  <a:pt x="15" y="854"/>
                </a:lnTo>
                <a:lnTo>
                  <a:pt x="8" y="891"/>
                </a:lnTo>
                <a:lnTo>
                  <a:pt x="3" y="927"/>
                </a:lnTo>
                <a:lnTo>
                  <a:pt x="0" y="966"/>
                </a:lnTo>
                <a:lnTo>
                  <a:pt x="2" y="1004"/>
                </a:lnTo>
                <a:lnTo>
                  <a:pt x="6" y="1042"/>
                </a:lnTo>
                <a:lnTo>
                  <a:pt x="12" y="1079"/>
                </a:lnTo>
                <a:lnTo>
                  <a:pt x="23" y="1118"/>
                </a:lnTo>
                <a:lnTo>
                  <a:pt x="37" y="1154"/>
                </a:lnTo>
                <a:lnTo>
                  <a:pt x="52" y="1191"/>
                </a:lnTo>
                <a:lnTo>
                  <a:pt x="72" y="1226"/>
                </a:lnTo>
                <a:lnTo>
                  <a:pt x="95" y="1260"/>
                </a:lnTo>
                <a:lnTo>
                  <a:pt x="121" y="1294"/>
                </a:lnTo>
                <a:lnTo>
                  <a:pt x="149" y="1325"/>
                </a:lnTo>
                <a:lnTo>
                  <a:pt x="181" y="1355"/>
                </a:lnTo>
                <a:lnTo>
                  <a:pt x="216" y="1383"/>
                </a:lnTo>
                <a:lnTo>
                  <a:pt x="254" y="1407"/>
                </a:lnTo>
                <a:lnTo>
                  <a:pt x="274" y="1420"/>
                </a:lnTo>
                <a:lnTo>
                  <a:pt x="294" y="1430"/>
                </a:lnTo>
                <a:lnTo>
                  <a:pt x="317" y="1441"/>
                </a:lnTo>
                <a:lnTo>
                  <a:pt x="339" y="1452"/>
                </a:lnTo>
                <a:lnTo>
                  <a:pt x="362" y="1461"/>
                </a:lnTo>
                <a:lnTo>
                  <a:pt x="386" y="1469"/>
                </a:lnTo>
                <a:lnTo>
                  <a:pt x="411" y="1478"/>
                </a:lnTo>
                <a:lnTo>
                  <a:pt x="437" y="1484"/>
                </a:lnTo>
                <a:lnTo>
                  <a:pt x="463" y="1490"/>
                </a:lnTo>
                <a:lnTo>
                  <a:pt x="490" y="1496"/>
                </a:lnTo>
                <a:lnTo>
                  <a:pt x="2275" y="1823"/>
                </a:lnTo>
                <a:lnTo>
                  <a:pt x="518" y="3442"/>
                </a:lnTo>
                <a:lnTo>
                  <a:pt x="490" y="3469"/>
                </a:lnTo>
                <a:lnTo>
                  <a:pt x="463" y="3500"/>
                </a:lnTo>
                <a:lnTo>
                  <a:pt x="438" y="3530"/>
                </a:lnTo>
                <a:lnTo>
                  <a:pt x="415" y="3561"/>
                </a:lnTo>
                <a:lnTo>
                  <a:pt x="394" y="3593"/>
                </a:lnTo>
                <a:lnTo>
                  <a:pt x="374" y="3627"/>
                </a:lnTo>
                <a:lnTo>
                  <a:pt x="356" y="3661"/>
                </a:lnTo>
                <a:lnTo>
                  <a:pt x="339" y="3695"/>
                </a:lnTo>
                <a:lnTo>
                  <a:pt x="325" y="3730"/>
                </a:lnTo>
                <a:lnTo>
                  <a:pt x="311" y="3767"/>
                </a:lnTo>
                <a:lnTo>
                  <a:pt x="300" y="3802"/>
                </a:lnTo>
                <a:lnTo>
                  <a:pt x="291" y="3839"/>
                </a:lnTo>
                <a:lnTo>
                  <a:pt x="284" y="3875"/>
                </a:lnTo>
                <a:lnTo>
                  <a:pt x="277" y="3912"/>
                </a:lnTo>
                <a:lnTo>
                  <a:pt x="274" y="3949"/>
                </a:lnTo>
                <a:lnTo>
                  <a:pt x="271" y="3986"/>
                </a:lnTo>
                <a:lnTo>
                  <a:pt x="271" y="4024"/>
                </a:lnTo>
                <a:lnTo>
                  <a:pt x="273" y="4061"/>
                </a:lnTo>
                <a:lnTo>
                  <a:pt x="276" y="4098"/>
                </a:lnTo>
                <a:lnTo>
                  <a:pt x="282" y="4136"/>
                </a:lnTo>
                <a:lnTo>
                  <a:pt x="288" y="4173"/>
                </a:lnTo>
                <a:lnTo>
                  <a:pt x="297" y="4208"/>
                </a:lnTo>
                <a:lnTo>
                  <a:pt x="308" y="4245"/>
                </a:lnTo>
                <a:lnTo>
                  <a:pt x="322" y="4280"/>
                </a:lnTo>
                <a:lnTo>
                  <a:pt x="336" y="4315"/>
                </a:lnTo>
                <a:lnTo>
                  <a:pt x="353" y="4351"/>
                </a:lnTo>
                <a:lnTo>
                  <a:pt x="371" y="4384"/>
                </a:lnTo>
                <a:lnTo>
                  <a:pt x="391" y="4418"/>
                </a:lnTo>
                <a:lnTo>
                  <a:pt x="414" y="4450"/>
                </a:lnTo>
                <a:lnTo>
                  <a:pt x="438" y="4482"/>
                </a:lnTo>
                <a:lnTo>
                  <a:pt x="464" y="4513"/>
                </a:lnTo>
                <a:lnTo>
                  <a:pt x="494" y="4544"/>
                </a:lnTo>
                <a:lnTo>
                  <a:pt x="523" y="4570"/>
                </a:lnTo>
                <a:lnTo>
                  <a:pt x="552" y="4596"/>
                </a:lnTo>
                <a:lnTo>
                  <a:pt x="582" y="4619"/>
                </a:lnTo>
                <a:lnTo>
                  <a:pt x="613" y="4640"/>
                </a:lnTo>
                <a:lnTo>
                  <a:pt x="647" y="4660"/>
                </a:lnTo>
                <a:lnTo>
                  <a:pt x="679" y="4679"/>
                </a:lnTo>
                <a:lnTo>
                  <a:pt x="714" y="4696"/>
                </a:lnTo>
                <a:lnTo>
                  <a:pt x="748" y="4709"/>
                </a:lnTo>
                <a:lnTo>
                  <a:pt x="783" y="4723"/>
                </a:lnTo>
                <a:lnTo>
                  <a:pt x="820" y="4734"/>
                </a:lnTo>
                <a:lnTo>
                  <a:pt x="855" y="4743"/>
                </a:lnTo>
                <a:lnTo>
                  <a:pt x="892" y="4751"/>
                </a:lnTo>
                <a:lnTo>
                  <a:pt x="929" y="4757"/>
                </a:lnTo>
                <a:lnTo>
                  <a:pt x="966" y="4760"/>
                </a:lnTo>
                <a:lnTo>
                  <a:pt x="1004" y="4763"/>
                </a:lnTo>
                <a:lnTo>
                  <a:pt x="1041" y="4763"/>
                </a:lnTo>
                <a:lnTo>
                  <a:pt x="1078" y="4761"/>
                </a:lnTo>
                <a:lnTo>
                  <a:pt x="1116" y="4758"/>
                </a:lnTo>
                <a:lnTo>
                  <a:pt x="1153" y="4754"/>
                </a:lnTo>
                <a:lnTo>
                  <a:pt x="1189" y="4748"/>
                </a:lnTo>
                <a:lnTo>
                  <a:pt x="1226" y="4740"/>
                </a:lnTo>
                <a:lnTo>
                  <a:pt x="1261" y="4729"/>
                </a:lnTo>
                <a:lnTo>
                  <a:pt x="1297" y="4719"/>
                </a:lnTo>
                <a:lnTo>
                  <a:pt x="1332" y="4705"/>
                </a:lnTo>
                <a:lnTo>
                  <a:pt x="1367" y="4689"/>
                </a:lnTo>
                <a:lnTo>
                  <a:pt x="1401" y="4673"/>
                </a:lnTo>
                <a:lnTo>
                  <a:pt x="1435" y="4654"/>
                </a:lnTo>
                <a:lnTo>
                  <a:pt x="1467" y="4634"/>
                </a:lnTo>
                <a:lnTo>
                  <a:pt x="1499" y="4613"/>
                </a:lnTo>
                <a:lnTo>
                  <a:pt x="1528" y="4588"/>
                </a:lnTo>
                <a:lnTo>
                  <a:pt x="1559" y="4564"/>
                </a:lnTo>
                <a:lnTo>
                  <a:pt x="1586" y="4536"/>
                </a:lnTo>
                <a:lnTo>
                  <a:pt x="3619" y="2068"/>
                </a:lnTo>
                <a:lnTo>
                  <a:pt x="3625" y="2070"/>
                </a:lnTo>
                <a:lnTo>
                  <a:pt x="3627" y="2060"/>
                </a:lnTo>
                <a:lnTo>
                  <a:pt x="3933" y="1688"/>
                </a:lnTo>
                <a:lnTo>
                  <a:pt x="3948" y="1668"/>
                </a:lnTo>
                <a:lnTo>
                  <a:pt x="3964" y="1648"/>
                </a:lnTo>
                <a:lnTo>
                  <a:pt x="3978" y="1627"/>
                </a:lnTo>
                <a:lnTo>
                  <a:pt x="3990" y="1605"/>
                </a:lnTo>
                <a:lnTo>
                  <a:pt x="4002" y="1584"/>
                </a:lnTo>
                <a:lnTo>
                  <a:pt x="4013" y="1562"/>
                </a:lnTo>
                <a:lnTo>
                  <a:pt x="4024" y="1539"/>
                </a:lnTo>
                <a:lnTo>
                  <a:pt x="4033" y="1518"/>
                </a:lnTo>
                <a:lnTo>
                  <a:pt x="4040" y="1495"/>
                </a:lnTo>
                <a:lnTo>
                  <a:pt x="4048" y="1472"/>
                </a:lnTo>
                <a:lnTo>
                  <a:pt x="4054" y="1447"/>
                </a:lnTo>
                <a:lnTo>
                  <a:pt x="4059" y="1424"/>
                </a:lnTo>
                <a:lnTo>
                  <a:pt x="4062" y="1401"/>
                </a:lnTo>
                <a:lnTo>
                  <a:pt x="4065" y="1377"/>
                </a:lnTo>
                <a:lnTo>
                  <a:pt x="4068" y="1354"/>
                </a:lnTo>
                <a:lnTo>
                  <a:pt x="4068" y="1329"/>
                </a:lnTo>
                <a:lnTo>
                  <a:pt x="4068" y="1306"/>
                </a:lnTo>
                <a:lnTo>
                  <a:pt x="4066" y="1282"/>
                </a:lnTo>
                <a:lnTo>
                  <a:pt x="4063" y="1259"/>
                </a:lnTo>
                <a:lnTo>
                  <a:pt x="4060" y="1236"/>
                </a:lnTo>
                <a:lnTo>
                  <a:pt x="4054" y="1213"/>
                </a:lnTo>
                <a:lnTo>
                  <a:pt x="4048" y="1188"/>
                </a:lnTo>
                <a:lnTo>
                  <a:pt x="4042" y="1167"/>
                </a:lnTo>
                <a:lnTo>
                  <a:pt x="4033" y="1144"/>
                </a:lnTo>
                <a:lnTo>
                  <a:pt x="4024" y="1121"/>
                </a:lnTo>
                <a:lnTo>
                  <a:pt x="4013" y="1099"/>
                </a:lnTo>
                <a:lnTo>
                  <a:pt x="4001" y="1078"/>
                </a:lnTo>
                <a:lnTo>
                  <a:pt x="3987" y="1056"/>
                </a:lnTo>
                <a:lnTo>
                  <a:pt x="3973" y="1035"/>
                </a:lnTo>
                <a:lnTo>
                  <a:pt x="3956" y="1015"/>
                </a:lnTo>
                <a:lnTo>
                  <a:pt x="3939" y="995"/>
                </a:lnTo>
                <a:lnTo>
                  <a:pt x="3921" y="975"/>
                </a:lnTo>
                <a:close/>
                <a:moveTo>
                  <a:pt x="526" y="1303"/>
                </a:moveTo>
                <a:lnTo>
                  <a:pt x="526" y="1303"/>
                </a:lnTo>
                <a:lnTo>
                  <a:pt x="478" y="1292"/>
                </a:lnTo>
                <a:lnTo>
                  <a:pt x="434" y="1280"/>
                </a:lnTo>
                <a:lnTo>
                  <a:pt x="394" y="1265"/>
                </a:lnTo>
                <a:lnTo>
                  <a:pt x="357" y="1248"/>
                </a:lnTo>
                <a:lnTo>
                  <a:pt x="325" y="1229"/>
                </a:lnTo>
                <a:lnTo>
                  <a:pt x="296" y="1210"/>
                </a:lnTo>
                <a:lnTo>
                  <a:pt x="271" y="1187"/>
                </a:lnTo>
                <a:lnTo>
                  <a:pt x="250" y="1164"/>
                </a:lnTo>
                <a:lnTo>
                  <a:pt x="231" y="1141"/>
                </a:lnTo>
                <a:lnTo>
                  <a:pt x="218" y="1116"/>
                </a:lnTo>
                <a:lnTo>
                  <a:pt x="207" y="1090"/>
                </a:lnTo>
                <a:lnTo>
                  <a:pt x="198" y="1064"/>
                </a:lnTo>
                <a:lnTo>
                  <a:pt x="193" y="1038"/>
                </a:lnTo>
                <a:lnTo>
                  <a:pt x="192" y="1010"/>
                </a:lnTo>
                <a:lnTo>
                  <a:pt x="193" y="984"/>
                </a:lnTo>
                <a:lnTo>
                  <a:pt x="196" y="958"/>
                </a:lnTo>
                <a:lnTo>
                  <a:pt x="204" y="932"/>
                </a:lnTo>
                <a:lnTo>
                  <a:pt x="213" y="908"/>
                </a:lnTo>
                <a:lnTo>
                  <a:pt x="225" y="883"/>
                </a:lnTo>
                <a:lnTo>
                  <a:pt x="241" y="858"/>
                </a:lnTo>
                <a:lnTo>
                  <a:pt x="258" y="837"/>
                </a:lnTo>
                <a:lnTo>
                  <a:pt x="276" y="816"/>
                </a:lnTo>
                <a:lnTo>
                  <a:pt x="299" y="796"/>
                </a:lnTo>
                <a:lnTo>
                  <a:pt x="322" y="779"/>
                </a:lnTo>
                <a:lnTo>
                  <a:pt x="348" y="762"/>
                </a:lnTo>
                <a:lnTo>
                  <a:pt x="376" y="748"/>
                </a:lnTo>
                <a:lnTo>
                  <a:pt x="406" y="737"/>
                </a:lnTo>
                <a:lnTo>
                  <a:pt x="438" y="728"/>
                </a:lnTo>
                <a:lnTo>
                  <a:pt x="472" y="721"/>
                </a:lnTo>
                <a:lnTo>
                  <a:pt x="507" y="717"/>
                </a:lnTo>
                <a:lnTo>
                  <a:pt x="544" y="717"/>
                </a:lnTo>
                <a:lnTo>
                  <a:pt x="582" y="719"/>
                </a:lnTo>
                <a:lnTo>
                  <a:pt x="1024" y="765"/>
                </a:lnTo>
                <a:lnTo>
                  <a:pt x="1004" y="782"/>
                </a:lnTo>
                <a:lnTo>
                  <a:pt x="986" y="799"/>
                </a:lnTo>
                <a:lnTo>
                  <a:pt x="967" y="817"/>
                </a:lnTo>
                <a:lnTo>
                  <a:pt x="950" y="835"/>
                </a:lnTo>
                <a:lnTo>
                  <a:pt x="935" y="855"/>
                </a:lnTo>
                <a:lnTo>
                  <a:pt x="920" y="875"/>
                </a:lnTo>
                <a:lnTo>
                  <a:pt x="906" y="897"/>
                </a:lnTo>
                <a:lnTo>
                  <a:pt x="894" y="918"/>
                </a:lnTo>
                <a:lnTo>
                  <a:pt x="883" y="941"/>
                </a:lnTo>
                <a:lnTo>
                  <a:pt x="874" y="964"/>
                </a:lnTo>
                <a:lnTo>
                  <a:pt x="864" y="987"/>
                </a:lnTo>
                <a:lnTo>
                  <a:pt x="858" y="1012"/>
                </a:lnTo>
                <a:lnTo>
                  <a:pt x="852" y="1036"/>
                </a:lnTo>
                <a:lnTo>
                  <a:pt x="849" y="1062"/>
                </a:lnTo>
                <a:lnTo>
                  <a:pt x="846" y="1088"/>
                </a:lnTo>
                <a:lnTo>
                  <a:pt x="846" y="1114"/>
                </a:lnTo>
                <a:lnTo>
                  <a:pt x="848" y="1151"/>
                </a:lnTo>
                <a:lnTo>
                  <a:pt x="852" y="1187"/>
                </a:lnTo>
                <a:lnTo>
                  <a:pt x="861" y="1222"/>
                </a:lnTo>
                <a:lnTo>
                  <a:pt x="872" y="1256"/>
                </a:lnTo>
                <a:lnTo>
                  <a:pt x="887" y="1289"/>
                </a:lnTo>
                <a:lnTo>
                  <a:pt x="904" y="1320"/>
                </a:lnTo>
                <a:lnTo>
                  <a:pt x="924" y="1351"/>
                </a:lnTo>
                <a:lnTo>
                  <a:pt x="946" y="1380"/>
                </a:lnTo>
                <a:lnTo>
                  <a:pt x="526" y="1303"/>
                </a:lnTo>
                <a:close/>
                <a:moveTo>
                  <a:pt x="1199" y="1426"/>
                </a:moveTo>
                <a:lnTo>
                  <a:pt x="1200" y="1423"/>
                </a:lnTo>
                <a:lnTo>
                  <a:pt x="1174" y="1410"/>
                </a:lnTo>
                <a:lnTo>
                  <a:pt x="1150" y="1397"/>
                </a:lnTo>
                <a:lnTo>
                  <a:pt x="1127" y="1381"/>
                </a:lnTo>
                <a:lnTo>
                  <a:pt x="1105" y="1366"/>
                </a:lnTo>
                <a:lnTo>
                  <a:pt x="1085" y="1347"/>
                </a:lnTo>
                <a:lnTo>
                  <a:pt x="1065" y="1331"/>
                </a:lnTo>
                <a:lnTo>
                  <a:pt x="1048" y="1311"/>
                </a:lnTo>
                <a:lnTo>
                  <a:pt x="1032" y="1291"/>
                </a:lnTo>
                <a:lnTo>
                  <a:pt x="1018" y="1271"/>
                </a:lnTo>
                <a:lnTo>
                  <a:pt x="1006" y="1249"/>
                </a:lnTo>
                <a:lnTo>
                  <a:pt x="993" y="1228"/>
                </a:lnTo>
                <a:lnTo>
                  <a:pt x="984" y="1206"/>
                </a:lnTo>
                <a:lnTo>
                  <a:pt x="978" y="1183"/>
                </a:lnTo>
                <a:lnTo>
                  <a:pt x="972" y="1160"/>
                </a:lnTo>
                <a:lnTo>
                  <a:pt x="969" y="1137"/>
                </a:lnTo>
                <a:lnTo>
                  <a:pt x="969" y="1114"/>
                </a:lnTo>
                <a:lnTo>
                  <a:pt x="969" y="1087"/>
                </a:lnTo>
                <a:lnTo>
                  <a:pt x="973" y="1061"/>
                </a:lnTo>
                <a:lnTo>
                  <a:pt x="979" y="1036"/>
                </a:lnTo>
                <a:lnTo>
                  <a:pt x="987" y="1010"/>
                </a:lnTo>
                <a:lnTo>
                  <a:pt x="998" y="986"/>
                </a:lnTo>
                <a:lnTo>
                  <a:pt x="1010" y="963"/>
                </a:lnTo>
                <a:lnTo>
                  <a:pt x="1025" y="940"/>
                </a:lnTo>
                <a:lnTo>
                  <a:pt x="1042" y="918"/>
                </a:lnTo>
                <a:lnTo>
                  <a:pt x="1061" y="897"/>
                </a:lnTo>
                <a:lnTo>
                  <a:pt x="1081" y="877"/>
                </a:lnTo>
                <a:lnTo>
                  <a:pt x="1104" y="858"/>
                </a:lnTo>
                <a:lnTo>
                  <a:pt x="1128" y="842"/>
                </a:lnTo>
                <a:lnTo>
                  <a:pt x="1153" y="826"/>
                </a:lnTo>
                <a:lnTo>
                  <a:pt x="1180" y="811"/>
                </a:lnTo>
                <a:lnTo>
                  <a:pt x="1209" y="799"/>
                </a:lnTo>
                <a:lnTo>
                  <a:pt x="1240" y="788"/>
                </a:lnTo>
                <a:lnTo>
                  <a:pt x="2158" y="885"/>
                </a:lnTo>
                <a:lnTo>
                  <a:pt x="2135" y="903"/>
                </a:lnTo>
                <a:lnTo>
                  <a:pt x="2115" y="921"/>
                </a:lnTo>
                <a:lnTo>
                  <a:pt x="2095" y="943"/>
                </a:lnTo>
                <a:lnTo>
                  <a:pt x="2075" y="963"/>
                </a:lnTo>
                <a:lnTo>
                  <a:pt x="2059" y="986"/>
                </a:lnTo>
                <a:lnTo>
                  <a:pt x="2042" y="1009"/>
                </a:lnTo>
                <a:lnTo>
                  <a:pt x="2028" y="1032"/>
                </a:lnTo>
                <a:lnTo>
                  <a:pt x="2014" y="1056"/>
                </a:lnTo>
                <a:lnTo>
                  <a:pt x="2002" y="1081"/>
                </a:lnTo>
                <a:lnTo>
                  <a:pt x="1991" y="1107"/>
                </a:lnTo>
                <a:lnTo>
                  <a:pt x="1982" y="1133"/>
                </a:lnTo>
                <a:lnTo>
                  <a:pt x="1974" y="1160"/>
                </a:lnTo>
                <a:lnTo>
                  <a:pt x="1968" y="1188"/>
                </a:lnTo>
                <a:lnTo>
                  <a:pt x="1963" y="1216"/>
                </a:lnTo>
                <a:lnTo>
                  <a:pt x="1960" y="1245"/>
                </a:lnTo>
                <a:lnTo>
                  <a:pt x="1959" y="1274"/>
                </a:lnTo>
                <a:lnTo>
                  <a:pt x="1960" y="1295"/>
                </a:lnTo>
                <a:lnTo>
                  <a:pt x="1962" y="1317"/>
                </a:lnTo>
                <a:lnTo>
                  <a:pt x="1965" y="1340"/>
                </a:lnTo>
                <a:lnTo>
                  <a:pt x="1968" y="1361"/>
                </a:lnTo>
                <a:lnTo>
                  <a:pt x="1974" y="1381"/>
                </a:lnTo>
                <a:lnTo>
                  <a:pt x="1979" y="1403"/>
                </a:lnTo>
                <a:lnTo>
                  <a:pt x="1986" y="1423"/>
                </a:lnTo>
                <a:lnTo>
                  <a:pt x="1994" y="1443"/>
                </a:lnTo>
                <a:lnTo>
                  <a:pt x="2003" y="1462"/>
                </a:lnTo>
                <a:lnTo>
                  <a:pt x="2013" y="1482"/>
                </a:lnTo>
                <a:lnTo>
                  <a:pt x="2023" y="1501"/>
                </a:lnTo>
                <a:lnTo>
                  <a:pt x="2034" y="1519"/>
                </a:lnTo>
                <a:lnTo>
                  <a:pt x="2060" y="1554"/>
                </a:lnTo>
                <a:lnTo>
                  <a:pt x="2088" y="1588"/>
                </a:lnTo>
                <a:lnTo>
                  <a:pt x="1199" y="1426"/>
                </a:lnTo>
                <a:close/>
                <a:moveTo>
                  <a:pt x="2236" y="1562"/>
                </a:moveTo>
                <a:lnTo>
                  <a:pt x="2236" y="1562"/>
                </a:lnTo>
                <a:lnTo>
                  <a:pt x="2219" y="1547"/>
                </a:lnTo>
                <a:lnTo>
                  <a:pt x="2203" y="1531"/>
                </a:lnTo>
                <a:lnTo>
                  <a:pt x="2187" y="1516"/>
                </a:lnTo>
                <a:lnTo>
                  <a:pt x="2172" y="1499"/>
                </a:lnTo>
                <a:lnTo>
                  <a:pt x="2158" y="1482"/>
                </a:lnTo>
                <a:lnTo>
                  <a:pt x="2146" y="1466"/>
                </a:lnTo>
                <a:lnTo>
                  <a:pt x="2134" y="1447"/>
                </a:lnTo>
                <a:lnTo>
                  <a:pt x="2124" y="1429"/>
                </a:lnTo>
                <a:lnTo>
                  <a:pt x="2114" y="1410"/>
                </a:lnTo>
                <a:lnTo>
                  <a:pt x="2106" y="1392"/>
                </a:lnTo>
                <a:lnTo>
                  <a:pt x="2098" y="1372"/>
                </a:lnTo>
                <a:lnTo>
                  <a:pt x="2092" y="1354"/>
                </a:lnTo>
                <a:lnTo>
                  <a:pt x="2088" y="1334"/>
                </a:lnTo>
                <a:lnTo>
                  <a:pt x="2085" y="1314"/>
                </a:lnTo>
                <a:lnTo>
                  <a:pt x="2083" y="1294"/>
                </a:lnTo>
                <a:lnTo>
                  <a:pt x="2082" y="1274"/>
                </a:lnTo>
                <a:lnTo>
                  <a:pt x="2083" y="1245"/>
                </a:lnTo>
                <a:lnTo>
                  <a:pt x="2088" y="1216"/>
                </a:lnTo>
                <a:lnTo>
                  <a:pt x="2094" y="1187"/>
                </a:lnTo>
                <a:lnTo>
                  <a:pt x="2101" y="1159"/>
                </a:lnTo>
                <a:lnTo>
                  <a:pt x="2114" y="1133"/>
                </a:lnTo>
                <a:lnTo>
                  <a:pt x="2126" y="1107"/>
                </a:lnTo>
                <a:lnTo>
                  <a:pt x="2141" y="1081"/>
                </a:lnTo>
                <a:lnTo>
                  <a:pt x="2158" y="1056"/>
                </a:lnTo>
                <a:lnTo>
                  <a:pt x="2178" y="1033"/>
                </a:lnTo>
                <a:lnTo>
                  <a:pt x="2200" y="1010"/>
                </a:lnTo>
                <a:lnTo>
                  <a:pt x="2223" y="990"/>
                </a:lnTo>
                <a:lnTo>
                  <a:pt x="2247" y="970"/>
                </a:lnTo>
                <a:lnTo>
                  <a:pt x="2273" y="952"/>
                </a:lnTo>
                <a:lnTo>
                  <a:pt x="2302" y="935"/>
                </a:lnTo>
                <a:lnTo>
                  <a:pt x="2331" y="920"/>
                </a:lnTo>
                <a:lnTo>
                  <a:pt x="2364" y="906"/>
                </a:lnTo>
                <a:lnTo>
                  <a:pt x="3194" y="993"/>
                </a:lnTo>
                <a:lnTo>
                  <a:pt x="2236" y="1562"/>
                </a:lnTo>
                <a:close/>
                <a:moveTo>
                  <a:pt x="1432" y="4400"/>
                </a:moveTo>
                <a:lnTo>
                  <a:pt x="1432" y="4400"/>
                </a:lnTo>
                <a:lnTo>
                  <a:pt x="1412" y="4418"/>
                </a:lnTo>
                <a:lnTo>
                  <a:pt x="1392" y="4435"/>
                </a:lnTo>
                <a:lnTo>
                  <a:pt x="1372" y="4452"/>
                </a:lnTo>
                <a:lnTo>
                  <a:pt x="1350" y="4467"/>
                </a:lnTo>
                <a:lnTo>
                  <a:pt x="1327" y="4481"/>
                </a:lnTo>
                <a:lnTo>
                  <a:pt x="1306" y="4495"/>
                </a:lnTo>
                <a:lnTo>
                  <a:pt x="1283" y="4507"/>
                </a:lnTo>
                <a:lnTo>
                  <a:pt x="1260" y="4518"/>
                </a:lnTo>
                <a:lnTo>
                  <a:pt x="1235" y="4527"/>
                </a:lnTo>
                <a:lnTo>
                  <a:pt x="1212" y="4535"/>
                </a:lnTo>
                <a:lnTo>
                  <a:pt x="1188" y="4542"/>
                </a:lnTo>
                <a:lnTo>
                  <a:pt x="1163" y="4548"/>
                </a:lnTo>
                <a:lnTo>
                  <a:pt x="1139" y="4555"/>
                </a:lnTo>
                <a:lnTo>
                  <a:pt x="1114" y="4558"/>
                </a:lnTo>
                <a:lnTo>
                  <a:pt x="1088" y="4561"/>
                </a:lnTo>
                <a:lnTo>
                  <a:pt x="1064" y="4562"/>
                </a:lnTo>
                <a:lnTo>
                  <a:pt x="1039" y="4564"/>
                </a:lnTo>
                <a:lnTo>
                  <a:pt x="1013" y="4564"/>
                </a:lnTo>
                <a:lnTo>
                  <a:pt x="989" y="4562"/>
                </a:lnTo>
                <a:lnTo>
                  <a:pt x="963" y="4559"/>
                </a:lnTo>
                <a:lnTo>
                  <a:pt x="938" y="4555"/>
                </a:lnTo>
                <a:lnTo>
                  <a:pt x="914" y="4550"/>
                </a:lnTo>
                <a:lnTo>
                  <a:pt x="889" y="4544"/>
                </a:lnTo>
                <a:lnTo>
                  <a:pt x="864" y="4538"/>
                </a:lnTo>
                <a:lnTo>
                  <a:pt x="841" y="4528"/>
                </a:lnTo>
                <a:lnTo>
                  <a:pt x="817" y="4519"/>
                </a:lnTo>
                <a:lnTo>
                  <a:pt x="794" y="4509"/>
                </a:lnTo>
                <a:lnTo>
                  <a:pt x="771" y="4498"/>
                </a:lnTo>
                <a:lnTo>
                  <a:pt x="748" y="4484"/>
                </a:lnTo>
                <a:lnTo>
                  <a:pt x="727" y="4470"/>
                </a:lnTo>
                <a:lnTo>
                  <a:pt x="705" y="4455"/>
                </a:lnTo>
                <a:lnTo>
                  <a:pt x="684" y="4440"/>
                </a:lnTo>
                <a:lnTo>
                  <a:pt x="662" y="4420"/>
                </a:lnTo>
                <a:lnTo>
                  <a:pt x="641" y="4400"/>
                </a:lnTo>
                <a:lnTo>
                  <a:pt x="613" y="4371"/>
                </a:lnTo>
                <a:lnTo>
                  <a:pt x="590" y="4341"/>
                </a:lnTo>
                <a:lnTo>
                  <a:pt x="569" y="4312"/>
                </a:lnTo>
                <a:lnTo>
                  <a:pt x="549" y="4280"/>
                </a:lnTo>
                <a:lnTo>
                  <a:pt x="532" y="4248"/>
                </a:lnTo>
                <a:lnTo>
                  <a:pt x="518" y="4216"/>
                </a:lnTo>
                <a:lnTo>
                  <a:pt x="504" y="4182"/>
                </a:lnTo>
                <a:lnTo>
                  <a:pt x="495" y="4147"/>
                </a:lnTo>
                <a:lnTo>
                  <a:pt x="486" y="4113"/>
                </a:lnTo>
                <a:lnTo>
                  <a:pt x="1286" y="3503"/>
                </a:lnTo>
                <a:lnTo>
                  <a:pt x="1324" y="3524"/>
                </a:lnTo>
                <a:lnTo>
                  <a:pt x="1361" y="3549"/>
                </a:lnTo>
                <a:lnTo>
                  <a:pt x="1380" y="3563"/>
                </a:lnTo>
                <a:lnTo>
                  <a:pt x="1398" y="3576"/>
                </a:lnTo>
                <a:lnTo>
                  <a:pt x="1415" y="3592"/>
                </a:lnTo>
                <a:lnTo>
                  <a:pt x="1432" y="3607"/>
                </a:lnTo>
                <a:lnTo>
                  <a:pt x="1452" y="3629"/>
                </a:lnTo>
                <a:lnTo>
                  <a:pt x="1470" y="3650"/>
                </a:lnTo>
                <a:lnTo>
                  <a:pt x="1487" y="3673"/>
                </a:lnTo>
                <a:lnTo>
                  <a:pt x="1504" y="3696"/>
                </a:lnTo>
                <a:lnTo>
                  <a:pt x="1517" y="3719"/>
                </a:lnTo>
                <a:lnTo>
                  <a:pt x="1531" y="3744"/>
                </a:lnTo>
                <a:lnTo>
                  <a:pt x="1544" y="3768"/>
                </a:lnTo>
                <a:lnTo>
                  <a:pt x="1554" y="3793"/>
                </a:lnTo>
                <a:lnTo>
                  <a:pt x="1563" y="3819"/>
                </a:lnTo>
                <a:lnTo>
                  <a:pt x="1573" y="3845"/>
                </a:lnTo>
                <a:lnTo>
                  <a:pt x="1580" y="3871"/>
                </a:lnTo>
                <a:lnTo>
                  <a:pt x="1585" y="3897"/>
                </a:lnTo>
                <a:lnTo>
                  <a:pt x="1589" y="3923"/>
                </a:lnTo>
                <a:lnTo>
                  <a:pt x="1593" y="3951"/>
                </a:lnTo>
                <a:lnTo>
                  <a:pt x="1596" y="3977"/>
                </a:lnTo>
                <a:lnTo>
                  <a:pt x="1596" y="4004"/>
                </a:lnTo>
                <a:lnTo>
                  <a:pt x="1596" y="4030"/>
                </a:lnTo>
                <a:lnTo>
                  <a:pt x="1593" y="4058"/>
                </a:lnTo>
                <a:lnTo>
                  <a:pt x="1589" y="4084"/>
                </a:lnTo>
                <a:lnTo>
                  <a:pt x="1585" y="4110"/>
                </a:lnTo>
                <a:lnTo>
                  <a:pt x="1580" y="4138"/>
                </a:lnTo>
                <a:lnTo>
                  <a:pt x="1573" y="4164"/>
                </a:lnTo>
                <a:lnTo>
                  <a:pt x="1565" y="4190"/>
                </a:lnTo>
                <a:lnTo>
                  <a:pt x="1554" y="4214"/>
                </a:lnTo>
                <a:lnTo>
                  <a:pt x="1544" y="4239"/>
                </a:lnTo>
                <a:lnTo>
                  <a:pt x="1531" y="4265"/>
                </a:lnTo>
                <a:lnTo>
                  <a:pt x="1517" y="4288"/>
                </a:lnTo>
                <a:lnTo>
                  <a:pt x="1504" y="4312"/>
                </a:lnTo>
                <a:lnTo>
                  <a:pt x="1487" y="4335"/>
                </a:lnTo>
                <a:lnTo>
                  <a:pt x="1470" y="4357"/>
                </a:lnTo>
                <a:lnTo>
                  <a:pt x="1452" y="4378"/>
                </a:lnTo>
                <a:lnTo>
                  <a:pt x="1432" y="4400"/>
                </a:lnTo>
                <a:close/>
                <a:moveTo>
                  <a:pt x="3781" y="1564"/>
                </a:moveTo>
                <a:lnTo>
                  <a:pt x="3315" y="2129"/>
                </a:lnTo>
                <a:lnTo>
                  <a:pt x="3309" y="2096"/>
                </a:lnTo>
                <a:lnTo>
                  <a:pt x="3302" y="2063"/>
                </a:lnTo>
                <a:lnTo>
                  <a:pt x="3292" y="2033"/>
                </a:lnTo>
                <a:lnTo>
                  <a:pt x="3282" y="2002"/>
                </a:lnTo>
                <a:lnTo>
                  <a:pt x="3268" y="1971"/>
                </a:lnTo>
                <a:lnTo>
                  <a:pt x="3254" y="1942"/>
                </a:lnTo>
                <a:lnTo>
                  <a:pt x="3237" y="1913"/>
                </a:lnTo>
                <a:lnTo>
                  <a:pt x="3220" y="1886"/>
                </a:lnTo>
                <a:lnTo>
                  <a:pt x="3136" y="1984"/>
                </a:lnTo>
                <a:lnTo>
                  <a:pt x="3154" y="2016"/>
                </a:lnTo>
                <a:lnTo>
                  <a:pt x="3168" y="2050"/>
                </a:lnTo>
                <a:lnTo>
                  <a:pt x="3181" y="2085"/>
                </a:lnTo>
                <a:lnTo>
                  <a:pt x="3190" y="2122"/>
                </a:lnTo>
                <a:lnTo>
                  <a:pt x="3196" y="2158"/>
                </a:lnTo>
                <a:lnTo>
                  <a:pt x="3199" y="2197"/>
                </a:lnTo>
                <a:lnTo>
                  <a:pt x="3199" y="2235"/>
                </a:lnTo>
                <a:lnTo>
                  <a:pt x="3194" y="2275"/>
                </a:lnTo>
                <a:lnTo>
                  <a:pt x="2627" y="2965"/>
                </a:lnTo>
                <a:lnTo>
                  <a:pt x="2621" y="2930"/>
                </a:lnTo>
                <a:lnTo>
                  <a:pt x="2612" y="2894"/>
                </a:lnTo>
                <a:lnTo>
                  <a:pt x="2603" y="2859"/>
                </a:lnTo>
                <a:lnTo>
                  <a:pt x="2590" y="2824"/>
                </a:lnTo>
                <a:lnTo>
                  <a:pt x="2578" y="2790"/>
                </a:lnTo>
                <a:lnTo>
                  <a:pt x="2563" y="2758"/>
                </a:lnTo>
                <a:lnTo>
                  <a:pt x="2546" y="2726"/>
                </a:lnTo>
                <a:lnTo>
                  <a:pt x="2528" y="2695"/>
                </a:lnTo>
                <a:lnTo>
                  <a:pt x="2443" y="2793"/>
                </a:lnTo>
                <a:lnTo>
                  <a:pt x="2462" y="2830"/>
                </a:lnTo>
                <a:lnTo>
                  <a:pt x="2475" y="2867"/>
                </a:lnTo>
                <a:lnTo>
                  <a:pt x="2489" y="2905"/>
                </a:lnTo>
                <a:lnTo>
                  <a:pt x="2498" y="2945"/>
                </a:lnTo>
                <a:lnTo>
                  <a:pt x="2505" y="2985"/>
                </a:lnTo>
                <a:lnTo>
                  <a:pt x="2509" y="3026"/>
                </a:lnTo>
                <a:lnTo>
                  <a:pt x="2511" y="3068"/>
                </a:lnTo>
                <a:lnTo>
                  <a:pt x="2508" y="3110"/>
                </a:lnTo>
                <a:lnTo>
                  <a:pt x="1715" y="4073"/>
                </a:lnTo>
                <a:lnTo>
                  <a:pt x="1717" y="4036"/>
                </a:lnTo>
                <a:lnTo>
                  <a:pt x="1718" y="3998"/>
                </a:lnTo>
                <a:lnTo>
                  <a:pt x="1717" y="3961"/>
                </a:lnTo>
                <a:lnTo>
                  <a:pt x="1714" y="3924"/>
                </a:lnTo>
                <a:lnTo>
                  <a:pt x="1709" y="3888"/>
                </a:lnTo>
                <a:lnTo>
                  <a:pt x="1701" y="3851"/>
                </a:lnTo>
                <a:lnTo>
                  <a:pt x="1692" y="3816"/>
                </a:lnTo>
                <a:lnTo>
                  <a:pt x="1680" y="3780"/>
                </a:lnTo>
                <a:lnTo>
                  <a:pt x="1668" y="3745"/>
                </a:lnTo>
                <a:lnTo>
                  <a:pt x="1652" y="3710"/>
                </a:lnTo>
                <a:lnTo>
                  <a:pt x="1635" y="3676"/>
                </a:lnTo>
                <a:lnTo>
                  <a:pt x="1616" y="3644"/>
                </a:lnTo>
                <a:lnTo>
                  <a:pt x="1594" y="3612"/>
                </a:lnTo>
                <a:lnTo>
                  <a:pt x="1571" y="3580"/>
                </a:lnTo>
                <a:lnTo>
                  <a:pt x="1545" y="3550"/>
                </a:lnTo>
                <a:lnTo>
                  <a:pt x="1519" y="3521"/>
                </a:lnTo>
                <a:lnTo>
                  <a:pt x="1487" y="3492"/>
                </a:lnTo>
                <a:lnTo>
                  <a:pt x="1453" y="3465"/>
                </a:lnTo>
                <a:lnTo>
                  <a:pt x="1419" y="3440"/>
                </a:lnTo>
                <a:lnTo>
                  <a:pt x="1384" y="3417"/>
                </a:lnTo>
                <a:lnTo>
                  <a:pt x="1347" y="3397"/>
                </a:lnTo>
                <a:lnTo>
                  <a:pt x="1311" y="3379"/>
                </a:lnTo>
                <a:lnTo>
                  <a:pt x="1272" y="3363"/>
                </a:lnTo>
                <a:lnTo>
                  <a:pt x="1234" y="3351"/>
                </a:lnTo>
                <a:lnTo>
                  <a:pt x="1196" y="3340"/>
                </a:lnTo>
                <a:lnTo>
                  <a:pt x="1156" y="3331"/>
                </a:lnTo>
                <a:lnTo>
                  <a:pt x="1114" y="3325"/>
                </a:lnTo>
                <a:lnTo>
                  <a:pt x="1074" y="3322"/>
                </a:lnTo>
                <a:lnTo>
                  <a:pt x="1035" y="3320"/>
                </a:lnTo>
                <a:lnTo>
                  <a:pt x="993" y="3322"/>
                </a:lnTo>
                <a:lnTo>
                  <a:pt x="953" y="3327"/>
                </a:lnTo>
                <a:lnTo>
                  <a:pt x="914" y="3333"/>
                </a:lnTo>
                <a:lnTo>
                  <a:pt x="1334" y="2949"/>
                </a:lnTo>
                <a:lnTo>
                  <a:pt x="1836" y="2491"/>
                </a:lnTo>
                <a:lnTo>
                  <a:pt x="1865" y="2487"/>
                </a:lnTo>
                <a:lnTo>
                  <a:pt x="1896" y="2483"/>
                </a:lnTo>
                <a:lnTo>
                  <a:pt x="1925" y="2482"/>
                </a:lnTo>
                <a:lnTo>
                  <a:pt x="1954" y="2482"/>
                </a:lnTo>
                <a:lnTo>
                  <a:pt x="1983" y="2483"/>
                </a:lnTo>
                <a:lnTo>
                  <a:pt x="2013" y="2487"/>
                </a:lnTo>
                <a:lnTo>
                  <a:pt x="2040" y="2493"/>
                </a:lnTo>
                <a:lnTo>
                  <a:pt x="2068" y="2497"/>
                </a:lnTo>
                <a:lnTo>
                  <a:pt x="2095" y="2505"/>
                </a:lnTo>
                <a:lnTo>
                  <a:pt x="2121" y="2514"/>
                </a:lnTo>
                <a:lnTo>
                  <a:pt x="2147" y="2525"/>
                </a:lnTo>
                <a:lnTo>
                  <a:pt x="2173" y="2536"/>
                </a:lnTo>
                <a:lnTo>
                  <a:pt x="2198" y="2548"/>
                </a:lnTo>
                <a:lnTo>
                  <a:pt x="2223" y="2562"/>
                </a:lnTo>
                <a:lnTo>
                  <a:pt x="2246" y="2575"/>
                </a:lnTo>
                <a:lnTo>
                  <a:pt x="2269" y="2592"/>
                </a:lnTo>
                <a:lnTo>
                  <a:pt x="2356" y="2505"/>
                </a:lnTo>
                <a:lnTo>
                  <a:pt x="2314" y="2474"/>
                </a:lnTo>
                <a:lnTo>
                  <a:pt x="2272" y="2448"/>
                </a:lnTo>
                <a:lnTo>
                  <a:pt x="2249" y="2436"/>
                </a:lnTo>
                <a:lnTo>
                  <a:pt x="2227" y="2425"/>
                </a:lnTo>
                <a:lnTo>
                  <a:pt x="2203" y="2414"/>
                </a:lnTo>
                <a:lnTo>
                  <a:pt x="2180" y="2405"/>
                </a:lnTo>
                <a:lnTo>
                  <a:pt x="2155" y="2396"/>
                </a:lnTo>
                <a:lnTo>
                  <a:pt x="2131" y="2388"/>
                </a:lnTo>
                <a:lnTo>
                  <a:pt x="2106" y="2381"/>
                </a:lnTo>
                <a:lnTo>
                  <a:pt x="2082" y="2375"/>
                </a:lnTo>
                <a:lnTo>
                  <a:pt x="2055" y="2370"/>
                </a:lnTo>
                <a:lnTo>
                  <a:pt x="2029" y="2365"/>
                </a:lnTo>
                <a:lnTo>
                  <a:pt x="2003" y="2362"/>
                </a:lnTo>
                <a:lnTo>
                  <a:pt x="1977" y="2361"/>
                </a:lnTo>
                <a:lnTo>
                  <a:pt x="2652" y="1741"/>
                </a:lnTo>
                <a:lnTo>
                  <a:pt x="2678" y="1738"/>
                </a:lnTo>
                <a:lnTo>
                  <a:pt x="2702" y="1738"/>
                </a:lnTo>
                <a:lnTo>
                  <a:pt x="2728" y="1738"/>
                </a:lnTo>
                <a:lnTo>
                  <a:pt x="2753" y="1740"/>
                </a:lnTo>
                <a:lnTo>
                  <a:pt x="2777" y="1743"/>
                </a:lnTo>
                <a:lnTo>
                  <a:pt x="2802" y="1746"/>
                </a:lnTo>
                <a:lnTo>
                  <a:pt x="2825" y="1752"/>
                </a:lnTo>
                <a:lnTo>
                  <a:pt x="2849" y="1758"/>
                </a:lnTo>
                <a:lnTo>
                  <a:pt x="2872" y="1766"/>
                </a:lnTo>
                <a:lnTo>
                  <a:pt x="2894" y="1774"/>
                </a:lnTo>
                <a:lnTo>
                  <a:pt x="2915" y="1783"/>
                </a:lnTo>
                <a:lnTo>
                  <a:pt x="2937" y="1794"/>
                </a:lnTo>
                <a:lnTo>
                  <a:pt x="2958" y="1806"/>
                </a:lnTo>
                <a:lnTo>
                  <a:pt x="2978" y="1818"/>
                </a:lnTo>
                <a:lnTo>
                  <a:pt x="2998" y="1830"/>
                </a:lnTo>
                <a:lnTo>
                  <a:pt x="3017" y="1846"/>
                </a:lnTo>
                <a:lnTo>
                  <a:pt x="3104" y="1758"/>
                </a:lnTo>
                <a:lnTo>
                  <a:pt x="3069" y="1732"/>
                </a:lnTo>
                <a:lnTo>
                  <a:pt x="3033" y="1708"/>
                </a:lnTo>
                <a:lnTo>
                  <a:pt x="2995" y="1686"/>
                </a:lnTo>
                <a:lnTo>
                  <a:pt x="2955" y="1666"/>
                </a:lnTo>
                <a:lnTo>
                  <a:pt x="2914" y="1651"/>
                </a:lnTo>
                <a:lnTo>
                  <a:pt x="2872" y="1637"/>
                </a:lnTo>
                <a:lnTo>
                  <a:pt x="2828" y="1627"/>
                </a:lnTo>
                <a:lnTo>
                  <a:pt x="2784" y="1619"/>
                </a:lnTo>
                <a:lnTo>
                  <a:pt x="3329" y="1116"/>
                </a:lnTo>
                <a:lnTo>
                  <a:pt x="3358" y="1093"/>
                </a:lnTo>
                <a:lnTo>
                  <a:pt x="3387" y="1072"/>
                </a:lnTo>
                <a:lnTo>
                  <a:pt x="3417" y="1056"/>
                </a:lnTo>
                <a:lnTo>
                  <a:pt x="3446" y="1042"/>
                </a:lnTo>
                <a:lnTo>
                  <a:pt x="3476" y="1033"/>
                </a:lnTo>
                <a:lnTo>
                  <a:pt x="3507" y="1026"/>
                </a:lnTo>
                <a:lnTo>
                  <a:pt x="3536" y="1023"/>
                </a:lnTo>
                <a:lnTo>
                  <a:pt x="3565" y="1021"/>
                </a:lnTo>
                <a:lnTo>
                  <a:pt x="3594" y="1024"/>
                </a:lnTo>
                <a:lnTo>
                  <a:pt x="3623" y="1029"/>
                </a:lnTo>
                <a:lnTo>
                  <a:pt x="3651" y="1036"/>
                </a:lnTo>
                <a:lnTo>
                  <a:pt x="3679" y="1045"/>
                </a:lnTo>
                <a:lnTo>
                  <a:pt x="3705" y="1058"/>
                </a:lnTo>
                <a:lnTo>
                  <a:pt x="3729" y="1073"/>
                </a:lnTo>
                <a:lnTo>
                  <a:pt x="3752" y="1088"/>
                </a:lnTo>
                <a:lnTo>
                  <a:pt x="3774" y="1107"/>
                </a:lnTo>
                <a:lnTo>
                  <a:pt x="3794" y="1128"/>
                </a:lnTo>
                <a:lnTo>
                  <a:pt x="3812" y="1150"/>
                </a:lnTo>
                <a:lnTo>
                  <a:pt x="3827" y="1173"/>
                </a:lnTo>
                <a:lnTo>
                  <a:pt x="3841" y="1197"/>
                </a:lnTo>
                <a:lnTo>
                  <a:pt x="3853" y="1225"/>
                </a:lnTo>
                <a:lnTo>
                  <a:pt x="3863" y="1251"/>
                </a:lnTo>
                <a:lnTo>
                  <a:pt x="3869" y="1280"/>
                </a:lnTo>
                <a:lnTo>
                  <a:pt x="3872" y="1309"/>
                </a:lnTo>
                <a:lnTo>
                  <a:pt x="3873" y="1340"/>
                </a:lnTo>
                <a:lnTo>
                  <a:pt x="3870" y="1370"/>
                </a:lnTo>
                <a:lnTo>
                  <a:pt x="3864" y="1403"/>
                </a:lnTo>
                <a:lnTo>
                  <a:pt x="3855" y="1433"/>
                </a:lnTo>
                <a:lnTo>
                  <a:pt x="3843" y="1466"/>
                </a:lnTo>
                <a:lnTo>
                  <a:pt x="3826" y="1498"/>
                </a:lnTo>
                <a:lnTo>
                  <a:pt x="3806" y="1531"/>
                </a:lnTo>
                <a:lnTo>
                  <a:pt x="3781" y="15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100" b="0" i="0" u="none" strike="noStrike" kern="0" cap="none" spc="0" normalizeH="0" baseline="0" noProof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2" name="Rechteck: abgerundete Ecken 161">
            <a:extLst>
              <a:ext uri="{FF2B5EF4-FFF2-40B4-BE49-F238E27FC236}">
                <a16:creationId xmlns:a16="http://schemas.microsoft.com/office/drawing/2014/main" id="{4ED4614B-DBB1-A71A-D777-BF395B6159DB}"/>
              </a:ext>
            </a:extLst>
          </p:cNvPr>
          <p:cNvSpPr/>
          <p:nvPr/>
        </p:nvSpPr>
        <p:spPr>
          <a:xfrm>
            <a:off x="7358793" y="1340768"/>
            <a:ext cx="1933486" cy="401751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4" name="Graphic 206">
            <a:extLst>
              <a:ext uri="{FF2B5EF4-FFF2-40B4-BE49-F238E27FC236}">
                <a16:creationId xmlns:a16="http://schemas.microsoft.com/office/drawing/2014/main" id="{6B6079A6-A336-37B9-3140-1D487A2A8B8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336056" y="3798149"/>
            <a:ext cx="271653" cy="271653"/>
          </a:xfrm>
          <a:prstGeom prst="rect">
            <a:avLst/>
          </a:prstGeom>
        </p:spPr>
      </p:pic>
      <p:pic>
        <p:nvPicPr>
          <p:cNvPr id="165" name="Graphic 201">
            <a:extLst>
              <a:ext uri="{FF2B5EF4-FFF2-40B4-BE49-F238E27FC236}">
                <a16:creationId xmlns:a16="http://schemas.microsoft.com/office/drawing/2014/main" id="{B883C545-8175-D3E2-85E1-8593F7308791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301117" y="3299268"/>
            <a:ext cx="347028" cy="347028"/>
          </a:xfrm>
          <a:prstGeom prst="rect">
            <a:avLst/>
          </a:prstGeom>
        </p:spPr>
      </p:pic>
      <p:sp>
        <p:nvSpPr>
          <p:cNvPr id="167" name="Textfeld 166">
            <a:extLst>
              <a:ext uri="{FF2B5EF4-FFF2-40B4-BE49-F238E27FC236}">
                <a16:creationId xmlns:a16="http://schemas.microsoft.com/office/drawing/2014/main" id="{B0165B99-3ECC-2AB1-C3DA-1A29AA651EB6}"/>
              </a:ext>
            </a:extLst>
          </p:cNvPr>
          <p:cNvSpPr txBox="1"/>
          <p:nvPr/>
        </p:nvSpPr>
        <p:spPr>
          <a:xfrm>
            <a:off x="7624580" y="1432370"/>
            <a:ext cx="1502014" cy="61555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350/ 700bar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Feste Tankstelle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Mobile Tankstelle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Öffentliche (H2Mobility)</a:t>
            </a:r>
          </a:p>
        </p:txBody>
      </p:sp>
      <p:sp>
        <p:nvSpPr>
          <p:cNvPr id="168" name="Textfeld 167">
            <a:extLst>
              <a:ext uri="{FF2B5EF4-FFF2-40B4-BE49-F238E27FC236}">
                <a16:creationId xmlns:a16="http://schemas.microsoft.com/office/drawing/2014/main" id="{091DF3A9-9E64-988C-6493-BD9F82E5D547}"/>
              </a:ext>
            </a:extLst>
          </p:cNvPr>
          <p:cNvSpPr txBox="1"/>
          <p:nvPr/>
        </p:nvSpPr>
        <p:spPr>
          <a:xfrm>
            <a:off x="3095400" y="1392133"/>
            <a:ext cx="1458733" cy="61555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Zentrale/ dezentrale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Standorte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Abfüllstation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Strom-/ Netzanschluss</a:t>
            </a:r>
          </a:p>
        </p:txBody>
      </p:sp>
      <p:sp>
        <p:nvSpPr>
          <p:cNvPr id="169" name="Textfeld 168">
            <a:extLst>
              <a:ext uri="{FF2B5EF4-FFF2-40B4-BE49-F238E27FC236}">
                <a16:creationId xmlns:a16="http://schemas.microsoft.com/office/drawing/2014/main" id="{F81C24E9-9D1E-D9C6-6950-233C2E158F47}"/>
              </a:ext>
            </a:extLst>
          </p:cNvPr>
          <p:cNvSpPr txBox="1"/>
          <p:nvPr/>
        </p:nvSpPr>
        <p:spPr>
          <a:xfrm>
            <a:off x="3060382" y="5366465"/>
            <a:ext cx="705890" cy="22659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Sauerstoff</a:t>
            </a:r>
          </a:p>
        </p:txBody>
      </p:sp>
      <p:sp>
        <p:nvSpPr>
          <p:cNvPr id="170" name="Textfeld 169">
            <a:extLst>
              <a:ext uri="{FF2B5EF4-FFF2-40B4-BE49-F238E27FC236}">
                <a16:creationId xmlns:a16="http://schemas.microsoft.com/office/drawing/2014/main" id="{FAE9CAD4-567A-FC95-3C83-EBBD6EA72FCC}"/>
              </a:ext>
            </a:extLst>
          </p:cNvPr>
          <p:cNvSpPr txBox="1"/>
          <p:nvPr/>
        </p:nvSpPr>
        <p:spPr>
          <a:xfrm>
            <a:off x="3871267" y="5373291"/>
            <a:ext cx="648182" cy="22659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Abwärme</a:t>
            </a:r>
          </a:p>
        </p:txBody>
      </p:sp>
      <p:sp>
        <p:nvSpPr>
          <p:cNvPr id="172" name="Freihandform: Form 171">
            <a:extLst>
              <a:ext uri="{FF2B5EF4-FFF2-40B4-BE49-F238E27FC236}">
                <a16:creationId xmlns:a16="http://schemas.microsoft.com/office/drawing/2014/main" id="{AE4D4D75-0A90-8855-3B84-64DE13455CC5}"/>
              </a:ext>
            </a:extLst>
          </p:cNvPr>
          <p:cNvSpPr/>
          <p:nvPr/>
        </p:nvSpPr>
        <p:spPr>
          <a:xfrm>
            <a:off x="1840052" y="5579314"/>
            <a:ext cx="1619250" cy="272587"/>
          </a:xfrm>
          <a:custGeom>
            <a:avLst/>
            <a:gdLst>
              <a:gd name="connsiteX0" fmla="*/ 1819275 w 1819275"/>
              <a:gd name="connsiteY0" fmla="*/ 171450 h 564600"/>
              <a:gd name="connsiteX1" fmla="*/ 1219200 w 1819275"/>
              <a:gd name="connsiteY1" fmla="*/ 561975 h 564600"/>
              <a:gd name="connsiteX2" fmla="*/ 0 w 1819275"/>
              <a:gd name="connsiteY2" fmla="*/ 0 h 56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9275" h="564600">
                <a:moveTo>
                  <a:pt x="1819275" y="171450"/>
                </a:moveTo>
                <a:cubicBezTo>
                  <a:pt x="1670843" y="381000"/>
                  <a:pt x="1522412" y="590550"/>
                  <a:pt x="1219200" y="561975"/>
                </a:cubicBezTo>
                <a:cubicBezTo>
                  <a:pt x="915988" y="533400"/>
                  <a:pt x="457994" y="266700"/>
                  <a:pt x="0" y="0"/>
                </a:cubicBezTo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3" name="Freihandform: Form 172">
            <a:extLst>
              <a:ext uri="{FF2B5EF4-FFF2-40B4-BE49-F238E27FC236}">
                <a16:creationId xmlns:a16="http://schemas.microsoft.com/office/drawing/2014/main" id="{E1ACBE08-8214-63BD-39F8-15602A331708}"/>
              </a:ext>
            </a:extLst>
          </p:cNvPr>
          <p:cNvSpPr/>
          <p:nvPr/>
        </p:nvSpPr>
        <p:spPr>
          <a:xfrm>
            <a:off x="4132840" y="5861750"/>
            <a:ext cx="5769914" cy="627647"/>
          </a:xfrm>
          <a:custGeom>
            <a:avLst/>
            <a:gdLst>
              <a:gd name="connsiteX0" fmla="*/ 39169 w 6725719"/>
              <a:gd name="connsiteY0" fmla="*/ 0 h 440562"/>
              <a:gd name="connsiteX1" fmla="*/ 410644 w 6725719"/>
              <a:gd name="connsiteY1" fmla="*/ 390525 h 440562"/>
              <a:gd name="connsiteX2" fmla="*/ 2982394 w 6725719"/>
              <a:gd name="connsiteY2" fmla="*/ 400050 h 440562"/>
              <a:gd name="connsiteX3" fmla="*/ 6725719 w 6725719"/>
              <a:gd name="connsiteY3" fmla="*/ 66675 h 440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5719" h="440562">
                <a:moveTo>
                  <a:pt x="39169" y="0"/>
                </a:moveTo>
                <a:cubicBezTo>
                  <a:pt x="-20363" y="161925"/>
                  <a:pt x="-79894" y="323850"/>
                  <a:pt x="410644" y="390525"/>
                </a:cubicBezTo>
                <a:cubicBezTo>
                  <a:pt x="901182" y="457200"/>
                  <a:pt x="1929882" y="454025"/>
                  <a:pt x="2982394" y="400050"/>
                </a:cubicBezTo>
                <a:cubicBezTo>
                  <a:pt x="4034907" y="346075"/>
                  <a:pt x="5380313" y="206375"/>
                  <a:pt x="6725719" y="66675"/>
                </a:cubicBez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4" name="Freihandform: Form 173">
            <a:extLst>
              <a:ext uri="{FF2B5EF4-FFF2-40B4-BE49-F238E27FC236}">
                <a16:creationId xmlns:a16="http://schemas.microsoft.com/office/drawing/2014/main" id="{763F6A39-9ED5-CAA8-7272-4DE47311E279}"/>
              </a:ext>
            </a:extLst>
          </p:cNvPr>
          <p:cNvSpPr/>
          <p:nvPr/>
        </p:nvSpPr>
        <p:spPr>
          <a:xfrm>
            <a:off x="2096093" y="1724464"/>
            <a:ext cx="1600548" cy="1414006"/>
          </a:xfrm>
          <a:custGeom>
            <a:avLst/>
            <a:gdLst>
              <a:gd name="connsiteX0" fmla="*/ 0 w 1885950"/>
              <a:gd name="connsiteY0" fmla="*/ 88904 h 1012829"/>
              <a:gd name="connsiteX1" fmla="*/ 561975 w 1885950"/>
              <a:gd name="connsiteY1" fmla="*/ 88904 h 1012829"/>
              <a:gd name="connsiteX2" fmla="*/ 1885950 w 1885950"/>
              <a:gd name="connsiteY2" fmla="*/ 1012829 h 1012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5950" h="1012829">
                <a:moveTo>
                  <a:pt x="0" y="88904"/>
                </a:moveTo>
                <a:cubicBezTo>
                  <a:pt x="123825" y="11910"/>
                  <a:pt x="247650" y="-65083"/>
                  <a:pt x="561975" y="88904"/>
                </a:cubicBezTo>
                <a:cubicBezTo>
                  <a:pt x="876300" y="242891"/>
                  <a:pt x="1381125" y="627860"/>
                  <a:pt x="1885950" y="1012829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5" name="Freihandform: Form 174">
            <a:extLst>
              <a:ext uri="{FF2B5EF4-FFF2-40B4-BE49-F238E27FC236}">
                <a16:creationId xmlns:a16="http://schemas.microsoft.com/office/drawing/2014/main" id="{20DD0592-B7D0-664F-8B52-DFA47E8277F9}"/>
              </a:ext>
            </a:extLst>
          </p:cNvPr>
          <p:cNvSpPr/>
          <p:nvPr/>
        </p:nvSpPr>
        <p:spPr>
          <a:xfrm>
            <a:off x="2136506" y="3061430"/>
            <a:ext cx="1147429" cy="543698"/>
          </a:xfrm>
          <a:custGeom>
            <a:avLst/>
            <a:gdLst>
              <a:gd name="connsiteX0" fmla="*/ 0 w 1266825"/>
              <a:gd name="connsiteY0" fmla="*/ 0 h 285750"/>
              <a:gd name="connsiteX1" fmla="*/ 447675 w 1266825"/>
              <a:gd name="connsiteY1" fmla="*/ 219075 h 285750"/>
              <a:gd name="connsiteX2" fmla="*/ 1266825 w 1266825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6825" h="285750">
                <a:moveTo>
                  <a:pt x="0" y="0"/>
                </a:moveTo>
                <a:cubicBezTo>
                  <a:pt x="118269" y="85725"/>
                  <a:pt x="236538" y="171450"/>
                  <a:pt x="447675" y="219075"/>
                </a:cubicBezTo>
                <a:cubicBezTo>
                  <a:pt x="658812" y="266700"/>
                  <a:pt x="962818" y="276225"/>
                  <a:pt x="1266825" y="285750"/>
                </a:cubicBezTo>
              </a:path>
            </a:pathLst>
          </a:custGeom>
          <a:noFill/>
          <a:ln w="698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6" name="Freihandform: Form 175">
            <a:extLst>
              <a:ext uri="{FF2B5EF4-FFF2-40B4-BE49-F238E27FC236}">
                <a16:creationId xmlns:a16="http://schemas.microsoft.com/office/drawing/2014/main" id="{6BAF5501-DD61-FD2B-0065-BEE20B9D9213}"/>
              </a:ext>
            </a:extLst>
          </p:cNvPr>
          <p:cNvSpPr/>
          <p:nvPr/>
        </p:nvSpPr>
        <p:spPr>
          <a:xfrm rot="20007466">
            <a:off x="1858342" y="4477160"/>
            <a:ext cx="1606719" cy="285750"/>
          </a:xfrm>
          <a:custGeom>
            <a:avLst/>
            <a:gdLst>
              <a:gd name="connsiteX0" fmla="*/ 0 w 1266825"/>
              <a:gd name="connsiteY0" fmla="*/ 0 h 285750"/>
              <a:gd name="connsiteX1" fmla="*/ 447675 w 1266825"/>
              <a:gd name="connsiteY1" fmla="*/ 219075 h 285750"/>
              <a:gd name="connsiteX2" fmla="*/ 1266825 w 1266825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6825" h="285750">
                <a:moveTo>
                  <a:pt x="0" y="0"/>
                </a:moveTo>
                <a:cubicBezTo>
                  <a:pt x="118269" y="85725"/>
                  <a:pt x="236538" y="171450"/>
                  <a:pt x="447675" y="219075"/>
                </a:cubicBezTo>
                <a:cubicBezTo>
                  <a:pt x="658812" y="266700"/>
                  <a:pt x="962818" y="276225"/>
                  <a:pt x="1266825" y="285750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7" name="Textfeld 176">
            <a:extLst>
              <a:ext uri="{FF2B5EF4-FFF2-40B4-BE49-F238E27FC236}">
                <a16:creationId xmlns:a16="http://schemas.microsoft.com/office/drawing/2014/main" id="{42E739D8-A44E-236C-139C-A939C8865B3F}"/>
              </a:ext>
            </a:extLst>
          </p:cNvPr>
          <p:cNvSpPr txBox="1"/>
          <p:nvPr/>
        </p:nvSpPr>
        <p:spPr>
          <a:xfrm>
            <a:off x="597771" y="1128768"/>
            <a:ext cx="1933486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Stromerzeugung</a:t>
            </a:r>
          </a:p>
        </p:txBody>
      </p:sp>
      <p:sp>
        <p:nvSpPr>
          <p:cNvPr id="178" name="Textfeld 177">
            <a:extLst>
              <a:ext uri="{FF2B5EF4-FFF2-40B4-BE49-F238E27FC236}">
                <a16:creationId xmlns:a16="http://schemas.microsoft.com/office/drawing/2014/main" id="{674920DA-7668-31B4-CA86-1CA2E0DF4B6E}"/>
              </a:ext>
            </a:extLst>
          </p:cNvPr>
          <p:cNvSpPr txBox="1"/>
          <p:nvPr/>
        </p:nvSpPr>
        <p:spPr>
          <a:xfrm>
            <a:off x="2855640" y="1128768"/>
            <a:ext cx="1933486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de-DE" sz="1200" b="1" cap="sm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 Herstellung</a:t>
            </a:r>
          </a:p>
        </p:txBody>
      </p:sp>
      <p:sp>
        <p:nvSpPr>
          <p:cNvPr id="179" name="Textfeld 178">
            <a:extLst>
              <a:ext uri="{FF2B5EF4-FFF2-40B4-BE49-F238E27FC236}">
                <a16:creationId xmlns:a16="http://schemas.microsoft.com/office/drawing/2014/main" id="{14494864-7512-4F62-2F5E-F1C8A8AA0CA8}"/>
              </a:ext>
            </a:extLst>
          </p:cNvPr>
          <p:cNvSpPr txBox="1"/>
          <p:nvPr/>
        </p:nvSpPr>
        <p:spPr>
          <a:xfrm>
            <a:off x="5107210" y="1125516"/>
            <a:ext cx="1933486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de-DE" sz="1200" b="1" cap="sm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 Transport</a:t>
            </a:r>
          </a:p>
        </p:txBody>
      </p:sp>
      <p:sp>
        <p:nvSpPr>
          <p:cNvPr id="180" name="Textfeld 179">
            <a:extLst>
              <a:ext uri="{FF2B5EF4-FFF2-40B4-BE49-F238E27FC236}">
                <a16:creationId xmlns:a16="http://schemas.microsoft.com/office/drawing/2014/main" id="{D6E3C6FA-EACD-4668-1AF9-5DB798415738}"/>
              </a:ext>
            </a:extLst>
          </p:cNvPr>
          <p:cNvSpPr txBox="1"/>
          <p:nvPr/>
        </p:nvSpPr>
        <p:spPr>
          <a:xfrm>
            <a:off x="7357304" y="1133207"/>
            <a:ext cx="193348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de-DE" sz="1200" b="1" cap="sm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 Verteilung</a:t>
            </a:r>
          </a:p>
        </p:txBody>
      </p:sp>
      <p:sp>
        <p:nvSpPr>
          <p:cNvPr id="181" name="Textfeld 180">
            <a:extLst>
              <a:ext uri="{FF2B5EF4-FFF2-40B4-BE49-F238E27FC236}">
                <a16:creationId xmlns:a16="http://schemas.microsoft.com/office/drawing/2014/main" id="{6DED4FEE-502B-F2F7-8AC1-102D22C57D73}"/>
              </a:ext>
            </a:extLst>
          </p:cNvPr>
          <p:cNvSpPr txBox="1"/>
          <p:nvPr/>
        </p:nvSpPr>
        <p:spPr>
          <a:xfrm>
            <a:off x="9604076" y="1133207"/>
            <a:ext cx="193348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de-DE" sz="1200" b="1" cap="sm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200" b="1" cap="small" dirty="0">
                <a:latin typeface="Arial" panose="020B0604020202020204" pitchFamily="34" charset="0"/>
                <a:cs typeface="Arial" panose="020B0604020202020204" pitchFamily="34" charset="0"/>
              </a:rPr>
              <a:t> Nutzung</a:t>
            </a:r>
          </a:p>
        </p:txBody>
      </p:sp>
      <p:grpSp>
        <p:nvGrpSpPr>
          <p:cNvPr id="186" name="Gruppieren 185">
            <a:extLst>
              <a:ext uri="{FF2B5EF4-FFF2-40B4-BE49-F238E27FC236}">
                <a16:creationId xmlns:a16="http://schemas.microsoft.com/office/drawing/2014/main" id="{68A752CE-016D-8E31-DE55-1B3563CCEEC8}"/>
              </a:ext>
            </a:extLst>
          </p:cNvPr>
          <p:cNvGrpSpPr/>
          <p:nvPr/>
        </p:nvGrpSpPr>
        <p:grpSpPr>
          <a:xfrm>
            <a:off x="3513848" y="3412111"/>
            <a:ext cx="815342" cy="767522"/>
            <a:chOff x="3739543" y="3541556"/>
            <a:chExt cx="815342" cy="767522"/>
          </a:xfrm>
        </p:grpSpPr>
        <p:grpSp>
          <p:nvGrpSpPr>
            <p:cNvPr id="183" name="Gruppieren 182">
              <a:extLst>
                <a:ext uri="{FF2B5EF4-FFF2-40B4-BE49-F238E27FC236}">
                  <a16:creationId xmlns:a16="http://schemas.microsoft.com/office/drawing/2014/main" id="{5191C224-83A5-2FCE-802E-C4A6A0D74092}"/>
                </a:ext>
              </a:extLst>
            </p:cNvPr>
            <p:cNvGrpSpPr/>
            <p:nvPr/>
          </p:nvGrpSpPr>
          <p:grpSpPr>
            <a:xfrm>
              <a:off x="3739543" y="3541556"/>
              <a:ext cx="815342" cy="767522"/>
              <a:chOff x="3758591" y="3136907"/>
              <a:chExt cx="815342" cy="767522"/>
            </a:xfrm>
          </p:grpSpPr>
          <p:pic>
            <p:nvPicPr>
              <p:cNvPr id="47" name="Graphic 37">
                <a:extLst>
                  <a:ext uri="{FF2B5EF4-FFF2-40B4-BE49-F238E27FC236}">
                    <a16:creationId xmlns:a16="http://schemas.microsoft.com/office/drawing/2014/main" id="{92B426FE-369D-2566-3D40-F8A73CDAB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3758591" y="3136907"/>
                <a:ext cx="350058" cy="363582"/>
              </a:xfrm>
              <a:prstGeom prst="rect">
                <a:avLst/>
              </a:prstGeom>
            </p:spPr>
          </p:pic>
          <p:pic>
            <p:nvPicPr>
              <p:cNvPr id="48" name="Grafik 47">
                <a:extLst>
                  <a:ext uri="{FF2B5EF4-FFF2-40B4-BE49-F238E27FC236}">
                    <a16:creationId xmlns:a16="http://schemas.microsoft.com/office/drawing/2014/main" id="{045F51E4-84FA-F6F7-56B2-C02E374282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8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64" b="12531"/>
              <a:stretch/>
            </p:blipFill>
            <p:spPr>
              <a:xfrm>
                <a:off x="4232599" y="3334713"/>
                <a:ext cx="341334" cy="242307"/>
              </a:xfrm>
              <a:prstGeom prst="rect">
                <a:avLst/>
              </a:prstGeom>
            </p:spPr>
          </p:pic>
          <p:grpSp>
            <p:nvGrpSpPr>
              <p:cNvPr id="49" name="Gruppieren 48">
                <a:extLst>
                  <a:ext uri="{FF2B5EF4-FFF2-40B4-BE49-F238E27FC236}">
                    <a16:creationId xmlns:a16="http://schemas.microsoft.com/office/drawing/2014/main" id="{59ADE2A5-3F03-9485-2B43-3CF6D6F1F4C2}"/>
                  </a:ext>
                </a:extLst>
              </p:cNvPr>
              <p:cNvGrpSpPr/>
              <p:nvPr/>
            </p:nvGrpSpPr>
            <p:grpSpPr>
              <a:xfrm>
                <a:off x="3854931" y="3609000"/>
                <a:ext cx="582788" cy="295429"/>
                <a:chOff x="9315981" y="2799285"/>
                <a:chExt cx="1074085" cy="530358"/>
              </a:xfrm>
            </p:grpSpPr>
            <p:sp>
              <p:nvSpPr>
                <p:cNvPr id="50" name="Rechteck: abgerundete Ecken 49">
                  <a:extLst>
                    <a:ext uri="{FF2B5EF4-FFF2-40B4-BE49-F238E27FC236}">
                      <a16:creationId xmlns:a16="http://schemas.microsoft.com/office/drawing/2014/main" id="{38AE7BBF-3E1E-81E8-A5B2-84A911A3E691}"/>
                    </a:ext>
                  </a:extLst>
                </p:cNvPr>
                <p:cNvSpPr/>
                <p:nvPr/>
              </p:nvSpPr>
              <p:spPr>
                <a:xfrm>
                  <a:off x="9417755" y="3021508"/>
                  <a:ext cx="57560" cy="46155"/>
                </a:xfrm>
                <a:prstGeom prst="roundRect">
                  <a:avLst/>
                </a:prstGeom>
                <a:solidFill>
                  <a:srgbClr val="639641"/>
                </a:solidFill>
                <a:ln w="3175" cap="flat" cmpd="sng" algn="ctr">
                  <a:solidFill>
                    <a:srgbClr val="E7E6E6">
                      <a:lumMod val="9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1" name="Rechteck: abgerundete Ecken 50">
                  <a:extLst>
                    <a:ext uri="{FF2B5EF4-FFF2-40B4-BE49-F238E27FC236}">
                      <a16:creationId xmlns:a16="http://schemas.microsoft.com/office/drawing/2014/main" id="{ABD4A5F7-983F-F49E-7C4F-1266885DDDFF}"/>
                    </a:ext>
                  </a:extLst>
                </p:cNvPr>
                <p:cNvSpPr/>
                <p:nvPr/>
              </p:nvSpPr>
              <p:spPr>
                <a:xfrm>
                  <a:off x="9546329" y="3143589"/>
                  <a:ext cx="57560" cy="46155"/>
                </a:xfrm>
                <a:prstGeom prst="roundRect">
                  <a:avLst/>
                </a:prstGeom>
                <a:solidFill>
                  <a:srgbClr val="639641"/>
                </a:solidFill>
                <a:ln w="3175" cap="flat" cmpd="sng" algn="ctr">
                  <a:solidFill>
                    <a:srgbClr val="E7E6E6">
                      <a:lumMod val="9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2" name="Rechteck: abgerundete Ecken 51">
                  <a:extLst>
                    <a:ext uri="{FF2B5EF4-FFF2-40B4-BE49-F238E27FC236}">
                      <a16:creationId xmlns:a16="http://schemas.microsoft.com/office/drawing/2014/main" id="{CCA3209B-A989-D925-BB56-F7245AC88669}"/>
                    </a:ext>
                  </a:extLst>
                </p:cNvPr>
                <p:cNvSpPr/>
                <p:nvPr/>
              </p:nvSpPr>
              <p:spPr>
                <a:xfrm>
                  <a:off x="10232407" y="3283488"/>
                  <a:ext cx="57560" cy="46155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 cap="flat" cmpd="sng" algn="ctr">
                  <a:solidFill>
                    <a:srgbClr val="E7E6E6">
                      <a:lumMod val="9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 dirty="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3" name="Rechteck: abgerundete Ecken 52">
                  <a:extLst>
                    <a:ext uri="{FF2B5EF4-FFF2-40B4-BE49-F238E27FC236}">
                      <a16:creationId xmlns:a16="http://schemas.microsoft.com/office/drawing/2014/main" id="{1CDC5131-4330-9F12-0E75-DEC1F032ACE5}"/>
                    </a:ext>
                  </a:extLst>
                </p:cNvPr>
                <p:cNvSpPr/>
                <p:nvPr/>
              </p:nvSpPr>
              <p:spPr>
                <a:xfrm>
                  <a:off x="9315981" y="2799285"/>
                  <a:ext cx="814957" cy="226150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/>
                </a:solidFill>
                <a:ln w="317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4" name="Rechteck: abgerundete Ecken 53">
                  <a:extLst>
                    <a:ext uri="{FF2B5EF4-FFF2-40B4-BE49-F238E27FC236}">
                      <a16:creationId xmlns:a16="http://schemas.microsoft.com/office/drawing/2014/main" id="{1CEA077D-6D8F-546B-59BA-895E90BDA4ED}"/>
                    </a:ext>
                  </a:extLst>
                </p:cNvPr>
                <p:cNvSpPr/>
                <p:nvPr/>
              </p:nvSpPr>
              <p:spPr>
                <a:xfrm>
                  <a:off x="9436771" y="2921573"/>
                  <a:ext cx="814957" cy="226150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/>
                </a:solidFill>
                <a:ln w="317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5" name="Rechteck: abgerundete Ecken 54">
                  <a:extLst>
                    <a:ext uri="{FF2B5EF4-FFF2-40B4-BE49-F238E27FC236}">
                      <a16:creationId xmlns:a16="http://schemas.microsoft.com/office/drawing/2014/main" id="{F1397D45-00A0-029E-F7EB-529C4621E64A}"/>
                    </a:ext>
                  </a:extLst>
                </p:cNvPr>
                <p:cNvSpPr/>
                <p:nvPr/>
              </p:nvSpPr>
              <p:spPr>
                <a:xfrm>
                  <a:off x="9694678" y="3282402"/>
                  <a:ext cx="57560" cy="46155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175" cap="flat" cmpd="sng" algn="ctr">
                  <a:solidFill>
                    <a:srgbClr val="E7E6E6">
                      <a:lumMod val="9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  <p:sp>
              <p:nvSpPr>
                <p:cNvPr id="56" name="Rechteck: abgerundete Ecken 55">
                  <a:extLst>
                    <a:ext uri="{FF2B5EF4-FFF2-40B4-BE49-F238E27FC236}">
                      <a16:creationId xmlns:a16="http://schemas.microsoft.com/office/drawing/2014/main" id="{C816CAA2-6292-CEEE-8B73-55B95AB5C11F}"/>
                    </a:ext>
                  </a:extLst>
                </p:cNvPr>
                <p:cNvSpPr/>
                <p:nvPr/>
              </p:nvSpPr>
              <p:spPr>
                <a:xfrm>
                  <a:off x="9575109" y="3064519"/>
                  <a:ext cx="814957" cy="226150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/>
                </a:solidFill>
                <a:ln w="317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rtl="0">
                    <a:defRPr/>
                  </a:pPr>
                  <a:endParaRPr lang="en-GB" sz="1050">
                    <a:solidFill>
                      <a:prstClr val="white"/>
                    </a:solidFill>
                    <a:cs typeface="Arial"/>
                  </a:endParaRPr>
                </a:p>
              </p:txBody>
            </p:sp>
          </p:grpSp>
        </p:grpSp>
        <p:sp>
          <p:nvSpPr>
            <p:cNvPr id="184" name="Textfeld 183">
              <a:extLst>
                <a:ext uri="{FF2B5EF4-FFF2-40B4-BE49-F238E27FC236}">
                  <a16:creationId xmlns:a16="http://schemas.microsoft.com/office/drawing/2014/main" id="{424C9255-B3C4-BC7D-2B9D-0D4C7637DA51}"/>
                </a:ext>
              </a:extLst>
            </p:cNvPr>
            <p:cNvSpPr txBox="1"/>
            <p:nvPr/>
          </p:nvSpPr>
          <p:spPr>
            <a:xfrm>
              <a:off x="4065704" y="4175110"/>
              <a:ext cx="248466" cy="10772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CGH2</a:t>
              </a:r>
              <a:endParaRPr lang="de-DE" sz="700" baseline="-25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5" name="Freihandform: Form 184">
            <a:extLst>
              <a:ext uri="{FF2B5EF4-FFF2-40B4-BE49-F238E27FC236}">
                <a16:creationId xmlns:a16="http://schemas.microsoft.com/office/drawing/2014/main" id="{C080AF9C-6D0A-2FE9-A590-F201C19EC0F4}"/>
              </a:ext>
            </a:extLst>
          </p:cNvPr>
          <p:cNvSpPr/>
          <p:nvPr/>
        </p:nvSpPr>
        <p:spPr>
          <a:xfrm>
            <a:off x="1917430" y="3823430"/>
            <a:ext cx="1457325" cy="316692"/>
          </a:xfrm>
          <a:custGeom>
            <a:avLst/>
            <a:gdLst>
              <a:gd name="connsiteX0" fmla="*/ 0 w 1457325"/>
              <a:gd name="connsiteY0" fmla="*/ 0 h 316692"/>
              <a:gd name="connsiteX1" fmla="*/ 628650 w 1457325"/>
              <a:gd name="connsiteY1" fmla="*/ 314325 h 316692"/>
              <a:gd name="connsiteX2" fmla="*/ 1457325 w 1457325"/>
              <a:gd name="connsiteY2" fmla="*/ 152400 h 316692"/>
              <a:gd name="connsiteX3" fmla="*/ 1457325 w 1457325"/>
              <a:gd name="connsiteY3" fmla="*/ 152400 h 31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7325" h="316692">
                <a:moveTo>
                  <a:pt x="0" y="0"/>
                </a:moveTo>
                <a:cubicBezTo>
                  <a:pt x="192881" y="144462"/>
                  <a:pt x="385763" y="288925"/>
                  <a:pt x="628650" y="314325"/>
                </a:cubicBezTo>
                <a:cubicBezTo>
                  <a:pt x="871537" y="339725"/>
                  <a:pt x="1457325" y="152400"/>
                  <a:pt x="1457325" y="152400"/>
                </a:cubicBezTo>
                <a:lnTo>
                  <a:pt x="1457325" y="152400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9" name="Textfeld 188">
            <a:extLst>
              <a:ext uri="{FF2B5EF4-FFF2-40B4-BE49-F238E27FC236}">
                <a16:creationId xmlns:a16="http://schemas.microsoft.com/office/drawing/2014/main" id="{E39E6350-DCE5-A2E1-B03A-E3C3DEE8A99C}"/>
              </a:ext>
            </a:extLst>
          </p:cNvPr>
          <p:cNvSpPr txBox="1"/>
          <p:nvPr/>
        </p:nvSpPr>
        <p:spPr>
          <a:xfrm>
            <a:off x="5885314" y="2998801"/>
            <a:ext cx="389530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Trailer</a:t>
            </a:r>
          </a:p>
        </p:txBody>
      </p:sp>
      <p:sp>
        <p:nvSpPr>
          <p:cNvPr id="190" name="Textfeld 189">
            <a:extLst>
              <a:ext uri="{FF2B5EF4-FFF2-40B4-BE49-F238E27FC236}">
                <a16:creationId xmlns:a16="http://schemas.microsoft.com/office/drawing/2014/main" id="{CACBFE32-01E0-6F96-48AE-FA00200A2BB2}"/>
              </a:ext>
            </a:extLst>
          </p:cNvPr>
          <p:cNvSpPr txBox="1"/>
          <p:nvPr/>
        </p:nvSpPr>
        <p:spPr>
          <a:xfrm>
            <a:off x="5864159" y="4298613"/>
            <a:ext cx="488916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Pipeline</a:t>
            </a:r>
          </a:p>
        </p:txBody>
      </p:sp>
      <p:grpSp>
        <p:nvGrpSpPr>
          <p:cNvPr id="192" name="Gruppieren 191">
            <a:extLst>
              <a:ext uri="{FF2B5EF4-FFF2-40B4-BE49-F238E27FC236}">
                <a16:creationId xmlns:a16="http://schemas.microsoft.com/office/drawing/2014/main" id="{705E3568-93F1-4216-735B-A0048272EF46}"/>
              </a:ext>
            </a:extLst>
          </p:cNvPr>
          <p:cNvGrpSpPr/>
          <p:nvPr/>
        </p:nvGrpSpPr>
        <p:grpSpPr>
          <a:xfrm>
            <a:off x="5833378" y="2636912"/>
            <a:ext cx="564690" cy="290596"/>
            <a:chOff x="6088697" y="2350241"/>
            <a:chExt cx="564690" cy="290596"/>
          </a:xfrm>
        </p:grpSpPr>
        <p:sp>
          <p:nvSpPr>
            <p:cNvPr id="160" name="Freeform 8">
              <a:extLst>
                <a:ext uri="{FF2B5EF4-FFF2-40B4-BE49-F238E27FC236}">
                  <a16:creationId xmlns:a16="http://schemas.microsoft.com/office/drawing/2014/main" id="{9421DC91-0A26-90BD-E5C6-4111456CDA6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088697" y="2350241"/>
              <a:ext cx="564690" cy="290596"/>
            </a:xfrm>
            <a:custGeom>
              <a:avLst/>
              <a:gdLst>
                <a:gd name="T0" fmla="*/ 121 w 884"/>
                <a:gd name="T1" fmla="*/ 394 h 394"/>
                <a:gd name="T2" fmla="*/ 121 w 884"/>
                <a:gd name="T3" fmla="*/ 371 h 394"/>
                <a:gd name="T4" fmla="*/ 148 w 884"/>
                <a:gd name="T5" fmla="*/ 345 h 394"/>
                <a:gd name="T6" fmla="*/ 832 w 884"/>
                <a:gd name="T7" fmla="*/ 304 h 394"/>
                <a:gd name="T8" fmla="*/ 734 w 884"/>
                <a:gd name="T9" fmla="*/ 304 h 394"/>
                <a:gd name="T10" fmla="*/ 446 w 884"/>
                <a:gd name="T11" fmla="*/ 304 h 394"/>
                <a:gd name="T12" fmla="*/ 337 w 884"/>
                <a:gd name="T13" fmla="*/ 304 h 394"/>
                <a:gd name="T14" fmla="*/ 275 w 884"/>
                <a:gd name="T15" fmla="*/ 304 h 394"/>
                <a:gd name="T16" fmla="*/ 327 w 884"/>
                <a:gd name="T17" fmla="*/ 289 h 394"/>
                <a:gd name="T18" fmla="*/ 776 w 884"/>
                <a:gd name="T19" fmla="*/ 150 h 394"/>
                <a:gd name="T20" fmla="*/ 235 w 884"/>
                <a:gd name="T21" fmla="*/ 164 h 394"/>
                <a:gd name="T22" fmla="*/ 244 w 884"/>
                <a:gd name="T23" fmla="*/ 304 h 394"/>
                <a:gd name="T24" fmla="*/ 99 w 884"/>
                <a:gd name="T25" fmla="*/ 73 h 394"/>
                <a:gd name="T26" fmla="*/ 0 w 884"/>
                <a:gd name="T27" fmla="*/ 233 h 394"/>
                <a:gd name="T28" fmla="*/ 54 w 884"/>
                <a:gd name="T29" fmla="*/ 340 h 394"/>
                <a:gd name="T30" fmla="*/ 189 w 884"/>
                <a:gd name="T31" fmla="*/ 345 h 394"/>
                <a:gd name="T32" fmla="*/ 358 w 884"/>
                <a:gd name="T33" fmla="*/ 345 h 394"/>
                <a:gd name="T34" fmla="*/ 467 w 884"/>
                <a:gd name="T35" fmla="*/ 345 h 394"/>
                <a:gd name="T36" fmla="*/ 656 w 884"/>
                <a:gd name="T37" fmla="*/ 343 h 394"/>
                <a:gd name="T38" fmla="*/ 755 w 884"/>
                <a:gd name="T39" fmla="*/ 351 h 394"/>
                <a:gd name="T40" fmla="*/ 852 w 884"/>
                <a:gd name="T41" fmla="*/ 333 h 394"/>
                <a:gd name="T42" fmla="*/ 180 w 884"/>
                <a:gd name="T43" fmla="*/ 206 h 394"/>
                <a:gd name="T44" fmla="*/ 180 w 884"/>
                <a:gd name="T45" fmla="*/ 126 h 394"/>
                <a:gd name="T46" fmla="*/ 281 w 884"/>
                <a:gd name="T47" fmla="*/ 344 h 394"/>
                <a:gd name="T48" fmla="*/ 335 w 884"/>
                <a:gd name="T49" fmla="*/ 345 h 394"/>
                <a:gd name="T50" fmla="*/ 391 w 884"/>
                <a:gd name="T51" fmla="*/ 345 h 394"/>
                <a:gd name="T52" fmla="*/ 445 w 884"/>
                <a:gd name="T53" fmla="*/ 341 h 394"/>
                <a:gd name="T54" fmla="*/ 706 w 884"/>
                <a:gd name="T55" fmla="*/ 371 h 394"/>
                <a:gd name="T56" fmla="*/ 731 w 884"/>
                <a:gd name="T57" fmla="*/ 339 h 394"/>
                <a:gd name="T58" fmla="*/ 706 w 884"/>
                <a:gd name="T59" fmla="*/ 371 h 394"/>
                <a:gd name="T60" fmla="*/ 778 w 884"/>
                <a:gd name="T61" fmla="*/ 337 h 394"/>
                <a:gd name="T62" fmla="*/ 782 w 884"/>
                <a:gd name="T63" fmla="*/ 329 h 394"/>
                <a:gd name="T64" fmla="*/ 785 w 884"/>
                <a:gd name="T65" fmla="*/ 326 h 394"/>
                <a:gd name="T66" fmla="*/ 791 w 884"/>
                <a:gd name="T67" fmla="*/ 321 h 394"/>
                <a:gd name="T68" fmla="*/ 795 w 884"/>
                <a:gd name="T69" fmla="*/ 319 h 394"/>
                <a:gd name="T70" fmla="*/ 804 w 884"/>
                <a:gd name="T71" fmla="*/ 318 h 394"/>
                <a:gd name="T72" fmla="*/ 812 w 884"/>
                <a:gd name="T73" fmla="*/ 319 h 394"/>
                <a:gd name="T74" fmla="*/ 816 w 884"/>
                <a:gd name="T75" fmla="*/ 321 h 394"/>
                <a:gd name="T76" fmla="*/ 822 w 884"/>
                <a:gd name="T77" fmla="*/ 325 h 394"/>
                <a:gd name="T78" fmla="*/ 827 w 884"/>
                <a:gd name="T79" fmla="*/ 331 h 394"/>
                <a:gd name="T80" fmla="*/ 804 w 884"/>
                <a:gd name="T81" fmla="*/ 371 h 394"/>
                <a:gd name="T82" fmla="*/ 112 w 884"/>
                <a:gd name="T83" fmla="*/ 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4" h="394">
                  <a:moveTo>
                    <a:pt x="121" y="296"/>
                  </a:moveTo>
                  <a:cubicBezTo>
                    <a:pt x="94" y="296"/>
                    <a:pt x="72" y="317"/>
                    <a:pt x="72" y="345"/>
                  </a:cubicBezTo>
                  <a:cubicBezTo>
                    <a:pt x="72" y="372"/>
                    <a:pt x="94" y="394"/>
                    <a:pt x="121" y="394"/>
                  </a:cubicBezTo>
                  <a:cubicBezTo>
                    <a:pt x="149" y="394"/>
                    <a:pt x="171" y="372"/>
                    <a:pt x="171" y="345"/>
                  </a:cubicBezTo>
                  <a:cubicBezTo>
                    <a:pt x="171" y="317"/>
                    <a:pt x="149" y="296"/>
                    <a:pt x="121" y="296"/>
                  </a:cubicBezTo>
                  <a:close/>
                  <a:moveTo>
                    <a:pt x="121" y="371"/>
                  </a:moveTo>
                  <a:cubicBezTo>
                    <a:pt x="106" y="371"/>
                    <a:pt x="94" y="359"/>
                    <a:pt x="94" y="345"/>
                  </a:cubicBezTo>
                  <a:cubicBezTo>
                    <a:pt x="94" y="330"/>
                    <a:pt x="106" y="318"/>
                    <a:pt x="121" y="318"/>
                  </a:cubicBezTo>
                  <a:cubicBezTo>
                    <a:pt x="136" y="318"/>
                    <a:pt x="148" y="330"/>
                    <a:pt x="148" y="345"/>
                  </a:cubicBezTo>
                  <a:cubicBezTo>
                    <a:pt x="148" y="359"/>
                    <a:pt x="136" y="371"/>
                    <a:pt x="121" y="371"/>
                  </a:cubicBezTo>
                  <a:close/>
                  <a:moveTo>
                    <a:pt x="884" y="304"/>
                  </a:moveTo>
                  <a:cubicBezTo>
                    <a:pt x="832" y="304"/>
                    <a:pt x="832" y="304"/>
                    <a:pt x="832" y="304"/>
                  </a:cubicBezTo>
                  <a:cubicBezTo>
                    <a:pt x="824" y="299"/>
                    <a:pt x="815" y="296"/>
                    <a:pt x="804" y="296"/>
                  </a:cubicBezTo>
                  <a:cubicBezTo>
                    <a:pt x="793" y="296"/>
                    <a:pt x="784" y="299"/>
                    <a:pt x="776" y="304"/>
                  </a:cubicBezTo>
                  <a:cubicBezTo>
                    <a:pt x="734" y="304"/>
                    <a:pt x="734" y="304"/>
                    <a:pt x="734" y="304"/>
                  </a:cubicBezTo>
                  <a:cubicBezTo>
                    <a:pt x="726" y="299"/>
                    <a:pt x="716" y="296"/>
                    <a:pt x="706" y="296"/>
                  </a:cubicBezTo>
                  <a:cubicBezTo>
                    <a:pt x="695" y="296"/>
                    <a:pt x="685" y="299"/>
                    <a:pt x="677" y="304"/>
                  </a:cubicBezTo>
                  <a:cubicBezTo>
                    <a:pt x="446" y="304"/>
                    <a:pt x="446" y="304"/>
                    <a:pt x="446" y="304"/>
                  </a:cubicBezTo>
                  <a:cubicBezTo>
                    <a:pt x="438" y="299"/>
                    <a:pt x="428" y="296"/>
                    <a:pt x="418" y="296"/>
                  </a:cubicBezTo>
                  <a:cubicBezTo>
                    <a:pt x="407" y="296"/>
                    <a:pt x="397" y="299"/>
                    <a:pt x="389" y="304"/>
                  </a:cubicBezTo>
                  <a:cubicBezTo>
                    <a:pt x="337" y="304"/>
                    <a:pt x="337" y="304"/>
                    <a:pt x="337" y="304"/>
                  </a:cubicBezTo>
                  <a:cubicBezTo>
                    <a:pt x="329" y="299"/>
                    <a:pt x="319" y="295"/>
                    <a:pt x="308" y="295"/>
                  </a:cubicBezTo>
                  <a:cubicBezTo>
                    <a:pt x="298" y="295"/>
                    <a:pt x="288" y="299"/>
                    <a:pt x="280" y="304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0" y="304"/>
                    <a:pt x="270" y="304"/>
                    <a:pt x="270" y="304"/>
                  </a:cubicBezTo>
                  <a:cubicBezTo>
                    <a:pt x="273" y="293"/>
                    <a:pt x="276" y="283"/>
                    <a:pt x="279" y="275"/>
                  </a:cubicBezTo>
                  <a:cubicBezTo>
                    <a:pt x="293" y="284"/>
                    <a:pt x="309" y="289"/>
                    <a:pt x="327" y="289"/>
                  </a:cubicBezTo>
                  <a:cubicBezTo>
                    <a:pt x="556" y="289"/>
                    <a:pt x="556" y="289"/>
                    <a:pt x="556" y="289"/>
                  </a:cubicBezTo>
                  <a:cubicBezTo>
                    <a:pt x="607" y="289"/>
                    <a:pt x="776" y="304"/>
                    <a:pt x="776" y="192"/>
                  </a:cubicBezTo>
                  <a:cubicBezTo>
                    <a:pt x="776" y="150"/>
                    <a:pt x="776" y="150"/>
                    <a:pt x="776" y="150"/>
                  </a:cubicBezTo>
                  <a:cubicBezTo>
                    <a:pt x="776" y="73"/>
                    <a:pt x="607" y="73"/>
                    <a:pt x="556" y="73"/>
                  </a:cubicBezTo>
                  <a:cubicBezTo>
                    <a:pt x="327" y="73"/>
                    <a:pt x="327" y="73"/>
                    <a:pt x="327" y="73"/>
                  </a:cubicBezTo>
                  <a:cubicBezTo>
                    <a:pt x="277" y="73"/>
                    <a:pt x="235" y="114"/>
                    <a:pt x="235" y="164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221"/>
                    <a:pt x="244" y="241"/>
                    <a:pt x="258" y="257"/>
                  </a:cubicBezTo>
                  <a:cubicBezTo>
                    <a:pt x="255" y="268"/>
                    <a:pt x="249" y="285"/>
                    <a:pt x="244" y="304"/>
                  </a:cubicBezTo>
                  <a:cubicBezTo>
                    <a:pt x="212" y="304"/>
                    <a:pt x="212" y="304"/>
                    <a:pt x="212" y="304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54" y="345"/>
                    <a:pt x="54" y="345"/>
                    <a:pt x="54" y="345"/>
                  </a:cubicBezTo>
                  <a:cubicBezTo>
                    <a:pt x="54" y="343"/>
                    <a:pt x="54" y="341"/>
                    <a:pt x="54" y="340"/>
                  </a:cubicBezTo>
                  <a:cubicBezTo>
                    <a:pt x="55" y="331"/>
                    <a:pt x="57" y="322"/>
                    <a:pt x="61" y="314"/>
                  </a:cubicBezTo>
                  <a:cubicBezTo>
                    <a:pt x="73" y="293"/>
                    <a:pt x="95" y="278"/>
                    <a:pt x="121" y="278"/>
                  </a:cubicBezTo>
                  <a:cubicBezTo>
                    <a:pt x="159" y="278"/>
                    <a:pt x="189" y="308"/>
                    <a:pt x="189" y="345"/>
                  </a:cubicBezTo>
                  <a:cubicBezTo>
                    <a:pt x="189" y="345"/>
                    <a:pt x="215" y="345"/>
                    <a:pt x="259" y="345"/>
                  </a:cubicBezTo>
                  <a:cubicBezTo>
                    <a:pt x="259" y="372"/>
                    <a:pt x="281" y="394"/>
                    <a:pt x="308" y="394"/>
                  </a:cubicBezTo>
                  <a:cubicBezTo>
                    <a:pt x="336" y="394"/>
                    <a:pt x="358" y="372"/>
                    <a:pt x="358" y="345"/>
                  </a:cubicBezTo>
                  <a:cubicBezTo>
                    <a:pt x="362" y="345"/>
                    <a:pt x="365" y="345"/>
                    <a:pt x="368" y="345"/>
                  </a:cubicBezTo>
                  <a:cubicBezTo>
                    <a:pt x="368" y="372"/>
                    <a:pt x="391" y="394"/>
                    <a:pt x="418" y="394"/>
                  </a:cubicBezTo>
                  <a:cubicBezTo>
                    <a:pt x="445" y="394"/>
                    <a:pt x="467" y="372"/>
                    <a:pt x="467" y="345"/>
                  </a:cubicBezTo>
                  <a:cubicBezTo>
                    <a:pt x="467" y="343"/>
                    <a:pt x="467" y="342"/>
                    <a:pt x="467" y="341"/>
                  </a:cubicBezTo>
                  <a:cubicBezTo>
                    <a:pt x="625" y="345"/>
                    <a:pt x="625" y="345"/>
                    <a:pt x="625" y="345"/>
                  </a:cubicBezTo>
                  <a:cubicBezTo>
                    <a:pt x="656" y="343"/>
                    <a:pt x="656" y="343"/>
                    <a:pt x="656" y="343"/>
                  </a:cubicBezTo>
                  <a:cubicBezTo>
                    <a:pt x="656" y="343"/>
                    <a:pt x="656" y="344"/>
                    <a:pt x="656" y="345"/>
                  </a:cubicBezTo>
                  <a:cubicBezTo>
                    <a:pt x="656" y="372"/>
                    <a:pt x="679" y="394"/>
                    <a:pt x="706" y="394"/>
                  </a:cubicBezTo>
                  <a:cubicBezTo>
                    <a:pt x="731" y="394"/>
                    <a:pt x="752" y="375"/>
                    <a:pt x="755" y="351"/>
                  </a:cubicBezTo>
                  <a:cubicBezTo>
                    <a:pt x="758" y="375"/>
                    <a:pt x="779" y="394"/>
                    <a:pt x="804" y="394"/>
                  </a:cubicBezTo>
                  <a:cubicBezTo>
                    <a:pt x="831" y="394"/>
                    <a:pt x="854" y="372"/>
                    <a:pt x="854" y="345"/>
                  </a:cubicBezTo>
                  <a:cubicBezTo>
                    <a:pt x="854" y="341"/>
                    <a:pt x="853" y="337"/>
                    <a:pt x="852" y="333"/>
                  </a:cubicBezTo>
                  <a:cubicBezTo>
                    <a:pt x="881" y="332"/>
                    <a:pt x="881" y="332"/>
                    <a:pt x="881" y="332"/>
                  </a:cubicBezTo>
                  <a:lnTo>
                    <a:pt x="884" y="304"/>
                  </a:lnTo>
                  <a:close/>
                  <a:moveTo>
                    <a:pt x="180" y="206"/>
                  </a:moveTo>
                  <a:cubicBezTo>
                    <a:pt x="90" y="206"/>
                    <a:pt x="90" y="206"/>
                    <a:pt x="90" y="20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80" y="126"/>
                    <a:pt x="180" y="126"/>
                    <a:pt x="180" y="126"/>
                  </a:cubicBezTo>
                  <a:lnTo>
                    <a:pt x="180" y="206"/>
                  </a:lnTo>
                  <a:close/>
                  <a:moveTo>
                    <a:pt x="308" y="371"/>
                  </a:moveTo>
                  <a:cubicBezTo>
                    <a:pt x="293" y="371"/>
                    <a:pt x="281" y="359"/>
                    <a:pt x="281" y="344"/>
                  </a:cubicBezTo>
                  <a:cubicBezTo>
                    <a:pt x="281" y="330"/>
                    <a:pt x="293" y="318"/>
                    <a:pt x="308" y="318"/>
                  </a:cubicBezTo>
                  <a:cubicBezTo>
                    <a:pt x="323" y="318"/>
                    <a:pt x="335" y="330"/>
                    <a:pt x="335" y="345"/>
                  </a:cubicBezTo>
                  <a:cubicBezTo>
                    <a:pt x="335" y="345"/>
                    <a:pt x="335" y="345"/>
                    <a:pt x="335" y="345"/>
                  </a:cubicBezTo>
                  <a:cubicBezTo>
                    <a:pt x="335" y="359"/>
                    <a:pt x="323" y="371"/>
                    <a:pt x="308" y="371"/>
                  </a:cubicBezTo>
                  <a:close/>
                  <a:moveTo>
                    <a:pt x="418" y="371"/>
                  </a:moveTo>
                  <a:cubicBezTo>
                    <a:pt x="403" y="371"/>
                    <a:pt x="391" y="359"/>
                    <a:pt x="391" y="345"/>
                  </a:cubicBezTo>
                  <a:cubicBezTo>
                    <a:pt x="391" y="330"/>
                    <a:pt x="403" y="318"/>
                    <a:pt x="418" y="318"/>
                  </a:cubicBezTo>
                  <a:cubicBezTo>
                    <a:pt x="431" y="318"/>
                    <a:pt x="442" y="328"/>
                    <a:pt x="444" y="341"/>
                  </a:cubicBezTo>
                  <a:cubicBezTo>
                    <a:pt x="445" y="341"/>
                    <a:pt x="445" y="341"/>
                    <a:pt x="445" y="341"/>
                  </a:cubicBezTo>
                  <a:cubicBezTo>
                    <a:pt x="445" y="342"/>
                    <a:pt x="445" y="343"/>
                    <a:pt x="445" y="345"/>
                  </a:cubicBezTo>
                  <a:cubicBezTo>
                    <a:pt x="445" y="359"/>
                    <a:pt x="433" y="371"/>
                    <a:pt x="418" y="371"/>
                  </a:cubicBezTo>
                  <a:close/>
                  <a:moveTo>
                    <a:pt x="706" y="371"/>
                  </a:moveTo>
                  <a:cubicBezTo>
                    <a:pt x="691" y="371"/>
                    <a:pt x="679" y="359"/>
                    <a:pt x="679" y="345"/>
                  </a:cubicBezTo>
                  <a:cubicBezTo>
                    <a:pt x="679" y="330"/>
                    <a:pt x="691" y="318"/>
                    <a:pt x="705" y="318"/>
                  </a:cubicBezTo>
                  <a:cubicBezTo>
                    <a:pt x="718" y="318"/>
                    <a:pt x="729" y="327"/>
                    <a:pt x="731" y="339"/>
                  </a:cubicBezTo>
                  <a:cubicBezTo>
                    <a:pt x="732" y="339"/>
                    <a:pt x="732" y="339"/>
                    <a:pt x="732" y="339"/>
                  </a:cubicBezTo>
                  <a:cubicBezTo>
                    <a:pt x="733" y="341"/>
                    <a:pt x="733" y="343"/>
                    <a:pt x="733" y="345"/>
                  </a:cubicBezTo>
                  <a:cubicBezTo>
                    <a:pt x="733" y="359"/>
                    <a:pt x="721" y="371"/>
                    <a:pt x="706" y="371"/>
                  </a:cubicBezTo>
                  <a:close/>
                  <a:moveTo>
                    <a:pt x="804" y="371"/>
                  </a:moveTo>
                  <a:cubicBezTo>
                    <a:pt x="789" y="371"/>
                    <a:pt x="777" y="359"/>
                    <a:pt x="777" y="345"/>
                  </a:cubicBezTo>
                  <a:cubicBezTo>
                    <a:pt x="777" y="342"/>
                    <a:pt x="777" y="339"/>
                    <a:pt x="778" y="337"/>
                  </a:cubicBezTo>
                  <a:cubicBezTo>
                    <a:pt x="778" y="336"/>
                    <a:pt x="779" y="334"/>
                    <a:pt x="780" y="333"/>
                  </a:cubicBezTo>
                  <a:cubicBezTo>
                    <a:pt x="780" y="333"/>
                    <a:pt x="780" y="333"/>
                    <a:pt x="780" y="333"/>
                  </a:cubicBezTo>
                  <a:cubicBezTo>
                    <a:pt x="780" y="332"/>
                    <a:pt x="781" y="330"/>
                    <a:pt x="782" y="329"/>
                  </a:cubicBezTo>
                  <a:cubicBezTo>
                    <a:pt x="782" y="329"/>
                    <a:pt x="782" y="329"/>
                    <a:pt x="782" y="329"/>
                  </a:cubicBezTo>
                  <a:cubicBezTo>
                    <a:pt x="783" y="328"/>
                    <a:pt x="783" y="327"/>
                    <a:pt x="784" y="326"/>
                  </a:cubicBezTo>
                  <a:cubicBezTo>
                    <a:pt x="784" y="326"/>
                    <a:pt x="785" y="326"/>
                    <a:pt x="785" y="326"/>
                  </a:cubicBezTo>
                  <a:cubicBezTo>
                    <a:pt x="785" y="325"/>
                    <a:pt x="786" y="324"/>
                    <a:pt x="787" y="323"/>
                  </a:cubicBezTo>
                  <a:cubicBezTo>
                    <a:pt x="788" y="323"/>
                    <a:pt x="788" y="323"/>
                    <a:pt x="788" y="323"/>
                  </a:cubicBezTo>
                  <a:cubicBezTo>
                    <a:pt x="789" y="322"/>
                    <a:pt x="790" y="322"/>
                    <a:pt x="791" y="321"/>
                  </a:cubicBezTo>
                  <a:cubicBezTo>
                    <a:pt x="791" y="321"/>
                    <a:pt x="791" y="321"/>
                    <a:pt x="791" y="321"/>
                  </a:cubicBezTo>
                  <a:cubicBezTo>
                    <a:pt x="793" y="320"/>
                    <a:pt x="794" y="320"/>
                    <a:pt x="795" y="319"/>
                  </a:cubicBezTo>
                  <a:cubicBezTo>
                    <a:pt x="795" y="319"/>
                    <a:pt x="795" y="319"/>
                    <a:pt x="795" y="319"/>
                  </a:cubicBezTo>
                  <a:cubicBezTo>
                    <a:pt x="797" y="319"/>
                    <a:pt x="798" y="319"/>
                    <a:pt x="799" y="318"/>
                  </a:cubicBezTo>
                  <a:cubicBezTo>
                    <a:pt x="799" y="318"/>
                    <a:pt x="800" y="318"/>
                    <a:pt x="800" y="318"/>
                  </a:cubicBezTo>
                  <a:cubicBezTo>
                    <a:pt x="801" y="318"/>
                    <a:pt x="803" y="318"/>
                    <a:pt x="804" y="318"/>
                  </a:cubicBezTo>
                  <a:cubicBezTo>
                    <a:pt x="805" y="318"/>
                    <a:pt x="806" y="318"/>
                    <a:pt x="808" y="318"/>
                  </a:cubicBezTo>
                  <a:cubicBezTo>
                    <a:pt x="808" y="318"/>
                    <a:pt x="808" y="318"/>
                    <a:pt x="809" y="318"/>
                  </a:cubicBezTo>
                  <a:cubicBezTo>
                    <a:pt x="810" y="318"/>
                    <a:pt x="811" y="319"/>
                    <a:pt x="812" y="319"/>
                  </a:cubicBezTo>
                  <a:cubicBezTo>
                    <a:pt x="812" y="319"/>
                    <a:pt x="812" y="319"/>
                    <a:pt x="812" y="319"/>
                  </a:cubicBezTo>
                  <a:cubicBezTo>
                    <a:pt x="813" y="319"/>
                    <a:pt x="814" y="320"/>
                    <a:pt x="815" y="320"/>
                  </a:cubicBezTo>
                  <a:cubicBezTo>
                    <a:pt x="816" y="320"/>
                    <a:pt x="816" y="321"/>
                    <a:pt x="816" y="321"/>
                  </a:cubicBezTo>
                  <a:cubicBezTo>
                    <a:pt x="817" y="321"/>
                    <a:pt x="818" y="322"/>
                    <a:pt x="819" y="322"/>
                  </a:cubicBezTo>
                  <a:cubicBezTo>
                    <a:pt x="819" y="322"/>
                    <a:pt x="819" y="322"/>
                    <a:pt x="819" y="322"/>
                  </a:cubicBezTo>
                  <a:cubicBezTo>
                    <a:pt x="820" y="323"/>
                    <a:pt x="821" y="324"/>
                    <a:pt x="822" y="325"/>
                  </a:cubicBezTo>
                  <a:cubicBezTo>
                    <a:pt x="822" y="325"/>
                    <a:pt x="822" y="325"/>
                    <a:pt x="822" y="325"/>
                  </a:cubicBezTo>
                  <a:cubicBezTo>
                    <a:pt x="824" y="327"/>
                    <a:pt x="826" y="329"/>
                    <a:pt x="827" y="331"/>
                  </a:cubicBezTo>
                  <a:cubicBezTo>
                    <a:pt x="827" y="331"/>
                    <a:pt x="827" y="331"/>
                    <a:pt x="827" y="331"/>
                  </a:cubicBezTo>
                  <a:cubicBezTo>
                    <a:pt x="828" y="332"/>
                    <a:pt x="829" y="333"/>
                    <a:pt x="829" y="334"/>
                  </a:cubicBezTo>
                  <a:cubicBezTo>
                    <a:pt x="830" y="337"/>
                    <a:pt x="831" y="341"/>
                    <a:pt x="831" y="345"/>
                  </a:cubicBezTo>
                  <a:cubicBezTo>
                    <a:pt x="831" y="359"/>
                    <a:pt x="819" y="371"/>
                    <a:pt x="804" y="371"/>
                  </a:cubicBezTo>
                  <a:close/>
                  <a:moveTo>
                    <a:pt x="184" y="18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48" y="67"/>
                    <a:pt x="148" y="67"/>
                    <a:pt x="148" y="67"/>
                  </a:cubicBezTo>
                  <a:lnTo>
                    <a:pt x="184" y="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1" name="Textfeld 190">
              <a:extLst>
                <a:ext uri="{FF2B5EF4-FFF2-40B4-BE49-F238E27FC236}">
                  <a16:creationId xmlns:a16="http://schemas.microsoft.com/office/drawing/2014/main" id="{8C7B5AB8-105F-AC15-09A4-061353BFF636}"/>
                </a:ext>
              </a:extLst>
            </p:cNvPr>
            <p:cNvSpPr txBox="1"/>
            <p:nvPr/>
          </p:nvSpPr>
          <p:spPr>
            <a:xfrm>
              <a:off x="6213366" y="2428530"/>
              <a:ext cx="248466" cy="10772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CGH2</a:t>
              </a:r>
              <a:endParaRPr lang="de-DE" sz="7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6" name="Gruppieren 195">
            <a:extLst>
              <a:ext uri="{FF2B5EF4-FFF2-40B4-BE49-F238E27FC236}">
                <a16:creationId xmlns:a16="http://schemas.microsoft.com/office/drawing/2014/main" id="{FF9B93A4-1919-5FA7-BA52-4EC46D2A62D1}"/>
              </a:ext>
            </a:extLst>
          </p:cNvPr>
          <p:cNvGrpSpPr/>
          <p:nvPr/>
        </p:nvGrpSpPr>
        <p:grpSpPr>
          <a:xfrm>
            <a:off x="7822434" y="2940587"/>
            <a:ext cx="908101" cy="747899"/>
            <a:chOff x="8076925" y="2719670"/>
            <a:chExt cx="908101" cy="747899"/>
          </a:xfrm>
        </p:grpSpPr>
        <p:pic>
          <p:nvPicPr>
            <p:cNvPr id="63" name="Grafik 62" descr="Kraftstoff mit einfarbiger Füllung">
              <a:extLst>
                <a:ext uri="{FF2B5EF4-FFF2-40B4-BE49-F238E27FC236}">
                  <a16:creationId xmlns:a16="http://schemas.microsoft.com/office/drawing/2014/main" id="{DF5E19EB-911D-B388-786A-16A06BFE1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8332554" y="2719670"/>
              <a:ext cx="492561" cy="483006"/>
            </a:xfrm>
            <a:prstGeom prst="rect">
              <a:avLst/>
            </a:prstGeom>
          </p:spPr>
        </p:pic>
        <p:pic>
          <p:nvPicPr>
            <p:cNvPr id="187" name="Grafik 186">
              <a:extLst>
                <a:ext uri="{FF2B5EF4-FFF2-40B4-BE49-F238E27FC236}">
                  <a16:creationId xmlns:a16="http://schemas.microsoft.com/office/drawing/2014/main" id="{5A90FC13-6D27-BD14-0EC8-4BF1477ACE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64" b="12531"/>
            <a:stretch/>
          </p:blipFill>
          <p:spPr>
            <a:xfrm>
              <a:off x="8076925" y="3116244"/>
              <a:ext cx="341334" cy="242307"/>
            </a:xfrm>
            <a:prstGeom prst="rect">
              <a:avLst/>
            </a:prstGeom>
          </p:spPr>
        </p:pic>
        <p:grpSp>
          <p:nvGrpSpPr>
            <p:cNvPr id="195" name="Gruppieren 194">
              <a:extLst>
                <a:ext uri="{FF2B5EF4-FFF2-40B4-BE49-F238E27FC236}">
                  <a16:creationId xmlns:a16="http://schemas.microsoft.com/office/drawing/2014/main" id="{6DD1758F-25C4-C372-4B1B-5C8353B5B64B}"/>
                </a:ext>
              </a:extLst>
            </p:cNvPr>
            <p:cNvGrpSpPr/>
            <p:nvPr/>
          </p:nvGrpSpPr>
          <p:grpSpPr>
            <a:xfrm>
              <a:off x="8542209" y="3267915"/>
              <a:ext cx="442817" cy="199654"/>
              <a:chOff x="8292297" y="3289042"/>
              <a:chExt cx="442817" cy="199654"/>
            </a:xfrm>
          </p:grpSpPr>
          <p:grpSp>
            <p:nvGrpSpPr>
              <p:cNvPr id="65" name="Gruppieren 64">
                <a:extLst>
                  <a:ext uri="{FF2B5EF4-FFF2-40B4-BE49-F238E27FC236}">
                    <a16:creationId xmlns:a16="http://schemas.microsoft.com/office/drawing/2014/main" id="{D87078C7-85F7-18CE-8DC1-C8378A7FD8C0}"/>
                  </a:ext>
                </a:extLst>
              </p:cNvPr>
              <p:cNvGrpSpPr/>
              <p:nvPr/>
            </p:nvGrpSpPr>
            <p:grpSpPr>
              <a:xfrm>
                <a:off x="8292297" y="3289042"/>
                <a:ext cx="442817" cy="199654"/>
                <a:chOff x="5620464" y="3586203"/>
                <a:chExt cx="716048" cy="259802"/>
              </a:xfrm>
            </p:grpSpPr>
            <p:sp>
              <p:nvSpPr>
                <p:cNvPr id="67" name="Rechteck: abgerundete Ecken 66">
                  <a:extLst>
                    <a:ext uri="{FF2B5EF4-FFF2-40B4-BE49-F238E27FC236}">
                      <a16:creationId xmlns:a16="http://schemas.microsoft.com/office/drawing/2014/main" id="{30CE58A3-4860-B54F-B3AA-097FF6B021D9}"/>
                    </a:ext>
                  </a:extLst>
                </p:cNvPr>
                <p:cNvSpPr/>
                <p:nvPr/>
              </p:nvSpPr>
              <p:spPr>
                <a:xfrm>
                  <a:off x="5620464" y="3633052"/>
                  <a:ext cx="716048" cy="21295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Rechteck: abgerundete Ecken 67">
                  <a:extLst>
                    <a:ext uri="{FF2B5EF4-FFF2-40B4-BE49-F238E27FC236}">
                      <a16:creationId xmlns:a16="http://schemas.microsoft.com/office/drawing/2014/main" id="{699125BF-C5D9-B294-7340-683FF75FBCA9}"/>
                    </a:ext>
                  </a:extLst>
                </p:cNvPr>
                <p:cNvSpPr/>
                <p:nvPr/>
              </p:nvSpPr>
              <p:spPr>
                <a:xfrm>
                  <a:off x="6041621" y="3593348"/>
                  <a:ext cx="149815" cy="4572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Rechteck: abgerundete Ecken 68">
                  <a:extLst>
                    <a:ext uri="{FF2B5EF4-FFF2-40B4-BE49-F238E27FC236}">
                      <a16:creationId xmlns:a16="http://schemas.microsoft.com/office/drawing/2014/main" id="{27A2B296-0C53-D056-C3CA-81BFC9BCCF45}"/>
                    </a:ext>
                  </a:extLst>
                </p:cNvPr>
                <p:cNvSpPr/>
                <p:nvPr/>
              </p:nvSpPr>
              <p:spPr>
                <a:xfrm>
                  <a:off x="5818642" y="3586203"/>
                  <a:ext cx="47078" cy="51771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94" name="Textfeld 193">
                <a:extLst>
                  <a:ext uri="{FF2B5EF4-FFF2-40B4-BE49-F238E27FC236}">
                    <a16:creationId xmlns:a16="http://schemas.microsoft.com/office/drawing/2014/main" id="{4DC89506-2CDE-1FD1-1041-B9F35C095F55}"/>
                  </a:ext>
                </a:extLst>
              </p:cNvPr>
              <p:cNvSpPr txBox="1"/>
              <p:nvPr/>
            </p:nvSpPr>
            <p:spPr>
              <a:xfrm>
                <a:off x="8389472" y="3344300"/>
                <a:ext cx="248466" cy="1077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ctr"/>
                <a:r>
                  <a:rPr lang="de-DE" sz="7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CGH2</a:t>
                </a:r>
                <a:endParaRPr lang="de-DE" sz="7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00" name="Gruppieren 199">
            <a:extLst>
              <a:ext uri="{FF2B5EF4-FFF2-40B4-BE49-F238E27FC236}">
                <a16:creationId xmlns:a16="http://schemas.microsoft.com/office/drawing/2014/main" id="{00D6575F-F7EF-B97F-2BAD-F00346A2AE9A}"/>
              </a:ext>
            </a:extLst>
          </p:cNvPr>
          <p:cNvGrpSpPr/>
          <p:nvPr/>
        </p:nvGrpSpPr>
        <p:grpSpPr>
          <a:xfrm>
            <a:off x="10241945" y="2090450"/>
            <a:ext cx="449014" cy="391853"/>
            <a:chOff x="10522627" y="2298872"/>
            <a:chExt cx="485489" cy="485489"/>
          </a:xfrm>
        </p:grpSpPr>
        <p:pic>
          <p:nvPicPr>
            <p:cNvPr id="198" name="Grafik 197" descr="Krankenwagen mit einfarbiger Füllung">
              <a:extLst>
                <a:ext uri="{FF2B5EF4-FFF2-40B4-BE49-F238E27FC236}">
                  <a16:creationId xmlns:a16="http://schemas.microsoft.com/office/drawing/2014/main" id="{3B592842-71A0-7D3B-CFC3-D3C0644DD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0522627" y="2298872"/>
              <a:ext cx="485489" cy="485489"/>
            </a:xfrm>
            <a:prstGeom prst="rect">
              <a:avLst/>
            </a:prstGeom>
          </p:spPr>
        </p:pic>
        <p:sp>
          <p:nvSpPr>
            <p:cNvPr id="199" name="Rechteck 198">
              <a:extLst>
                <a:ext uri="{FF2B5EF4-FFF2-40B4-BE49-F238E27FC236}">
                  <a16:creationId xmlns:a16="http://schemas.microsoft.com/office/drawing/2014/main" id="{937D1093-9291-AF93-338F-887DB4E6C8D3}"/>
                </a:ext>
              </a:extLst>
            </p:cNvPr>
            <p:cNvSpPr/>
            <p:nvPr/>
          </p:nvSpPr>
          <p:spPr>
            <a:xfrm>
              <a:off x="10636859" y="2428262"/>
              <a:ext cx="170131" cy="15078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2" name="Textfeld 201">
            <a:extLst>
              <a:ext uri="{FF2B5EF4-FFF2-40B4-BE49-F238E27FC236}">
                <a16:creationId xmlns:a16="http://schemas.microsoft.com/office/drawing/2014/main" id="{9485726D-ABB3-A9AA-B4A7-F4C2A7F73C3E}"/>
              </a:ext>
            </a:extLst>
          </p:cNvPr>
          <p:cNvSpPr txBox="1"/>
          <p:nvPr/>
        </p:nvSpPr>
        <p:spPr>
          <a:xfrm>
            <a:off x="9883215" y="6037524"/>
            <a:ext cx="1529265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Industrieanwendungen &amp;</a:t>
            </a:r>
          </a:p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Quartierslösungen</a:t>
            </a:r>
          </a:p>
        </p:txBody>
      </p:sp>
      <p:grpSp>
        <p:nvGrpSpPr>
          <p:cNvPr id="204" name="Gruppieren 203">
            <a:extLst>
              <a:ext uri="{FF2B5EF4-FFF2-40B4-BE49-F238E27FC236}">
                <a16:creationId xmlns:a16="http://schemas.microsoft.com/office/drawing/2014/main" id="{7E35B71D-6B0D-AD7D-4C70-027A546BD82D}"/>
              </a:ext>
            </a:extLst>
          </p:cNvPr>
          <p:cNvGrpSpPr/>
          <p:nvPr/>
        </p:nvGrpSpPr>
        <p:grpSpPr>
          <a:xfrm>
            <a:off x="6423666" y="5804600"/>
            <a:ext cx="1354946" cy="271176"/>
            <a:chOff x="6524541" y="5849756"/>
            <a:chExt cx="1354946" cy="271176"/>
          </a:xfrm>
        </p:grpSpPr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id="{EA080621-FDBA-23F9-4C72-52D4CAEFC38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408685" y="5867276"/>
              <a:ext cx="470802" cy="248807"/>
            </a:xfrm>
            <a:custGeom>
              <a:avLst/>
              <a:gdLst>
                <a:gd name="T0" fmla="*/ 121 w 884"/>
                <a:gd name="T1" fmla="*/ 394 h 394"/>
                <a:gd name="T2" fmla="*/ 121 w 884"/>
                <a:gd name="T3" fmla="*/ 371 h 394"/>
                <a:gd name="T4" fmla="*/ 148 w 884"/>
                <a:gd name="T5" fmla="*/ 345 h 394"/>
                <a:gd name="T6" fmla="*/ 832 w 884"/>
                <a:gd name="T7" fmla="*/ 304 h 394"/>
                <a:gd name="T8" fmla="*/ 734 w 884"/>
                <a:gd name="T9" fmla="*/ 304 h 394"/>
                <a:gd name="T10" fmla="*/ 446 w 884"/>
                <a:gd name="T11" fmla="*/ 304 h 394"/>
                <a:gd name="T12" fmla="*/ 337 w 884"/>
                <a:gd name="T13" fmla="*/ 304 h 394"/>
                <a:gd name="T14" fmla="*/ 275 w 884"/>
                <a:gd name="T15" fmla="*/ 304 h 394"/>
                <a:gd name="T16" fmla="*/ 327 w 884"/>
                <a:gd name="T17" fmla="*/ 289 h 394"/>
                <a:gd name="T18" fmla="*/ 776 w 884"/>
                <a:gd name="T19" fmla="*/ 150 h 394"/>
                <a:gd name="T20" fmla="*/ 235 w 884"/>
                <a:gd name="T21" fmla="*/ 164 h 394"/>
                <a:gd name="T22" fmla="*/ 244 w 884"/>
                <a:gd name="T23" fmla="*/ 304 h 394"/>
                <a:gd name="T24" fmla="*/ 99 w 884"/>
                <a:gd name="T25" fmla="*/ 73 h 394"/>
                <a:gd name="T26" fmla="*/ 0 w 884"/>
                <a:gd name="T27" fmla="*/ 233 h 394"/>
                <a:gd name="T28" fmla="*/ 54 w 884"/>
                <a:gd name="T29" fmla="*/ 340 h 394"/>
                <a:gd name="T30" fmla="*/ 189 w 884"/>
                <a:gd name="T31" fmla="*/ 345 h 394"/>
                <a:gd name="T32" fmla="*/ 358 w 884"/>
                <a:gd name="T33" fmla="*/ 345 h 394"/>
                <a:gd name="T34" fmla="*/ 467 w 884"/>
                <a:gd name="T35" fmla="*/ 345 h 394"/>
                <a:gd name="T36" fmla="*/ 656 w 884"/>
                <a:gd name="T37" fmla="*/ 343 h 394"/>
                <a:gd name="T38" fmla="*/ 755 w 884"/>
                <a:gd name="T39" fmla="*/ 351 h 394"/>
                <a:gd name="T40" fmla="*/ 852 w 884"/>
                <a:gd name="T41" fmla="*/ 333 h 394"/>
                <a:gd name="T42" fmla="*/ 180 w 884"/>
                <a:gd name="T43" fmla="*/ 206 h 394"/>
                <a:gd name="T44" fmla="*/ 180 w 884"/>
                <a:gd name="T45" fmla="*/ 126 h 394"/>
                <a:gd name="T46" fmla="*/ 281 w 884"/>
                <a:gd name="T47" fmla="*/ 344 h 394"/>
                <a:gd name="T48" fmla="*/ 335 w 884"/>
                <a:gd name="T49" fmla="*/ 345 h 394"/>
                <a:gd name="T50" fmla="*/ 391 w 884"/>
                <a:gd name="T51" fmla="*/ 345 h 394"/>
                <a:gd name="T52" fmla="*/ 445 w 884"/>
                <a:gd name="T53" fmla="*/ 341 h 394"/>
                <a:gd name="T54" fmla="*/ 706 w 884"/>
                <a:gd name="T55" fmla="*/ 371 h 394"/>
                <a:gd name="T56" fmla="*/ 731 w 884"/>
                <a:gd name="T57" fmla="*/ 339 h 394"/>
                <a:gd name="T58" fmla="*/ 706 w 884"/>
                <a:gd name="T59" fmla="*/ 371 h 394"/>
                <a:gd name="T60" fmla="*/ 778 w 884"/>
                <a:gd name="T61" fmla="*/ 337 h 394"/>
                <a:gd name="T62" fmla="*/ 782 w 884"/>
                <a:gd name="T63" fmla="*/ 329 h 394"/>
                <a:gd name="T64" fmla="*/ 785 w 884"/>
                <a:gd name="T65" fmla="*/ 326 h 394"/>
                <a:gd name="T66" fmla="*/ 791 w 884"/>
                <a:gd name="T67" fmla="*/ 321 h 394"/>
                <a:gd name="T68" fmla="*/ 795 w 884"/>
                <a:gd name="T69" fmla="*/ 319 h 394"/>
                <a:gd name="T70" fmla="*/ 804 w 884"/>
                <a:gd name="T71" fmla="*/ 318 h 394"/>
                <a:gd name="T72" fmla="*/ 812 w 884"/>
                <a:gd name="T73" fmla="*/ 319 h 394"/>
                <a:gd name="T74" fmla="*/ 816 w 884"/>
                <a:gd name="T75" fmla="*/ 321 h 394"/>
                <a:gd name="T76" fmla="*/ 822 w 884"/>
                <a:gd name="T77" fmla="*/ 325 h 394"/>
                <a:gd name="T78" fmla="*/ 827 w 884"/>
                <a:gd name="T79" fmla="*/ 331 h 394"/>
                <a:gd name="T80" fmla="*/ 804 w 884"/>
                <a:gd name="T81" fmla="*/ 371 h 394"/>
                <a:gd name="T82" fmla="*/ 112 w 884"/>
                <a:gd name="T83" fmla="*/ 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4" h="394">
                  <a:moveTo>
                    <a:pt x="121" y="296"/>
                  </a:moveTo>
                  <a:cubicBezTo>
                    <a:pt x="94" y="296"/>
                    <a:pt x="72" y="317"/>
                    <a:pt x="72" y="345"/>
                  </a:cubicBezTo>
                  <a:cubicBezTo>
                    <a:pt x="72" y="372"/>
                    <a:pt x="94" y="394"/>
                    <a:pt x="121" y="394"/>
                  </a:cubicBezTo>
                  <a:cubicBezTo>
                    <a:pt x="149" y="394"/>
                    <a:pt x="171" y="372"/>
                    <a:pt x="171" y="345"/>
                  </a:cubicBezTo>
                  <a:cubicBezTo>
                    <a:pt x="171" y="317"/>
                    <a:pt x="149" y="296"/>
                    <a:pt x="121" y="296"/>
                  </a:cubicBezTo>
                  <a:close/>
                  <a:moveTo>
                    <a:pt x="121" y="371"/>
                  </a:moveTo>
                  <a:cubicBezTo>
                    <a:pt x="106" y="371"/>
                    <a:pt x="94" y="359"/>
                    <a:pt x="94" y="345"/>
                  </a:cubicBezTo>
                  <a:cubicBezTo>
                    <a:pt x="94" y="330"/>
                    <a:pt x="106" y="318"/>
                    <a:pt x="121" y="318"/>
                  </a:cubicBezTo>
                  <a:cubicBezTo>
                    <a:pt x="136" y="318"/>
                    <a:pt x="148" y="330"/>
                    <a:pt x="148" y="345"/>
                  </a:cubicBezTo>
                  <a:cubicBezTo>
                    <a:pt x="148" y="359"/>
                    <a:pt x="136" y="371"/>
                    <a:pt x="121" y="371"/>
                  </a:cubicBezTo>
                  <a:close/>
                  <a:moveTo>
                    <a:pt x="884" y="304"/>
                  </a:moveTo>
                  <a:cubicBezTo>
                    <a:pt x="832" y="304"/>
                    <a:pt x="832" y="304"/>
                    <a:pt x="832" y="304"/>
                  </a:cubicBezTo>
                  <a:cubicBezTo>
                    <a:pt x="824" y="299"/>
                    <a:pt x="815" y="296"/>
                    <a:pt x="804" y="296"/>
                  </a:cubicBezTo>
                  <a:cubicBezTo>
                    <a:pt x="793" y="296"/>
                    <a:pt x="784" y="299"/>
                    <a:pt x="776" y="304"/>
                  </a:cubicBezTo>
                  <a:cubicBezTo>
                    <a:pt x="734" y="304"/>
                    <a:pt x="734" y="304"/>
                    <a:pt x="734" y="304"/>
                  </a:cubicBezTo>
                  <a:cubicBezTo>
                    <a:pt x="726" y="299"/>
                    <a:pt x="716" y="296"/>
                    <a:pt x="706" y="296"/>
                  </a:cubicBezTo>
                  <a:cubicBezTo>
                    <a:pt x="695" y="296"/>
                    <a:pt x="685" y="299"/>
                    <a:pt x="677" y="304"/>
                  </a:cubicBezTo>
                  <a:cubicBezTo>
                    <a:pt x="446" y="304"/>
                    <a:pt x="446" y="304"/>
                    <a:pt x="446" y="304"/>
                  </a:cubicBezTo>
                  <a:cubicBezTo>
                    <a:pt x="438" y="299"/>
                    <a:pt x="428" y="296"/>
                    <a:pt x="418" y="296"/>
                  </a:cubicBezTo>
                  <a:cubicBezTo>
                    <a:pt x="407" y="296"/>
                    <a:pt x="397" y="299"/>
                    <a:pt x="389" y="304"/>
                  </a:cubicBezTo>
                  <a:cubicBezTo>
                    <a:pt x="337" y="304"/>
                    <a:pt x="337" y="304"/>
                    <a:pt x="337" y="304"/>
                  </a:cubicBezTo>
                  <a:cubicBezTo>
                    <a:pt x="329" y="299"/>
                    <a:pt x="319" y="295"/>
                    <a:pt x="308" y="295"/>
                  </a:cubicBezTo>
                  <a:cubicBezTo>
                    <a:pt x="298" y="295"/>
                    <a:pt x="288" y="299"/>
                    <a:pt x="280" y="304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0" y="304"/>
                    <a:pt x="270" y="304"/>
                    <a:pt x="270" y="304"/>
                  </a:cubicBezTo>
                  <a:cubicBezTo>
                    <a:pt x="273" y="293"/>
                    <a:pt x="276" y="283"/>
                    <a:pt x="279" y="275"/>
                  </a:cubicBezTo>
                  <a:cubicBezTo>
                    <a:pt x="293" y="284"/>
                    <a:pt x="309" y="289"/>
                    <a:pt x="327" y="289"/>
                  </a:cubicBezTo>
                  <a:cubicBezTo>
                    <a:pt x="556" y="289"/>
                    <a:pt x="556" y="289"/>
                    <a:pt x="556" y="289"/>
                  </a:cubicBezTo>
                  <a:cubicBezTo>
                    <a:pt x="607" y="289"/>
                    <a:pt x="776" y="304"/>
                    <a:pt x="776" y="192"/>
                  </a:cubicBezTo>
                  <a:cubicBezTo>
                    <a:pt x="776" y="150"/>
                    <a:pt x="776" y="150"/>
                    <a:pt x="776" y="150"/>
                  </a:cubicBezTo>
                  <a:cubicBezTo>
                    <a:pt x="776" y="73"/>
                    <a:pt x="607" y="73"/>
                    <a:pt x="556" y="73"/>
                  </a:cubicBezTo>
                  <a:cubicBezTo>
                    <a:pt x="327" y="73"/>
                    <a:pt x="327" y="73"/>
                    <a:pt x="327" y="73"/>
                  </a:cubicBezTo>
                  <a:cubicBezTo>
                    <a:pt x="277" y="73"/>
                    <a:pt x="235" y="114"/>
                    <a:pt x="235" y="164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221"/>
                    <a:pt x="244" y="241"/>
                    <a:pt x="258" y="257"/>
                  </a:cubicBezTo>
                  <a:cubicBezTo>
                    <a:pt x="255" y="268"/>
                    <a:pt x="249" y="285"/>
                    <a:pt x="244" y="304"/>
                  </a:cubicBezTo>
                  <a:cubicBezTo>
                    <a:pt x="212" y="304"/>
                    <a:pt x="212" y="304"/>
                    <a:pt x="212" y="304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54" y="345"/>
                    <a:pt x="54" y="345"/>
                    <a:pt x="54" y="345"/>
                  </a:cubicBezTo>
                  <a:cubicBezTo>
                    <a:pt x="54" y="343"/>
                    <a:pt x="54" y="341"/>
                    <a:pt x="54" y="340"/>
                  </a:cubicBezTo>
                  <a:cubicBezTo>
                    <a:pt x="55" y="331"/>
                    <a:pt x="57" y="322"/>
                    <a:pt x="61" y="314"/>
                  </a:cubicBezTo>
                  <a:cubicBezTo>
                    <a:pt x="73" y="293"/>
                    <a:pt x="95" y="278"/>
                    <a:pt x="121" y="278"/>
                  </a:cubicBezTo>
                  <a:cubicBezTo>
                    <a:pt x="159" y="278"/>
                    <a:pt x="189" y="308"/>
                    <a:pt x="189" y="345"/>
                  </a:cubicBezTo>
                  <a:cubicBezTo>
                    <a:pt x="189" y="345"/>
                    <a:pt x="215" y="345"/>
                    <a:pt x="259" y="345"/>
                  </a:cubicBezTo>
                  <a:cubicBezTo>
                    <a:pt x="259" y="372"/>
                    <a:pt x="281" y="394"/>
                    <a:pt x="308" y="394"/>
                  </a:cubicBezTo>
                  <a:cubicBezTo>
                    <a:pt x="336" y="394"/>
                    <a:pt x="358" y="372"/>
                    <a:pt x="358" y="345"/>
                  </a:cubicBezTo>
                  <a:cubicBezTo>
                    <a:pt x="362" y="345"/>
                    <a:pt x="365" y="345"/>
                    <a:pt x="368" y="345"/>
                  </a:cubicBezTo>
                  <a:cubicBezTo>
                    <a:pt x="368" y="372"/>
                    <a:pt x="391" y="394"/>
                    <a:pt x="418" y="394"/>
                  </a:cubicBezTo>
                  <a:cubicBezTo>
                    <a:pt x="445" y="394"/>
                    <a:pt x="467" y="372"/>
                    <a:pt x="467" y="345"/>
                  </a:cubicBezTo>
                  <a:cubicBezTo>
                    <a:pt x="467" y="343"/>
                    <a:pt x="467" y="342"/>
                    <a:pt x="467" y="341"/>
                  </a:cubicBezTo>
                  <a:cubicBezTo>
                    <a:pt x="625" y="345"/>
                    <a:pt x="625" y="345"/>
                    <a:pt x="625" y="345"/>
                  </a:cubicBezTo>
                  <a:cubicBezTo>
                    <a:pt x="656" y="343"/>
                    <a:pt x="656" y="343"/>
                    <a:pt x="656" y="343"/>
                  </a:cubicBezTo>
                  <a:cubicBezTo>
                    <a:pt x="656" y="343"/>
                    <a:pt x="656" y="344"/>
                    <a:pt x="656" y="345"/>
                  </a:cubicBezTo>
                  <a:cubicBezTo>
                    <a:pt x="656" y="372"/>
                    <a:pt x="679" y="394"/>
                    <a:pt x="706" y="394"/>
                  </a:cubicBezTo>
                  <a:cubicBezTo>
                    <a:pt x="731" y="394"/>
                    <a:pt x="752" y="375"/>
                    <a:pt x="755" y="351"/>
                  </a:cubicBezTo>
                  <a:cubicBezTo>
                    <a:pt x="758" y="375"/>
                    <a:pt x="779" y="394"/>
                    <a:pt x="804" y="394"/>
                  </a:cubicBezTo>
                  <a:cubicBezTo>
                    <a:pt x="831" y="394"/>
                    <a:pt x="854" y="372"/>
                    <a:pt x="854" y="345"/>
                  </a:cubicBezTo>
                  <a:cubicBezTo>
                    <a:pt x="854" y="341"/>
                    <a:pt x="853" y="337"/>
                    <a:pt x="852" y="333"/>
                  </a:cubicBezTo>
                  <a:cubicBezTo>
                    <a:pt x="881" y="332"/>
                    <a:pt x="881" y="332"/>
                    <a:pt x="881" y="332"/>
                  </a:cubicBezTo>
                  <a:lnTo>
                    <a:pt x="884" y="304"/>
                  </a:lnTo>
                  <a:close/>
                  <a:moveTo>
                    <a:pt x="180" y="206"/>
                  </a:moveTo>
                  <a:cubicBezTo>
                    <a:pt x="90" y="206"/>
                    <a:pt x="90" y="206"/>
                    <a:pt x="90" y="20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80" y="126"/>
                    <a:pt x="180" y="126"/>
                    <a:pt x="180" y="126"/>
                  </a:cubicBezTo>
                  <a:lnTo>
                    <a:pt x="180" y="206"/>
                  </a:lnTo>
                  <a:close/>
                  <a:moveTo>
                    <a:pt x="308" y="371"/>
                  </a:moveTo>
                  <a:cubicBezTo>
                    <a:pt x="293" y="371"/>
                    <a:pt x="281" y="359"/>
                    <a:pt x="281" y="344"/>
                  </a:cubicBezTo>
                  <a:cubicBezTo>
                    <a:pt x="281" y="330"/>
                    <a:pt x="293" y="318"/>
                    <a:pt x="308" y="318"/>
                  </a:cubicBezTo>
                  <a:cubicBezTo>
                    <a:pt x="323" y="318"/>
                    <a:pt x="335" y="330"/>
                    <a:pt x="335" y="345"/>
                  </a:cubicBezTo>
                  <a:cubicBezTo>
                    <a:pt x="335" y="345"/>
                    <a:pt x="335" y="345"/>
                    <a:pt x="335" y="345"/>
                  </a:cubicBezTo>
                  <a:cubicBezTo>
                    <a:pt x="335" y="359"/>
                    <a:pt x="323" y="371"/>
                    <a:pt x="308" y="371"/>
                  </a:cubicBezTo>
                  <a:close/>
                  <a:moveTo>
                    <a:pt x="418" y="371"/>
                  </a:moveTo>
                  <a:cubicBezTo>
                    <a:pt x="403" y="371"/>
                    <a:pt x="391" y="359"/>
                    <a:pt x="391" y="345"/>
                  </a:cubicBezTo>
                  <a:cubicBezTo>
                    <a:pt x="391" y="330"/>
                    <a:pt x="403" y="318"/>
                    <a:pt x="418" y="318"/>
                  </a:cubicBezTo>
                  <a:cubicBezTo>
                    <a:pt x="431" y="318"/>
                    <a:pt x="442" y="328"/>
                    <a:pt x="444" y="341"/>
                  </a:cubicBezTo>
                  <a:cubicBezTo>
                    <a:pt x="445" y="341"/>
                    <a:pt x="445" y="341"/>
                    <a:pt x="445" y="341"/>
                  </a:cubicBezTo>
                  <a:cubicBezTo>
                    <a:pt x="445" y="342"/>
                    <a:pt x="445" y="343"/>
                    <a:pt x="445" y="345"/>
                  </a:cubicBezTo>
                  <a:cubicBezTo>
                    <a:pt x="445" y="359"/>
                    <a:pt x="433" y="371"/>
                    <a:pt x="418" y="371"/>
                  </a:cubicBezTo>
                  <a:close/>
                  <a:moveTo>
                    <a:pt x="706" y="371"/>
                  </a:moveTo>
                  <a:cubicBezTo>
                    <a:pt x="691" y="371"/>
                    <a:pt x="679" y="359"/>
                    <a:pt x="679" y="345"/>
                  </a:cubicBezTo>
                  <a:cubicBezTo>
                    <a:pt x="679" y="330"/>
                    <a:pt x="691" y="318"/>
                    <a:pt x="705" y="318"/>
                  </a:cubicBezTo>
                  <a:cubicBezTo>
                    <a:pt x="718" y="318"/>
                    <a:pt x="729" y="327"/>
                    <a:pt x="731" y="339"/>
                  </a:cubicBezTo>
                  <a:cubicBezTo>
                    <a:pt x="732" y="339"/>
                    <a:pt x="732" y="339"/>
                    <a:pt x="732" y="339"/>
                  </a:cubicBezTo>
                  <a:cubicBezTo>
                    <a:pt x="733" y="341"/>
                    <a:pt x="733" y="343"/>
                    <a:pt x="733" y="345"/>
                  </a:cubicBezTo>
                  <a:cubicBezTo>
                    <a:pt x="733" y="359"/>
                    <a:pt x="721" y="371"/>
                    <a:pt x="706" y="371"/>
                  </a:cubicBezTo>
                  <a:close/>
                  <a:moveTo>
                    <a:pt x="804" y="371"/>
                  </a:moveTo>
                  <a:cubicBezTo>
                    <a:pt x="789" y="371"/>
                    <a:pt x="777" y="359"/>
                    <a:pt x="777" y="345"/>
                  </a:cubicBezTo>
                  <a:cubicBezTo>
                    <a:pt x="777" y="342"/>
                    <a:pt x="777" y="339"/>
                    <a:pt x="778" y="337"/>
                  </a:cubicBezTo>
                  <a:cubicBezTo>
                    <a:pt x="778" y="336"/>
                    <a:pt x="779" y="334"/>
                    <a:pt x="780" y="333"/>
                  </a:cubicBezTo>
                  <a:cubicBezTo>
                    <a:pt x="780" y="333"/>
                    <a:pt x="780" y="333"/>
                    <a:pt x="780" y="333"/>
                  </a:cubicBezTo>
                  <a:cubicBezTo>
                    <a:pt x="780" y="332"/>
                    <a:pt x="781" y="330"/>
                    <a:pt x="782" y="329"/>
                  </a:cubicBezTo>
                  <a:cubicBezTo>
                    <a:pt x="782" y="329"/>
                    <a:pt x="782" y="329"/>
                    <a:pt x="782" y="329"/>
                  </a:cubicBezTo>
                  <a:cubicBezTo>
                    <a:pt x="783" y="328"/>
                    <a:pt x="783" y="327"/>
                    <a:pt x="784" y="326"/>
                  </a:cubicBezTo>
                  <a:cubicBezTo>
                    <a:pt x="784" y="326"/>
                    <a:pt x="785" y="326"/>
                    <a:pt x="785" y="326"/>
                  </a:cubicBezTo>
                  <a:cubicBezTo>
                    <a:pt x="785" y="325"/>
                    <a:pt x="786" y="324"/>
                    <a:pt x="787" y="323"/>
                  </a:cubicBezTo>
                  <a:cubicBezTo>
                    <a:pt x="788" y="323"/>
                    <a:pt x="788" y="323"/>
                    <a:pt x="788" y="323"/>
                  </a:cubicBezTo>
                  <a:cubicBezTo>
                    <a:pt x="789" y="322"/>
                    <a:pt x="790" y="322"/>
                    <a:pt x="791" y="321"/>
                  </a:cubicBezTo>
                  <a:cubicBezTo>
                    <a:pt x="791" y="321"/>
                    <a:pt x="791" y="321"/>
                    <a:pt x="791" y="321"/>
                  </a:cubicBezTo>
                  <a:cubicBezTo>
                    <a:pt x="793" y="320"/>
                    <a:pt x="794" y="320"/>
                    <a:pt x="795" y="319"/>
                  </a:cubicBezTo>
                  <a:cubicBezTo>
                    <a:pt x="795" y="319"/>
                    <a:pt x="795" y="319"/>
                    <a:pt x="795" y="319"/>
                  </a:cubicBezTo>
                  <a:cubicBezTo>
                    <a:pt x="797" y="319"/>
                    <a:pt x="798" y="319"/>
                    <a:pt x="799" y="318"/>
                  </a:cubicBezTo>
                  <a:cubicBezTo>
                    <a:pt x="799" y="318"/>
                    <a:pt x="800" y="318"/>
                    <a:pt x="800" y="318"/>
                  </a:cubicBezTo>
                  <a:cubicBezTo>
                    <a:pt x="801" y="318"/>
                    <a:pt x="803" y="318"/>
                    <a:pt x="804" y="318"/>
                  </a:cubicBezTo>
                  <a:cubicBezTo>
                    <a:pt x="805" y="318"/>
                    <a:pt x="806" y="318"/>
                    <a:pt x="808" y="318"/>
                  </a:cubicBezTo>
                  <a:cubicBezTo>
                    <a:pt x="808" y="318"/>
                    <a:pt x="808" y="318"/>
                    <a:pt x="809" y="318"/>
                  </a:cubicBezTo>
                  <a:cubicBezTo>
                    <a:pt x="810" y="318"/>
                    <a:pt x="811" y="319"/>
                    <a:pt x="812" y="319"/>
                  </a:cubicBezTo>
                  <a:cubicBezTo>
                    <a:pt x="812" y="319"/>
                    <a:pt x="812" y="319"/>
                    <a:pt x="812" y="319"/>
                  </a:cubicBezTo>
                  <a:cubicBezTo>
                    <a:pt x="813" y="319"/>
                    <a:pt x="814" y="320"/>
                    <a:pt x="815" y="320"/>
                  </a:cubicBezTo>
                  <a:cubicBezTo>
                    <a:pt x="816" y="320"/>
                    <a:pt x="816" y="321"/>
                    <a:pt x="816" y="321"/>
                  </a:cubicBezTo>
                  <a:cubicBezTo>
                    <a:pt x="817" y="321"/>
                    <a:pt x="818" y="322"/>
                    <a:pt x="819" y="322"/>
                  </a:cubicBezTo>
                  <a:cubicBezTo>
                    <a:pt x="819" y="322"/>
                    <a:pt x="819" y="322"/>
                    <a:pt x="819" y="322"/>
                  </a:cubicBezTo>
                  <a:cubicBezTo>
                    <a:pt x="820" y="323"/>
                    <a:pt x="821" y="324"/>
                    <a:pt x="822" y="325"/>
                  </a:cubicBezTo>
                  <a:cubicBezTo>
                    <a:pt x="822" y="325"/>
                    <a:pt x="822" y="325"/>
                    <a:pt x="822" y="325"/>
                  </a:cubicBezTo>
                  <a:cubicBezTo>
                    <a:pt x="824" y="327"/>
                    <a:pt x="826" y="329"/>
                    <a:pt x="827" y="331"/>
                  </a:cubicBezTo>
                  <a:cubicBezTo>
                    <a:pt x="827" y="331"/>
                    <a:pt x="827" y="331"/>
                    <a:pt x="827" y="331"/>
                  </a:cubicBezTo>
                  <a:cubicBezTo>
                    <a:pt x="828" y="332"/>
                    <a:pt x="829" y="333"/>
                    <a:pt x="829" y="334"/>
                  </a:cubicBezTo>
                  <a:cubicBezTo>
                    <a:pt x="830" y="337"/>
                    <a:pt x="831" y="341"/>
                    <a:pt x="831" y="345"/>
                  </a:cubicBezTo>
                  <a:cubicBezTo>
                    <a:pt x="831" y="359"/>
                    <a:pt x="819" y="371"/>
                    <a:pt x="804" y="371"/>
                  </a:cubicBezTo>
                  <a:close/>
                  <a:moveTo>
                    <a:pt x="184" y="18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48" y="67"/>
                    <a:pt x="148" y="67"/>
                    <a:pt x="148" y="67"/>
                  </a:cubicBezTo>
                  <a:lnTo>
                    <a:pt x="184" y="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01" name="Textfeld 200">
              <a:extLst>
                <a:ext uri="{FF2B5EF4-FFF2-40B4-BE49-F238E27FC236}">
                  <a16:creationId xmlns:a16="http://schemas.microsoft.com/office/drawing/2014/main" id="{55113901-A155-58B9-B53E-4F752C80BEDE}"/>
                </a:ext>
              </a:extLst>
            </p:cNvPr>
            <p:cNvSpPr txBox="1"/>
            <p:nvPr/>
          </p:nvSpPr>
          <p:spPr>
            <a:xfrm>
              <a:off x="7491232" y="5924847"/>
              <a:ext cx="248466" cy="10772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de-DE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CGH2</a:t>
              </a:r>
              <a:endParaRPr lang="de-DE" sz="7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74">
              <a:extLst>
                <a:ext uri="{FF2B5EF4-FFF2-40B4-BE49-F238E27FC236}">
                  <a16:creationId xmlns:a16="http://schemas.microsoft.com/office/drawing/2014/main" id="{328BCCCA-2ED4-EAFD-2328-89CE1F81666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524541" y="5849756"/>
              <a:ext cx="284424" cy="271176"/>
            </a:xfrm>
            <a:custGeom>
              <a:avLst/>
              <a:gdLst>
                <a:gd name="T0" fmla="*/ 2147483647 w 4068"/>
                <a:gd name="T1" fmla="*/ 2147483647 h 4763"/>
                <a:gd name="T2" fmla="*/ 2147483647 w 4068"/>
                <a:gd name="T3" fmla="*/ 2147483647 h 4763"/>
                <a:gd name="T4" fmla="*/ 2147483647 w 4068"/>
                <a:gd name="T5" fmla="*/ 2147483647 h 4763"/>
                <a:gd name="T6" fmla="*/ 2147483647 w 4068"/>
                <a:gd name="T7" fmla="*/ 2147483647 h 4763"/>
                <a:gd name="T8" fmla="*/ 2147483647 w 4068"/>
                <a:gd name="T9" fmla="*/ 2147483647 h 4763"/>
                <a:gd name="T10" fmla="*/ 2147483647 w 4068"/>
                <a:gd name="T11" fmla="*/ 2147483647 h 4763"/>
                <a:gd name="T12" fmla="*/ 0 w 4068"/>
                <a:gd name="T13" fmla="*/ 2147483647 h 4763"/>
                <a:gd name="T14" fmla="*/ 2147483647 w 4068"/>
                <a:gd name="T15" fmla="*/ 2147483647 h 4763"/>
                <a:gd name="T16" fmla="*/ 2147483647 w 4068"/>
                <a:gd name="T17" fmla="*/ 2147483647 h 4763"/>
                <a:gd name="T18" fmla="*/ 2147483647 w 4068"/>
                <a:gd name="T19" fmla="*/ 2147483647 h 4763"/>
                <a:gd name="T20" fmla="*/ 2147483647 w 4068"/>
                <a:gd name="T21" fmla="*/ 2147483647 h 4763"/>
                <a:gd name="T22" fmla="*/ 2147483647 w 4068"/>
                <a:gd name="T23" fmla="*/ 2147483647 h 4763"/>
                <a:gd name="T24" fmla="*/ 2147483647 w 4068"/>
                <a:gd name="T25" fmla="*/ 2147483647 h 4763"/>
                <a:gd name="T26" fmla="*/ 2147483647 w 4068"/>
                <a:gd name="T27" fmla="*/ 2147483647 h 4763"/>
                <a:gd name="T28" fmla="*/ 2147483647 w 4068"/>
                <a:gd name="T29" fmla="*/ 2147483647 h 4763"/>
                <a:gd name="T30" fmla="*/ 2147483647 w 4068"/>
                <a:gd name="T31" fmla="*/ 2147483647 h 4763"/>
                <a:gd name="T32" fmla="*/ 2147483647 w 4068"/>
                <a:gd name="T33" fmla="*/ 2147483647 h 4763"/>
                <a:gd name="T34" fmla="*/ 2147483647 w 4068"/>
                <a:gd name="T35" fmla="*/ 2147483647 h 4763"/>
                <a:gd name="T36" fmla="*/ 2147483647 w 4068"/>
                <a:gd name="T37" fmla="*/ 2147483647 h 4763"/>
                <a:gd name="T38" fmla="*/ 2147483647 w 4068"/>
                <a:gd name="T39" fmla="*/ 2147483647 h 4763"/>
                <a:gd name="T40" fmla="*/ 2147483647 w 4068"/>
                <a:gd name="T41" fmla="*/ 2147483647 h 4763"/>
                <a:gd name="T42" fmla="*/ 2147483647 w 4068"/>
                <a:gd name="T43" fmla="*/ 2147483647 h 4763"/>
                <a:gd name="T44" fmla="*/ 2147483647 w 4068"/>
                <a:gd name="T45" fmla="*/ 2147483647 h 4763"/>
                <a:gd name="T46" fmla="*/ 2147483647 w 4068"/>
                <a:gd name="T47" fmla="*/ 2147483647 h 4763"/>
                <a:gd name="T48" fmla="*/ 2147483647 w 4068"/>
                <a:gd name="T49" fmla="*/ 2147483647 h 4763"/>
                <a:gd name="T50" fmla="*/ 2147483647 w 4068"/>
                <a:gd name="T51" fmla="*/ 2147483647 h 4763"/>
                <a:gd name="T52" fmla="*/ 2147483647 w 4068"/>
                <a:gd name="T53" fmla="*/ 2147483647 h 4763"/>
                <a:gd name="T54" fmla="*/ 2147483647 w 4068"/>
                <a:gd name="T55" fmla="*/ 2147483647 h 4763"/>
                <a:gd name="T56" fmla="*/ 2147483647 w 4068"/>
                <a:gd name="T57" fmla="*/ 2147483647 h 4763"/>
                <a:gd name="T58" fmla="*/ 2147483647 w 4068"/>
                <a:gd name="T59" fmla="*/ 2147483647 h 4763"/>
                <a:gd name="T60" fmla="*/ 2147483647 w 4068"/>
                <a:gd name="T61" fmla="*/ 2147483647 h 4763"/>
                <a:gd name="T62" fmla="*/ 2147483647 w 4068"/>
                <a:gd name="T63" fmla="*/ 2147483647 h 4763"/>
                <a:gd name="T64" fmla="*/ 2147483647 w 4068"/>
                <a:gd name="T65" fmla="*/ 2147483647 h 4763"/>
                <a:gd name="T66" fmla="*/ 2147483647 w 4068"/>
                <a:gd name="T67" fmla="*/ 2147483647 h 4763"/>
                <a:gd name="T68" fmla="*/ 2147483647 w 4068"/>
                <a:gd name="T69" fmla="*/ 2147483647 h 4763"/>
                <a:gd name="T70" fmla="*/ 2147483647 w 4068"/>
                <a:gd name="T71" fmla="*/ 2147483647 h 4763"/>
                <a:gd name="T72" fmla="*/ 2147483647 w 4068"/>
                <a:gd name="T73" fmla="*/ 2147483647 h 4763"/>
                <a:gd name="T74" fmla="*/ 2147483647 w 4068"/>
                <a:gd name="T75" fmla="*/ 2147483647 h 4763"/>
                <a:gd name="T76" fmla="*/ 2147483647 w 4068"/>
                <a:gd name="T77" fmla="*/ 2147483647 h 4763"/>
                <a:gd name="T78" fmla="*/ 2147483647 w 4068"/>
                <a:gd name="T79" fmla="*/ 2147483647 h 4763"/>
                <a:gd name="T80" fmla="*/ 2147483647 w 4068"/>
                <a:gd name="T81" fmla="*/ 2147483647 h 4763"/>
                <a:gd name="T82" fmla="*/ 2147483647 w 4068"/>
                <a:gd name="T83" fmla="*/ 2147483647 h 4763"/>
                <a:gd name="T84" fmla="*/ 2147483647 w 4068"/>
                <a:gd name="T85" fmla="*/ 2147483647 h 4763"/>
                <a:gd name="T86" fmla="*/ 2147483647 w 4068"/>
                <a:gd name="T87" fmla="*/ 2147483647 h 4763"/>
                <a:gd name="T88" fmla="*/ 2147483647 w 4068"/>
                <a:gd name="T89" fmla="*/ 2147483647 h 4763"/>
                <a:gd name="T90" fmla="*/ 2147483647 w 4068"/>
                <a:gd name="T91" fmla="*/ 2147483647 h 4763"/>
                <a:gd name="T92" fmla="*/ 2147483647 w 4068"/>
                <a:gd name="T93" fmla="*/ 2147483647 h 4763"/>
                <a:gd name="T94" fmla="*/ 2147483647 w 4068"/>
                <a:gd name="T95" fmla="*/ 2147483647 h 4763"/>
                <a:gd name="T96" fmla="*/ 2147483647 w 4068"/>
                <a:gd name="T97" fmla="*/ 2147483647 h 4763"/>
                <a:gd name="T98" fmla="*/ 2147483647 w 4068"/>
                <a:gd name="T99" fmla="*/ 2147483647 h 4763"/>
                <a:gd name="T100" fmla="*/ 2147483647 w 4068"/>
                <a:gd name="T101" fmla="*/ 2147483647 h 4763"/>
                <a:gd name="T102" fmla="*/ 2147483647 w 4068"/>
                <a:gd name="T103" fmla="*/ 2147483647 h 4763"/>
                <a:gd name="T104" fmla="*/ 2147483647 w 4068"/>
                <a:gd name="T105" fmla="*/ 2147483647 h 4763"/>
                <a:gd name="T106" fmla="*/ 2147483647 w 4068"/>
                <a:gd name="T107" fmla="*/ 2147483647 h 4763"/>
                <a:gd name="T108" fmla="*/ 2147483647 w 4068"/>
                <a:gd name="T109" fmla="*/ 2147483647 h 4763"/>
                <a:gd name="T110" fmla="*/ 2147483647 w 4068"/>
                <a:gd name="T111" fmla="*/ 2147483647 h 4763"/>
                <a:gd name="T112" fmla="*/ 2147483647 w 4068"/>
                <a:gd name="T113" fmla="*/ 2147483647 h 4763"/>
                <a:gd name="T114" fmla="*/ 2147483647 w 4068"/>
                <a:gd name="T115" fmla="*/ 2147483647 h 4763"/>
                <a:gd name="T116" fmla="*/ 2147483647 w 4068"/>
                <a:gd name="T117" fmla="*/ 2147483647 h 4763"/>
                <a:gd name="T118" fmla="*/ 2147483647 w 4068"/>
                <a:gd name="T119" fmla="*/ 2147483647 h 4763"/>
                <a:gd name="T120" fmla="*/ 2147483647 w 4068"/>
                <a:gd name="T121" fmla="*/ 2147483647 h 4763"/>
                <a:gd name="T122" fmla="*/ 2147483647 w 4068"/>
                <a:gd name="T123" fmla="*/ 2147483647 h 4763"/>
                <a:gd name="T124" fmla="*/ 2147483647 w 4068"/>
                <a:gd name="T125" fmla="*/ 2147483647 h 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68"/>
                <a:gd name="T190" fmla="*/ 0 h 4763"/>
                <a:gd name="T191" fmla="*/ 4068 w 4068"/>
                <a:gd name="T192" fmla="*/ 4763 h 4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68" h="4763">
                  <a:moveTo>
                    <a:pt x="3921" y="975"/>
                  </a:moveTo>
                  <a:lnTo>
                    <a:pt x="3921" y="975"/>
                  </a:lnTo>
                  <a:lnTo>
                    <a:pt x="3899" y="955"/>
                  </a:lnTo>
                  <a:lnTo>
                    <a:pt x="3876" y="937"/>
                  </a:lnTo>
                  <a:lnTo>
                    <a:pt x="3853" y="920"/>
                  </a:lnTo>
                  <a:lnTo>
                    <a:pt x="3830" y="906"/>
                  </a:lnTo>
                  <a:lnTo>
                    <a:pt x="3806" y="892"/>
                  </a:lnTo>
                  <a:lnTo>
                    <a:pt x="3781" y="881"/>
                  </a:lnTo>
                  <a:lnTo>
                    <a:pt x="3755" y="871"/>
                  </a:lnTo>
                  <a:lnTo>
                    <a:pt x="3729" y="862"/>
                  </a:lnTo>
                  <a:lnTo>
                    <a:pt x="3703" y="854"/>
                  </a:lnTo>
                  <a:lnTo>
                    <a:pt x="3677" y="848"/>
                  </a:lnTo>
                  <a:lnTo>
                    <a:pt x="3623" y="837"/>
                  </a:lnTo>
                  <a:lnTo>
                    <a:pt x="3570" y="829"/>
                  </a:lnTo>
                  <a:lnTo>
                    <a:pt x="3516" y="823"/>
                  </a:lnTo>
                  <a:lnTo>
                    <a:pt x="1139" y="579"/>
                  </a:lnTo>
                  <a:lnTo>
                    <a:pt x="1599" y="254"/>
                  </a:lnTo>
                  <a:lnTo>
                    <a:pt x="1614" y="242"/>
                  </a:lnTo>
                  <a:lnTo>
                    <a:pt x="1628" y="230"/>
                  </a:lnTo>
                  <a:lnTo>
                    <a:pt x="1640" y="218"/>
                  </a:lnTo>
                  <a:lnTo>
                    <a:pt x="1649" y="204"/>
                  </a:lnTo>
                  <a:lnTo>
                    <a:pt x="1658" y="192"/>
                  </a:lnTo>
                  <a:lnTo>
                    <a:pt x="1663" y="179"/>
                  </a:lnTo>
                  <a:lnTo>
                    <a:pt x="1668" y="166"/>
                  </a:lnTo>
                  <a:lnTo>
                    <a:pt x="1671" y="153"/>
                  </a:lnTo>
                  <a:lnTo>
                    <a:pt x="1672" y="141"/>
                  </a:lnTo>
                  <a:lnTo>
                    <a:pt x="1671" y="129"/>
                  </a:lnTo>
                  <a:lnTo>
                    <a:pt x="1669" y="117"/>
                  </a:lnTo>
                  <a:lnTo>
                    <a:pt x="1666" y="104"/>
                  </a:lnTo>
                  <a:lnTo>
                    <a:pt x="1662" y="94"/>
                  </a:lnTo>
                  <a:lnTo>
                    <a:pt x="1657" y="81"/>
                  </a:lnTo>
                  <a:lnTo>
                    <a:pt x="1649" y="71"/>
                  </a:lnTo>
                  <a:lnTo>
                    <a:pt x="1642" y="61"/>
                  </a:lnTo>
                  <a:lnTo>
                    <a:pt x="1634" y="52"/>
                  </a:lnTo>
                  <a:lnTo>
                    <a:pt x="1623" y="43"/>
                  </a:lnTo>
                  <a:lnTo>
                    <a:pt x="1612" y="34"/>
                  </a:lnTo>
                  <a:lnTo>
                    <a:pt x="1602" y="26"/>
                  </a:lnTo>
                  <a:lnTo>
                    <a:pt x="1591" y="20"/>
                  </a:lnTo>
                  <a:lnTo>
                    <a:pt x="1579" y="14"/>
                  </a:lnTo>
                  <a:lnTo>
                    <a:pt x="1565" y="9"/>
                  </a:lnTo>
                  <a:lnTo>
                    <a:pt x="1553" y="5"/>
                  </a:lnTo>
                  <a:lnTo>
                    <a:pt x="1539" y="3"/>
                  </a:lnTo>
                  <a:lnTo>
                    <a:pt x="1525" y="0"/>
                  </a:lnTo>
                  <a:lnTo>
                    <a:pt x="1511" y="0"/>
                  </a:lnTo>
                  <a:lnTo>
                    <a:pt x="1498" y="0"/>
                  </a:lnTo>
                  <a:lnTo>
                    <a:pt x="1484" y="2"/>
                  </a:lnTo>
                  <a:lnTo>
                    <a:pt x="1470" y="5"/>
                  </a:lnTo>
                  <a:lnTo>
                    <a:pt x="1456" y="9"/>
                  </a:lnTo>
                  <a:lnTo>
                    <a:pt x="1442" y="14"/>
                  </a:lnTo>
                  <a:lnTo>
                    <a:pt x="307" y="550"/>
                  </a:lnTo>
                  <a:lnTo>
                    <a:pt x="285" y="558"/>
                  </a:lnTo>
                  <a:lnTo>
                    <a:pt x="265" y="567"/>
                  </a:lnTo>
                  <a:lnTo>
                    <a:pt x="245" y="576"/>
                  </a:lnTo>
                  <a:lnTo>
                    <a:pt x="227" y="586"/>
                  </a:lnTo>
                  <a:lnTo>
                    <a:pt x="208" y="596"/>
                  </a:lnTo>
                  <a:lnTo>
                    <a:pt x="190" y="609"/>
                  </a:lnTo>
                  <a:lnTo>
                    <a:pt x="175" y="619"/>
                  </a:lnTo>
                  <a:lnTo>
                    <a:pt x="158" y="632"/>
                  </a:lnTo>
                  <a:lnTo>
                    <a:pt x="129" y="659"/>
                  </a:lnTo>
                  <a:lnTo>
                    <a:pt x="103" y="687"/>
                  </a:lnTo>
                  <a:lnTo>
                    <a:pt x="80" y="717"/>
                  </a:lnTo>
                  <a:lnTo>
                    <a:pt x="58" y="750"/>
                  </a:lnTo>
                  <a:lnTo>
                    <a:pt x="41" y="783"/>
                  </a:lnTo>
                  <a:lnTo>
                    <a:pt x="28" y="817"/>
                  </a:lnTo>
                  <a:lnTo>
                    <a:pt x="15" y="854"/>
                  </a:lnTo>
                  <a:lnTo>
                    <a:pt x="8" y="891"/>
                  </a:lnTo>
                  <a:lnTo>
                    <a:pt x="3" y="927"/>
                  </a:lnTo>
                  <a:lnTo>
                    <a:pt x="0" y="966"/>
                  </a:lnTo>
                  <a:lnTo>
                    <a:pt x="2" y="1004"/>
                  </a:lnTo>
                  <a:lnTo>
                    <a:pt x="6" y="1042"/>
                  </a:lnTo>
                  <a:lnTo>
                    <a:pt x="12" y="1079"/>
                  </a:lnTo>
                  <a:lnTo>
                    <a:pt x="23" y="1118"/>
                  </a:lnTo>
                  <a:lnTo>
                    <a:pt x="37" y="1154"/>
                  </a:lnTo>
                  <a:lnTo>
                    <a:pt x="52" y="1191"/>
                  </a:lnTo>
                  <a:lnTo>
                    <a:pt x="72" y="1226"/>
                  </a:lnTo>
                  <a:lnTo>
                    <a:pt x="95" y="1260"/>
                  </a:lnTo>
                  <a:lnTo>
                    <a:pt x="121" y="1294"/>
                  </a:lnTo>
                  <a:lnTo>
                    <a:pt x="149" y="1325"/>
                  </a:lnTo>
                  <a:lnTo>
                    <a:pt x="181" y="1355"/>
                  </a:lnTo>
                  <a:lnTo>
                    <a:pt x="216" y="1383"/>
                  </a:lnTo>
                  <a:lnTo>
                    <a:pt x="254" y="1407"/>
                  </a:lnTo>
                  <a:lnTo>
                    <a:pt x="274" y="1420"/>
                  </a:lnTo>
                  <a:lnTo>
                    <a:pt x="294" y="1430"/>
                  </a:lnTo>
                  <a:lnTo>
                    <a:pt x="317" y="1441"/>
                  </a:lnTo>
                  <a:lnTo>
                    <a:pt x="339" y="1452"/>
                  </a:lnTo>
                  <a:lnTo>
                    <a:pt x="362" y="1461"/>
                  </a:lnTo>
                  <a:lnTo>
                    <a:pt x="386" y="1469"/>
                  </a:lnTo>
                  <a:lnTo>
                    <a:pt x="411" y="1478"/>
                  </a:lnTo>
                  <a:lnTo>
                    <a:pt x="437" y="1484"/>
                  </a:lnTo>
                  <a:lnTo>
                    <a:pt x="463" y="1490"/>
                  </a:lnTo>
                  <a:lnTo>
                    <a:pt x="490" y="1496"/>
                  </a:lnTo>
                  <a:lnTo>
                    <a:pt x="2275" y="1823"/>
                  </a:lnTo>
                  <a:lnTo>
                    <a:pt x="518" y="3442"/>
                  </a:lnTo>
                  <a:lnTo>
                    <a:pt x="490" y="3469"/>
                  </a:lnTo>
                  <a:lnTo>
                    <a:pt x="463" y="3500"/>
                  </a:lnTo>
                  <a:lnTo>
                    <a:pt x="438" y="3530"/>
                  </a:lnTo>
                  <a:lnTo>
                    <a:pt x="415" y="3561"/>
                  </a:lnTo>
                  <a:lnTo>
                    <a:pt x="394" y="3593"/>
                  </a:lnTo>
                  <a:lnTo>
                    <a:pt x="374" y="3627"/>
                  </a:lnTo>
                  <a:lnTo>
                    <a:pt x="356" y="3661"/>
                  </a:lnTo>
                  <a:lnTo>
                    <a:pt x="339" y="3695"/>
                  </a:lnTo>
                  <a:lnTo>
                    <a:pt x="325" y="3730"/>
                  </a:lnTo>
                  <a:lnTo>
                    <a:pt x="311" y="3767"/>
                  </a:lnTo>
                  <a:lnTo>
                    <a:pt x="300" y="3802"/>
                  </a:lnTo>
                  <a:lnTo>
                    <a:pt x="291" y="3839"/>
                  </a:lnTo>
                  <a:lnTo>
                    <a:pt x="284" y="3875"/>
                  </a:lnTo>
                  <a:lnTo>
                    <a:pt x="277" y="3912"/>
                  </a:lnTo>
                  <a:lnTo>
                    <a:pt x="274" y="3949"/>
                  </a:lnTo>
                  <a:lnTo>
                    <a:pt x="271" y="3986"/>
                  </a:lnTo>
                  <a:lnTo>
                    <a:pt x="271" y="4024"/>
                  </a:lnTo>
                  <a:lnTo>
                    <a:pt x="273" y="4061"/>
                  </a:lnTo>
                  <a:lnTo>
                    <a:pt x="276" y="4098"/>
                  </a:lnTo>
                  <a:lnTo>
                    <a:pt x="282" y="4136"/>
                  </a:lnTo>
                  <a:lnTo>
                    <a:pt x="288" y="4173"/>
                  </a:lnTo>
                  <a:lnTo>
                    <a:pt x="297" y="4208"/>
                  </a:lnTo>
                  <a:lnTo>
                    <a:pt x="308" y="4245"/>
                  </a:lnTo>
                  <a:lnTo>
                    <a:pt x="322" y="4280"/>
                  </a:lnTo>
                  <a:lnTo>
                    <a:pt x="336" y="4315"/>
                  </a:lnTo>
                  <a:lnTo>
                    <a:pt x="353" y="4351"/>
                  </a:lnTo>
                  <a:lnTo>
                    <a:pt x="371" y="4384"/>
                  </a:lnTo>
                  <a:lnTo>
                    <a:pt x="391" y="4418"/>
                  </a:lnTo>
                  <a:lnTo>
                    <a:pt x="414" y="4450"/>
                  </a:lnTo>
                  <a:lnTo>
                    <a:pt x="438" y="4482"/>
                  </a:lnTo>
                  <a:lnTo>
                    <a:pt x="464" y="4513"/>
                  </a:lnTo>
                  <a:lnTo>
                    <a:pt x="494" y="4544"/>
                  </a:lnTo>
                  <a:lnTo>
                    <a:pt x="523" y="4570"/>
                  </a:lnTo>
                  <a:lnTo>
                    <a:pt x="552" y="4596"/>
                  </a:lnTo>
                  <a:lnTo>
                    <a:pt x="582" y="4619"/>
                  </a:lnTo>
                  <a:lnTo>
                    <a:pt x="613" y="4640"/>
                  </a:lnTo>
                  <a:lnTo>
                    <a:pt x="647" y="4660"/>
                  </a:lnTo>
                  <a:lnTo>
                    <a:pt x="679" y="4679"/>
                  </a:lnTo>
                  <a:lnTo>
                    <a:pt x="714" y="4696"/>
                  </a:lnTo>
                  <a:lnTo>
                    <a:pt x="748" y="4709"/>
                  </a:lnTo>
                  <a:lnTo>
                    <a:pt x="783" y="4723"/>
                  </a:lnTo>
                  <a:lnTo>
                    <a:pt x="820" y="4734"/>
                  </a:lnTo>
                  <a:lnTo>
                    <a:pt x="855" y="4743"/>
                  </a:lnTo>
                  <a:lnTo>
                    <a:pt x="892" y="4751"/>
                  </a:lnTo>
                  <a:lnTo>
                    <a:pt x="929" y="4757"/>
                  </a:lnTo>
                  <a:lnTo>
                    <a:pt x="966" y="4760"/>
                  </a:lnTo>
                  <a:lnTo>
                    <a:pt x="1004" y="4763"/>
                  </a:lnTo>
                  <a:lnTo>
                    <a:pt x="1041" y="4763"/>
                  </a:lnTo>
                  <a:lnTo>
                    <a:pt x="1078" y="4761"/>
                  </a:lnTo>
                  <a:lnTo>
                    <a:pt x="1116" y="4758"/>
                  </a:lnTo>
                  <a:lnTo>
                    <a:pt x="1153" y="4754"/>
                  </a:lnTo>
                  <a:lnTo>
                    <a:pt x="1189" y="4748"/>
                  </a:lnTo>
                  <a:lnTo>
                    <a:pt x="1226" y="4740"/>
                  </a:lnTo>
                  <a:lnTo>
                    <a:pt x="1261" y="4729"/>
                  </a:lnTo>
                  <a:lnTo>
                    <a:pt x="1297" y="4719"/>
                  </a:lnTo>
                  <a:lnTo>
                    <a:pt x="1332" y="4705"/>
                  </a:lnTo>
                  <a:lnTo>
                    <a:pt x="1367" y="4689"/>
                  </a:lnTo>
                  <a:lnTo>
                    <a:pt x="1401" y="4673"/>
                  </a:lnTo>
                  <a:lnTo>
                    <a:pt x="1435" y="4654"/>
                  </a:lnTo>
                  <a:lnTo>
                    <a:pt x="1467" y="4634"/>
                  </a:lnTo>
                  <a:lnTo>
                    <a:pt x="1499" y="4613"/>
                  </a:lnTo>
                  <a:lnTo>
                    <a:pt x="1528" y="4588"/>
                  </a:lnTo>
                  <a:lnTo>
                    <a:pt x="1559" y="4564"/>
                  </a:lnTo>
                  <a:lnTo>
                    <a:pt x="1586" y="4536"/>
                  </a:lnTo>
                  <a:lnTo>
                    <a:pt x="3619" y="2068"/>
                  </a:lnTo>
                  <a:lnTo>
                    <a:pt x="3625" y="2070"/>
                  </a:lnTo>
                  <a:lnTo>
                    <a:pt x="3627" y="2060"/>
                  </a:lnTo>
                  <a:lnTo>
                    <a:pt x="3933" y="1688"/>
                  </a:lnTo>
                  <a:lnTo>
                    <a:pt x="3948" y="1668"/>
                  </a:lnTo>
                  <a:lnTo>
                    <a:pt x="3964" y="1648"/>
                  </a:lnTo>
                  <a:lnTo>
                    <a:pt x="3978" y="1627"/>
                  </a:lnTo>
                  <a:lnTo>
                    <a:pt x="3990" y="1605"/>
                  </a:lnTo>
                  <a:lnTo>
                    <a:pt x="4002" y="1584"/>
                  </a:lnTo>
                  <a:lnTo>
                    <a:pt x="4013" y="1562"/>
                  </a:lnTo>
                  <a:lnTo>
                    <a:pt x="4024" y="1539"/>
                  </a:lnTo>
                  <a:lnTo>
                    <a:pt x="4033" y="1518"/>
                  </a:lnTo>
                  <a:lnTo>
                    <a:pt x="4040" y="1495"/>
                  </a:lnTo>
                  <a:lnTo>
                    <a:pt x="4048" y="1472"/>
                  </a:lnTo>
                  <a:lnTo>
                    <a:pt x="4054" y="1447"/>
                  </a:lnTo>
                  <a:lnTo>
                    <a:pt x="4059" y="1424"/>
                  </a:lnTo>
                  <a:lnTo>
                    <a:pt x="4062" y="1401"/>
                  </a:lnTo>
                  <a:lnTo>
                    <a:pt x="4065" y="1377"/>
                  </a:lnTo>
                  <a:lnTo>
                    <a:pt x="4068" y="1354"/>
                  </a:lnTo>
                  <a:lnTo>
                    <a:pt x="4068" y="1329"/>
                  </a:lnTo>
                  <a:lnTo>
                    <a:pt x="4068" y="1306"/>
                  </a:lnTo>
                  <a:lnTo>
                    <a:pt x="4066" y="1282"/>
                  </a:lnTo>
                  <a:lnTo>
                    <a:pt x="4063" y="1259"/>
                  </a:lnTo>
                  <a:lnTo>
                    <a:pt x="4060" y="1236"/>
                  </a:lnTo>
                  <a:lnTo>
                    <a:pt x="4054" y="1213"/>
                  </a:lnTo>
                  <a:lnTo>
                    <a:pt x="4048" y="1188"/>
                  </a:lnTo>
                  <a:lnTo>
                    <a:pt x="4042" y="1167"/>
                  </a:lnTo>
                  <a:lnTo>
                    <a:pt x="4033" y="1144"/>
                  </a:lnTo>
                  <a:lnTo>
                    <a:pt x="4024" y="1121"/>
                  </a:lnTo>
                  <a:lnTo>
                    <a:pt x="4013" y="1099"/>
                  </a:lnTo>
                  <a:lnTo>
                    <a:pt x="4001" y="1078"/>
                  </a:lnTo>
                  <a:lnTo>
                    <a:pt x="3987" y="1056"/>
                  </a:lnTo>
                  <a:lnTo>
                    <a:pt x="3973" y="1035"/>
                  </a:lnTo>
                  <a:lnTo>
                    <a:pt x="3956" y="1015"/>
                  </a:lnTo>
                  <a:lnTo>
                    <a:pt x="3939" y="995"/>
                  </a:lnTo>
                  <a:lnTo>
                    <a:pt x="3921" y="975"/>
                  </a:lnTo>
                  <a:close/>
                  <a:moveTo>
                    <a:pt x="526" y="1303"/>
                  </a:moveTo>
                  <a:lnTo>
                    <a:pt x="526" y="1303"/>
                  </a:lnTo>
                  <a:lnTo>
                    <a:pt x="478" y="1292"/>
                  </a:lnTo>
                  <a:lnTo>
                    <a:pt x="434" y="1280"/>
                  </a:lnTo>
                  <a:lnTo>
                    <a:pt x="394" y="1265"/>
                  </a:lnTo>
                  <a:lnTo>
                    <a:pt x="357" y="1248"/>
                  </a:lnTo>
                  <a:lnTo>
                    <a:pt x="325" y="1229"/>
                  </a:lnTo>
                  <a:lnTo>
                    <a:pt x="296" y="1210"/>
                  </a:lnTo>
                  <a:lnTo>
                    <a:pt x="271" y="1187"/>
                  </a:lnTo>
                  <a:lnTo>
                    <a:pt x="250" y="1164"/>
                  </a:lnTo>
                  <a:lnTo>
                    <a:pt x="231" y="1141"/>
                  </a:lnTo>
                  <a:lnTo>
                    <a:pt x="218" y="1116"/>
                  </a:lnTo>
                  <a:lnTo>
                    <a:pt x="207" y="1090"/>
                  </a:lnTo>
                  <a:lnTo>
                    <a:pt x="198" y="1064"/>
                  </a:lnTo>
                  <a:lnTo>
                    <a:pt x="193" y="1038"/>
                  </a:lnTo>
                  <a:lnTo>
                    <a:pt x="192" y="1010"/>
                  </a:lnTo>
                  <a:lnTo>
                    <a:pt x="193" y="984"/>
                  </a:lnTo>
                  <a:lnTo>
                    <a:pt x="196" y="958"/>
                  </a:lnTo>
                  <a:lnTo>
                    <a:pt x="204" y="932"/>
                  </a:lnTo>
                  <a:lnTo>
                    <a:pt x="213" y="908"/>
                  </a:lnTo>
                  <a:lnTo>
                    <a:pt x="225" y="883"/>
                  </a:lnTo>
                  <a:lnTo>
                    <a:pt x="241" y="858"/>
                  </a:lnTo>
                  <a:lnTo>
                    <a:pt x="258" y="837"/>
                  </a:lnTo>
                  <a:lnTo>
                    <a:pt x="276" y="816"/>
                  </a:lnTo>
                  <a:lnTo>
                    <a:pt x="299" y="796"/>
                  </a:lnTo>
                  <a:lnTo>
                    <a:pt x="322" y="779"/>
                  </a:lnTo>
                  <a:lnTo>
                    <a:pt x="348" y="762"/>
                  </a:lnTo>
                  <a:lnTo>
                    <a:pt x="376" y="748"/>
                  </a:lnTo>
                  <a:lnTo>
                    <a:pt x="406" y="737"/>
                  </a:lnTo>
                  <a:lnTo>
                    <a:pt x="438" y="728"/>
                  </a:lnTo>
                  <a:lnTo>
                    <a:pt x="472" y="721"/>
                  </a:lnTo>
                  <a:lnTo>
                    <a:pt x="507" y="717"/>
                  </a:lnTo>
                  <a:lnTo>
                    <a:pt x="544" y="717"/>
                  </a:lnTo>
                  <a:lnTo>
                    <a:pt x="582" y="719"/>
                  </a:lnTo>
                  <a:lnTo>
                    <a:pt x="1024" y="765"/>
                  </a:lnTo>
                  <a:lnTo>
                    <a:pt x="1004" y="782"/>
                  </a:lnTo>
                  <a:lnTo>
                    <a:pt x="986" y="799"/>
                  </a:lnTo>
                  <a:lnTo>
                    <a:pt x="967" y="817"/>
                  </a:lnTo>
                  <a:lnTo>
                    <a:pt x="950" y="835"/>
                  </a:lnTo>
                  <a:lnTo>
                    <a:pt x="935" y="855"/>
                  </a:lnTo>
                  <a:lnTo>
                    <a:pt x="920" y="875"/>
                  </a:lnTo>
                  <a:lnTo>
                    <a:pt x="906" y="897"/>
                  </a:lnTo>
                  <a:lnTo>
                    <a:pt x="894" y="918"/>
                  </a:lnTo>
                  <a:lnTo>
                    <a:pt x="883" y="941"/>
                  </a:lnTo>
                  <a:lnTo>
                    <a:pt x="874" y="964"/>
                  </a:lnTo>
                  <a:lnTo>
                    <a:pt x="864" y="987"/>
                  </a:lnTo>
                  <a:lnTo>
                    <a:pt x="858" y="1012"/>
                  </a:lnTo>
                  <a:lnTo>
                    <a:pt x="852" y="1036"/>
                  </a:lnTo>
                  <a:lnTo>
                    <a:pt x="849" y="1062"/>
                  </a:lnTo>
                  <a:lnTo>
                    <a:pt x="846" y="1088"/>
                  </a:lnTo>
                  <a:lnTo>
                    <a:pt x="846" y="1114"/>
                  </a:lnTo>
                  <a:lnTo>
                    <a:pt x="848" y="1151"/>
                  </a:lnTo>
                  <a:lnTo>
                    <a:pt x="852" y="1187"/>
                  </a:lnTo>
                  <a:lnTo>
                    <a:pt x="861" y="1222"/>
                  </a:lnTo>
                  <a:lnTo>
                    <a:pt x="872" y="1256"/>
                  </a:lnTo>
                  <a:lnTo>
                    <a:pt x="887" y="1289"/>
                  </a:lnTo>
                  <a:lnTo>
                    <a:pt x="904" y="1320"/>
                  </a:lnTo>
                  <a:lnTo>
                    <a:pt x="924" y="1351"/>
                  </a:lnTo>
                  <a:lnTo>
                    <a:pt x="946" y="1380"/>
                  </a:lnTo>
                  <a:lnTo>
                    <a:pt x="526" y="1303"/>
                  </a:lnTo>
                  <a:close/>
                  <a:moveTo>
                    <a:pt x="1199" y="1426"/>
                  </a:moveTo>
                  <a:lnTo>
                    <a:pt x="1200" y="1423"/>
                  </a:lnTo>
                  <a:lnTo>
                    <a:pt x="1174" y="1410"/>
                  </a:lnTo>
                  <a:lnTo>
                    <a:pt x="1150" y="1397"/>
                  </a:lnTo>
                  <a:lnTo>
                    <a:pt x="1127" y="1381"/>
                  </a:lnTo>
                  <a:lnTo>
                    <a:pt x="1105" y="1366"/>
                  </a:lnTo>
                  <a:lnTo>
                    <a:pt x="1085" y="1347"/>
                  </a:lnTo>
                  <a:lnTo>
                    <a:pt x="1065" y="1331"/>
                  </a:lnTo>
                  <a:lnTo>
                    <a:pt x="1048" y="1311"/>
                  </a:lnTo>
                  <a:lnTo>
                    <a:pt x="1032" y="1291"/>
                  </a:lnTo>
                  <a:lnTo>
                    <a:pt x="1018" y="1271"/>
                  </a:lnTo>
                  <a:lnTo>
                    <a:pt x="1006" y="1249"/>
                  </a:lnTo>
                  <a:lnTo>
                    <a:pt x="993" y="1228"/>
                  </a:lnTo>
                  <a:lnTo>
                    <a:pt x="984" y="1206"/>
                  </a:lnTo>
                  <a:lnTo>
                    <a:pt x="978" y="1183"/>
                  </a:lnTo>
                  <a:lnTo>
                    <a:pt x="972" y="1160"/>
                  </a:lnTo>
                  <a:lnTo>
                    <a:pt x="969" y="1137"/>
                  </a:lnTo>
                  <a:lnTo>
                    <a:pt x="969" y="1114"/>
                  </a:lnTo>
                  <a:lnTo>
                    <a:pt x="969" y="1087"/>
                  </a:lnTo>
                  <a:lnTo>
                    <a:pt x="973" y="1061"/>
                  </a:lnTo>
                  <a:lnTo>
                    <a:pt x="979" y="1036"/>
                  </a:lnTo>
                  <a:lnTo>
                    <a:pt x="987" y="1010"/>
                  </a:lnTo>
                  <a:lnTo>
                    <a:pt x="998" y="986"/>
                  </a:lnTo>
                  <a:lnTo>
                    <a:pt x="1010" y="963"/>
                  </a:lnTo>
                  <a:lnTo>
                    <a:pt x="1025" y="940"/>
                  </a:lnTo>
                  <a:lnTo>
                    <a:pt x="1042" y="918"/>
                  </a:lnTo>
                  <a:lnTo>
                    <a:pt x="1061" y="897"/>
                  </a:lnTo>
                  <a:lnTo>
                    <a:pt x="1081" y="877"/>
                  </a:lnTo>
                  <a:lnTo>
                    <a:pt x="1104" y="858"/>
                  </a:lnTo>
                  <a:lnTo>
                    <a:pt x="1128" y="842"/>
                  </a:lnTo>
                  <a:lnTo>
                    <a:pt x="1153" y="826"/>
                  </a:lnTo>
                  <a:lnTo>
                    <a:pt x="1180" y="811"/>
                  </a:lnTo>
                  <a:lnTo>
                    <a:pt x="1209" y="799"/>
                  </a:lnTo>
                  <a:lnTo>
                    <a:pt x="1240" y="788"/>
                  </a:lnTo>
                  <a:lnTo>
                    <a:pt x="2158" y="885"/>
                  </a:lnTo>
                  <a:lnTo>
                    <a:pt x="2135" y="903"/>
                  </a:lnTo>
                  <a:lnTo>
                    <a:pt x="2115" y="921"/>
                  </a:lnTo>
                  <a:lnTo>
                    <a:pt x="2095" y="943"/>
                  </a:lnTo>
                  <a:lnTo>
                    <a:pt x="2075" y="963"/>
                  </a:lnTo>
                  <a:lnTo>
                    <a:pt x="2059" y="986"/>
                  </a:lnTo>
                  <a:lnTo>
                    <a:pt x="2042" y="1009"/>
                  </a:lnTo>
                  <a:lnTo>
                    <a:pt x="2028" y="1032"/>
                  </a:lnTo>
                  <a:lnTo>
                    <a:pt x="2014" y="1056"/>
                  </a:lnTo>
                  <a:lnTo>
                    <a:pt x="2002" y="1081"/>
                  </a:lnTo>
                  <a:lnTo>
                    <a:pt x="1991" y="1107"/>
                  </a:lnTo>
                  <a:lnTo>
                    <a:pt x="1982" y="1133"/>
                  </a:lnTo>
                  <a:lnTo>
                    <a:pt x="1974" y="1160"/>
                  </a:lnTo>
                  <a:lnTo>
                    <a:pt x="1968" y="1188"/>
                  </a:lnTo>
                  <a:lnTo>
                    <a:pt x="1963" y="1216"/>
                  </a:lnTo>
                  <a:lnTo>
                    <a:pt x="1960" y="1245"/>
                  </a:lnTo>
                  <a:lnTo>
                    <a:pt x="1959" y="1274"/>
                  </a:lnTo>
                  <a:lnTo>
                    <a:pt x="1960" y="1295"/>
                  </a:lnTo>
                  <a:lnTo>
                    <a:pt x="1962" y="1317"/>
                  </a:lnTo>
                  <a:lnTo>
                    <a:pt x="1965" y="1340"/>
                  </a:lnTo>
                  <a:lnTo>
                    <a:pt x="1968" y="1361"/>
                  </a:lnTo>
                  <a:lnTo>
                    <a:pt x="1974" y="1381"/>
                  </a:lnTo>
                  <a:lnTo>
                    <a:pt x="1979" y="1403"/>
                  </a:lnTo>
                  <a:lnTo>
                    <a:pt x="1986" y="1423"/>
                  </a:lnTo>
                  <a:lnTo>
                    <a:pt x="1994" y="1443"/>
                  </a:lnTo>
                  <a:lnTo>
                    <a:pt x="2003" y="1462"/>
                  </a:lnTo>
                  <a:lnTo>
                    <a:pt x="2013" y="1482"/>
                  </a:lnTo>
                  <a:lnTo>
                    <a:pt x="2023" y="1501"/>
                  </a:lnTo>
                  <a:lnTo>
                    <a:pt x="2034" y="1519"/>
                  </a:lnTo>
                  <a:lnTo>
                    <a:pt x="2060" y="1554"/>
                  </a:lnTo>
                  <a:lnTo>
                    <a:pt x="2088" y="1588"/>
                  </a:lnTo>
                  <a:lnTo>
                    <a:pt x="1199" y="1426"/>
                  </a:lnTo>
                  <a:close/>
                  <a:moveTo>
                    <a:pt x="2236" y="1562"/>
                  </a:moveTo>
                  <a:lnTo>
                    <a:pt x="2236" y="1562"/>
                  </a:lnTo>
                  <a:lnTo>
                    <a:pt x="2219" y="1547"/>
                  </a:lnTo>
                  <a:lnTo>
                    <a:pt x="2203" y="1531"/>
                  </a:lnTo>
                  <a:lnTo>
                    <a:pt x="2187" y="1516"/>
                  </a:lnTo>
                  <a:lnTo>
                    <a:pt x="2172" y="1499"/>
                  </a:lnTo>
                  <a:lnTo>
                    <a:pt x="2158" y="1482"/>
                  </a:lnTo>
                  <a:lnTo>
                    <a:pt x="2146" y="1466"/>
                  </a:lnTo>
                  <a:lnTo>
                    <a:pt x="2134" y="1447"/>
                  </a:lnTo>
                  <a:lnTo>
                    <a:pt x="2124" y="1429"/>
                  </a:lnTo>
                  <a:lnTo>
                    <a:pt x="2114" y="1410"/>
                  </a:lnTo>
                  <a:lnTo>
                    <a:pt x="2106" y="1392"/>
                  </a:lnTo>
                  <a:lnTo>
                    <a:pt x="2098" y="1372"/>
                  </a:lnTo>
                  <a:lnTo>
                    <a:pt x="2092" y="1354"/>
                  </a:lnTo>
                  <a:lnTo>
                    <a:pt x="2088" y="1334"/>
                  </a:lnTo>
                  <a:lnTo>
                    <a:pt x="2085" y="1314"/>
                  </a:lnTo>
                  <a:lnTo>
                    <a:pt x="2083" y="1294"/>
                  </a:lnTo>
                  <a:lnTo>
                    <a:pt x="2082" y="1274"/>
                  </a:lnTo>
                  <a:lnTo>
                    <a:pt x="2083" y="1245"/>
                  </a:lnTo>
                  <a:lnTo>
                    <a:pt x="2088" y="1216"/>
                  </a:lnTo>
                  <a:lnTo>
                    <a:pt x="2094" y="1187"/>
                  </a:lnTo>
                  <a:lnTo>
                    <a:pt x="2101" y="1159"/>
                  </a:lnTo>
                  <a:lnTo>
                    <a:pt x="2114" y="1133"/>
                  </a:lnTo>
                  <a:lnTo>
                    <a:pt x="2126" y="1107"/>
                  </a:lnTo>
                  <a:lnTo>
                    <a:pt x="2141" y="1081"/>
                  </a:lnTo>
                  <a:lnTo>
                    <a:pt x="2158" y="1056"/>
                  </a:lnTo>
                  <a:lnTo>
                    <a:pt x="2178" y="1033"/>
                  </a:lnTo>
                  <a:lnTo>
                    <a:pt x="2200" y="1010"/>
                  </a:lnTo>
                  <a:lnTo>
                    <a:pt x="2223" y="990"/>
                  </a:lnTo>
                  <a:lnTo>
                    <a:pt x="2247" y="970"/>
                  </a:lnTo>
                  <a:lnTo>
                    <a:pt x="2273" y="952"/>
                  </a:lnTo>
                  <a:lnTo>
                    <a:pt x="2302" y="935"/>
                  </a:lnTo>
                  <a:lnTo>
                    <a:pt x="2331" y="920"/>
                  </a:lnTo>
                  <a:lnTo>
                    <a:pt x="2364" y="906"/>
                  </a:lnTo>
                  <a:lnTo>
                    <a:pt x="3194" y="993"/>
                  </a:lnTo>
                  <a:lnTo>
                    <a:pt x="2236" y="1562"/>
                  </a:lnTo>
                  <a:close/>
                  <a:moveTo>
                    <a:pt x="1432" y="4400"/>
                  </a:moveTo>
                  <a:lnTo>
                    <a:pt x="1432" y="4400"/>
                  </a:lnTo>
                  <a:lnTo>
                    <a:pt x="1412" y="4418"/>
                  </a:lnTo>
                  <a:lnTo>
                    <a:pt x="1392" y="4435"/>
                  </a:lnTo>
                  <a:lnTo>
                    <a:pt x="1372" y="4452"/>
                  </a:lnTo>
                  <a:lnTo>
                    <a:pt x="1350" y="4467"/>
                  </a:lnTo>
                  <a:lnTo>
                    <a:pt x="1327" y="4481"/>
                  </a:lnTo>
                  <a:lnTo>
                    <a:pt x="1306" y="4495"/>
                  </a:lnTo>
                  <a:lnTo>
                    <a:pt x="1283" y="4507"/>
                  </a:lnTo>
                  <a:lnTo>
                    <a:pt x="1260" y="4518"/>
                  </a:lnTo>
                  <a:lnTo>
                    <a:pt x="1235" y="4527"/>
                  </a:lnTo>
                  <a:lnTo>
                    <a:pt x="1212" y="4535"/>
                  </a:lnTo>
                  <a:lnTo>
                    <a:pt x="1188" y="4542"/>
                  </a:lnTo>
                  <a:lnTo>
                    <a:pt x="1163" y="4548"/>
                  </a:lnTo>
                  <a:lnTo>
                    <a:pt x="1139" y="4555"/>
                  </a:lnTo>
                  <a:lnTo>
                    <a:pt x="1114" y="4558"/>
                  </a:lnTo>
                  <a:lnTo>
                    <a:pt x="1088" y="4561"/>
                  </a:lnTo>
                  <a:lnTo>
                    <a:pt x="1064" y="4562"/>
                  </a:lnTo>
                  <a:lnTo>
                    <a:pt x="1039" y="4564"/>
                  </a:lnTo>
                  <a:lnTo>
                    <a:pt x="1013" y="4564"/>
                  </a:lnTo>
                  <a:lnTo>
                    <a:pt x="989" y="4562"/>
                  </a:lnTo>
                  <a:lnTo>
                    <a:pt x="963" y="4559"/>
                  </a:lnTo>
                  <a:lnTo>
                    <a:pt x="938" y="4555"/>
                  </a:lnTo>
                  <a:lnTo>
                    <a:pt x="914" y="4550"/>
                  </a:lnTo>
                  <a:lnTo>
                    <a:pt x="889" y="4544"/>
                  </a:lnTo>
                  <a:lnTo>
                    <a:pt x="864" y="4538"/>
                  </a:lnTo>
                  <a:lnTo>
                    <a:pt x="841" y="4528"/>
                  </a:lnTo>
                  <a:lnTo>
                    <a:pt x="817" y="4519"/>
                  </a:lnTo>
                  <a:lnTo>
                    <a:pt x="794" y="4509"/>
                  </a:lnTo>
                  <a:lnTo>
                    <a:pt x="771" y="4498"/>
                  </a:lnTo>
                  <a:lnTo>
                    <a:pt x="748" y="4484"/>
                  </a:lnTo>
                  <a:lnTo>
                    <a:pt x="727" y="4470"/>
                  </a:lnTo>
                  <a:lnTo>
                    <a:pt x="705" y="4455"/>
                  </a:lnTo>
                  <a:lnTo>
                    <a:pt x="684" y="4440"/>
                  </a:lnTo>
                  <a:lnTo>
                    <a:pt x="662" y="4420"/>
                  </a:lnTo>
                  <a:lnTo>
                    <a:pt x="641" y="4400"/>
                  </a:lnTo>
                  <a:lnTo>
                    <a:pt x="613" y="4371"/>
                  </a:lnTo>
                  <a:lnTo>
                    <a:pt x="590" y="4341"/>
                  </a:lnTo>
                  <a:lnTo>
                    <a:pt x="569" y="4312"/>
                  </a:lnTo>
                  <a:lnTo>
                    <a:pt x="549" y="4280"/>
                  </a:lnTo>
                  <a:lnTo>
                    <a:pt x="532" y="4248"/>
                  </a:lnTo>
                  <a:lnTo>
                    <a:pt x="518" y="4216"/>
                  </a:lnTo>
                  <a:lnTo>
                    <a:pt x="504" y="4182"/>
                  </a:lnTo>
                  <a:lnTo>
                    <a:pt x="495" y="4147"/>
                  </a:lnTo>
                  <a:lnTo>
                    <a:pt x="486" y="4113"/>
                  </a:lnTo>
                  <a:lnTo>
                    <a:pt x="1286" y="3503"/>
                  </a:lnTo>
                  <a:lnTo>
                    <a:pt x="1324" y="3524"/>
                  </a:lnTo>
                  <a:lnTo>
                    <a:pt x="1361" y="3549"/>
                  </a:lnTo>
                  <a:lnTo>
                    <a:pt x="1380" y="3563"/>
                  </a:lnTo>
                  <a:lnTo>
                    <a:pt x="1398" y="3576"/>
                  </a:lnTo>
                  <a:lnTo>
                    <a:pt x="1415" y="3592"/>
                  </a:lnTo>
                  <a:lnTo>
                    <a:pt x="1432" y="3607"/>
                  </a:lnTo>
                  <a:lnTo>
                    <a:pt x="1452" y="3629"/>
                  </a:lnTo>
                  <a:lnTo>
                    <a:pt x="1470" y="3650"/>
                  </a:lnTo>
                  <a:lnTo>
                    <a:pt x="1487" y="3673"/>
                  </a:lnTo>
                  <a:lnTo>
                    <a:pt x="1504" y="3696"/>
                  </a:lnTo>
                  <a:lnTo>
                    <a:pt x="1517" y="3719"/>
                  </a:lnTo>
                  <a:lnTo>
                    <a:pt x="1531" y="3744"/>
                  </a:lnTo>
                  <a:lnTo>
                    <a:pt x="1544" y="3768"/>
                  </a:lnTo>
                  <a:lnTo>
                    <a:pt x="1554" y="3793"/>
                  </a:lnTo>
                  <a:lnTo>
                    <a:pt x="1563" y="3819"/>
                  </a:lnTo>
                  <a:lnTo>
                    <a:pt x="1573" y="3845"/>
                  </a:lnTo>
                  <a:lnTo>
                    <a:pt x="1580" y="3871"/>
                  </a:lnTo>
                  <a:lnTo>
                    <a:pt x="1585" y="3897"/>
                  </a:lnTo>
                  <a:lnTo>
                    <a:pt x="1589" y="3923"/>
                  </a:lnTo>
                  <a:lnTo>
                    <a:pt x="1593" y="3951"/>
                  </a:lnTo>
                  <a:lnTo>
                    <a:pt x="1596" y="3977"/>
                  </a:lnTo>
                  <a:lnTo>
                    <a:pt x="1596" y="4004"/>
                  </a:lnTo>
                  <a:lnTo>
                    <a:pt x="1596" y="4030"/>
                  </a:lnTo>
                  <a:lnTo>
                    <a:pt x="1593" y="4058"/>
                  </a:lnTo>
                  <a:lnTo>
                    <a:pt x="1589" y="4084"/>
                  </a:lnTo>
                  <a:lnTo>
                    <a:pt x="1585" y="4110"/>
                  </a:lnTo>
                  <a:lnTo>
                    <a:pt x="1580" y="4138"/>
                  </a:lnTo>
                  <a:lnTo>
                    <a:pt x="1573" y="4164"/>
                  </a:lnTo>
                  <a:lnTo>
                    <a:pt x="1565" y="4190"/>
                  </a:lnTo>
                  <a:lnTo>
                    <a:pt x="1554" y="4214"/>
                  </a:lnTo>
                  <a:lnTo>
                    <a:pt x="1544" y="4239"/>
                  </a:lnTo>
                  <a:lnTo>
                    <a:pt x="1531" y="4265"/>
                  </a:lnTo>
                  <a:lnTo>
                    <a:pt x="1517" y="4288"/>
                  </a:lnTo>
                  <a:lnTo>
                    <a:pt x="1504" y="4312"/>
                  </a:lnTo>
                  <a:lnTo>
                    <a:pt x="1487" y="4335"/>
                  </a:lnTo>
                  <a:lnTo>
                    <a:pt x="1470" y="4357"/>
                  </a:lnTo>
                  <a:lnTo>
                    <a:pt x="1452" y="4378"/>
                  </a:lnTo>
                  <a:lnTo>
                    <a:pt x="1432" y="4400"/>
                  </a:lnTo>
                  <a:close/>
                  <a:moveTo>
                    <a:pt x="3781" y="1564"/>
                  </a:moveTo>
                  <a:lnTo>
                    <a:pt x="3315" y="2129"/>
                  </a:lnTo>
                  <a:lnTo>
                    <a:pt x="3309" y="2096"/>
                  </a:lnTo>
                  <a:lnTo>
                    <a:pt x="3302" y="2063"/>
                  </a:lnTo>
                  <a:lnTo>
                    <a:pt x="3292" y="2033"/>
                  </a:lnTo>
                  <a:lnTo>
                    <a:pt x="3282" y="2002"/>
                  </a:lnTo>
                  <a:lnTo>
                    <a:pt x="3268" y="1971"/>
                  </a:lnTo>
                  <a:lnTo>
                    <a:pt x="3254" y="1942"/>
                  </a:lnTo>
                  <a:lnTo>
                    <a:pt x="3237" y="1913"/>
                  </a:lnTo>
                  <a:lnTo>
                    <a:pt x="3220" y="1886"/>
                  </a:lnTo>
                  <a:lnTo>
                    <a:pt x="3136" y="1984"/>
                  </a:lnTo>
                  <a:lnTo>
                    <a:pt x="3154" y="2016"/>
                  </a:lnTo>
                  <a:lnTo>
                    <a:pt x="3168" y="2050"/>
                  </a:lnTo>
                  <a:lnTo>
                    <a:pt x="3181" y="2085"/>
                  </a:lnTo>
                  <a:lnTo>
                    <a:pt x="3190" y="2122"/>
                  </a:lnTo>
                  <a:lnTo>
                    <a:pt x="3196" y="2158"/>
                  </a:lnTo>
                  <a:lnTo>
                    <a:pt x="3199" y="2197"/>
                  </a:lnTo>
                  <a:lnTo>
                    <a:pt x="3199" y="2235"/>
                  </a:lnTo>
                  <a:lnTo>
                    <a:pt x="3194" y="2275"/>
                  </a:lnTo>
                  <a:lnTo>
                    <a:pt x="2627" y="2965"/>
                  </a:lnTo>
                  <a:lnTo>
                    <a:pt x="2621" y="2930"/>
                  </a:lnTo>
                  <a:lnTo>
                    <a:pt x="2612" y="2894"/>
                  </a:lnTo>
                  <a:lnTo>
                    <a:pt x="2603" y="2859"/>
                  </a:lnTo>
                  <a:lnTo>
                    <a:pt x="2590" y="2824"/>
                  </a:lnTo>
                  <a:lnTo>
                    <a:pt x="2578" y="2790"/>
                  </a:lnTo>
                  <a:lnTo>
                    <a:pt x="2563" y="2758"/>
                  </a:lnTo>
                  <a:lnTo>
                    <a:pt x="2546" y="2726"/>
                  </a:lnTo>
                  <a:lnTo>
                    <a:pt x="2528" y="2695"/>
                  </a:lnTo>
                  <a:lnTo>
                    <a:pt x="2443" y="2793"/>
                  </a:lnTo>
                  <a:lnTo>
                    <a:pt x="2462" y="2830"/>
                  </a:lnTo>
                  <a:lnTo>
                    <a:pt x="2475" y="2867"/>
                  </a:lnTo>
                  <a:lnTo>
                    <a:pt x="2489" y="2905"/>
                  </a:lnTo>
                  <a:lnTo>
                    <a:pt x="2498" y="2945"/>
                  </a:lnTo>
                  <a:lnTo>
                    <a:pt x="2505" y="2985"/>
                  </a:lnTo>
                  <a:lnTo>
                    <a:pt x="2509" y="3026"/>
                  </a:lnTo>
                  <a:lnTo>
                    <a:pt x="2511" y="3068"/>
                  </a:lnTo>
                  <a:lnTo>
                    <a:pt x="2508" y="3110"/>
                  </a:lnTo>
                  <a:lnTo>
                    <a:pt x="1715" y="4073"/>
                  </a:lnTo>
                  <a:lnTo>
                    <a:pt x="1717" y="4036"/>
                  </a:lnTo>
                  <a:lnTo>
                    <a:pt x="1718" y="3998"/>
                  </a:lnTo>
                  <a:lnTo>
                    <a:pt x="1717" y="3961"/>
                  </a:lnTo>
                  <a:lnTo>
                    <a:pt x="1714" y="3924"/>
                  </a:lnTo>
                  <a:lnTo>
                    <a:pt x="1709" y="3888"/>
                  </a:lnTo>
                  <a:lnTo>
                    <a:pt x="1701" y="3851"/>
                  </a:lnTo>
                  <a:lnTo>
                    <a:pt x="1692" y="3816"/>
                  </a:lnTo>
                  <a:lnTo>
                    <a:pt x="1680" y="3780"/>
                  </a:lnTo>
                  <a:lnTo>
                    <a:pt x="1668" y="3745"/>
                  </a:lnTo>
                  <a:lnTo>
                    <a:pt x="1652" y="3710"/>
                  </a:lnTo>
                  <a:lnTo>
                    <a:pt x="1635" y="3676"/>
                  </a:lnTo>
                  <a:lnTo>
                    <a:pt x="1616" y="3644"/>
                  </a:lnTo>
                  <a:lnTo>
                    <a:pt x="1594" y="3612"/>
                  </a:lnTo>
                  <a:lnTo>
                    <a:pt x="1571" y="3580"/>
                  </a:lnTo>
                  <a:lnTo>
                    <a:pt x="1545" y="3550"/>
                  </a:lnTo>
                  <a:lnTo>
                    <a:pt x="1519" y="3521"/>
                  </a:lnTo>
                  <a:lnTo>
                    <a:pt x="1487" y="3492"/>
                  </a:lnTo>
                  <a:lnTo>
                    <a:pt x="1453" y="3465"/>
                  </a:lnTo>
                  <a:lnTo>
                    <a:pt x="1419" y="3440"/>
                  </a:lnTo>
                  <a:lnTo>
                    <a:pt x="1384" y="3417"/>
                  </a:lnTo>
                  <a:lnTo>
                    <a:pt x="1347" y="3397"/>
                  </a:lnTo>
                  <a:lnTo>
                    <a:pt x="1311" y="3379"/>
                  </a:lnTo>
                  <a:lnTo>
                    <a:pt x="1272" y="3363"/>
                  </a:lnTo>
                  <a:lnTo>
                    <a:pt x="1234" y="3351"/>
                  </a:lnTo>
                  <a:lnTo>
                    <a:pt x="1196" y="3340"/>
                  </a:lnTo>
                  <a:lnTo>
                    <a:pt x="1156" y="3331"/>
                  </a:lnTo>
                  <a:lnTo>
                    <a:pt x="1114" y="3325"/>
                  </a:lnTo>
                  <a:lnTo>
                    <a:pt x="1074" y="3322"/>
                  </a:lnTo>
                  <a:lnTo>
                    <a:pt x="1035" y="3320"/>
                  </a:lnTo>
                  <a:lnTo>
                    <a:pt x="993" y="3322"/>
                  </a:lnTo>
                  <a:lnTo>
                    <a:pt x="953" y="3327"/>
                  </a:lnTo>
                  <a:lnTo>
                    <a:pt x="914" y="3333"/>
                  </a:lnTo>
                  <a:lnTo>
                    <a:pt x="1334" y="2949"/>
                  </a:lnTo>
                  <a:lnTo>
                    <a:pt x="1836" y="2491"/>
                  </a:lnTo>
                  <a:lnTo>
                    <a:pt x="1865" y="2487"/>
                  </a:lnTo>
                  <a:lnTo>
                    <a:pt x="1896" y="2483"/>
                  </a:lnTo>
                  <a:lnTo>
                    <a:pt x="1925" y="2482"/>
                  </a:lnTo>
                  <a:lnTo>
                    <a:pt x="1954" y="2482"/>
                  </a:lnTo>
                  <a:lnTo>
                    <a:pt x="1983" y="2483"/>
                  </a:lnTo>
                  <a:lnTo>
                    <a:pt x="2013" y="2487"/>
                  </a:lnTo>
                  <a:lnTo>
                    <a:pt x="2040" y="2493"/>
                  </a:lnTo>
                  <a:lnTo>
                    <a:pt x="2068" y="2497"/>
                  </a:lnTo>
                  <a:lnTo>
                    <a:pt x="2095" y="2505"/>
                  </a:lnTo>
                  <a:lnTo>
                    <a:pt x="2121" y="2514"/>
                  </a:lnTo>
                  <a:lnTo>
                    <a:pt x="2147" y="2525"/>
                  </a:lnTo>
                  <a:lnTo>
                    <a:pt x="2173" y="2536"/>
                  </a:lnTo>
                  <a:lnTo>
                    <a:pt x="2198" y="2548"/>
                  </a:lnTo>
                  <a:lnTo>
                    <a:pt x="2223" y="2562"/>
                  </a:lnTo>
                  <a:lnTo>
                    <a:pt x="2246" y="2575"/>
                  </a:lnTo>
                  <a:lnTo>
                    <a:pt x="2269" y="2592"/>
                  </a:lnTo>
                  <a:lnTo>
                    <a:pt x="2356" y="2505"/>
                  </a:lnTo>
                  <a:lnTo>
                    <a:pt x="2314" y="2474"/>
                  </a:lnTo>
                  <a:lnTo>
                    <a:pt x="2272" y="2448"/>
                  </a:lnTo>
                  <a:lnTo>
                    <a:pt x="2249" y="2436"/>
                  </a:lnTo>
                  <a:lnTo>
                    <a:pt x="2227" y="2425"/>
                  </a:lnTo>
                  <a:lnTo>
                    <a:pt x="2203" y="2414"/>
                  </a:lnTo>
                  <a:lnTo>
                    <a:pt x="2180" y="2405"/>
                  </a:lnTo>
                  <a:lnTo>
                    <a:pt x="2155" y="2396"/>
                  </a:lnTo>
                  <a:lnTo>
                    <a:pt x="2131" y="2388"/>
                  </a:lnTo>
                  <a:lnTo>
                    <a:pt x="2106" y="2381"/>
                  </a:lnTo>
                  <a:lnTo>
                    <a:pt x="2082" y="2375"/>
                  </a:lnTo>
                  <a:lnTo>
                    <a:pt x="2055" y="2370"/>
                  </a:lnTo>
                  <a:lnTo>
                    <a:pt x="2029" y="2365"/>
                  </a:lnTo>
                  <a:lnTo>
                    <a:pt x="2003" y="2362"/>
                  </a:lnTo>
                  <a:lnTo>
                    <a:pt x="1977" y="2361"/>
                  </a:lnTo>
                  <a:lnTo>
                    <a:pt x="2652" y="1741"/>
                  </a:lnTo>
                  <a:lnTo>
                    <a:pt x="2678" y="1738"/>
                  </a:lnTo>
                  <a:lnTo>
                    <a:pt x="2702" y="1738"/>
                  </a:lnTo>
                  <a:lnTo>
                    <a:pt x="2728" y="1738"/>
                  </a:lnTo>
                  <a:lnTo>
                    <a:pt x="2753" y="1740"/>
                  </a:lnTo>
                  <a:lnTo>
                    <a:pt x="2777" y="1743"/>
                  </a:lnTo>
                  <a:lnTo>
                    <a:pt x="2802" y="1746"/>
                  </a:lnTo>
                  <a:lnTo>
                    <a:pt x="2825" y="1752"/>
                  </a:lnTo>
                  <a:lnTo>
                    <a:pt x="2849" y="1758"/>
                  </a:lnTo>
                  <a:lnTo>
                    <a:pt x="2872" y="1766"/>
                  </a:lnTo>
                  <a:lnTo>
                    <a:pt x="2894" y="1774"/>
                  </a:lnTo>
                  <a:lnTo>
                    <a:pt x="2915" y="1783"/>
                  </a:lnTo>
                  <a:lnTo>
                    <a:pt x="2937" y="1794"/>
                  </a:lnTo>
                  <a:lnTo>
                    <a:pt x="2958" y="1806"/>
                  </a:lnTo>
                  <a:lnTo>
                    <a:pt x="2978" y="1818"/>
                  </a:lnTo>
                  <a:lnTo>
                    <a:pt x="2998" y="1830"/>
                  </a:lnTo>
                  <a:lnTo>
                    <a:pt x="3017" y="1846"/>
                  </a:lnTo>
                  <a:lnTo>
                    <a:pt x="3104" y="1758"/>
                  </a:lnTo>
                  <a:lnTo>
                    <a:pt x="3069" y="1732"/>
                  </a:lnTo>
                  <a:lnTo>
                    <a:pt x="3033" y="1708"/>
                  </a:lnTo>
                  <a:lnTo>
                    <a:pt x="2995" y="1686"/>
                  </a:lnTo>
                  <a:lnTo>
                    <a:pt x="2955" y="1666"/>
                  </a:lnTo>
                  <a:lnTo>
                    <a:pt x="2914" y="1651"/>
                  </a:lnTo>
                  <a:lnTo>
                    <a:pt x="2872" y="1637"/>
                  </a:lnTo>
                  <a:lnTo>
                    <a:pt x="2828" y="1627"/>
                  </a:lnTo>
                  <a:lnTo>
                    <a:pt x="2784" y="1619"/>
                  </a:lnTo>
                  <a:lnTo>
                    <a:pt x="3329" y="1116"/>
                  </a:lnTo>
                  <a:lnTo>
                    <a:pt x="3358" y="1093"/>
                  </a:lnTo>
                  <a:lnTo>
                    <a:pt x="3387" y="1072"/>
                  </a:lnTo>
                  <a:lnTo>
                    <a:pt x="3417" y="1056"/>
                  </a:lnTo>
                  <a:lnTo>
                    <a:pt x="3446" y="1042"/>
                  </a:lnTo>
                  <a:lnTo>
                    <a:pt x="3476" y="1033"/>
                  </a:lnTo>
                  <a:lnTo>
                    <a:pt x="3507" y="1026"/>
                  </a:lnTo>
                  <a:lnTo>
                    <a:pt x="3536" y="1023"/>
                  </a:lnTo>
                  <a:lnTo>
                    <a:pt x="3565" y="1021"/>
                  </a:lnTo>
                  <a:lnTo>
                    <a:pt x="3594" y="1024"/>
                  </a:lnTo>
                  <a:lnTo>
                    <a:pt x="3623" y="1029"/>
                  </a:lnTo>
                  <a:lnTo>
                    <a:pt x="3651" y="1036"/>
                  </a:lnTo>
                  <a:lnTo>
                    <a:pt x="3679" y="1045"/>
                  </a:lnTo>
                  <a:lnTo>
                    <a:pt x="3705" y="1058"/>
                  </a:lnTo>
                  <a:lnTo>
                    <a:pt x="3729" y="1073"/>
                  </a:lnTo>
                  <a:lnTo>
                    <a:pt x="3752" y="1088"/>
                  </a:lnTo>
                  <a:lnTo>
                    <a:pt x="3774" y="1107"/>
                  </a:lnTo>
                  <a:lnTo>
                    <a:pt x="3794" y="1128"/>
                  </a:lnTo>
                  <a:lnTo>
                    <a:pt x="3812" y="1150"/>
                  </a:lnTo>
                  <a:lnTo>
                    <a:pt x="3827" y="1173"/>
                  </a:lnTo>
                  <a:lnTo>
                    <a:pt x="3841" y="1197"/>
                  </a:lnTo>
                  <a:lnTo>
                    <a:pt x="3853" y="1225"/>
                  </a:lnTo>
                  <a:lnTo>
                    <a:pt x="3863" y="1251"/>
                  </a:lnTo>
                  <a:lnTo>
                    <a:pt x="3869" y="1280"/>
                  </a:lnTo>
                  <a:lnTo>
                    <a:pt x="3872" y="1309"/>
                  </a:lnTo>
                  <a:lnTo>
                    <a:pt x="3873" y="1340"/>
                  </a:lnTo>
                  <a:lnTo>
                    <a:pt x="3870" y="1370"/>
                  </a:lnTo>
                  <a:lnTo>
                    <a:pt x="3864" y="1403"/>
                  </a:lnTo>
                  <a:lnTo>
                    <a:pt x="3855" y="1433"/>
                  </a:lnTo>
                  <a:lnTo>
                    <a:pt x="3843" y="1466"/>
                  </a:lnTo>
                  <a:lnTo>
                    <a:pt x="3826" y="1498"/>
                  </a:lnTo>
                  <a:lnTo>
                    <a:pt x="3806" y="1531"/>
                  </a:lnTo>
                  <a:lnTo>
                    <a:pt x="3781" y="15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100" b="0" i="0" u="none" strike="noStrike" kern="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205" name="Textfeld 204">
            <a:extLst>
              <a:ext uri="{FF2B5EF4-FFF2-40B4-BE49-F238E27FC236}">
                <a16:creationId xmlns:a16="http://schemas.microsoft.com/office/drawing/2014/main" id="{A9D76856-D777-75F7-EB52-9079FB786CBF}"/>
              </a:ext>
            </a:extLst>
          </p:cNvPr>
          <p:cNvSpPr txBox="1"/>
          <p:nvPr/>
        </p:nvSpPr>
        <p:spPr>
          <a:xfrm>
            <a:off x="9751438" y="5147320"/>
            <a:ext cx="1457130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Schiffe/ Hafenwirtschaft</a:t>
            </a:r>
          </a:p>
        </p:txBody>
      </p:sp>
      <p:sp>
        <p:nvSpPr>
          <p:cNvPr id="206" name="Textfeld 205">
            <a:extLst>
              <a:ext uri="{FF2B5EF4-FFF2-40B4-BE49-F238E27FC236}">
                <a16:creationId xmlns:a16="http://schemas.microsoft.com/office/drawing/2014/main" id="{1E8909FD-EA25-1FB5-7292-3D8E725D9C19}"/>
              </a:ext>
            </a:extLst>
          </p:cNvPr>
          <p:cNvSpPr txBox="1"/>
          <p:nvPr/>
        </p:nvSpPr>
        <p:spPr>
          <a:xfrm>
            <a:off x="10326220" y="4647097"/>
            <a:ext cx="306174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Züge</a:t>
            </a:r>
          </a:p>
        </p:txBody>
      </p:sp>
      <p:sp>
        <p:nvSpPr>
          <p:cNvPr id="207" name="Textfeld 206">
            <a:extLst>
              <a:ext uri="{FF2B5EF4-FFF2-40B4-BE49-F238E27FC236}">
                <a16:creationId xmlns:a16="http://schemas.microsoft.com/office/drawing/2014/main" id="{74434B98-34AA-8388-DB28-46D7D75241B1}"/>
              </a:ext>
            </a:extLst>
          </p:cNvPr>
          <p:cNvSpPr txBox="1"/>
          <p:nvPr/>
        </p:nvSpPr>
        <p:spPr>
          <a:xfrm>
            <a:off x="9913769" y="4068697"/>
            <a:ext cx="1168590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Gabelstapler/ SPVs</a:t>
            </a:r>
          </a:p>
        </p:txBody>
      </p:sp>
      <p:sp>
        <p:nvSpPr>
          <p:cNvPr id="208" name="Textfeld 207">
            <a:extLst>
              <a:ext uri="{FF2B5EF4-FFF2-40B4-BE49-F238E27FC236}">
                <a16:creationId xmlns:a16="http://schemas.microsoft.com/office/drawing/2014/main" id="{E167941E-2EBA-4669-6987-A757BF66BB11}"/>
              </a:ext>
            </a:extLst>
          </p:cNvPr>
          <p:cNvSpPr txBox="1"/>
          <p:nvPr/>
        </p:nvSpPr>
        <p:spPr>
          <a:xfrm>
            <a:off x="10075136" y="3581362"/>
            <a:ext cx="798295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PKW/ Flotten</a:t>
            </a:r>
          </a:p>
        </p:txBody>
      </p:sp>
      <p:sp>
        <p:nvSpPr>
          <p:cNvPr id="209" name="Textfeld 208">
            <a:extLst>
              <a:ext uri="{FF2B5EF4-FFF2-40B4-BE49-F238E27FC236}">
                <a16:creationId xmlns:a16="http://schemas.microsoft.com/office/drawing/2014/main" id="{D33326B6-879F-00A2-0D3A-8E120FC912D5}"/>
              </a:ext>
            </a:extLst>
          </p:cNvPr>
          <p:cNvSpPr txBox="1"/>
          <p:nvPr/>
        </p:nvSpPr>
        <p:spPr>
          <a:xfrm>
            <a:off x="10235097" y="3138834"/>
            <a:ext cx="385451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LKW</a:t>
            </a:r>
          </a:p>
        </p:txBody>
      </p:sp>
      <p:sp>
        <p:nvSpPr>
          <p:cNvPr id="210" name="Textfeld 209">
            <a:extLst>
              <a:ext uri="{FF2B5EF4-FFF2-40B4-BE49-F238E27FC236}">
                <a16:creationId xmlns:a16="http://schemas.microsoft.com/office/drawing/2014/main" id="{84B55223-123C-1A67-C9CF-CB026EE74FD2}"/>
              </a:ext>
            </a:extLst>
          </p:cNvPr>
          <p:cNvSpPr txBox="1"/>
          <p:nvPr/>
        </p:nvSpPr>
        <p:spPr>
          <a:xfrm>
            <a:off x="9839024" y="2401143"/>
            <a:ext cx="1224694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Abfallentsorgung &amp; </a:t>
            </a:r>
          </a:p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Kehrmaschinen</a:t>
            </a:r>
          </a:p>
        </p:txBody>
      </p:sp>
      <p:sp>
        <p:nvSpPr>
          <p:cNvPr id="211" name="Textfeld 210">
            <a:extLst>
              <a:ext uri="{FF2B5EF4-FFF2-40B4-BE49-F238E27FC236}">
                <a16:creationId xmlns:a16="http://schemas.microsoft.com/office/drawing/2014/main" id="{E67D22BD-F5A0-499C-3691-8D55B022C807}"/>
              </a:ext>
            </a:extLst>
          </p:cNvPr>
          <p:cNvSpPr txBox="1"/>
          <p:nvPr/>
        </p:nvSpPr>
        <p:spPr>
          <a:xfrm>
            <a:off x="10036525" y="1812303"/>
            <a:ext cx="815929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Busse/ ÖPNV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B8AE8A9B-AAAA-1FF1-D3B7-77B52390C1BF}"/>
              </a:ext>
            </a:extLst>
          </p:cNvPr>
          <p:cNvCxnSpPr>
            <a:cxnSpLocks/>
          </p:cNvCxnSpPr>
          <p:nvPr/>
        </p:nvCxnSpPr>
        <p:spPr>
          <a:xfrm>
            <a:off x="4409440" y="3636771"/>
            <a:ext cx="3342744" cy="0"/>
          </a:xfrm>
          <a:prstGeom prst="line">
            <a:avLst/>
          </a:prstGeom>
          <a:ln w="34925">
            <a:solidFill>
              <a:srgbClr val="54823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972D63D2-9542-B3D7-EB73-4574C0608108}"/>
              </a:ext>
            </a:extLst>
          </p:cNvPr>
          <p:cNvSpPr/>
          <p:nvPr/>
        </p:nvSpPr>
        <p:spPr>
          <a:xfrm>
            <a:off x="4189667" y="2838450"/>
            <a:ext cx="1430083" cy="600075"/>
          </a:xfrm>
          <a:custGeom>
            <a:avLst/>
            <a:gdLst>
              <a:gd name="connsiteX0" fmla="*/ 1333 w 1430083"/>
              <a:gd name="connsiteY0" fmla="*/ 600075 h 600075"/>
              <a:gd name="connsiteX1" fmla="*/ 229933 w 1430083"/>
              <a:gd name="connsiteY1" fmla="*/ 304800 h 600075"/>
              <a:gd name="connsiteX2" fmla="*/ 1430083 w 1430083"/>
              <a:gd name="connsiteY2" fmla="*/ 0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0083" h="600075">
                <a:moveTo>
                  <a:pt x="1333" y="600075"/>
                </a:moveTo>
                <a:cubicBezTo>
                  <a:pt x="-3430" y="502444"/>
                  <a:pt x="-8192" y="404813"/>
                  <a:pt x="229933" y="304800"/>
                </a:cubicBezTo>
                <a:cubicBezTo>
                  <a:pt x="468058" y="204787"/>
                  <a:pt x="949070" y="102393"/>
                  <a:pt x="1430083" y="0"/>
                </a:cubicBezTo>
              </a:path>
            </a:pathLst>
          </a:custGeom>
          <a:noFill/>
          <a:ln w="539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BD7B4AA3-5B33-78E8-E674-CE9BF71D38C5}"/>
              </a:ext>
            </a:extLst>
          </p:cNvPr>
          <p:cNvSpPr/>
          <p:nvPr/>
        </p:nvSpPr>
        <p:spPr>
          <a:xfrm>
            <a:off x="4266649" y="4066337"/>
            <a:ext cx="1565069" cy="136683"/>
          </a:xfrm>
          <a:custGeom>
            <a:avLst/>
            <a:gdLst>
              <a:gd name="connsiteX0" fmla="*/ 0 w 1409700"/>
              <a:gd name="connsiteY0" fmla="*/ 0 h 168838"/>
              <a:gd name="connsiteX1" fmla="*/ 314325 w 1409700"/>
              <a:gd name="connsiteY1" fmla="*/ 161925 h 168838"/>
              <a:gd name="connsiteX2" fmla="*/ 1409700 w 1409700"/>
              <a:gd name="connsiteY2" fmla="*/ 123825 h 16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168838">
                <a:moveTo>
                  <a:pt x="0" y="0"/>
                </a:moveTo>
                <a:cubicBezTo>
                  <a:pt x="39687" y="70644"/>
                  <a:pt x="79375" y="141288"/>
                  <a:pt x="314325" y="161925"/>
                </a:cubicBezTo>
                <a:cubicBezTo>
                  <a:pt x="549275" y="182562"/>
                  <a:pt x="979487" y="153193"/>
                  <a:pt x="1409700" y="123825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9B94C2B5-2F4F-FA2D-938E-B00E31E55954}"/>
              </a:ext>
            </a:extLst>
          </p:cNvPr>
          <p:cNvSpPr/>
          <p:nvPr/>
        </p:nvSpPr>
        <p:spPr>
          <a:xfrm>
            <a:off x="3990559" y="4343400"/>
            <a:ext cx="2143541" cy="1571625"/>
          </a:xfrm>
          <a:custGeom>
            <a:avLst/>
            <a:gdLst>
              <a:gd name="connsiteX0" fmla="*/ 9941 w 2143541"/>
              <a:gd name="connsiteY0" fmla="*/ 0 h 1571625"/>
              <a:gd name="connsiteX1" fmla="*/ 124241 w 2143541"/>
              <a:gd name="connsiteY1" fmla="*/ 561975 h 1571625"/>
              <a:gd name="connsiteX2" fmla="*/ 886241 w 2143541"/>
              <a:gd name="connsiteY2" fmla="*/ 1209675 h 1571625"/>
              <a:gd name="connsiteX3" fmla="*/ 2143541 w 2143541"/>
              <a:gd name="connsiteY3" fmla="*/ 1571625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541" h="1571625">
                <a:moveTo>
                  <a:pt x="9941" y="0"/>
                </a:moveTo>
                <a:cubicBezTo>
                  <a:pt x="-5934" y="180181"/>
                  <a:pt x="-21809" y="360363"/>
                  <a:pt x="124241" y="561975"/>
                </a:cubicBezTo>
                <a:cubicBezTo>
                  <a:pt x="270291" y="763587"/>
                  <a:pt x="549691" y="1041400"/>
                  <a:pt x="886241" y="1209675"/>
                </a:cubicBezTo>
                <a:cubicBezTo>
                  <a:pt x="1222791" y="1377950"/>
                  <a:pt x="1683166" y="1474787"/>
                  <a:pt x="2143541" y="1571625"/>
                </a:cubicBezTo>
              </a:path>
            </a:pathLst>
          </a:custGeom>
          <a:noFill/>
          <a:ln w="317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EF59E5A1-27D9-EE17-AB53-97B190BA373D}"/>
              </a:ext>
            </a:extLst>
          </p:cNvPr>
          <p:cNvSpPr/>
          <p:nvPr/>
        </p:nvSpPr>
        <p:spPr>
          <a:xfrm>
            <a:off x="6543675" y="2745868"/>
            <a:ext cx="1418212" cy="290595"/>
          </a:xfrm>
          <a:custGeom>
            <a:avLst/>
            <a:gdLst>
              <a:gd name="connsiteX0" fmla="*/ 0 w 1543050"/>
              <a:gd name="connsiteY0" fmla="*/ 25906 h 216406"/>
              <a:gd name="connsiteX1" fmla="*/ 457200 w 1543050"/>
              <a:gd name="connsiteY1" fmla="*/ 16381 h 216406"/>
              <a:gd name="connsiteX2" fmla="*/ 1543050 w 1543050"/>
              <a:gd name="connsiteY2" fmla="*/ 216406 h 21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216406">
                <a:moveTo>
                  <a:pt x="0" y="25906"/>
                </a:moveTo>
                <a:cubicBezTo>
                  <a:pt x="100012" y="5268"/>
                  <a:pt x="200025" y="-15369"/>
                  <a:pt x="457200" y="16381"/>
                </a:cubicBezTo>
                <a:cubicBezTo>
                  <a:pt x="714375" y="48131"/>
                  <a:pt x="1128712" y="132268"/>
                  <a:pt x="1543050" y="216406"/>
                </a:cubicBezTo>
              </a:path>
            </a:pathLst>
          </a:custGeom>
          <a:noFill/>
          <a:ln w="539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DD82A53C-48BE-3AE5-CF29-0A7D14648FF4}"/>
              </a:ext>
            </a:extLst>
          </p:cNvPr>
          <p:cNvSpPr/>
          <p:nvPr/>
        </p:nvSpPr>
        <p:spPr>
          <a:xfrm>
            <a:off x="6533109" y="4019329"/>
            <a:ext cx="1648640" cy="198271"/>
          </a:xfrm>
          <a:custGeom>
            <a:avLst/>
            <a:gdLst>
              <a:gd name="connsiteX0" fmla="*/ 0 w 1609725"/>
              <a:gd name="connsiteY0" fmla="*/ 123825 h 160117"/>
              <a:gd name="connsiteX1" fmla="*/ 771525 w 1609725"/>
              <a:gd name="connsiteY1" fmla="*/ 152400 h 160117"/>
              <a:gd name="connsiteX2" fmla="*/ 1609725 w 1609725"/>
              <a:gd name="connsiteY2" fmla="*/ 0 h 16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9725" h="160117">
                <a:moveTo>
                  <a:pt x="0" y="123825"/>
                </a:moveTo>
                <a:cubicBezTo>
                  <a:pt x="251619" y="148431"/>
                  <a:pt x="503238" y="173038"/>
                  <a:pt x="771525" y="152400"/>
                </a:cubicBezTo>
                <a:cubicBezTo>
                  <a:pt x="1039813" y="131763"/>
                  <a:pt x="1324769" y="65881"/>
                  <a:pt x="1609725" y="0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0C3D7AA4-148D-645F-51E3-8B4623CB4C37}"/>
              </a:ext>
            </a:extLst>
          </p:cNvPr>
          <p:cNvSpPr/>
          <p:nvPr/>
        </p:nvSpPr>
        <p:spPr>
          <a:xfrm>
            <a:off x="1971675" y="5753100"/>
            <a:ext cx="1981200" cy="388617"/>
          </a:xfrm>
          <a:custGeom>
            <a:avLst/>
            <a:gdLst>
              <a:gd name="connsiteX0" fmla="*/ 0 w 1981200"/>
              <a:gd name="connsiteY0" fmla="*/ 133350 h 388617"/>
              <a:gd name="connsiteX1" fmla="*/ 409575 w 1981200"/>
              <a:gd name="connsiteY1" fmla="*/ 352425 h 388617"/>
              <a:gd name="connsiteX2" fmla="*/ 1190625 w 1981200"/>
              <a:gd name="connsiteY2" fmla="*/ 352425 h 388617"/>
              <a:gd name="connsiteX3" fmla="*/ 1981200 w 1981200"/>
              <a:gd name="connsiteY3" fmla="*/ 0 h 38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0" h="388617">
                <a:moveTo>
                  <a:pt x="0" y="133350"/>
                </a:moveTo>
                <a:cubicBezTo>
                  <a:pt x="105569" y="224631"/>
                  <a:pt x="211138" y="315913"/>
                  <a:pt x="409575" y="352425"/>
                </a:cubicBezTo>
                <a:cubicBezTo>
                  <a:pt x="608012" y="388937"/>
                  <a:pt x="928688" y="411162"/>
                  <a:pt x="1190625" y="352425"/>
                </a:cubicBezTo>
                <a:cubicBezTo>
                  <a:pt x="1452562" y="293688"/>
                  <a:pt x="1716881" y="146844"/>
                  <a:pt x="1981200" y="0"/>
                </a:cubicBezTo>
              </a:path>
            </a:pathLst>
          </a:custGeom>
          <a:noFill/>
          <a:ln w="190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: Form 24">
            <a:extLst>
              <a:ext uri="{FF2B5EF4-FFF2-40B4-BE49-F238E27FC236}">
                <a16:creationId xmlns:a16="http://schemas.microsoft.com/office/drawing/2014/main" id="{9865E079-009F-E1A3-9702-5DEDAE49D789}"/>
              </a:ext>
            </a:extLst>
          </p:cNvPr>
          <p:cNvSpPr/>
          <p:nvPr/>
        </p:nvSpPr>
        <p:spPr>
          <a:xfrm>
            <a:off x="3587856" y="5667375"/>
            <a:ext cx="6314898" cy="958154"/>
          </a:xfrm>
          <a:custGeom>
            <a:avLst/>
            <a:gdLst>
              <a:gd name="connsiteX0" fmla="*/ 3069 w 6175269"/>
              <a:gd name="connsiteY0" fmla="*/ 0 h 958154"/>
              <a:gd name="connsiteX1" fmla="*/ 136419 w 6175269"/>
              <a:gd name="connsiteY1" fmla="*/ 457200 h 958154"/>
              <a:gd name="connsiteX2" fmla="*/ 888894 w 6175269"/>
              <a:gd name="connsiteY2" fmla="*/ 914400 h 958154"/>
              <a:gd name="connsiteX3" fmla="*/ 3708294 w 6175269"/>
              <a:gd name="connsiteY3" fmla="*/ 885825 h 958154"/>
              <a:gd name="connsiteX4" fmla="*/ 6175269 w 6175269"/>
              <a:gd name="connsiteY4" fmla="*/ 438150 h 9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75269" h="958154">
                <a:moveTo>
                  <a:pt x="3069" y="0"/>
                </a:moveTo>
                <a:cubicBezTo>
                  <a:pt x="-4075" y="152400"/>
                  <a:pt x="-11219" y="304800"/>
                  <a:pt x="136419" y="457200"/>
                </a:cubicBezTo>
                <a:cubicBezTo>
                  <a:pt x="284057" y="609600"/>
                  <a:pt x="293582" y="842963"/>
                  <a:pt x="888894" y="914400"/>
                </a:cubicBezTo>
                <a:cubicBezTo>
                  <a:pt x="1484206" y="985837"/>
                  <a:pt x="2827232" y="965200"/>
                  <a:pt x="3708294" y="885825"/>
                </a:cubicBezTo>
                <a:cubicBezTo>
                  <a:pt x="4589357" y="806450"/>
                  <a:pt x="5382313" y="622300"/>
                  <a:pt x="6175269" y="438150"/>
                </a:cubicBezTo>
              </a:path>
            </a:pathLst>
          </a:custGeom>
          <a:noFill/>
          <a:ln w="254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15B9990D-86C0-E367-3C1F-1A72451E0E54}"/>
              </a:ext>
            </a:extLst>
          </p:cNvPr>
          <p:cNvSpPr/>
          <p:nvPr/>
        </p:nvSpPr>
        <p:spPr>
          <a:xfrm>
            <a:off x="8620125" y="1704975"/>
            <a:ext cx="1409700" cy="1343025"/>
          </a:xfrm>
          <a:custGeom>
            <a:avLst/>
            <a:gdLst>
              <a:gd name="connsiteX0" fmla="*/ 0 w 1409700"/>
              <a:gd name="connsiteY0" fmla="*/ 1343025 h 1343025"/>
              <a:gd name="connsiteX1" fmla="*/ 247650 w 1409700"/>
              <a:gd name="connsiteY1" fmla="*/ 1076325 h 1343025"/>
              <a:gd name="connsiteX2" fmla="*/ 552450 w 1409700"/>
              <a:gd name="connsiteY2" fmla="*/ 533400 h 1343025"/>
              <a:gd name="connsiteX3" fmla="*/ 895350 w 1409700"/>
              <a:gd name="connsiteY3" fmla="*/ 142875 h 1343025"/>
              <a:gd name="connsiteX4" fmla="*/ 1409700 w 1409700"/>
              <a:gd name="connsiteY4" fmla="*/ 0 h 134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700" h="1343025">
                <a:moveTo>
                  <a:pt x="0" y="1343025"/>
                </a:moveTo>
                <a:cubicBezTo>
                  <a:pt x="77787" y="1277143"/>
                  <a:pt x="155575" y="1211262"/>
                  <a:pt x="247650" y="1076325"/>
                </a:cubicBezTo>
                <a:cubicBezTo>
                  <a:pt x="339725" y="941387"/>
                  <a:pt x="444500" y="688975"/>
                  <a:pt x="552450" y="533400"/>
                </a:cubicBezTo>
                <a:cubicBezTo>
                  <a:pt x="660400" y="377825"/>
                  <a:pt x="752475" y="231775"/>
                  <a:pt x="895350" y="142875"/>
                </a:cubicBezTo>
                <a:cubicBezTo>
                  <a:pt x="1038225" y="53975"/>
                  <a:pt x="1223962" y="26987"/>
                  <a:pt x="1409700" y="0"/>
                </a:cubicBezTo>
              </a:path>
            </a:pathLst>
          </a:custGeom>
          <a:noFill/>
          <a:ln w="3492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7F3C8443-E5C3-976C-CFFF-E4A4C947745F}"/>
              </a:ext>
            </a:extLst>
          </p:cNvPr>
          <p:cNvSpPr/>
          <p:nvPr/>
        </p:nvSpPr>
        <p:spPr>
          <a:xfrm>
            <a:off x="8629650" y="2228850"/>
            <a:ext cx="1428750" cy="929324"/>
          </a:xfrm>
          <a:custGeom>
            <a:avLst/>
            <a:gdLst>
              <a:gd name="connsiteX0" fmla="*/ 0 w 1428750"/>
              <a:gd name="connsiteY0" fmla="*/ 923925 h 929324"/>
              <a:gd name="connsiteX1" fmla="*/ 190500 w 1428750"/>
              <a:gd name="connsiteY1" fmla="*/ 895350 h 929324"/>
              <a:gd name="connsiteX2" fmla="*/ 504825 w 1428750"/>
              <a:gd name="connsiteY2" fmla="*/ 666750 h 929324"/>
              <a:gd name="connsiteX3" fmla="*/ 733425 w 1428750"/>
              <a:gd name="connsiteY3" fmla="*/ 352425 h 929324"/>
              <a:gd name="connsiteX4" fmla="*/ 885825 w 1428750"/>
              <a:gd name="connsiteY4" fmla="*/ 95250 h 929324"/>
              <a:gd name="connsiteX5" fmla="*/ 1428750 w 1428750"/>
              <a:gd name="connsiteY5" fmla="*/ 0 h 92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0" h="929324">
                <a:moveTo>
                  <a:pt x="0" y="923925"/>
                </a:moveTo>
                <a:cubicBezTo>
                  <a:pt x="53181" y="931068"/>
                  <a:pt x="106363" y="938212"/>
                  <a:pt x="190500" y="895350"/>
                </a:cubicBezTo>
                <a:cubicBezTo>
                  <a:pt x="274637" y="852488"/>
                  <a:pt x="414338" y="757237"/>
                  <a:pt x="504825" y="666750"/>
                </a:cubicBezTo>
                <a:cubicBezTo>
                  <a:pt x="595312" y="576263"/>
                  <a:pt x="669925" y="447675"/>
                  <a:pt x="733425" y="352425"/>
                </a:cubicBezTo>
                <a:cubicBezTo>
                  <a:pt x="796925" y="257175"/>
                  <a:pt x="769938" y="153987"/>
                  <a:pt x="885825" y="95250"/>
                </a:cubicBezTo>
                <a:cubicBezTo>
                  <a:pt x="1001712" y="36513"/>
                  <a:pt x="1215231" y="18256"/>
                  <a:pt x="1428750" y="0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7982730B-B1D6-D552-38C0-B70E0D9E1D30}"/>
              </a:ext>
            </a:extLst>
          </p:cNvPr>
          <p:cNvSpPr/>
          <p:nvPr/>
        </p:nvSpPr>
        <p:spPr>
          <a:xfrm>
            <a:off x="8686800" y="2959433"/>
            <a:ext cx="1304925" cy="310948"/>
          </a:xfrm>
          <a:custGeom>
            <a:avLst/>
            <a:gdLst>
              <a:gd name="connsiteX0" fmla="*/ 0 w 1304925"/>
              <a:gd name="connsiteY0" fmla="*/ 298117 h 310948"/>
              <a:gd name="connsiteX1" fmla="*/ 200025 w 1304925"/>
              <a:gd name="connsiteY1" fmla="*/ 298117 h 310948"/>
              <a:gd name="connsiteX2" fmla="*/ 485775 w 1304925"/>
              <a:gd name="connsiteY2" fmla="*/ 164767 h 310948"/>
              <a:gd name="connsiteX3" fmla="*/ 847725 w 1304925"/>
              <a:gd name="connsiteY3" fmla="*/ 21892 h 310948"/>
              <a:gd name="connsiteX4" fmla="*/ 1304925 w 1304925"/>
              <a:gd name="connsiteY4" fmla="*/ 2842 h 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0948">
                <a:moveTo>
                  <a:pt x="0" y="298117"/>
                </a:moveTo>
                <a:cubicBezTo>
                  <a:pt x="59531" y="309229"/>
                  <a:pt x="119063" y="320342"/>
                  <a:pt x="200025" y="298117"/>
                </a:cubicBezTo>
                <a:cubicBezTo>
                  <a:pt x="280988" y="275892"/>
                  <a:pt x="377825" y="210804"/>
                  <a:pt x="485775" y="164767"/>
                </a:cubicBezTo>
                <a:cubicBezTo>
                  <a:pt x="593725" y="118730"/>
                  <a:pt x="711200" y="48879"/>
                  <a:pt x="847725" y="21892"/>
                </a:cubicBezTo>
                <a:cubicBezTo>
                  <a:pt x="984250" y="-5095"/>
                  <a:pt x="1144587" y="-1127"/>
                  <a:pt x="1304925" y="2842"/>
                </a:cubicBezTo>
              </a:path>
            </a:pathLst>
          </a:custGeom>
          <a:noFill/>
          <a:ln w="3492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Freihandform: Form 32">
            <a:extLst>
              <a:ext uri="{FF2B5EF4-FFF2-40B4-BE49-F238E27FC236}">
                <a16:creationId xmlns:a16="http://schemas.microsoft.com/office/drawing/2014/main" id="{9B16F355-A341-1303-D0EE-4A62942D5880}"/>
              </a:ext>
            </a:extLst>
          </p:cNvPr>
          <p:cNvSpPr/>
          <p:nvPr/>
        </p:nvSpPr>
        <p:spPr>
          <a:xfrm>
            <a:off x="8696325" y="3350591"/>
            <a:ext cx="1371600" cy="59359"/>
          </a:xfrm>
          <a:custGeom>
            <a:avLst/>
            <a:gdLst>
              <a:gd name="connsiteX0" fmla="*/ 0 w 1371600"/>
              <a:gd name="connsiteY0" fmla="*/ 11734 h 59359"/>
              <a:gd name="connsiteX1" fmla="*/ 257175 w 1371600"/>
              <a:gd name="connsiteY1" fmla="*/ 11734 h 59359"/>
              <a:gd name="connsiteX2" fmla="*/ 685800 w 1371600"/>
              <a:gd name="connsiteY2" fmla="*/ 2209 h 59359"/>
              <a:gd name="connsiteX3" fmla="*/ 1371600 w 1371600"/>
              <a:gd name="connsiteY3" fmla="*/ 59359 h 5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59359">
                <a:moveTo>
                  <a:pt x="0" y="11734"/>
                </a:moveTo>
                <a:cubicBezTo>
                  <a:pt x="71437" y="12528"/>
                  <a:pt x="257175" y="11734"/>
                  <a:pt x="257175" y="11734"/>
                </a:cubicBezTo>
                <a:cubicBezTo>
                  <a:pt x="371475" y="10146"/>
                  <a:pt x="500063" y="-5728"/>
                  <a:pt x="685800" y="2209"/>
                </a:cubicBezTo>
                <a:cubicBezTo>
                  <a:pt x="871537" y="10146"/>
                  <a:pt x="1121568" y="34752"/>
                  <a:pt x="1371600" y="59359"/>
                </a:cubicBezTo>
              </a:path>
            </a:pathLst>
          </a:custGeom>
          <a:noFill/>
          <a:ln w="2222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Freihandform: Form 33">
            <a:extLst>
              <a:ext uri="{FF2B5EF4-FFF2-40B4-BE49-F238E27FC236}">
                <a16:creationId xmlns:a16="http://schemas.microsoft.com/office/drawing/2014/main" id="{41DFF963-821E-1967-0088-0A79325A965B}"/>
              </a:ext>
            </a:extLst>
          </p:cNvPr>
          <p:cNvSpPr/>
          <p:nvPr/>
        </p:nvSpPr>
        <p:spPr>
          <a:xfrm>
            <a:off x="8763000" y="3505200"/>
            <a:ext cx="1447800" cy="381000"/>
          </a:xfrm>
          <a:custGeom>
            <a:avLst/>
            <a:gdLst>
              <a:gd name="connsiteX0" fmla="*/ 0 w 1447800"/>
              <a:gd name="connsiteY0" fmla="*/ 0 h 381000"/>
              <a:gd name="connsiteX1" fmla="*/ 438150 w 1447800"/>
              <a:gd name="connsiteY1" fmla="*/ 28575 h 381000"/>
              <a:gd name="connsiteX2" fmla="*/ 904875 w 1447800"/>
              <a:gd name="connsiteY2" fmla="*/ 142875 h 381000"/>
              <a:gd name="connsiteX3" fmla="*/ 1447800 w 1447800"/>
              <a:gd name="connsiteY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381000">
                <a:moveTo>
                  <a:pt x="0" y="0"/>
                </a:moveTo>
                <a:cubicBezTo>
                  <a:pt x="143668" y="2381"/>
                  <a:pt x="287337" y="4762"/>
                  <a:pt x="438150" y="28575"/>
                </a:cubicBezTo>
                <a:cubicBezTo>
                  <a:pt x="588963" y="52388"/>
                  <a:pt x="736600" y="84138"/>
                  <a:pt x="904875" y="142875"/>
                </a:cubicBezTo>
                <a:cubicBezTo>
                  <a:pt x="1073150" y="201613"/>
                  <a:pt x="1260475" y="291306"/>
                  <a:pt x="1447800" y="38100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: Form 34">
            <a:extLst>
              <a:ext uri="{FF2B5EF4-FFF2-40B4-BE49-F238E27FC236}">
                <a16:creationId xmlns:a16="http://schemas.microsoft.com/office/drawing/2014/main" id="{1C0F4E82-3D64-BBC7-F959-577EFCABEB6F}"/>
              </a:ext>
            </a:extLst>
          </p:cNvPr>
          <p:cNvSpPr/>
          <p:nvPr/>
        </p:nvSpPr>
        <p:spPr>
          <a:xfrm>
            <a:off x="8858250" y="3657600"/>
            <a:ext cx="1381125" cy="857250"/>
          </a:xfrm>
          <a:custGeom>
            <a:avLst/>
            <a:gdLst>
              <a:gd name="connsiteX0" fmla="*/ 0 w 1381125"/>
              <a:gd name="connsiteY0" fmla="*/ 0 h 857250"/>
              <a:gd name="connsiteX1" fmla="*/ 419100 w 1381125"/>
              <a:gd name="connsiteY1" fmla="*/ 142875 h 857250"/>
              <a:gd name="connsiteX2" fmla="*/ 790575 w 1381125"/>
              <a:gd name="connsiteY2" fmla="*/ 476250 h 857250"/>
              <a:gd name="connsiteX3" fmla="*/ 971550 w 1381125"/>
              <a:gd name="connsiteY3" fmla="*/ 790575 h 857250"/>
              <a:gd name="connsiteX4" fmla="*/ 1381125 w 1381125"/>
              <a:gd name="connsiteY4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125" h="857250">
                <a:moveTo>
                  <a:pt x="0" y="0"/>
                </a:moveTo>
                <a:cubicBezTo>
                  <a:pt x="143668" y="31750"/>
                  <a:pt x="287337" y="63500"/>
                  <a:pt x="419100" y="142875"/>
                </a:cubicBezTo>
                <a:cubicBezTo>
                  <a:pt x="550863" y="222250"/>
                  <a:pt x="698500" y="368300"/>
                  <a:pt x="790575" y="476250"/>
                </a:cubicBezTo>
                <a:cubicBezTo>
                  <a:pt x="882650" y="584200"/>
                  <a:pt x="873125" y="727075"/>
                  <a:pt x="971550" y="790575"/>
                </a:cubicBezTo>
                <a:cubicBezTo>
                  <a:pt x="1069975" y="854075"/>
                  <a:pt x="1225550" y="855662"/>
                  <a:pt x="1381125" y="857250"/>
                </a:cubicBezTo>
              </a:path>
            </a:pathLst>
          </a:custGeom>
          <a:noFill/>
          <a:ln w="2222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: Form 35">
            <a:extLst>
              <a:ext uri="{FF2B5EF4-FFF2-40B4-BE49-F238E27FC236}">
                <a16:creationId xmlns:a16="http://schemas.microsoft.com/office/drawing/2014/main" id="{86E52671-69E3-0AA2-BF46-556E861100F6}"/>
              </a:ext>
            </a:extLst>
          </p:cNvPr>
          <p:cNvSpPr/>
          <p:nvPr/>
        </p:nvSpPr>
        <p:spPr>
          <a:xfrm>
            <a:off x="8801100" y="3838575"/>
            <a:ext cx="1333500" cy="1181100"/>
          </a:xfrm>
          <a:custGeom>
            <a:avLst/>
            <a:gdLst>
              <a:gd name="connsiteX0" fmla="*/ 0 w 1333500"/>
              <a:gd name="connsiteY0" fmla="*/ 0 h 1181100"/>
              <a:gd name="connsiteX1" fmla="*/ 304800 w 1333500"/>
              <a:gd name="connsiteY1" fmla="*/ 190500 h 1181100"/>
              <a:gd name="connsiteX2" fmla="*/ 619125 w 1333500"/>
              <a:gd name="connsiteY2" fmla="*/ 695325 h 1181100"/>
              <a:gd name="connsiteX3" fmla="*/ 838200 w 1333500"/>
              <a:gd name="connsiteY3" fmla="*/ 1066800 h 1181100"/>
              <a:gd name="connsiteX4" fmla="*/ 1333500 w 1333500"/>
              <a:gd name="connsiteY4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0" h="1181100">
                <a:moveTo>
                  <a:pt x="0" y="0"/>
                </a:moveTo>
                <a:cubicBezTo>
                  <a:pt x="100806" y="37306"/>
                  <a:pt x="201613" y="74613"/>
                  <a:pt x="304800" y="190500"/>
                </a:cubicBezTo>
                <a:cubicBezTo>
                  <a:pt x="407988" y="306388"/>
                  <a:pt x="530225" y="549275"/>
                  <a:pt x="619125" y="695325"/>
                </a:cubicBezTo>
                <a:cubicBezTo>
                  <a:pt x="708025" y="841375"/>
                  <a:pt x="719138" y="985838"/>
                  <a:pt x="838200" y="1066800"/>
                </a:cubicBezTo>
                <a:cubicBezTo>
                  <a:pt x="957262" y="1147762"/>
                  <a:pt x="1145381" y="1164431"/>
                  <a:pt x="1333500" y="118110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0DD7BB6F-A1FE-3A67-1A0B-370E5024BD63}"/>
              </a:ext>
            </a:extLst>
          </p:cNvPr>
          <p:cNvCxnSpPr>
            <a:cxnSpLocks/>
          </p:cNvCxnSpPr>
          <p:nvPr/>
        </p:nvCxnSpPr>
        <p:spPr>
          <a:xfrm flipV="1">
            <a:off x="8078063" y="5906093"/>
            <a:ext cx="1606057" cy="8932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FB57214F-ABF3-C7AC-CA20-426CD8921CF5}"/>
              </a:ext>
            </a:extLst>
          </p:cNvPr>
          <p:cNvSpPr txBox="1"/>
          <p:nvPr/>
        </p:nvSpPr>
        <p:spPr>
          <a:xfrm>
            <a:off x="5513037" y="3454528"/>
            <a:ext cx="1170192" cy="1538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On-Site Elektrolyse</a:t>
            </a:r>
          </a:p>
        </p:txBody>
      </p: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6AB1DC54-EF17-8E52-3F29-B0026E6BA1E6}"/>
              </a:ext>
            </a:extLst>
          </p:cNvPr>
          <p:cNvSpPr/>
          <p:nvPr/>
        </p:nvSpPr>
        <p:spPr>
          <a:xfrm>
            <a:off x="1876425" y="4686300"/>
            <a:ext cx="1762125" cy="853105"/>
          </a:xfrm>
          <a:custGeom>
            <a:avLst/>
            <a:gdLst>
              <a:gd name="connsiteX0" fmla="*/ 0 w 1762125"/>
              <a:gd name="connsiteY0" fmla="*/ 828675 h 853105"/>
              <a:gd name="connsiteX1" fmla="*/ 381000 w 1762125"/>
              <a:gd name="connsiteY1" fmla="*/ 809625 h 853105"/>
              <a:gd name="connsiteX2" fmla="*/ 1276350 w 1762125"/>
              <a:gd name="connsiteY2" fmla="*/ 428625 h 853105"/>
              <a:gd name="connsiteX3" fmla="*/ 1762125 w 1762125"/>
              <a:gd name="connsiteY3" fmla="*/ 0 h 853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5" h="853105">
                <a:moveTo>
                  <a:pt x="0" y="828675"/>
                </a:moveTo>
                <a:cubicBezTo>
                  <a:pt x="84137" y="852487"/>
                  <a:pt x="168275" y="876300"/>
                  <a:pt x="381000" y="809625"/>
                </a:cubicBezTo>
                <a:cubicBezTo>
                  <a:pt x="593725" y="742950"/>
                  <a:pt x="1046163" y="563562"/>
                  <a:pt x="1276350" y="428625"/>
                </a:cubicBezTo>
                <a:cubicBezTo>
                  <a:pt x="1506537" y="293688"/>
                  <a:pt x="1634331" y="146844"/>
                  <a:pt x="1762125" y="0"/>
                </a:cubicBezTo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24CA9D4-8516-8FB3-17C1-F755095F8E32}"/>
              </a:ext>
            </a:extLst>
          </p:cNvPr>
          <p:cNvGrpSpPr/>
          <p:nvPr/>
        </p:nvGrpSpPr>
        <p:grpSpPr>
          <a:xfrm>
            <a:off x="6784588" y="5804600"/>
            <a:ext cx="269000" cy="248807"/>
            <a:chOff x="2950065" y="6081850"/>
            <a:chExt cx="302429" cy="305290"/>
          </a:xfrm>
          <a:solidFill>
            <a:schemeClr val="tx1">
              <a:lumMod val="75000"/>
              <a:lumOff val="25000"/>
            </a:schemeClr>
          </a:solidFill>
        </p:grpSpPr>
        <p:pic>
          <p:nvPicPr>
            <p:cNvPr id="11" name="Grafik 10" descr="Feuerhydrant mit einfarbiger Füllung">
              <a:extLst>
                <a:ext uri="{FF2B5EF4-FFF2-40B4-BE49-F238E27FC236}">
                  <a16:creationId xmlns:a16="http://schemas.microsoft.com/office/drawing/2014/main" id="{6636A189-5434-EA12-D031-1ECF2F3F6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2950065" y="6081850"/>
              <a:ext cx="302429" cy="261610"/>
            </a:xfrm>
            <a:prstGeom prst="rect">
              <a:avLst/>
            </a:prstGeom>
          </p:spPr>
        </p:pic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CB273E45-8C2D-D3DC-F02C-7FB9DA1D8C66}"/>
                </a:ext>
              </a:extLst>
            </p:cNvPr>
            <p:cNvGrpSpPr/>
            <p:nvPr/>
          </p:nvGrpSpPr>
          <p:grpSpPr>
            <a:xfrm>
              <a:off x="2957313" y="6249468"/>
              <a:ext cx="287935" cy="137672"/>
              <a:chOff x="4829746" y="3394290"/>
              <a:chExt cx="1130134" cy="362149"/>
            </a:xfrm>
            <a:grpFill/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9542BE92-1942-08EF-03B5-0339B56D796D}"/>
                  </a:ext>
                </a:extLst>
              </p:cNvPr>
              <p:cNvSpPr/>
              <p:nvPr/>
            </p:nvSpPr>
            <p:spPr>
              <a:xfrm>
                <a:off x="4937613" y="3440016"/>
                <a:ext cx="914400" cy="2616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Rechteck: abgerundete Ecken 14">
                <a:extLst>
                  <a:ext uri="{FF2B5EF4-FFF2-40B4-BE49-F238E27FC236}">
                    <a16:creationId xmlns:a16="http://schemas.microsoft.com/office/drawing/2014/main" id="{F1FB6E5A-8611-4C98-B06D-D62E15F410AE}"/>
                  </a:ext>
                </a:extLst>
              </p:cNvPr>
              <p:cNvSpPr/>
              <p:nvPr/>
            </p:nvSpPr>
            <p:spPr>
              <a:xfrm>
                <a:off x="4829746" y="3398510"/>
                <a:ext cx="80058" cy="3579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echteck: abgerundete Ecken 17">
                <a:extLst>
                  <a:ext uri="{FF2B5EF4-FFF2-40B4-BE49-F238E27FC236}">
                    <a16:creationId xmlns:a16="http://schemas.microsoft.com/office/drawing/2014/main" id="{72B53054-FE56-9EC9-06F0-23E9A1EA7B44}"/>
                  </a:ext>
                </a:extLst>
              </p:cNvPr>
              <p:cNvSpPr/>
              <p:nvPr/>
            </p:nvSpPr>
            <p:spPr>
              <a:xfrm>
                <a:off x="5879822" y="3394290"/>
                <a:ext cx="80058" cy="3579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387A36B-68C5-2EA6-54D2-50B424196E23}"/>
              </a:ext>
            </a:extLst>
          </p:cNvPr>
          <p:cNvGrpSpPr/>
          <p:nvPr/>
        </p:nvGrpSpPr>
        <p:grpSpPr>
          <a:xfrm>
            <a:off x="7920302" y="3642466"/>
            <a:ext cx="269000" cy="248807"/>
            <a:chOff x="2950065" y="6081850"/>
            <a:chExt cx="302429" cy="305290"/>
          </a:xfrm>
          <a:solidFill>
            <a:schemeClr val="tx1">
              <a:lumMod val="75000"/>
              <a:lumOff val="25000"/>
            </a:schemeClr>
          </a:solidFill>
        </p:grpSpPr>
        <p:pic>
          <p:nvPicPr>
            <p:cNvPr id="23" name="Grafik 22" descr="Feuerhydrant mit einfarbiger Füllung">
              <a:extLst>
                <a:ext uri="{FF2B5EF4-FFF2-40B4-BE49-F238E27FC236}">
                  <a16:creationId xmlns:a16="http://schemas.microsoft.com/office/drawing/2014/main" id="{2FF02152-4D04-F585-7D05-96F239D83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2950065" y="6081850"/>
              <a:ext cx="302429" cy="261610"/>
            </a:xfrm>
            <a:prstGeom prst="rect">
              <a:avLst/>
            </a:prstGeom>
          </p:spPr>
        </p:pic>
        <p:grpSp>
          <p:nvGrpSpPr>
            <p:cNvPr id="26" name="Gruppieren 25">
              <a:extLst>
                <a:ext uri="{FF2B5EF4-FFF2-40B4-BE49-F238E27FC236}">
                  <a16:creationId xmlns:a16="http://schemas.microsoft.com/office/drawing/2014/main" id="{E239D1FB-79BF-AD55-7224-E1870FBF3734}"/>
                </a:ext>
              </a:extLst>
            </p:cNvPr>
            <p:cNvGrpSpPr/>
            <p:nvPr/>
          </p:nvGrpSpPr>
          <p:grpSpPr>
            <a:xfrm>
              <a:off x="2957313" y="6249468"/>
              <a:ext cx="287935" cy="137672"/>
              <a:chOff x="4829746" y="3394290"/>
              <a:chExt cx="1130134" cy="362149"/>
            </a:xfrm>
            <a:grpFill/>
          </p:grpSpPr>
          <p:sp>
            <p:nvSpPr>
              <p:cNvPr id="28" name="Rechteck 27">
                <a:extLst>
                  <a:ext uri="{FF2B5EF4-FFF2-40B4-BE49-F238E27FC236}">
                    <a16:creationId xmlns:a16="http://schemas.microsoft.com/office/drawing/2014/main" id="{A9A947C6-C901-8323-AC7A-9120CD8A52BB}"/>
                  </a:ext>
                </a:extLst>
              </p:cNvPr>
              <p:cNvSpPr/>
              <p:nvPr/>
            </p:nvSpPr>
            <p:spPr>
              <a:xfrm>
                <a:off x="4937613" y="3440016"/>
                <a:ext cx="914400" cy="2616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Rechteck: abgerundete Ecken 28">
                <a:extLst>
                  <a:ext uri="{FF2B5EF4-FFF2-40B4-BE49-F238E27FC236}">
                    <a16:creationId xmlns:a16="http://schemas.microsoft.com/office/drawing/2014/main" id="{B41ADEB5-2E80-ECBD-F565-6342E203E5AE}"/>
                  </a:ext>
                </a:extLst>
              </p:cNvPr>
              <p:cNvSpPr/>
              <p:nvPr/>
            </p:nvSpPr>
            <p:spPr>
              <a:xfrm>
                <a:off x="4829746" y="3398510"/>
                <a:ext cx="80058" cy="3579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Rechteck: abgerundete Ecken 37">
                <a:extLst>
                  <a:ext uri="{FF2B5EF4-FFF2-40B4-BE49-F238E27FC236}">
                    <a16:creationId xmlns:a16="http://schemas.microsoft.com/office/drawing/2014/main" id="{A2BCFF2A-B4D9-CF39-4D8D-7B57861F0053}"/>
                  </a:ext>
                </a:extLst>
              </p:cNvPr>
              <p:cNvSpPr/>
              <p:nvPr/>
            </p:nvSpPr>
            <p:spPr>
              <a:xfrm>
                <a:off x="5879822" y="3394290"/>
                <a:ext cx="80058" cy="3579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2E8D4F2F-79C8-FE88-9883-532C96FD2B24}"/>
              </a:ext>
            </a:extLst>
          </p:cNvPr>
          <p:cNvGrpSpPr/>
          <p:nvPr/>
        </p:nvGrpSpPr>
        <p:grpSpPr>
          <a:xfrm>
            <a:off x="3970961" y="3360523"/>
            <a:ext cx="291815" cy="174001"/>
            <a:chOff x="-780228" y="1916449"/>
            <a:chExt cx="363175" cy="193436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605B5336-4E4C-4335-D9EB-DCED7448A8C8}"/>
                </a:ext>
              </a:extLst>
            </p:cNvPr>
            <p:cNvSpPr/>
            <p:nvPr/>
          </p:nvSpPr>
          <p:spPr>
            <a:xfrm>
              <a:off x="-735801" y="1916449"/>
              <a:ext cx="275293" cy="155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Eckige Klammer links 41">
              <a:extLst>
                <a:ext uri="{FF2B5EF4-FFF2-40B4-BE49-F238E27FC236}">
                  <a16:creationId xmlns:a16="http://schemas.microsoft.com/office/drawing/2014/main" id="{95B20D73-0E90-7DF1-57F8-EE15DCB54AB2}"/>
                </a:ext>
              </a:extLst>
            </p:cNvPr>
            <p:cNvSpPr/>
            <p:nvPr/>
          </p:nvSpPr>
          <p:spPr>
            <a:xfrm rot="16200000">
              <a:off x="-688872" y="1838065"/>
              <a:ext cx="180464" cy="363175"/>
            </a:xfrm>
            <a:prstGeom prst="leftBracket">
              <a:avLst/>
            </a:prstGeom>
            <a:ln w="22225">
              <a:solidFill>
                <a:srgbClr val="3535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9EC8B282-E7BE-E4F8-90EB-0E4E82C65E99}"/>
              </a:ext>
            </a:extLst>
          </p:cNvPr>
          <p:cNvGrpSpPr/>
          <p:nvPr/>
        </p:nvGrpSpPr>
        <p:grpSpPr>
          <a:xfrm>
            <a:off x="7762454" y="3101154"/>
            <a:ext cx="291815" cy="174001"/>
            <a:chOff x="-780228" y="1916449"/>
            <a:chExt cx="363175" cy="193436"/>
          </a:xfrm>
        </p:grpSpPr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3F185644-91AB-353D-1A66-B4A56EA53582}"/>
                </a:ext>
              </a:extLst>
            </p:cNvPr>
            <p:cNvSpPr/>
            <p:nvPr/>
          </p:nvSpPr>
          <p:spPr>
            <a:xfrm>
              <a:off x="-735801" y="1916449"/>
              <a:ext cx="275293" cy="1556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Eckige Klammer links 56">
              <a:extLst>
                <a:ext uri="{FF2B5EF4-FFF2-40B4-BE49-F238E27FC236}">
                  <a16:creationId xmlns:a16="http://schemas.microsoft.com/office/drawing/2014/main" id="{8B77EE4A-C132-2254-1DBD-91294EE94177}"/>
                </a:ext>
              </a:extLst>
            </p:cNvPr>
            <p:cNvSpPr/>
            <p:nvPr/>
          </p:nvSpPr>
          <p:spPr>
            <a:xfrm rot="16200000">
              <a:off x="-688872" y="1838065"/>
              <a:ext cx="180464" cy="363175"/>
            </a:xfrm>
            <a:prstGeom prst="leftBracket">
              <a:avLst/>
            </a:prstGeom>
            <a:ln w="22225">
              <a:solidFill>
                <a:srgbClr val="3535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Textfeld 38">
            <a:extLst>
              <a:ext uri="{FF2B5EF4-FFF2-40B4-BE49-F238E27FC236}">
                <a16:creationId xmlns:a16="http://schemas.microsoft.com/office/drawing/2014/main" id="{8EF653E8-4032-C052-E268-685272B61C0A}"/>
              </a:ext>
            </a:extLst>
          </p:cNvPr>
          <p:cNvSpPr txBox="1"/>
          <p:nvPr/>
        </p:nvSpPr>
        <p:spPr>
          <a:xfrm>
            <a:off x="10852987" y="1558432"/>
            <a:ext cx="7342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1.700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EB817FD-62CC-BFE4-9292-30477E5B7CC0}"/>
              </a:ext>
            </a:extLst>
          </p:cNvPr>
          <p:cNvSpPr txBox="1"/>
          <p:nvPr/>
        </p:nvSpPr>
        <p:spPr>
          <a:xfrm>
            <a:off x="10983262" y="213048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210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D249EFE-C552-6AE0-AE67-647D34807685}"/>
              </a:ext>
            </a:extLst>
          </p:cNvPr>
          <p:cNvSpPr txBox="1"/>
          <p:nvPr/>
        </p:nvSpPr>
        <p:spPr>
          <a:xfrm>
            <a:off x="10849529" y="2814475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3.300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847512E2-58DA-0F10-9A4F-EA1E45F1D17C}"/>
              </a:ext>
            </a:extLst>
          </p:cNvPr>
          <p:cNvSpPr txBox="1"/>
          <p:nvPr/>
        </p:nvSpPr>
        <p:spPr>
          <a:xfrm>
            <a:off x="10977769" y="332808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590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467C5C6-84C3-4C1E-0790-A0775C6BB186}"/>
              </a:ext>
            </a:extLst>
          </p:cNvPr>
          <p:cNvSpPr txBox="1"/>
          <p:nvPr/>
        </p:nvSpPr>
        <p:spPr>
          <a:xfrm>
            <a:off x="11045189" y="377416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AF9747C4-675D-27EB-8C87-5EF329AF60D7}"/>
              </a:ext>
            </a:extLst>
          </p:cNvPr>
          <p:cNvSpPr txBox="1"/>
          <p:nvPr/>
        </p:nvSpPr>
        <p:spPr>
          <a:xfrm>
            <a:off x="11062728" y="437555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6157D6BC-8E58-AB94-8363-457D34BE3259}"/>
              </a:ext>
            </a:extLst>
          </p:cNvPr>
          <p:cNvSpPr txBox="1"/>
          <p:nvPr/>
        </p:nvSpPr>
        <p:spPr>
          <a:xfrm>
            <a:off x="10980573" y="484166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89CEA413-25F8-D2A4-B01B-BBA8330739A6}"/>
              </a:ext>
            </a:extLst>
          </p:cNvPr>
          <p:cNvSpPr txBox="1"/>
          <p:nvPr/>
        </p:nvSpPr>
        <p:spPr>
          <a:xfrm>
            <a:off x="3280514" y="2193554"/>
            <a:ext cx="130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124 MW</a:t>
            </a:r>
            <a:r>
              <a:rPr lang="de-DE" sz="1400" b="1" baseline="-25000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</a:p>
          <a:p>
            <a:pPr algn="ctr"/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6.390t H</a:t>
            </a:r>
            <a:r>
              <a:rPr lang="de-DE" sz="1400" b="1" baseline="-25000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p.a.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B7FEB59F-B5B3-A62B-466D-8DF8F99B6DA6}"/>
              </a:ext>
            </a:extLst>
          </p:cNvPr>
          <p:cNvSpPr txBox="1"/>
          <p:nvPr/>
        </p:nvSpPr>
        <p:spPr>
          <a:xfrm>
            <a:off x="8120457" y="2622180"/>
            <a:ext cx="494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B3169E72-3075-6E19-4A9F-0FECFCAC4868}"/>
              </a:ext>
            </a:extLst>
          </p:cNvPr>
          <p:cNvSpPr txBox="1"/>
          <p:nvPr/>
        </p:nvSpPr>
        <p:spPr>
          <a:xfrm>
            <a:off x="5959060" y="2336347"/>
            <a:ext cx="494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E2F1EAA1-6CFB-E1D1-D84E-9B7613E9BF2B}"/>
              </a:ext>
            </a:extLst>
          </p:cNvPr>
          <p:cNvSpPr txBox="1"/>
          <p:nvPr/>
        </p:nvSpPr>
        <p:spPr>
          <a:xfrm>
            <a:off x="5799057" y="4481589"/>
            <a:ext cx="751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26km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9D5EE304-DCE3-4391-9D44-0ECA11D7A8A4}"/>
              </a:ext>
            </a:extLst>
          </p:cNvPr>
          <p:cNvSpPr txBox="1"/>
          <p:nvPr/>
        </p:nvSpPr>
        <p:spPr>
          <a:xfrm>
            <a:off x="828493" y="2308240"/>
            <a:ext cx="1509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 </a:t>
            </a:r>
            <a:r>
              <a:rPr lang="de-DE" sz="1400" b="1" dirty="0" err="1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GWh</a:t>
            </a:r>
            <a:r>
              <a:rPr lang="de-DE" sz="1400" b="1" dirty="0">
                <a:solidFill>
                  <a:srgbClr val="15E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p.a.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BE068738-AC72-4DEA-417A-C809D76367FD}"/>
              </a:ext>
            </a:extLst>
          </p:cNvPr>
          <p:cNvSpPr txBox="1"/>
          <p:nvPr/>
        </p:nvSpPr>
        <p:spPr>
          <a:xfrm>
            <a:off x="8724446" y="6434568"/>
            <a:ext cx="22974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* Ausgenommen H2 Region Emsland</a:t>
            </a:r>
          </a:p>
        </p:txBody>
      </p:sp>
    </p:spTree>
    <p:extLst>
      <p:ext uri="{BB962C8B-B14F-4D97-AF65-F5344CB8AC3E}">
        <p14:creationId xmlns:p14="http://schemas.microsoft.com/office/powerpoint/2010/main" val="3036199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905CF5E9-7861-A4FB-941F-FFA4C5B3049A}"/>
              </a:ext>
            </a:extLst>
          </p:cNvPr>
          <p:cNvSpPr txBox="1"/>
          <p:nvPr/>
        </p:nvSpPr>
        <p:spPr>
          <a:xfrm>
            <a:off x="468813" y="1307231"/>
            <a:ext cx="11315819" cy="19543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Vorhaben innerhalb der HyLand Regionen können grob in 3 Kategorien eingeordnet werden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Zeitliche Projektskalierung der einzelnen Komponenten und Systeme anhand regionaler Nachfragemuster und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Akteursstrukturen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Anzahl involvierter Akteure variiert stark zwischen 5 und bis zu 120+ Akteure je nach Region und Umfang</a:t>
            </a:r>
          </a:p>
          <a:p>
            <a:pPr marL="171450" indent="-171450">
              <a:spcAft>
                <a:spcPts val="12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Gestehungskosten liegen in der Regel zwischen 4,00 und 5,50 Euro/ kg H</a:t>
            </a:r>
            <a:r>
              <a:rPr lang="de-DE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171450" indent="-171450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Bereitstellungskosten (frei Zapfpistole) zwischen 6,00 und 10,00 Euro/ kg H</a:t>
            </a:r>
            <a:r>
              <a:rPr lang="de-DE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endParaRPr lang="en-GB" sz="1200" dirty="0">
              <a:highlight>
                <a:srgbClr val="FFFF00"/>
              </a:highlight>
              <a:latin typeface="Bierstadt" panose="020B00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6E708B9B-582B-AC62-8248-6D8783F7E2C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118759"/>
            <a:ext cx="9184214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defTabSz="992849">
              <a:defRPr/>
            </a:pP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Ableitung typischer, regionaler Vorhabengrößen im HyLand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BCC843CF-95CB-2A0D-CCA4-631807C5D1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090764"/>
              </p:ext>
            </p:extLst>
          </p:nvPr>
        </p:nvGraphicFramePr>
        <p:xfrm>
          <a:off x="1469963" y="3180092"/>
          <a:ext cx="9252074" cy="3129228"/>
        </p:xfrm>
        <a:graphic>
          <a:graphicData uri="http://schemas.openxmlformats.org/drawingml/2006/table">
            <a:tbl>
              <a:tblPr firstRow="1" firstCol="1" bandRow="1"/>
              <a:tblGrid>
                <a:gridCol w="2387034">
                  <a:extLst>
                    <a:ext uri="{9D8B030D-6E8A-4147-A177-3AD203B41FA5}">
                      <a16:colId xmlns:a16="http://schemas.microsoft.com/office/drawing/2014/main" val="3504182693"/>
                    </a:ext>
                  </a:extLst>
                </a:gridCol>
                <a:gridCol w="2239002">
                  <a:extLst>
                    <a:ext uri="{9D8B030D-6E8A-4147-A177-3AD203B41FA5}">
                      <a16:colId xmlns:a16="http://schemas.microsoft.com/office/drawing/2014/main" val="1068119538"/>
                    </a:ext>
                  </a:extLst>
                </a:gridCol>
                <a:gridCol w="2313019">
                  <a:extLst>
                    <a:ext uri="{9D8B030D-6E8A-4147-A177-3AD203B41FA5}">
                      <a16:colId xmlns:a16="http://schemas.microsoft.com/office/drawing/2014/main" val="665496674"/>
                    </a:ext>
                  </a:extLst>
                </a:gridCol>
                <a:gridCol w="2313019">
                  <a:extLst>
                    <a:ext uri="{9D8B030D-6E8A-4147-A177-3AD203B41FA5}">
                      <a16:colId xmlns:a16="http://schemas.microsoft.com/office/drawing/2014/main" val="876586750"/>
                    </a:ext>
                  </a:extLst>
                </a:gridCol>
              </a:tblGrid>
              <a:tr h="210538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100" b="1" cap="small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Einordnung ausgewählter Fallstudien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18C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6117363"/>
                  </a:ext>
                </a:extLst>
              </a:tr>
              <a:tr h="2032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100" b="1" cap="small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 *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 anchor="ctr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18C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100" b="1" cap="small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 A (bis 5 MW) 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 anchor="ctr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18C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100" b="1" cap="small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 B (5 - 20 MW)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 anchor="ctr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18C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100" b="1" cap="small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 C (20 - 50+ MW)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 anchor="ctr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18C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078539"/>
                  </a:ext>
                </a:extLst>
              </a:tr>
              <a:tr h="63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5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7118" marR="27118" marT="0" marB="0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5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6052" marR="36052" marT="0" marB="0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5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6052" marR="36052" marT="0" marB="0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5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6052" marR="36052" marT="0" marB="0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608692"/>
                  </a:ext>
                </a:extLst>
              </a:tr>
              <a:tr h="2592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Elektrolysekapazität 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(KW</a:t>
                      </a:r>
                      <a:r>
                        <a:rPr lang="de-DE" sz="12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5.000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5.000 bis 20.000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20.001 bis 50.000 (und mehr)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256025"/>
                  </a:ext>
                </a:extLst>
              </a:tr>
              <a:tr h="2032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Energiebedarf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(MWh/ Jahr)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35.000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140.000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350.000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929131"/>
                  </a:ext>
                </a:extLst>
              </a:tr>
              <a:tr h="2032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Wasserbedarf 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(m³/ Jahr)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7.500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30.000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75.000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8929816"/>
                  </a:ext>
                </a:extLst>
              </a:tr>
              <a:tr h="2032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H</a:t>
                      </a:r>
                      <a:r>
                        <a:rPr lang="de-DE" sz="1200" b="1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Produktion 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(t/ Jahr)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600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1.200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5.800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459583"/>
                  </a:ext>
                </a:extLst>
              </a:tr>
              <a:tr h="2032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Nebenprodukt O</a:t>
                      </a:r>
                      <a:r>
                        <a:rPr lang="de-DE" sz="1200" b="1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(m³/ Jahr)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240.000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950.000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2.400.000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407355"/>
                  </a:ext>
                </a:extLst>
              </a:tr>
              <a:tr h="11791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de-D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Referenzprojekte HyExpert I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18" marR="27118" marT="27118" marB="27118">
                    <a:lnL>
                      <a:noFill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HyAllgäu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HyPuRe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(Ulm)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H2BrakeCO2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H2.N.O.N. (Osterholz)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MH2Regio (Frankfurt)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H2-Modellregion Saarland (Phase 1)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H2-Modellregion Fichtelgebirge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IN2H2 (Ingolstadt)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HyDrive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OWL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Stadt Essen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Region Emscher-Lippe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H2-Region Emsland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HyWheels</a:t>
                      </a: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(Fulda)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0975" lvl="0" indent="-180975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H2-Modellregion Saarland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de-D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(Phase 2)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52" marR="36052" marT="27118" marB="27118">
                    <a:lnL w="38100" cap="flat" cmpd="sng" algn="ctr">
                      <a:solidFill>
                        <a:srgbClr val="EFEF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0184818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4A8E551C-A48C-FAED-BA77-E0F6BC5635B6}"/>
              </a:ext>
            </a:extLst>
          </p:cNvPr>
          <p:cNvSpPr txBox="1"/>
          <p:nvPr/>
        </p:nvSpPr>
        <p:spPr>
          <a:xfrm>
            <a:off x="3863752" y="6309320"/>
            <a:ext cx="1059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* Maximalwerte</a:t>
            </a:r>
          </a:p>
        </p:txBody>
      </p:sp>
    </p:spTree>
    <p:extLst>
      <p:ext uri="{BB962C8B-B14F-4D97-AF65-F5344CB8AC3E}">
        <p14:creationId xmlns:p14="http://schemas.microsoft.com/office/powerpoint/2010/main" val="2879062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>
            <a:extLst>
              <a:ext uri="{FF2B5EF4-FFF2-40B4-BE49-F238E27FC236}">
                <a16:creationId xmlns:a16="http://schemas.microsoft.com/office/drawing/2014/main" id="{E61A4F98-09D8-68C8-4521-0F599FC43C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1" y="118759"/>
            <a:ext cx="9094297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defTabSz="992849">
              <a:defRPr/>
            </a:pPr>
            <a:r>
              <a:rPr lang="de-DE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Strukturelle und projektbezogene Herausforderungen (Kategorien) die die Planung und Umsetzung von Vorhaben beeinflussen</a:t>
            </a:r>
          </a:p>
        </p:txBody>
      </p:sp>
      <p:sp>
        <p:nvSpPr>
          <p:cNvPr id="3" name="TextBox 22">
            <a:extLst>
              <a:ext uri="{FF2B5EF4-FFF2-40B4-BE49-F238E27FC236}">
                <a16:creationId xmlns:a16="http://schemas.microsoft.com/office/drawing/2014/main" id="{FC189E0E-2132-390E-C55B-A17BAD5F00F5}"/>
              </a:ext>
            </a:extLst>
          </p:cNvPr>
          <p:cNvSpPr txBox="1"/>
          <p:nvPr/>
        </p:nvSpPr>
        <p:spPr bwMode="auto">
          <a:xfrm>
            <a:off x="1783367" y="2924944"/>
            <a:ext cx="2772000" cy="720000"/>
          </a:xfrm>
          <a:prstGeom prst="rect">
            <a:avLst/>
          </a:prstGeom>
          <a:noFill/>
          <a:ln w="9525" cap="sq">
            <a:solidFill>
              <a:srgbClr val="D2D2DA"/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Aufbau regionaler Ökosysteme und Strukturen</a:t>
            </a:r>
          </a:p>
        </p:txBody>
      </p:sp>
      <p:sp>
        <p:nvSpPr>
          <p:cNvPr id="4" name="TextBox 23">
            <a:extLst>
              <a:ext uri="{FF2B5EF4-FFF2-40B4-BE49-F238E27FC236}">
                <a16:creationId xmlns:a16="http://schemas.microsoft.com/office/drawing/2014/main" id="{2FB7F1A4-2A83-D1ED-4FEE-F76A549F6C60}"/>
              </a:ext>
            </a:extLst>
          </p:cNvPr>
          <p:cNvSpPr txBox="1"/>
          <p:nvPr/>
        </p:nvSpPr>
        <p:spPr bwMode="auto">
          <a:xfrm>
            <a:off x="2102224" y="4050315"/>
            <a:ext cx="2772000" cy="720000"/>
          </a:xfrm>
          <a:prstGeom prst="rect">
            <a:avLst/>
          </a:prstGeom>
          <a:noFill/>
          <a:ln w="9525" cap="sq">
            <a:solidFill>
              <a:srgbClr val="D2D2DA"/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Standortwahl und betriebliche Rahmenbedingungen</a:t>
            </a:r>
          </a:p>
        </p:txBody>
      </p:sp>
      <p:sp>
        <p:nvSpPr>
          <p:cNvPr id="5" name="TextBox 24">
            <a:extLst>
              <a:ext uri="{FF2B5EF4-FFF2-40B4-BE49-F238E27FC236}">
                <a16:creationId xmlns:a16="http://schemas.microsoft.com/office/drawing/2014/main" id="{48D624E7-B1C3-1E7D-7090-B71899F1674D}"/>
              </a:ext>
            </a:extLst>
          </p:cNvPr>
          <p:cNvSpPr txBox="1"/>
          <p:nvPr/>
        </p:nvSpPr>
        <p:spPr bwMode="auto">
          <a:xfrm>
            <a:off x="2596395" y="5174911"/>
            <a:ext cx="2772000" cy="720000"/>
          </a:xfrm>
          <a:prstGeom prst="rect">
            <a:avLst/>
          </a:prstGeom>
          <a:noFill/>
          <a:ln w="9525" cap="sq">
            <a:solidFill>
              <a:srgbClr val="27ACAA"/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Marktverfügbarkeiten und technologische Reifen</a:t>
            </a: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D9146F42-B8AC-2AF8-A4A4-A73B9CB75FFD}"/>
              </a:ext>
            </a:extLst>
          </p:cNvPr>
          <p:cNvSpPr txBox="1"/>
          <p:nvPr/>
        </p:nvSpPr>
        <p:spPr bwMode="auto">
          <a:xfrm>
            <a:off x="7536160" y="2924944"/>
            <a:ext cx="2772000" cy="720000"/>
          </a:xfrm>
          <a:prstGeom prst="rect">
            <a:avLst/>
          </a:prstGeom>
          <a:noFill/>
          <a:ln w="9525" cap="sq">
            <a:solidFill>
              <a:srgbClr val="2DB757">
                <a:lumMod val="75000"/>
              </a:srgbClr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Finanzierung und Investitionssicherheit</a:t>
            </a:r>
          </a:p>
        </p:txBody>
      </p:sp>
      <p:sp>
        <p:nvSpPr>
          <p:cNvPr id="7" name="TextBox 27">
            <a:extLst>
              <a:ext uri="{FF2B5EF4-FFF2-40B4-BE49-F238E27FC236}">
                <a16:creationId xmlns:a16="http://schemas.microsoft.com/office/drawing/2014/main" id="{9F64716E-4ABD-AD05-3758-C5528F298894}"/>
              </a:ext>
            </a:extLst>
          </p:cNvPr>
          <p:cNvSpPr txBox="1"/>
          <p:nvPr/>
        </p:nvSpPr>
        <p:spPr bwMode="auto">
          <a:xfrm>
            <a:off x="7159554" y="4050315"/>
            <a:ext cx="2911398" cy="720000"/>
          </a:xfrm>
          <a:prstGeom prst="rect">
            <a:avLst/>
          </a:prstGeom>
          <a:noFill/>
          <a:ln w="9525" cap="sq">
            <a:solidFill>
              <a:srgbClr val="3D108A">
                <a:lumMod val="20000"/>
                <a:lumOff val="80000"/>
              </a:srgbClr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Wissensaustausch und Akzeptanz</a:t>
            </a:r>
          </a:p>
        </p:txBody>
      </p:sp>
      <p:sp>
        <p:nvSpPr>
          <p:cNvPr id="8" name="TextBox 28">
            <a:extLst>
              <a:ext uri="{FF2B5EF4-FFF2-40B4-BE49-F238E27FC236}">
                <a16:creationId xmlns:a16="http://schemas.microsoft.com/office/drawing/2014/main" id="{01989FCC-EC4A-9D3F-7F90-98416E8B1066}"/>
              </a:ext>
            </a:extLst>
          </p:cNvPr>
          <p:cNvSpPr txBox="1"/>
          <p:nvPr/>
        </p:nvSpPr>
        <p:spPr bwMode="auto">
          <a:xfrm>
            <a:off x="6735585" y="5174910"/>
            <a:ext cx="3102170" cy="720000"/>
          </a:xfrm>
          <a:prstGeom prst="rect">
            <a:avLst/>
          </a:prstGeom>
          <a:noFill/>
          <a:ln w="9525" cap="sq">
            <a:solidFill>
              <a:srgbClr val="27ACAA">
                <a:lumMod val="20000"/>
                <a:lumOff val="80000"/>
              </a:srgbClr>
            </a:solidFill>
            <a:miter lim="800000"/>
          </a:ln>
        </p:spPr>
        <p:txBody>
          <a:bodyPr wrap="square" lIns="72000" tIns="72000" rIns="72000" bIns="72000" rtlCol="0" anchor="ctr" anchorCtr="0">
            <a:no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Genehmigungsrechtliche Aspekte und Verwaltungsprozesse</a:t>
            </a:r>
          </a:p>
        </p:txBody>
      </p:sp>
      <p:grpSp>
        <p:nvGrpSpPr>
          <p:cNvPr id="10" name="Group 30">
            <a:extLst>
              <a:ext uri="{FF2B5EF4-FFF2-40B4-BE49-F238E27FC236}">
                <a16:creationId xmlns:a16="http://schemas.microsoft.com/office/drawing/2014/main" id="{93825292-C01B-EA90-3790-55E0A6798033}"/>
              </a:ext>
            </a:extLst>
          </p:cNvPr>
          <p:cNvGrpSpPr/>
          <p:nvPr/>
        </p:nvGrpSpPr>
        <p:grpSpPr>
          <a:xfrm>
            <a:off x="5750894" y="2330891"/>
            <a:ext cx="552331" cy="190608"/>
            <a:chOff x="3900677" y="1270495"/>
            <a:chExt cx="953017" cy="360000"/>
          </a:xfrm>
          <a:solidFill>
            <a:srgbClr val="4A7398"/>
          </a:solidFill>
        </p:grpSpPr>
        <p:sp>
          <p:nvSpPr>
            <p:cNvPr id="11" name="Oval 3">
              <a:extLst>
                <a:ext uri="{FF2B5EF4-FFF2-40B4-BE49-F238E27FC236}">
                  <a16:creationId xmlns:a16="http://schemas.microsoft.com/office/drawing/2014/main" id="{41876B6B-C327-FF54-2980-A6A035C840D7}"/>
                </a:ext>
              </a:extLst>
            </p:cNvPr>
            <p:cNvSpPr/>
            <p:nvPr/>
          </p:nvSpPr>
          <p:spPr>
            <a:xfrm>
              <a:off x="3900677" y="1270495"/>
              <a:ext cx="360000" cy="360000"/>
            </a:xfrm>
            <a:prstGeom prst="ellipse">
              <a:avLst/>
            </a:prstGeom>
            <a:grpFill/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defRPr/>
              </a:pPr>
              <a:endParaRPr lang="de-DE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29">
              <a:extLst>
                <a:ext uri="{FF2B5EF4-FFF2-40B4-BE49-F238E27FC236}">
                  <a16:creationId xmlns:a16="http://schemas.microsoft.com/office/drawing/2014/main" id="{39FCEA46-9088-EE88-D526-1E41C505A958}"/>
                </a:ext>
              </a:extLst>
            </p:cNvPr>
            <p:cNvSpPr/>
            <p:nvPr/>
          </p:nvSpPr>
          <p:spPr>
            <a:xfrm>
              <a:off x="4493694" y="1270495"/>
              <a:ext cx="360000" cy="360000"/>
            </a:xfrm>
            <a:prstGeom prst="ellipse">
              <a:avLst/>
            </a:prstGeom>
            <a:grpFill/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defRPr/>
              </a:pPr>
              <a:endParaRPr lang="de-DE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8DE92E18-525F-DCDB-6AA2-329E09592062}"/>
                </a:ext>
              </a:extLst>
            </p:cNvPr>
            <p:cNvSpPr/>
            <p:nvPr/>
          </p:nvSpPr>
          <p:spPr>
            <a:xfrm>
              <a:off x="4094642" y="1385856"/>
              <a:ext cx="601617" cy="144000"/>
            </a:xfrm>
            <a:prstGeom prst="rect">
              <a:avLst/>
            </a:prstGeom>
            <a:grpFill/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>
                <a:defRPr/>
              </a:pPr>
              <a:endParaRPr lang="de-DE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Block Arc 32">
            <a:extLst>
              <a:ext uri="{FF2B5EF4-FFF2-40B4-BE49-F238E27FC236}">
                <a16:creationId xmlns:a16="http://schemas.microsoft.com/office/drawing/2014/main" id="{915D0F07-E684-BA7D-EDAA-C153E0EBCFC8}"/>
              </a:ext>
            </a:extLst>
          </p:cNvPr>
          <p:cNvSpPr/>
          <p:nvPr/>
        </p:nvSpPr>
        <p:spPr bwMode="auto">
          <a:xfrm rot="10800000">
            <a:off x="5134118" y="1684330"/>
            <a:ext cx="1784957" cy="1490653"/>
          </a:xfrm>
          <a:prstGeom prst="blockArc">
            <a:avLst>
              <a:gd name="adj1" fmla="val 10800000"/>
              <a:gd name="adj2" fmla="val 21563280"/>
              <a:gd name="adj3" fmla="val 14680"/>
            </a:avLst>
          </a:prstGeom>
          <a:solidFill>
            <a:srgbClr val="D2D2DA"/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33">
            <a:extLst>
              <a:ext uri="{FF2B5EF4-FFF2-40B4-BE49-F238E27FC236}">
                <a16:creationId xmlns:a16="http://schemas.microsoft.com/office/drawing/2014/main" id="{60A0C97A-AF42-522F-684E-53127B6B4AC2}"/>
              </a:ext>
            </a:extLst>
          </p:cNvPr>
          <p:cNvSpPr txBox="1"/>
          <p:nvPr/>
        </p:nvSpPr>
        <p:spPr bwMode="auto">
          <a:xfrm>
            <a:off x="4143210" y="1574176"/>
            <a:ext cx="3788867" cy="683264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square" lIns="61200" tIns="36576" rIns="0" bIns="0" rtlCol="0">
            <a:spAutoFit/>
          </a:bodyPr>
          <a:lstStyle/>
          <a:p>
            <a:pPr algn="ctr" defTabSz="685434" rtl="0">
              <a:spcBef>
                <a:spcPct val="20000"/>
              </a:spcBef>
              <a:buClr>
                <a:srgbClr val="FFE600"/>
              </a:buClr>
              <a:buSzPct val="80000"/>
              <a:defRPr/>
            </a:pP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Herausforderungen bei Planung und Betrieb von  können nur gemeinsam gemeistert werden!</a:t>
            </a:r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AB1EB930-3006-4733-CC13-864CCB8883A9}"/>
              </a:ext>
            </a:extLst>
          </p:cNvPr>
          <p:cNvSpPr/>
          <p:nvPr/>
        </p:nvSpPr>
        <p:spPr bwMode="auto">
          <a:xfrm>
            <a:off x="4564401" y="3152387"/>
            <a:ext cx="132256" cy="263239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B8D1B801-A5AB-CC97-CB61-21CCB38F39AB}"/>
              </a:ext>
            </a:extLst>
          </p:cNvPr>
          <p:cNvSpPr/>
          <p:nvPr/>
        </p:nvSpPr>
        <p:spPr bwMode="auto">
          <a:xfrm>
            <a:off x="4874224" y="4278696"/>
            <a:ext cx="132256" cy="263239"/>
          </a:xfrm>
          <a:prstGeom prst="rect">
            <a:avLst/>
          </a:prstGeom>
          <a:solidFill>
            <a:srgbClr val="D2D2DA"/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37">
            <a:extLst>
              <a:ext uri="{FF2B5EF4-FFF2-40B4-BE49-F238E27FC236}">
                <a16:creationId xmlns:a16="http://schemas.microsoft.com/office/drawing/2014/main" id="{0A1CC803-4046-BDF4-BD9A-E99FE7AE2404}"/>
              </a:ext>
            </a:extLst>
          </p:cNvPr>
          <p:cNvSpPr/>
          <p:nvPr/>
        </p:nvSpPr>
        <p:spPr bwMode="auto">
          <a:xfrm>
            <a:off x="5368395" y="5403291"/>
            <a:ext cx="132256" cy="263239"/>
          </a:xfrm>
          <a:prstGeom prst="rect">
            <a:avLst/>
          </a:prstGeom>
          <a:solidFill>
            <a:srgbClr val="27ACAA"/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39">
            <a:extLst>
              <a:ext uri="{FF2B5EF4-FFF2-40B4-BE49-F238E27FC236}">
                <a16:creationId xmlns:a16="http://schemas.microsoft.com/office/drawing/2014/main" id="{FCF5A5D1-57CF-5B41-8D5B-1F408261A010}"/>
              </a:ext>
            </a:extLst>
          </p:cNvPr>
          <p:cNvSpPr/>
          <p:nvPr/>
        </p:nvSpPr>
        <p:spPr bwMode="auto">
          <a:xfrm>
            <a:off x="7414349" y="3152388"/>
            <a:ext cx="132256" cy="263239"/>
          </a:xfrm>
          <a:prstGeom prst="rect">
            <a:avLst/>
          </a:prstGeom>
          <a:solidFill>
            <a:srgbClr val="2DB757">
              <a:lumMod val="75000"/>
            </a:srgbClr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955C7B44-D7F2-925B-5EDA-A03A2F6FA5F7}"/>
              </a:ext>
            </a:extLst>
          </p:cNvPr>
          <p:cNvSpPr/>
          <p:nvPr/>
        </p:nvSpPr>
        <p:spPr bwMode="auto">
          <a:xfrm>
            <a:off x="6603329" y="5421063"/>
            <a:ext cx="132256" cy="263239"/>
          </a:xfrm>
          <a:prstGeom prst="rect">
            <a:avLst/>
          </a:prstGeom>
          <a:solidFill>
            <a:srgbClr val="27ACAA">
              <a:lumMod val="20000"/>
              <a:lumOff val="80000"/>
            </a:srgbClr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>
            <a:extLst>
              <a:ext uri="{FF2B5EF4-FFF2-40B4-BE49-F238E27FC236}">
                <a16:creationId xmlns:a16="http://schemas.microsoft.com/office/drawing/2014/main" id="{9E60EC39-583F-7FB4-FB7A-679F2C1D9E4E}"/>
              </a:ext>
            </a:extLst>
          </p:cNvPr>
          <p:cNvSpPr/>
          <p:nvPr/>
        </p:nvSpPr>
        <p:spPr bwMode="auto">
          <a:xfrm>
            <a:off x="7027298" y="4278696"/>
            <a:ext cx="132256" cy="263239"/>
          </a:xfrm>
          <a:prstGeom prst="rect">
            <a:avLst/>
          </a:prstGeom>
          <a:solidFill>
            <a:srgbClr val="3D108A">
              <a:lumMod val="20000"/>
              <a:lumOff val="80000"/>
            </a:srgbClr>
          </a:solidFill>
          <a:ln w="12700" cap="sq" cmpd="sng" algn="ctr">
            <a:noFill/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44">
            <a:extLst>
              <a:ext uri="{FF2B5EF4-FFF2-40B4-BE49-F238E27FC236}">
                <a16:creationId xmlns:a16="http://schemas.microsoft.com/office/drawing/2014/main" id="{3C751EA9-F8ED-4B26-6900-B17F3E621619}"/>
              </a:ext>
            </a:extLst>
          </p:cNvPr>
          <p:cNvSpPr/>
          <p:nvPr/>
        </p:nvSpPr>
        <p:spPr bwMode="auto">
          <a:xfrm>
            <a:off x="5131457" y="2666439"/>
            <a:ext cx="193100" cy="190608"/>
          </a:xfrm>
          <a:prstGeom prst="ellipse">
            <a:avLst/>
          </a:prstGeom>
          <a:solidFill>
            <a:srgbClr val="2E2E38">
              <a:lumMod val="40000"/>
              <a:lumOff val="60000"/>
            </a:srgbClr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45">
            <a:extLst>
              <a:ext uri="{FF2B5EF4-FFF2-40B4-BE49-F238E27FC236}">
                <a16:creationId xmlns:a16="http://schemas.microsoft.com/office/drawing/2014/main" id="{7AC4C571-CA12-FBED-94B6-87EEBDA1B84C}"/>
              </a:ext>
            </a:extLst>
          </p:cNvPr>
          <p:cNvSpPr/>
          <p:nvPr/>
        </p:nvSpPr>
        <p:spPr bwMode="auto">
          <a:xfrm>
            <a:off x="5418679" y="2916416"/>
            <a:ext cx="193100" cy="190608"/>
          </a:xfrm>
          <a:prstGeom prst="ellipse">
            <a:avLst/>
          </a:prstGeom>
          <a:solidFill>
            <a:srgbClr val="D2D2DA"/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46">
            <a:extLst>
              <a:ext uri="{FF2B5EF4-FFF2-40B4-BE49-F238E27FC236}">
                <a16:creationId xmlns:a16="http://schemas.microsoft.com/office/drawing/2014/main" id="{A6AAC785-4546-789F-016F-D40F6D10C97C}"/>
              </a:ext>
            </a:extLst>
          </p:cNvPr>
          <p:cNvSpPr/>
          <p:nvPr/>
        </p:nvSpPr>
        <p:spPr bwMode="auto">
          <a:xfrm>
            <a:off x="5750894" y="3062392"/>
            <a:ext cx="193100" cy="190608"/>
          </a:xfrm>
          <a:prstGeom prst="ellipse">
            <a:avLst/>
          </a:prstGeom>
          <a:solidFill>
            <a:srgbClr val="27ACAA"/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47">
            <a:extLst>
              <a:ext uri="{FF2B5EF4-FFF2-40B4-BE49-F238E27FC236}">
                <a16:creationId xmlns:a16="http://schemas.microsoft.com/office/drawing/2014/main" id="{C374F168-6F8C-BEAF-BE1C-34DFD47A3BF9}"/>
              </a:ext>
            </a:extLst>
          </p:cNvPr>
          <p:cNvSpPr/>
          <p:nvPr/>
        </p:nvSpPr>
        <p:spPr bwMode="auto">
          <a:xfrm>
            <a:off x="6133393" y="3057083"/>
            <a:ext cx="193100" cy="190608"/>
          </a:xfrm>
          <a:prstGeom prst="ellipse">
            <a:avLst/>
          </a:prstGeom>
          <a:solidFill>
            <a:srgbClr val="27ACAA">
              <a:lumMod val="20000"/>
              <a:lumOff val="80000"/>
            </a:srgbClr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48">
            <a:extLst>
              <a:ext uri="{FF2B5EF4-FFF2-40B4-BE49-F238E27FC236}">
                <a16:creationId xmlns:a16="http://schemas.microsoft.com/office/drawing/2014/main" id="{A593C476-7D7B-FDAE-FAB3-35BE656B4263}"/>
              </a:ext>
            </a:extLst>
          </p:cNvPr>
          <p:cNvSpPr/>
          <p:nvPr/>
        </p:nvSpPr>
        <p:spPr bwMode="auto">
          <a:xfrm>
            <a:off x="6472917" y="2916416"/>
            <a:ext cx="193100" cy="190608"/>
          </a:xfrm>
          <a:prstGeom prst="ellipse">
            <a:avLst/>
          </a:prstGeom>
          <a:solidFill>
            <a:srgbClr val="3D108A">
              <a:lumMod val="20000"/>
              <a:lumOff val="80000"/>
            </a:srgbClr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49">
            <a:extLst>
              <a:ext uri="{FF2B5EF4-FFF2-40B4-BE49-F238E27FC236}">
                <a16:creationId xmlns:a16="http://schemas.microsoft.com/office/drawing/2014/main" id="{03542DB4-3964-8B7C-E7D4-A687D5D3819F}"/>
              </a:ext>
            </a:extLst>
          </p:cNvPr>
          <p:cNvSpPr/>
          <p:nvPr/>
        </p:nvSpPr>
        <p:spPr bwMode="auto">
          <a:xfrm>
            <a:off x="6743050" y="2663167"/>
            <a:ext cx="193100" cy="190608"/>
          </a:xfrm>
          <a:prstGeom prst="ellipse">
            <a:avLst/>
          </a:prstGeom>
          <a:solidFill>
            <a:srgbClr val="2DB757"/>
          </a:solidFill>
          <a:ln w="12700" cap="sq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  <a:tailEnd type="none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>
              <a:defRPr/>
            </a:pPr>
            <a:endParaRPr lang="de-DE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Connector: Elbow 54">
            <a:extLst>
              <a:ext uri="{FF2B5EF4-FFF2-40B4-BE49-F238E27FC236}">
                <a16:creationId xmlns:a16="http://schemas.microsoft.com/office/drawing/2014/main" id="{DC0BD27F-CE33-5403-53B3-D5D5F7F01D93}"/>
              </a:ext>
            </a:extLst>
          </p:cNvPr>
          <p:cNvCxnSpPr>
            <a:cxnSpLocks/>
            <a:stCxn id="16" idx="3"/>
            <a:endCxn id="22" idx="2"/>
          </p:cNvCxnSpPr>
          <p:nvPr/>
        </p:nvCxnSpPr>
        <p:spPr bwMode="auto">
          <a:xfrm flipV="1">
            <a:off x="4696657" y="2761743"/>
            <a:ext cx="434800" cy="522264"/>
          </a:xfrm>
          <a:prstGeom prst="bentConnector3">
            <a:avLst/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cxnSp>
        <p:nvCxnSpPr>
          <p:cNvPr id="29" name="Connector: Elbow 57">
            <a:extLst>
              <a:ext uri="{FF2B5EF4-FFF2-40B4-BE49-F238E27FC236}">
                <a16:creationId xmlns:a16="http://schemas.microsoft.com/office/drawing/2014/main" id="{8D38A30A-A2E6-791B-3937-672966137510}"/>
              </a:ext>
            </a:extLst>
          </p:cNvPr>
          <p:cNvCxnSpPr>
            <a:cxnSpLocks/>
            <a:stCxn id="17" idx="3"/>
            <a:endCxn id="23" idx="4"/>
          </p:cNvCxnSpPr>
          <p:nvPr/>
        </p:nvCxnSpPr>
        <p:spPr bwMode="auto">
          <a:xfrm flipV="1">
            <a:off x="5006480" y="3107024"/>
            <a:ext cx="508749" cy="1303292"/>
          </a:xfrm>
          <a:prstGeom prst="bentConnector2">
            <a:avLst/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cxnSp>
        <p:nvCxnSpPr>
          <p:cNvPr id="30" name="Connector: Elbow 61">
            <a:extLst>
              <a:ext uri="{FF2B5EF4-FFF2-40B4-BE49-F238E27FC236}">
                <a16:creationId xmlns:a16="http://schemas.microsoft.com/office/drawing/2014/main" id="{FAB21565-6896-0903-C141-4D2A3BB3037B}"/>
              </a:ext>
            </a:extLst>
          </p:cNvPr>
          <p:cNvCxnSpPr>
            <a:cxnSpLocks/>
            <a:stCxn id="18" idx="3"/>
            <a:endCxn id="24" idx="4"/>
          </p:cNvCxnSpPr>
          <p:nvPr/>
        </p:nvCxnSpPr>
        <p:spPr bwMode="auto">
          <a:xfrm flipV="1">
            <a:off x="5500651" y="3253000"/>
            <a:ext cx="346793" cy="2281911"/>
          </a:xfrm>
          <a:prstGeom prst="bentConnector2">
            <a:avLst/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cxnSp>
        <p:nvCxnSpPr>
          <p:cNvPr id="31" name="Connector: Elbow 64">
            <a:extLst>
              <a:ext uri="{FF2B5EF4-FFF2-40B4-BE49-F238E27FC236}">
                <a16:creationId xmlns:a16="http://schemas.microsoft.com/office/drawing/2014/main" id="{A57AC7BB-DC30-AAD1-6D1F-5AA06127DD3B}"/>
              </a:ext>
            </a:extLst>
          </p:cNvPr>
          <p:cNvCxnSpPr>
            <a:cxnSpLocks/>
            <a:stCxn id="25" idx="4"/>
            <a:endCxn id="20" idx="1"/>
          </p:cNvCxnSpPr>
          <p:nvPr/>
        </p:nvCxnSpPr>
        <p:spPr bwMode="auto">
          <a:xfrm rot="16200000" flipH="1">
            <a:off x="5264140" y="4213494"/>
            <a:ext cx="2304992" cy="373386"/>
          </a:xfrm>
          <a:prstGeom prst="bentConnector2">
            <a:avLst/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cxnSp>
        <p:nvCxnSpPr>
          <p:cNvPr id="32" name="Connector: Elbow 71">
            <a:extLst>
              <a:ext uri="{FF2B5EF4-FFF2-40B4-BE49-F238E27FC236}">
                <a16:creationId xmlns:a16="http://schemas.microsoft.com/office/drawing/2014/main" id="{6DC81E32-D54B-F653-C911-40650FFDD649}"/>
              </a:ext>
            </a:extLst>
          </p:cNvPr>
          <p:cNvCxnSpPr>
            <a:cxnSpLocks/>
            <a:stCxn id="26" idx="4"/>
            <a:endCxn id="21" idx="1"/>
          </p:cNvCxnSpPr>
          <p:nvPr/>
        </p:nvCxnSpPr>
        <p:spPr bwMode="auto">
          <a:xfrm rot="16200000" flipH="1">
            <a:off x="6146736" y="3529754"/>
            <a:ext cx="1303292" cy="457831"/>
          </a:xfrm>
          <a:prstGeom prst="bentConnector2">
            <a:avLst/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cxnSp>
        <p:nvCxnSpPr>
          <p:cNvPr id="33" name="Connector: Elbow 74">
            <a:extLst>
              <a:ext uri="{FF2B5EF4-FFF2-40B4-BE49-F238E27FC236}">
                <a16:creationId xmlns:a16="http://schemas.microsoft.com/office/drawing/2014/main" id="{E02D223B-43A1-EF11-9ABB-6FA9DF1F4406}"/>
              </a:ext>
            </a:extLst>
          </p:cNvPr>
          <p:cNvCxnSpPr>
            <a:cxnSpLocks/>
            <a:stCxn id="27" idx="6"/>
            <a:endCxn id="19" idx="1"/>
          </p:cNvCxnSpPr>
          <p:nvPr/>
        </p:nvCxnSpPr>
        <p:spPr bwMode="auto">
          <a:xfrm>
            <a:off x="6936150" y="2758471"/>
            <a:ext cx="478199" cy="525537"/>
          </a:xfrm>
          <a:prstGeom prst="bentConnector3">
            <a:avLst>
              <a:gd name="adj1" fmla="val 50000"/>
            </a:avLst>
          </a:prstGeom>
          <a:noFill/>
          <a:ln w="6350" cap="sq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tailEnd type="none"/>
          </a:ln>
          <a:effectLst/>
        </p:spPr>
      </p:cxn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2924B6F5-B431-9B9F-1FC3-3CA4A2B57DA1}"/>
              </a:ext>
            </a:extLst>
          </p:cNvPr>
          <p:cNvGrpSpPr/>
          <p:nvPr/>
        </p:nvGrpSpPr>
        <p:grpSpPr>
          <a:xfrm>
            <a:off x="1984295" y="5320467"/>
            <a:ext cx="494908" cy="379253"/>
            <a:chOff x="4148318" y="4189078"/>
            <a:chExt cx="494908" cy="379253"/>
          </a:xfrm>
        </p:grpSpPr>
        <p:pic>
          <p:nvPicPr>
            <p:cNvPr id="52" name="Graphic 37">
              <a:extLst>
                <a:ext uri="{FF2B5EF4-FFF2-40B4-BE49-F238E27FC236}">
                  <a16:creationId xmlns:a16="http://schemas.microsoft.com/office/drawing/2014/main" id="{C2145C1B-D045-6D8A-9C87-AAFEF1FF4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48318" y="4189078"/>
              <a:ext cx="144016" cy="155515"/>
            </a:xfrm>
            <a:prstGeom prst="rect">
              <a:avLst/>
            </a:prstGeom>
          </p:spPr>
        </p:pic>
        <p:pic>
          <p:nvPicPr>
            <p:cNvPr id="53" name="Grafik 52" descr="Kraftstoff mit einfarbiger Füllung">
              <a:extLst>
                <a:ext uri="{FF2B5EF4-FFF2-40B4-BE49-F238E27FC236}">
                  <a16:creationId xmlns:a16="http://schemas.microsoft.com/office/drawing/2014/main" id="{83282AE4-A3A3-3CA9-38ED-451A890A1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55381" y="4363368"/>
              <a:ext cx="168649" cy="178924"/>
            </a:xfrm>
            <a:prstGeom prst="rect">
              <a:avLst/>
            </a:prstGeom>
          </p:spPr>
        </p:pic>
        <p:grpSp>
          <p:nvGrpSpPr>
            <p:cNvPr id="54" name="Gruppieren 53">
              <a:extLst>
                <a:ext uri="{FF2B5EF4-FFF2-40B4-BE49-F238E27FC236}">
                  <a16:creationId xmlns:a16="http://schemas.microsoft.com/office/drawing/2014/main" id="{90BEB5B7-FD25-71A8-173E-4E86C0C90064}"/>
                </a:ext>
              </a:extLst>
            </p:cNvPr>
            <p:cNvGrpSpPr/>
            <p:nvPr/>
          </p:nvGrpSpPr>
          <p:grpSpPr>
            <a:xfrm>
              <a:off x="4318141" y="4200847"/>
              <a:ext cx="325085" cy="337764"/>
              <a:chOff x="3751011" y="4603734"/>
              <a:chExt cx="798522" cy="671046"/>
            </a:xfrm>
          </p:grpSpPr>
          <p:pic>
            <p:nvPicPr>
              <p:cNvPr id="56" name="Graphic 381">
                <a:extLst>
                  <a:ext uri="{FF2B5EF4-FFF2-40B4-BE49-F238E27FC236}">
                    <a16:creationId xmlns:a16="http://schemas.microsoft.com/office/drawing/2014/main" id="{52F260AD-F486-9DE1-DE5D-9830D736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109498" y="4634030"/>
                <a:ext cx="359625" cy="338373"/>
              </a:xfrm>
              <a:prstGeom prst="rect">
                <a:avLst/>
              </a:prstGeom>
            </p:spPr>
          </p:pic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38B5884B-CC74-14B6-B299-6B00E61E87A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815708" y="4896374"/>
                <a:ext cx="155974" cy="114338"/>
              </a:xfrm>
              <a:custGeom>
                <a:avLst/>
                <a:gdLst>
                  <a:gd name="T0" fmla="*/ 3286 w 3974"/>
                  <a:gd name="T1" fmla="*/ 1516 h 2855"/>
                  <a:gd name="T2" fmla="*/ 3162 w 3974"/>
                  <a:gd name="T3" fmla="*/ 1642 h 2855"/>
                  <a:gd name="T4" fmla="*/ 3164 w 3974"/>
                  <a:gd name="T5" fmla="*/ 1790 h 2855"/>
                  <a:gd name="T6" fmla="*/ 3310 w 3974"/>
                  <a:gd name="T7" fmla="*/ 1897 h 2855"/>
                  <a:gd name="T8" fmla="*/ 3713 w 3974"/>
                  <a:gd name="T9" fmla="*/ 1826 h 2855"/>
                  <a:gd name="T10" fmla="*/ 3817 w 3974"/>
                  <a:gd name="T11" fmla="*/ 1697 h 2855"/>
                  <a:gd name="T12" fmla="*/ 3793 w 3974"/>
                  <a:gd name="T13" fmla="*/ 1511 h 2855"/>
                  <a:gd name="T14" fmla="*/ 3674 w 3974"/>
                  <a:gd name="T15" fmla="*/ 1398 h 2855"/>
                  <a:gd name="T16" fmla="*/ 299 w 3974"/>
                  <a:gd name="T17" fmla="*/ 1398 h 2855"/>
                  <a:gd name="T18" fmla="*/ 181 w 3974"/>
                  <a:gd name="T19" fmla="*/ 1511 h 2855"/>
                  <a:gd name="T20" fmla="*/ 157 w 3974"/>
                  <a:gd name="T21" fmla="*/ 1697 h 2855"/>
                  <a:gd name="T22" fmla="*/ 260 w 3974"/>
                  <a:gd name="T23" fmla="*/ 1826 h 2855"/>
                  <a:gd name="T24" fmla="*/ 664 w 3974"/>
                  <a:gd name="T25" fmla="*/ 1897 h 2855"/>
                  <a:gd name="T26" fmla="*/ 810 w 3974"/>
                  <a:gd name="T27" fmla="*/ 1790 h 2855"/>
                  <a:gd name="T28" fmla="*/ 811 w 3974"/>
                  <a:gd name="T29" fmla="*/ 1642 h 2855"/>
                  <a:gd name="T30" fmla="*/ 688 w 3974"/>
                  <a:gd name="T31" fmla="*/ 1516 h 2855"/>
                  <a:gd name="T32" fmla="*/ 1100 w 3974"/>
                  <a:gd name="T33" fmla="*/ 167 h 2855"/>
                  <a:gd name="T34" fmla="*/ 1053 w 3974"/>
                  <a:gd name="T35" fmla="*/ 203 h 2855"/>
                  <a:gd name="T36" fmla="*/ 937 w 3974"/>
                  <a:gd name="T37" fmla="*/ 383 h 2855"/>
                  <a:gd name="T38" fmla="*/ 758 w 3974"/>
                  <a:gd name="T39" fmla="*/ 745 h 2855"/>
                  <a:gd name="T40" fmla="*/ 3215 w 3974"/>
                  <a:gd name="T41" fmla="*/ 744 h 2855"/>
                  <a:gd name="T42" fmla="*/ 3034 w 3974"/>
                  <a:gd name="T43" fmla="*/ 382 h 2855"/>
                  <a:gd name="T44" fmla="*/ 2919 w 3974"/>
                  <a:gd name="T45" fmla="*/ 201 h 2855"/>
                  <a:gd name="T46" fmla="*/ 2872 w 3974"/>
                  <a:gd name="T47" fmla="*/ 167 h 2855"/>
                  <a:gd name="T48" fmla="*/ 2576 w 3974"/>
                  <a:gd name="T49" fmla="*/ 0 h 2855"/>
                  <a:gd name="T50" fmla="*/ 2955 w 3974"/>
                  <a:gd name="T51" fmla="*/ 22 h 2855"/>
                  <a:gd name="T52" fmla="*/ 3102 w 3974"/>
                  <a:gd name="T53" fmla="*/ 173 h 2855"/>
                  <a:gd name="T54" fmla="*/ 3304 w 3974"/>
                  <a:gd name="T55" fmla="*/ 541 h 2855"/>
                  <a:gd name="T56" fmla="*/ 3683 w 3974"/>
                  <a:gd name="T57" fmla="*/ 624 h 2855"/>
                  <a:gd name="T58" fmla="*/ 3823 w 3974"/>
                  <a:gd name="T59" fmla="*/ 705 h 2855"/>
                  <a:gd name="T60" fmla="*/ 3851 w 3974"/>
                  <a:gd name="T61" fmla="*/ 869 h 2855"/>
                  <a:gd name="T62" fmla="*/ 3747 w 3974"/>
                  <a:gd name="T63" fmla="*/ 992 h 2855"/>
                  <a:gd name="T64" fmla="*/ 3777 w 3974"/>
                  <a:gd name="T65" fmla="*/ 1100 h 2855"/>
                  <a:gd name="T66" fmla="*/ 3928 w 3974"/>
                  <a:gd name="T67" fmla="*/ 1280 h 2855"/>
                  <a:gd name="T68" fmla="*/ 3974 w 3974"/>
                  <a:gd name="T69" fmla="*/ 1987 h 2855"/>
                  <a:gd name="T70" fmla="*/ 3898 w 3974"/>
                  <a:gd name="T71" fmla="*/ 2162 h 2855"/>
                  <a:gd name="T72" fmla="*/ 3822 w 3974"/>
                  <a:gd name="T73" fmla="*/ 2689 h 2855"/>
                  <a:gd name="T74" fmla="*/ 3704 w 3974"/>
                  <a:gd name="T75" fmla="*/ 2828 h 2855"/>
                  <a:gd name="T76" fmla="*/ 3147 w 3974"/>
                  <a:gd name="T77" fmla="*/ 2853 h 2855"/>
                  <a:gd name="T78" fmla="*/ 2990 w 3974"/>
                  <a:gd name="T79" fmla="*/ 2756 h 2855"/>
                  <a:gd name="T80" fmla="*/ 2945 w 3974"/>
                  <a:gd name="T81" fmla="*/ 2236 h 2855"/>
                  <a:gd name="T82" fmla="*/ 1002 w 3974"/>
                  <a:gd name="T83" fmla="*/ 2724 h 2855"/>
                  <a:gd name="T84" fmla="*/ 863 w 3974"/>
                  <a:gd name="T85" fmla="*/ 2843 h 2855"/>
                  <a:gd name="T86" fmla="*/ 305 w 3974"/>
                  <a:gd name="T87" fmla="*/ 2843 h 2855"/>
                  <a:gd name="T88" fmla="*/ 166 w 3974"/>
                  <a:gd name="T89" fmla="*/ 2724 h 2855"/>
                  <a:gd name="T90" fmla="*/ 105 w 3974"/>
                  <a:gd name="T91" fmla="*/ 2187 h 2855"/>
                  <a:gd name="T92" fmla="*/ 4 w 3974"/>
                  <a:gd name="T93" fmla="*/ 2027 h 2855"/>
                  <a:gd name="T94" fmla="*/ 27 w 3974"/>
                  <a:gd name="T95" fmla="*/ 1322 h 2855"/>
                  <a:gd name="T96" fmla="*/ 159 w 3974"/>
                  <a:gd name="T97" fmla="*/ 1129 h 2855"/>
                  <a:gd name="T98" fmla="*/ 259 w 3974"/>
                  <a:gd name="T99" fmla="*/ 1004 h 2855"/>
                  <a:gd name="T100" fmla="*/ 134 w 3974"/>
                  <a:gd name="T101" fmla="*/ 899 h 2855"/>
                  <a:gd name="T102" fmla="*/ 134 w 3974"/>
                  <a:gd name="T103" fmla="*/ 735 h 2855"/>
                  <a:gd name="T104" fmla="*/ 257 w 3974"/>
                  <a:gd name="T105" fmla="*/ 630 h 2855"/>
                  <a:gd name="T106" fmla="*/ 634 w 3974"/>
                  <a:gd name="T107" fmla="*/ 618 h 2855"/>
                  <a:gd name="T108" fmla="*/ 841 w 3974"/>
                  <a:gd name="T109" fmla="*/ 222 h 2855"/>
                  <a:gd name="T110" fmla="*/ 986 w 3974"/>
                  <a:gd name="T111" fmla="*/ 40 h 2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74" h="2855">
                    <a:moveTo>
                      <a:pt x="3613" y="1388"/>
                    </a:moveTo>
                    <a:lnTo>
                      <a:pt x="3582" y="1396"/>
                    </a:lnTo>
                    <a:lnTo>
                      <a:pt x="3483" y="1429"/>
                    </a:lnTo>
                    <a:lnTo>
                      <a:pt x="3384" y="1470"/>
                    </a:lnTo>
                    <a:lnTo>
                      <a:pt x="3286" y="1516"/>
                    </a:lnTo>
                    <a:lnTo>
                      <a:pt x="3253" y="1537"/>
                    </a:lnTo>
                    <a:lnTo>
                      <a:pt x="3224" y="1560"/>
                    </a:lnTo>
                    <a:lnTo>
                      <a:pt x="3199" y="1585"/>
                    </a:lnTo>
                    <a:lnTo>
                      <a:pt x="3178" y="1613"/>
                    </a:lnTo>
                    <a:lnTo>
                      <a:pt x="3162" y="1642"/>
                    </a:lnTo>
                    <a:lnTo>
                      <a:pt x="3151" y="1672"/>
                    </a:lnTo>
                    <a:lnTo>
                      <a:pt x="3145" y="1702"/>
                    </a:lnTo>
                    <a:lnTo>
                      <a:pt x="3145" y="1731"/>
                    </a:lnTo>
                    <a:lnTo>
                      <a:pt x="3149" y="1760"/>
                    </a:lnTo>
                    <a:lnTo>
                      <a:pt x="3164" y="1790"/>
                    </a:lnTo>
                    <a:lnTo>
                      <a:pt x="3183" y="1819"/>
                    </a:lnTo>
                    <a:lnTo>
                      <a:pt x="3210" y="1845"/>
                    </a:lnTo>
                    <a:lnTo>
                      <a:pt x="3240" y="1867"/>
                    </a:lnTo>
                    <a:lnTo>
                      <a:pt x="3274" y="1885"/>
                    </a:lnTo>
                    <a:lnTo>
                      <a:pt x="3310" y="1897"/>
                    </a:lnTo>
                    <a:lnTo>
                      <a:pt x="3347" y="1902"/>
                    </a:lnTo>
                    <a:lnTo>
                      <a:pt x="3386" y="1899"/>
                    </a:lnTo>
                    <a:lnTo>
                      <a:pt x="3533" y="1869"/>
                    </a:lnTo>
                    <a:lnTo>
                      <a:pt x="3680" y="1837"/>
                    </a:lnTo>
                    <a:lnTo>
                      <a:pt x="3713" y="1826"/>
                    </a:lnTo>
                    <a:lnTo>
                      <a:pt x="3742" y="1809"/>
                    </a:lnTo>
                    <a:lnTo>
                      <a:pt x="3768" y="1787"/>
                    </a:lnTo>
                    <a:lnTo>
                      <a:pt x="3788" y="1761"/>
                    </a:lnTo>
                    <a:lnTo>
                      <a:pt x="3805" y="1731"/>
                    </a:lnTo>
                    <a:lnTo>
                      <a:pt x="3817" y="1697"/>
                    </a:lnTo>
                    <a:lnTo>
                      <a:pt x="3823" y="1661"/>
                    </a:lnTo>
                    <a:lnTo>
                      <a:pt x="3823" y="1622"/>
                    </a:lnTo>
                    <a:lnTo>
                      <a:pt x="3817" y="1581"/>
                    </a:lnTo>
                    <a:lnTo>
                      <a:pt x="3807" y="1545"/>
                    </a:lnTo>
                    <a:lnTo>
                      <a:pt x="3793" y="1511"/>
                    </a:lnTo>
                    <a:lnTo>
                      <a:pt x="3775" y="1481"/>
                    </a:lnTo>
                    <a:lnTo>
                      <a:pt x="3753" y="1454"/>
                    </a:lnTo>
                    <a:lnTo>
                      <a:pt x="3729" y="1429"/>
                    </a:lnTo>
                    <a:lnTo>
                      <a:pt x="3702" y="1411"/>
                    </a:lnTo>
                    <a:lnTo>
                      <a:pt x="3674" y="1398"/>
                    </a:lnTo>
                    <a:lnTo>
                      <a:pt x="3645" y="1390"/>
                    </a:lnTo>
                    <a:lnTo>
                      <a:pt x="3613" y="1388"/>
                    </a:lnTo>
                    <a:close/>
                    <a:moveTo>
                      <a:pt x="360" y="1388"/>
                    </a:moveTo>
                    <a:lnTo>
                      <a:pt x="329" y="1390"/>
                    </a:lnTo>
                    <a:lnTo>
                      <a:pt x="299" y="1398"/>
                    </a:lnTo>
                    <a:lnTo>
                      <a:pt x="271" y="1411"/>
                    </a:lnTo>
                    <a:lnTo>
                      <a:pt x="245" y="1429"/>
                    </a:lnTo>
                    <a:lnTo>
                      <a:pt x="220" y="1454"/>
                    </a:lnTo>
                    <a:lnTo>
                      <a:pt x="199" y="1481"/>
                    </a:lnTo>
                    <a:lnTo>
                      <a:pt x="181" y="1511"/>
                    </a:lnTo>
                    <a:lnTo>
                      <a:pt x="166" y="1545"/>
                    </a:lnTo>
                    <a:lnTo>
                      <a:pt x="155" y="1581"/>
                    </a:lnTo>
                    <a:lnTo>
                      <a:pt x="151" y="1622"/>
                    </a:lnTo>
                    <a:lnTo>
                      <a:pt x="151" y="1661"/>
                    </a:lnTo>
                    <a:lnTo>
                      <a:pt x="157" y="1697"/>
                    </a:lnTo>
                    <a:lnTo>
                      <a:pt x="167" y="1731"/>
                    </a:lnTo>
                    <a:lnTo>
                      <a:pt x="184" y="1761"/>
                    </a:lnTo>
                    <a:lnTo>
                      <a:pt x="206" y="1787"/>
                    </a:lnTo>
                    <a:lnTo>
                      <a:pt x="231" y="1809"/>
                    </a:lnTo>
                    <a:lnTo>
                      <a:pt x="260" y="1826"/>
                    </a:lnTo>
                    <a:lnTo>
                      <a:pt x="293" y="1837"/>
                    </a:lnTo>
                    <a:lnTo>
                      <a:pt x="440" y="1869"/>
                    </a:lnTo>
                    <a:lnTo>
                      <a:pt x="587" y="1899"/>
                    </a:lnTo>
                    <a:lnTo>
                      <a:pt x="625" y="1902"/>
                    </a:lnTo>
                    <a:lnTo>
                      <a:pt x="664" y="1897"/>
                    </a:lnTo>
                    <a:lnTo>
                      <a:pt x="700" y="1885"/>
                    </a:lnTo>
                    <a:lnTo>
                      <a:pt x="734" y="1867"/>
                    </a:lnTo>
                    <a:lnTo>
                      <a:pt x="764" y="1845"/>
                    </a:lnTo>
                    <a:lnTo>
                      <a:pt x="789" y="1819"/>
                    </a:lnTo>
                    <a:lnTo>
                      <a:pt x="810" y="1790"/>
                    </a:lnTo>
                    <a:lnTo>
                      <a:pt x="823" y="1760"/>
                    </a:lnTo>
                    <a:lnTo>
                      <a:pt x="829" y="1731"/>
                    </a:lnTo>
                    <a:lnTo>
                      <a:pt x="829" y="1702"/>
                    </a:lnTo>
                    <a:lnTo>
                      <a:pt x="823" y="1672"/>
                    </a:lnTo>
                    <a:lnTo>
                      <a:pt x="811" y="1642"/>
                    </a:lnTo>
                    <a:lnTo>
                      <a:pt x="795" y="1613"/>
                    </a:lnTo>
                    <a:lnTo>
                      <a:pt x="775" y="1585"/>
                    </a:lnTo>
                    <a:lnTo>
                      <a:pt x="749" y="1560"/>
                    </a:lnTo>
                    <a:lnTo>
                      <a:pt x="720" y="1537"/>
                    </a:lnTo>
                    <a:lnTo>
                      <a:pt x="688" y="1516"/>
                    </a:lnTo>
                    <a:lnTo>
                      <a:pt x="589" y="1470"/>
                    </a:lnTo>
                    <a:lnTo>
                      <a:pt x="490" y="1429"/>
                    </a:lnTo>
                    <a:lnTo>
                      <a:pt x="390" y="1396"/>
                    </a:lnTo>
                    <a:lnTo>
                      <a:pt x="360" y="1388"/>
                    </a:lnTo>
                    <a:close/>
                    <a:moveTo>
                      <a:pt x="1100" y="167"/>
                    </a:moveTo>
                    <a:lnTo>
                      <a:pt x="1094" y="169"/>
                    </a:lnTo>
                    <a:lnTo>
                      <a:pt x="1086" y="173"/>
                    </a:lnTo>
                    <a:lnTo>
                      <a:pt x="1077" y="180"/>
                    </a:lnTo>
                    <a:lnTo>
                      <a:pt x="1066" y="189"/>
                    </a:lnTo>
                    <a:lnTo>
                      <a:pt x="1053" y="203"/>
                    </a:lnTo>
                    <a:lnTo>
                      <a:pt x="1039" y="221"/>
                    </a:lnTo>
                    <a:lnTo>
                      <a:pt x="1022" y="244"/>
                    </a:lnTo>
                    <a:lnTo>
                      <a:pt x="1004" y="273"/>
                    </a:lnTo>
                    <a:lnTo>
                      <a:pt x="983" y="307"/>
                    </a:lnTo>
                    <a:lnTo>
                      <a:pt x="937" y="383"/>
                    </a:lnTo>
                    <a:lnTo>
                      <a:pt x="896" y="458"/>
                    </a:lnTo>
                    <a:lnTo>
                      <a:pt x="859" y="530"/>
                    </a:lnTo>
                    <a:lnTo>
                      <a:pt x="824" y="603"/>
                    </a:lnTo>
                    <a:lnTo>
                      <a:pt x="790" y="674"/>
                    </a:lnTo>
                    <a:lnTo>
                      <a:pt x="758" y="745"/>
                    </a:lnTo>
                    <a:lnTo>
                      <a:pt x="727" y="816"/>
                    </a:lnTo>
                    <a:lnTo>
                      <a:pt x="720" y="828"/>
                    </a:lnTo>
                    <a:lnTo>
                      <a:pt x="3252" y="828"/>
                    </a:lnTo>
                    <a:lnTo>
                      <a:pt x="3247" y="815"/>
                    </a:lnTo>
                    <a:lnTo>
                      <a:pt x="3215" y="744"/>
                    </a:lnTo>
                    <a:lnTo>
                      <a:pt x="3182" y="673"/>
                    </a:lnTo>
                    <a:lnTo>
                      <a:pt x="3148" y="602"/>
                    </a:lnTo>
                    <a:lnTo>
                      <a:pt x="3113" y="529"/>
                    </a:lnTo>
                    <a:lnTo>
                      <a:pt x="3075" y="457"/>
                    </a:lnTo>
                    <a:lnTo>
                      <a:pt x="3034" y="382"/>
                    </a:lnTo>
                    <a:lnTo>
                      <a:pt x="2988" y="304"/>
                    </a:lnTo>
                    <a:lnTo>
                      <a:pt x="2968" y="270"/>
                    </a:lnTo>
                    <a:lnTo>
                      <a:pt x="2949" y="242"/>
                    </a:lnTo>
                    <a:lnTo>
                      <a:pt x="2934" y="220"/>
                    </a:lnTo>
                    <a:lnTo>
                      <a:pt x="2919" y="201"/>
                    </a:lnTo>
                    <a:lnTo>
                      <a:pt x="2907" y="188"/>
                    </a:lnTo>
                    <a:lnTo>
                      <a:pt x="2896" y="179"/>
                    </a:lnTo>
                    <a:lnTo>
                      <a:pt x="2887" y="173"/>
                    </a:lnTo>
                    <a:lnTo>
                      <a:pt x="2880" y="169"/>
                    </a:lnTo>
                    <a:lnTo>
                      <a:pt x="2872" y="167"/>
                    </a:lnTo>
                    <a:lnTo>
                      <a:pt x="1100" y="167"/>
                    </a:lnTo>
                    <a:close/>
                    <a:moveTo>
                      <a:pt x="1086" y="0"/>
                    </a:moveTo>
                    <a:lnTo>
                      <a:pt x="2396" y="0"/>
                    </a:lnTo>
                    <a:lnTo>
                      <a:pt x="2487" y="0"/>
                    </a:lnTo>
                    <a:lnTo>
                      <a:pt x="2576" y="0"/>
                    </a:lnTo>
                    <a:lnTo>
                      <a:pt x="2743" y="0"/>
                    </a:lnTo>
                    <a:lnTo>
                      <a:pt x="2819" y="0"/>
                    </a:lnTo>
                    <a:lnTo>
                      <a:pt x="2887" y="0"/>
                    </a:lnTo>
                    <a:lnTo>
                      <a:pt x="2923" y="9"/>
                    </a:lnTo>
                    <a:lnTo>
                      <a:pt x="2955" y="22"/>
                    </a:lnTo>
                    <a:lnTo>
                      <a:pt x="2987" y="40"/>
                    </a:lnTo>
                    <a:lnTo>
                      <a:pt x="3017" y="64"/>
                    </a:lnTo>
                    <a:lnTo>
                      <a:pt x="3046" y="94"/>
                    </a:lnTo>
                    <a:lnTo>
                      <a:pt x="3075" y="130"/>
                    </a:lnTo>
                    <a:lnTo>
                      <a:pt x="3102" y="173"/>
                    </a:lnTo>
                    <a:lnTo>
                      <a:pt x="3133" y="222"/>
                    </a:lnTo>
                    <a:lnTo>
                      <a:pt x="3181" y="305"/>
                    </a:lnTo>
                    <a:lnTo>
                      <a:pt x="3225" y="386"/>
                    </a:lnTo>
                    <a:lnTo>
                      <a:pt x="3266" y="464"/>
                    </a:lnTo>
                    <a:lnTo>
                      <a:pt x="3304" y="541"/>
                    </a:lnTo>
                    <a:lnTo>
                      <a:pt x="3339" y="618"/>
                    </a:lnTo>
                    <a:lnTo>
                      <a:pt x="3374" y="694"/>
                    </a:lnTo>
                    <a:lnTo>
                      <a:pt x="3616" y="630"/>
                    </a:lnTo>
                    <a:lnTo>
                      <a:pt x="3649" y="624"/>
                    </a:lnTo>
                    <a:lnTo>
                      <a:pt x="3683" y="624"/>
                    </a:lnTo>
                    <a:lnTo>
                      <a:pt x="3716" y="630"/>
                    </a:lnTo>
                    <a:lnTo>
                      <a:pt x="3747" y="643"/>
                    </a:lnTo>
                    <a:lnTo>
                      <a:pt x="3776" y="659"/>
                    </a:lnTo>
                    <a:lnTo>
                      <a:pt x="3801" y="680"/>
                    </a:lnTo>
                    <a:lnTo>
                      <a:pt x="3823" y="705"/>
                    </a:lnTo>
                    <a:lnTo>
                      <a:pt x="3840" y="735"/>
                    </a:lnTo>
                    <a:lnTo>
                      <a:pt x="3852" y="768"/>
                    </a:lnTo>
                    <a:lnTo>
                      <a:pt x="3857" y="802"/>
                    </a:lnTo>
                    <a:lnTo>
                      <a:pt x="3857" y="837"/>
                    </a:lnTo>
                    <a:lnTo>
                      <a:pt x="3851" y="869"/>
                    </a:lnTo>
                    <a:lnTo>
                      <a:pt x="3840" y="899"/>
                    </a:lnTo>
                    <a:lnTo>
                      <a:pt x="3823" y="928"/>
                    </a:lnTo>
                    <a:lnTo>
                      <a:pt x="3801" y="953"/>
                    </a:lnTo>
                    <a:lnTo>
                      <a:pt x="3776" y="975"/>
                    </a:lnTo>
                    <a:lnTo>
                      <a:pt x="3747" y="992"/>
                    </a:lnTo>
                    <a:lnTo>
                      <a:pt x="3715" y="1004"/>
                    </a:lnTo>
                    <a:lnTo>
                      <a:pt x="3627" y="1027"/>
                    </a:lnTo>
                    <a:lnTo>
                      <a:pt x="3683" y="1052"/>
                    </a:lnTo>
                    <a:lnTo>
                      <a:pt x="3739" y="1078"/>
                    </a:lnTo>
                    <a:lnTo>
                      <a:pt x="3777" y="1100"/>
                    </a:lnTo>
                    <a:lnTo>
                      <a:pt x="3813" y="1129"/>
                    </a:lnTo>
                    <a:lnTo>
                      <a:pt x="3847" y="1162"/>
                    </a:lnTo>
                    <a:lnTo>
                      <a:pt x="3878" y="1198"/>
                    </a:lnTo>
                    <a:lnTo>
                      <a:pt x="3905" y="1238"/>
                    </a:lnTo>
                    <a:lnTo>
                      <a:pt x="3928" y="1280"/>
                    </a:lnTo>
                    <a:lnTo>
                      <a:pt x="3947" y="1322"/>
                    </a:lnTo>
                    <a:lnTo>
                      <a:pt x="3962" y="1366"/>
                    </a:lnTo>
                    <a:lnTo>
                      <a:pt x="3970" y="1408"/>
                    </a:lnTo>
                    <a:lnTo>
                      <a:pt x="3974" y="1450"/>
                    </a:lnTo>
                    <a:lnTo>
                      <a:pt x="3974" y="1987"/>
                    </a:lnTo>
                    <a:lnTo>
                      <a:pt x="3970" y="2027"/>
                    </a:lnTo>
                    <a:lnTo>
                      <a:pt x="3960" y="2066"/>
                    </a:lnTo>
                    <a:lnTo>
                      <a:pt x="3945" y="2101"/>
                    </a:lnTo>
                    <a:lnTo>
                      <a:pt x="3923" y="2133"/>
                    </a:lnTo>
                    <a:lnTo>
                      <a:pt x="3898" y="2162"/>
                    </a:lnTo>
                    <a:lnTo>
                      <a:pt x="3868" y="2187"/>
                    </a:lnTo>
                    <a:lnTo>
                      <a:pt x="3834" y="2208"/>
                    </a:lnTo>
                    <a:lnTo>
                      <a:pt x="3834" y="2613"/>
                    </a:lnTo>
                    <a:lnTo>
                      <a:pt x="3831" y="2651"/>
                    </a:lnTo>
                    <a:lnTo>
                      <a:pt x="3822" y="2689"/>
                    </a:lnTo>
                    <a:lnTo>
                      <a:pt x="3807" y="2724"/>
                    </a:lnTo>
                    <a:lnTo>
                      <a:pt x="3787" y="2756"/>
                    </a:lnTo>
                    <a:lnTo>
                      <a:pt x="3763" y="2784"/>
                    </a:lnTo>
                    <a:lnTo>
                      <a:pt x="3735" y="2808"/>
                    </a:lnTo>
                    <a:lnTo>
                      <a:pt x="3704" y="2828"/>
                    </a:lnTo>
                    <a:lnTo>
                      <a:pt x="3669" y="2843"/>
                    </a:lnTo>
                    <a:lnTo>
                      <a:pt x="3631" y="2853"/>
                    </a:lnTo>
                    <a:lnTo>
                      <a:pt x="3592" y="2855"/>
                    </a:lnTo>
                    <a:lnTo>
                      <a:pt x="3187" y="2855"/>
                    </a:lnTo>
                    <a:lnTo>
                      <a:pt x="3147" y="2853"/>
                    </a:lnTo>
                    <a:lnTo>
                      <a:pt x="3110" y="2843"/>
                    </a:lnTo>
                    <a:lnTo>
                      <a:pt x="3075" y="2828"/>
                    </a:lnTo>
                    <a:lnTo>
                      <a:pt x="3043" y="2808"/>
                    </a:lnTo>
                    <a:lnTo>
                      <a:pt x="3016" y="2784"/>
                    </a:lnTo>
                    <a:lnTo>
                      <a:pt x="2990" y="2756"/>
                    </a:lnTo>
                    <a:lnTo>
                      <a:pt x="2971" y="2724"/>
                    </a:lnTo>
                    <a:lnTo>
                      <a:pt x="2957" y="2689"/>
                    </a:lnTo>
                    <a:lnTo>
                      <a:pt x="2947" y="2651"/>
                    </a:lnTo>
                    <a:lnTo>
                      <a:pt x="2945" y="2613"/>
                    </a:lnTo>
                    <a:lnTo>
                      <a:pt x="2945" y="2236"/>
                    </a:lnTo>
                    <a:lnTo>
                      <a:pt x="1029" y="2236"/>
                    </a:lnTo>
                    <a:lnTo>
                      <a:pt x="1029" y="2613"/>
                    </a:lnTo>
                    <a:lnTo>
                      <a:pt x="1025" y="2651"/>
                    </a:lnTo>
                    <a:lnTo>
                      <a:pt x="1017" y="2689"/>
                    </a:lnTo>
                    <a:lnTo>
                      <a:pt x="1002" y="2724"/>
                    </a:lnTo>
                    <a:lnTo>
                      <a:pt x="982" y="2756"/>
                    </a:lnTo>
                    <a:lnTo>
                      <a:pt x="958" y="2784"/>
                    </a:lnTo>
                    <a:lnTo>
                      <a:pt x="930" y="2808"/>
                    </a:lnTo>
                    <a:lnTo>
                      <a:pt x="898" y="2828"/>
                    </a:lnTo>
                    <a:lnTo>
                      <a:pt x="863" y="2843"/>
                    </a:lnTo>
                    <a:lnTo>
                      <a:pt x="825" y="2853"/>
                    </a:lnTo>
                    <a:lnTo>
                      <a:pt x="787" y="2855"/>
                    </a:lnTo>
                    <a:lnTo>
                      <a:pt x="382" y="2855"/>
                    </a:lnTo>
                    <a:lnTo>
                      <a:pt x="342" y="2853"/>
                    </a:lnTo>
                    <a:lnTo>
                      <a:pt x="305" y="2843"/>
                    </a:lnTo>
                    <a:lnTo>
                      <a:pt x="270" y="2828"/>
                    </a:lnTo>
                    <a:lnTo>
                      <a:pt x="239" y="2808"/>
                    </a:lnTo>
                    <a:lnTo>
                      <a:pt x="210" y="2784"/>
                    </a:lnTo>
                    <a:lnTo>
                      <a:pt x="186" y="2756"/>
                    </a:lnTo>
                    <a:lnTo>
                      <a:pt x="166" y="2724"/>
                    </a:lnTo>
                    <a:lnTo>
                      <a:pt x="152" y="2689"/>
                    </a:lnTo>
                    <a:lnTo>
                      <a:pt x="142" y="2651"/>
                    </a:lnTo>
                    <a:lnTo>
                      <a:pt x="139" y="2613"/>
                    </a:lnTo>
                    <a:lnTo>
                      <a:pt x="139" y="2208"/>
                    </a:lnTo>
                    <a:lnTo>
                      <a:pt x="105" y="2187"/>
                    </a:lnTo>
                    <a:lnTo>
                      <a:pt x="76" y="2162"/>
                    </a:lnTo>
                    <a:lnTo>
                      <a:pt x="49" y="2133"/>
                    </a:lnTo>
                    <a:lnTo>
                      <a:pt x="29" y="2101"/>
                    </a:lnTo>
                    <a:lnTo>
                      <a:pt x="13" y="2066"/>
                    </a:lnTo>
                    <a:lnTo>
                      <a:pt x="4" y="2027"/>
                    </a:lnTo>
                    <a:lnTo>
                      <a:pt x="0" y="1987"/>
                    </a:lnTo>
                    <a:lnTo>
                      <a:pt x="0" y="1450"/>
                    </a:lnTo>
                    <a:lnTo>
                      <a:pt x="4" y="1408"/>
                    </a:lnTo>
                    <a:lnTo>
                      <a:pt x="12" y="1366"/>
                    </a:lnTo>
                    <a:lnTo>
                      <a:pt x="27" y="1322"/>
                    </a:lnTo>
                    <a:lnTo>
                      <a:pt x="45" y="1280"/>
                    </a:lnTo>
                    <a:lnTo>
                      <a:pt x="69" y="1238"/>
                    </a:lnTo>
                    <a:lnTo>
                      <a:pt x="95" y="1198"/>
                    </a:lnTo>
                    <a:lnTo>
                      <a:pt x="127" y="1162"/>
                    </a:lnTo>
                    <a:lnTo>
                      <a:pt x="159" y="1129"/>
                    </a:lnTo>
                    <a:lnTo>
                      <a:pt x="195" y="1100"/>
                    </a:lnTo>
                    <a:lnTo>
                      <a:pt x="234" y="1078"/>
                    </a:lnTo>
                    <a:lnTo>
                      <a:pt x="289" y="1052"/>
                    </a:lnTo>
                    <a:lnTo>
                      <a:pt x="346" y="1027"/>
                    </a:lnTo>
                    <a:lnTo>
                      <a:pt x="259" y="1004"/>
                    </a:lnTo>
                    <a:lnTo>
                      <a:pt x="227" y="992"/>
                    </a:lnTo>
                    <a:lnTo>
                      <a:pt x="198" y="975"/>
                    </a:lnTo>
                    <a:lnTo>
                      <a:pt x="171" y="953"/>
                    </a:lnTo>
                    <a:lnTo>
                      <a:pt x="151" y="928"/>
                    </a:lnTo>
                    <a:lnTo>
                      <a:pt x="134" y="899"/>
                    </a:lnTo>
                    <a:lnTo>
                      <a:pt x="123" y="869"/>
                    </a:lnTo>
                    <a:lnTo>
                      <a:pt x="116" y="837"/>
                    </a:lnTo>
                    <a:lnTo>
                      <a:pt x="116" y="802"/>
                    </a:lnTo>
                    <a:lnTo>
                      <a:pt x="122" y="768"/>
                    </a:lnTo>
                    <a:lnTo>
                      <a:pt x="134" y="735"/>
                    </a:lnTo>
                    <a:lnTo>
                      <a:pt x="151" y="705"/>
                    </a:lnTo>
                    <a:lnTo>
                      <a:pt x="172" y="680"/>
                    </a:lnTo>
                    <a:lnTo>
                      <a:pt x="198" y="659"/>
                    </a:lnTo>
                    <a:lnTo>
                      <a:pt x="227" y="643"/>
                    </a:lnTo>
                    <a:lnTo>
                      <a:pt x="257" y="630"/>
                    </a:lnTo>
                    <a:lnTo>
                      <a:pt x="290" y="624"/>
                    </a:lnTo>
                    <a:lnTo>
                      <a:pt x="324" y="624"/>
                    </a:lnTo>
                    <a:lnTo>
                      <a:pt x="358" y="630"/>
                    </a:lnTo>
                    <a:lnTo>
                      <a:pt x="599" y="694"/>
                    </a:lnTo>
                    <a:lnTo>
                      <a:pt x="634" y="618"/>
                    </a:lnTo>
                    <a:lnTo>
                      <a:pt x="670" y="541"/>
                    </a:lnTo>
                    <a:lnTo>
                      <a:pt x="707" y="464"/>
                    </a:lnTo>
                    <a:lnTo>
                      <a:pt x="748" y="386"/>
                    </a:lnTo>
                    <a:lnTo>
                      <a:pt x="792" y="305"/>
                    </a:lnTo>
                    <a:lnTo>
                      <a:pt x="841" y="222"/>
                    </a:lnTo>
                    <a:lnTo>
                      <a:pt x="870" y="173"/>
                    </a:lnTo>
                    <a:lnTo>
                      <a:pt x="899" y="130"/>
                    </a:lnTo>
                    <a:lnTo>
                      <a:pt x="928" y="94"/>
                    </a:lnTo>
                    <a:lnTo>
                      <a:pt x="957" y="64"/>
                    </a:lnTo>
                    <a:lnTo>
                      <a:pt x="986" y="40"/>
                    </a:lnTo>
                    <a:lnTo>
                      <a:pt x="1017" y="22"/>
                    </a:lnTo>
                    <a:lnTo>
                      <a:pt x="1051" y="9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618CB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pic>
            <p:nvPicPr>
              <p:cNvPr id="58" name="Grafik 57" descr="Zug mit einfarbiger Füllung">
                <a:extLst>
                  <a:ext uri="{FF2B5EF4-FFF2-40B4-BE49-F238E27FC236}">
                    <a16:creationId xmlns:a16="http://schemas.microsoft.com/office/drawing/2014/main" id="{D9D267E3-48CC-FF95-CB7C-03CA12EE01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959730" y="4913748"/>
                <a:ext cx="249746" cy="210122"/>
              </a:xfrm>
              <a:prstGeom prst="rect">
                <a:avLst/>
              </a:prstGeom>
            </p:spPr>
          </p:pic>
          <p:pic>
            <p:nvPicPr>
              <p:cNvPr id="59" name="Grafik 58" descr="Flugzeug mit einfarbiger Füllung">
                <a:extLst>
                  <a:ext uri="{FF2B5EF4-FFF2-40B4-BE49-F238E27FC236}">
                    <a16:creationId xmlns:a16="http://schemas.microsoft.com/office/drawing/2014/main" id="{2E0AED55-C69B-2C89-35FE-30927223C5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5400000">
                <a:off x="3771862" y="5032789"/>
                <a:ext cx="221140" cy="262841"/>
              </a:xfrm>
              <a:prstGeom prst="rect">
                <a:avLst/>
              </a:prstGeom>
            </p:spPr>
          </p:pic>
          <p:pic>
            <p:nvPicPr>
              <p:cNvPr id="60" name="Grafik 59" descr="Fracht mit einfarbiger Füllung">
                <a:extLst>
                  <a:ext uri="{FF2B5EF4-FFF2-40B4-BE49-F238E27FC236}">
                    <a16:creationId xmlns:a16="http://schemas.microsoft.com/office/drawing/2014/main" id="{649B0924-906F-9D76-5D18-80463BEC7B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217316" y="4896374"/>
                <a:ext cx="332217" cy="279509"/>
              </a:xfrm>
              <a:prstGeom prst="rect">
                <a:avLst/>
              </a:prstGeom>
            </p:spPr>
          </p:pic>
          <p:pic>
            <p:nvPicPr>
              <p:cNvPr id="61" name="Grafik 60" descr="Bus mit einfarbiger Füllung">
                <a:extLst>
                  <a:ext uri="{FF2B5EF4-FFF2-40B4-BE49-F238E27FC236}">
                    <a16:creationId xmlns:a16="http://schemas.microsoft.com/office/drawing/2014/main" id="{90B63946-3DB6-769E-C533-4FC979D2A7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3776450" y="4603734"/>
                <a:ext cx="283257" cy="283257"/>
              </a:xfrm>
              <a:prstGeom prst="rect">
                <a:avLst/>
              </a:prstGeom>
            </p:spPr>
          </p:pic>
        </p:grpSp>
        <p:sp>
          <p:nvSpPr>
            <p:cNvPr id="55" name="Freeform 74">
              <a:extLst>
                <a:ext uri="{FF2B5EF4-FFF2-40B4-BE49-F238E27FC236}">
                  <a16:creationId xmlns:a16="http://schemas.microsoft.com/office/drawing/2014/main" id="{53111CF9-F0F3-ECF9-D5A3-C37F9844ADD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439025" y="4486081"/>
              <a:ext cx="77595" cy="82250"/>
            </a:xfrm>
            <a:custGeom>
              <a:avLst/>
              <a:gdLst>
                <a:gd name="T0" fmla="*/ 2147483647 w 4068"/>
                <a:gd name="T1" fmla="*/ 2147483647 h 4763"/>
                <a:gd name="T2" fmla="*/ 2147483647 w 4068"/>
                <a:gd name="T3" fmla="*/ 2147483647 h 4763"/>
                <a:gd name="T4" fmla="*/ 2147483647 w 4068"/>
                <a:gd name="T5" fmla="*/ 2147483647 h 4763"/>
                <a:gd name="T6" fmla="*/ 2147483647 w 4068"/>
                <a:gd name="T7" fmla="*/ 2147483647 h 4763"/>
                <a:gd name="T8" fmla="*/ 2147483647 w 4068"/>
                <a:gd name="T9" fmla="*/ 2147483647 h 4763"/>
                <a:gd name="T10" fmla="*/ 2147483647 w 4068"/>
                <a:gd name="T11" fmla="*/ 2147483647 h 4763"/>
                <a:gd name="T12" fmla="*/ 0 w 4068"/>
                <a:gd name="T13" fmla="*/ 2147483647 h 4763"/>
                <a:gd name="T14" fmla="*/ 2147483647 w 4068"/>
                <a:gd name="T15" fmla="*/ 2147483647 h 4763"/>
                <a:gd name="T16" fmla="*/ 2147483647 w 4068"/>
                <a:gd name="T17" fmla="*/ 2147483647 h 4763"/>
                <a:gd name="T18" fmla="*/ 2147483647 w 4068"/>
                <a:gd name="T19" fmla="*/ 2147483647 h 4763"/>
                <a:gd name="T20" fmla="*/ 2147483647 w 4068"/>
                <a:gd name="T21" fmla="*/ 2147483647 h 4763"/>
                <a:gd name="T22" fmla="*/ 2147483647 w 4068"/>
                <a:gd name="T23" fmla="*/ 2147483647 h 4763"/>
                <a:gd name="T24" fmla="*/ 2147483647 w 4068"/>
                <a:gd name="T25" fmla="*/ 2147483647 h 4763"/>
                <a:gd name="T26" fmla="*/ 2147483647 w 4068"/>
                <a:gd name="T27" fmla="*/ 2147483647 h 4763"/>
                <a:gd name="T28" fmla="*/ 2147483647 w 4068"/>
                <a:gd name="T29" fmla="*/ 2147483647 h 4763"/>
                <a:gd name="T30" fmla="*/ 2147483647 w 4068"/>
                <a:gd name="T31" fmla="*/ 2147483647 h 4763"/>
                <a:gd name="T32" fmla="*/ 2147483647 w 4068"/>
                <a:gd name="T33" fmla="*/ 2147483647 h 4763"/>
                <a:gd name="T34" fmla="*/ 2147483647 w 4068"/>
                <a:gd name="T35" fmla="*/ 2147483647 h 4763"/>
                <a:gd name="T36" fmla="*/ 2147483647 w 4068"/>
                <a:gd name="T37" fmla="*/ 2147483647 h 4763"/>
                <a:gd name="T38" fmla="*/ 2147483647 w 4068"/>
                <a:gd name="T39" fmla="*/ 2147483647 h 4763"/>
                <a:gd name="T40" fmla="*/ 2147483647 w 4068"/>
                <a:gd name="T41" fmla="*/ 2147483647 h 4763"/>
                <a:gd name="T42" fmla="*/ 2147483647 w 4068"/>
                <a:gd name="T43" fmla="*/ 2147483647 h 4763"/>
                <a:gd name="T44" fmla="*/ 2147483647 w 4068"/>
                <a:gd name="T45" fmla="*/ 2147483647 h 4763"/>
                <a:gd name="T46" fmla="*/ 2147483647 w 4068"/>
                <a:gd name="T47" fmla="*/ 2147483647 h 4763"/>
                <a:gd name="T48" fmla="*/ 2147483647 w 4068"/>
                <a:gd name="T49" fmla="*/ 2147483647 h 4763"/>
                <a:gd name="T50" fmla="*/ 2147483647 w 4068"/>
                <a:gd name="T51" fmla="*/ 2147483647 h 4763"/>
                <a:gd name="T52" fmla="*/ 2147483647 w 4068"/>
                <a:gd name="T53" fmla="*/ 2147483647 h 4763"/>
                <a:gd name="T54" fmla="*/ 2147483647 w 4068"/>
                <a:gd name="T55" fmla="*/ 2147483647 h 4763"/>
                <a:gd name="T56" fmla="*/ 2147483647 w 4068"/>
                <a:gd name="T57" fmla="*/ 2147483647 h 4763"/>
                <a:gd name="T58" fmla="*/ 2147483647 w 4068"/>
                <a:gd name="T59" fmla="*/ 2147483647 h 4763"/>
                <a:gd name="T60" fmla="*/ 2147483647 w 4068"/>
                <a:gd name="T61" fmla="*/ 2147483647 h 4763"/>
                <a:gd name="T62" fmla="*/ 2147483647 w 4068"/>
                <a:gd name="T63" fmla="*/ 2147483647 h 4763"/>
                <a:gd name="T64" fmla="*/ 2147483647 w 4068"/>
                <a:gd name="T65" fmla="*/ 2147483647 h 4763"/>
                <a:gd name="T66" fmla="*/ 2147483647 w 4068"/>
                <a:gd name="T67" fmla="*/ 2147483647 h 4763"/>
                <a:gd name="T68" fmla="*/ 2147483647 w 4068"/>
                <a:gd name="T69" fmla="*/ 2147483647 h 4763"/>
                <a:gd name="T70" fmla="*/ 2147483647 w 4068"/>
                <a:gd name="T71" fmla="*/ 2147483647 h 4763"/>
                <a:gd name="T72" fmla="*/ 2147483647 w 4068"/>
                <a:gd name="T73" fmla="*/ 2147483647 h 4763"/>
                <a:gd name="T74" fmla="*/ 2147483647 w 4068"/>
                <a:gd name="T75" fmla="*/ 2147483647 h 4763"/>
                <a:gd name="T76" fmla="*/ 2147483647 w 4068"/>
                <a:gd name="T77" fmla="*/ 2147483647 h 4763"/>
                <a:gd name="T78" fmla="*/ 2147483647 w 4068"/>
                <a:gd name="T79" fmla="*/ 2147483647 h 4763"/>
                <a:gd name="T80" fmla="*/ 2147483647 w 4068"/>
                <a:gd name="T81" fmla="*/ 2147483647 h 4763"/>
                <a:gd name="T82" fmla="*/ 2147483647 w 4068"/>
                <a:gd name="T83" fmla="*/ 2147483647 h 4763"/>
                <a:gd name="T84" fmla="*/ 2147483647 w 4068"/>
                <a:gd name="T85" fmla="*/ 2147483647 h 4763"/>
                <a:gd name="T86" fmla="*/ 2147483647 w 4068"/>
                <a:gd name="T87" fmla="*/ 2147483647 h 4763"/>
                <a:gd name="T88" fmla="*/ 2147483647 w 4068"/>
                <a:gd name="T89" fmla="*/ 2147483647 h 4763"/>
                <a:gd name="T90" fmla="*/ 2147483647 w 4068"/>
                <a:gd name="T91" fmla="*/ 2147483647 h 4763"/>
                <a:gd name="T92" fmla="*/ 2147483647 w 4068"/>
                <a:gd name="T93" fmla="*/ 2147483647 h 4763"/>
                <a:gd name="T94" fmla="*/ 2147483647 w 4068"/>
                <a:gd name="T95" fmla="*/ 2147483647 h 4763"/>
                <a:gd name="T96" fmla="*/ 2147483647 w 4068"/>
                <a:gd name="T97" fmla="*/ 2147483647 h 4763"/>
                <a:gd name="T98" fmla="*/ 2147483647 w 4068"/>
                <a:gd name="T99" fmla="*/ 2147483647 h 4763"/>
                <a:gd name="T100" fmla="*/ 2147483647 w 4068"/>
                <a:gd name="T101" fmla="*/ 2147483647 h 4763"/>
                <a:gd name="T102" fmla="*/ 2147483647 w 4068"/>
                <a:gd name="T103" fmla="*/ 2147483647 h 4763"/>
                <a:gd name="T104" fmla="*/ 2147483647 w 4068"/>
                <a:gd name="T105" fmla="*/ 2147483647 h 4763"/>
                <a:gd name="T106" fmla="*/ 2147483647 w 4068"/>
                <a:gd name="T107" fmla="*/ 2147483647 h 4763"/>
                <a:gd name="T108" fmla="*/ 2147483647 w 4068"/>
                <a:gd name="T109" fmla="*/ 2147483647 h 4763"/>
                <a:gd name="T110" fmla="*/ 2147483647 w 4068"/>
                <a:gd name="T111" fmla="*/ 2147483647 h 4763"/>
                <a:gd name="T112" fmla="*/ 2147483647 w 4068"/>
                <a:gd name="T113" fmla="*/ 2147483647 h 4763"/>
                <a:gd name="T114" fmla="*/ 2147483647 w 4068"/>
                <a:gd name="T115" fmla="*/ 2147483647 h 4763"/>
                <a:gd name="T116" fmla="*/ 2147483647 w 4068"/>
                <a:gd name="T117" fmla="*/ 2147483647 h 4763"/>
                <a:gd name="T118" fmla="*/ 2147483647 w 4068"/>
                <a:gd name="T119" fmla="*/ 2147483647 h 4763"/>
                <a:gd name="T120" fmla="*/ 2147483647 w 4068"/>
                <a:gd name="T121" fmla="*/ 2147483647 h 4763"/>
                <a:gd name="T122" fmla="*/ 2147483647 w 4068"/>
                <a:gd name="T123" fmla="*/ 2147483647 h 4763"/>
                <a:gd name="T124" fmla="*/ 2147483647 w 4068"/>
                <a:gd name="T125" fmla="*/ 2147483647 h 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68"/>
                <a:gd name="T190" fmla="*/ 0 h 4763"/>
                <a:gd name="T191" fmla="*/ 4068 w 4068"/>
                <a:gd name="T192" fmla="*/ 4763 h 4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68" h="4763">
                  <a:moveTo>
                    <a:pt x="3921" y="975"/>
                  </a:moveTo>
                  <a:lnTo>
                    <a:pt x="3921" y="975"/>
                  </a:lnTo>
                  <a:lnTo>
                    <a:pt x="3899" y="955"/>
                  </a:lnTo>
                  <a:lnTo>
                    <a:pt x="3876" y="937"/>
                  </a:lnTo>
                  <a:lnTo>
                    <a:pt x="3853" y="920"/>
                  </a:lnTo>
                  <a:lnTo>
                    <a:pt x="3830" y="906"/>
                  </a:lnTo>
                  <a:lnTo>
                    <a:pt x="3806" y="892"/>
                  </a:lnTo>
                  <a:lnTo>
                    <a:pt x="3781" y="881"/>
                  </a:lnTo>
                  <a:lnTo>
                    <a:pt x="3755" y="871"/>
                  </a:lnTo>
                  <a:lnTo>
                    <a:pt x="3729" y="862"/>
                  </a:lnTo>
                  <a:lnTo>
                    <a:pt x="3703" y="854"/>
                  </a:lnTo>
                  <a:lnTo>
                    <a:pt x="3677" y="848"/>
                  </a:lnTo>
                  <a:lnTo>
                    <a:pt x="3623" y="837"/>
                  </a:lnTo>
                  <a:lnTo>
                    <a:pt x="3570" y="829"/>
                  </a:lnTo>
                  <a:lnTo>
                    <a:pt x="3516" y="823"/>
                  </a:lnTo>
                  <a:lnTo>
                    <a:pt x="1139" y="579"/>
                  </a:lnTo>
                  <a:lnTo>
                    <a:pt x="1599" y="254"/>
                  </a:lnTo>
                  <a:lnTo>
                    <a:pt x="1614" y="242"/>
                  </a:lnTo>
                  <a:lnTo>
                    <a:pt x="1628" y="230"/>
                  </a:lnTo>
                  <a:lnTo>
                    <a:pt x="1640" y="218"/>
                  </a:lnTo>
                  <a:lnTo>
                    <a:pt x="1649" y="204"/>
                  </a:lnTo>
                  <a:lnTo>
                    <a:pt x="1658" y="192"/>
                  </a:lnTo>
                  <a:lnTo>
                    <a:pt x="1663" y="179"/>
                  </a:lnTo>
                  <a:lnTo>
                    <a:pt x="1668" y="166"/>
                  </a:lnTo>
                  <a:lnTo>
                    <a:pt x="1671" y="153"/>
                  </a:lnTo>
                  <a:lnTo>
                    <a:pt x="1672" y="141"/>
                  </a:lnTo>
                  <a:lnTo>
                    <a:pt x="1671" y="129"/>
                  </a:lnTo>
                  <a:lnTo>
                    <a:pt x="1669" y="117"/>
                  </a:lnTo>
                  <a:lnTo>
                    <a:pt x="1666" y="104"/>
                  </a:lnTo>
                  <a:lnTo>
                    <a:pt x="1662" y="94"/>
                  </a:lnTo>
                  <a:lnTo>
                    <a:pt x="1657" y="81"/>
                  </a:lnTo>
                  <a:lnTo>
                    <a:pt x="1649" y="71"/>
                  </a:lnTo>
                  <a:lnTo>
                    <a:pt x="1642" y="61"/>
                  </a:lnTo>
                  <a:lnTo>
                    <a:pt x="1634" y="52"/>
                  </a:lnTo>
                  <a:lnTo>
                    <a:pt x="1623" y="43"/>
                  </a:lnTo>
                  <a:lnTo>
                    <a:pt x="1612" y="34"/>
                  </a:lnTo>
                  <a:lnTo>
                    <a:pt x="1602" y="26"/>
                  </a:lnTo>
                  <a:lnTo>
                    <a:pt x="1591" y="20"/>
                  </a:lnTo>
                  <a:lnTo>
                    <a:pt x="1579" y="14"/>
                  </a:lnTo>
                  <a:lnTo>
                    <a:pt x="1565" y="9"/>
                  </a:lnTo>
                  <a:lnTo>
                    <a:pt x="1553" y="5"/>
                  </a:lnTo>
                  <a:lnTo>
                    <a:pt x="1539" y="3"/>
                  </a:lnTo>
                  <a:lnTo>
                    <a:pt x="1525" y="0"/>
                  </a:lnTo>
                  <a:lnTo>
                    <a:pt x="1511" y="0"/>
                  </a:lnTo>
                  <a:lnTo>
                    <a:pt x="1498" y="0"/>
                  </a:lnTo>
                  <a:lnTo>
                    <a:pt x="1484" y="2"/>
                  </a:lnTo>
                  <a:lnTo>
                    <a:pt x="1470" y="5"/>
                  </a:lnTo>
                  <a:lnTo>
                    <a:pt x="1456" y="9"/>
                  </a:lnTo>
                  <a:lnTo>
                    <a:pt x="1442" y="14"/>
                  </a:lnTo>
                  <a:lnTo>
                    <a:pt x="307" y="550"/>
                  </a:lnTo>
                  <a:lnTo>
                    <a:pt x="285" y="558"/>
                  </a:lnTo>
                  <a:lnTo>
                    <a:pt x="265" y="567"/>
                  </a:lnTo>
                  <a:lnTo>
                    <a:pt x="245" y="576"/>
                  </a:lnTo>
                  <a:lnTo>
                    <a:pt x="227" y="586"/>
                  </a:lnTo>
                  <a:lnTo>
                    <a:pt x="208" y="596"/>
                  </a:lnTo>
                  <a:lnTo>
                    <a:pt x="190" y="609"/>
                  </a:lnTo>
                  <a:lnTo>
                    <a:pt x="175" y="619"/>
                  </a:lnTo>
                  <a:lnTo>
                    <a:pt x="158" y="632"/>
                  </a:lnTo>
                  <a:lnTo>
                    <a:pt x="129" y="659"/>
                  </a:lnTo>
                  <a:lnTo>
                    <a:pt x="103" y="687"/>
                  </a:lnTo>
                  <a:lnTo>
                    <a:pt x="80" y="717"/>
                  </a:lnTo>
                  <a:lnTo>
                    <a:pt x="58" y="750"/>
                  </a:lnTo>
                  <a:lnTo>
                    <a:pt x="41" y="783"/>
                  </a:lnTo>
                  <a:lnTo>
                    <a:pt x="28" y="817"/>
                  </a:lnTo>
                  <a:lnTo>
                    <a:pt x="15" y="854"/>
                  </a:lnTo>
                  <a:lnTo>
                    <a:pt x="8" y="891"/>
                  </a:lnTo>
                  <a:lnTo>
                    <a:pt x="3" y="927"/>
                  </a:lnTo>
                  <a:lnTo>
                    <a:pt x="0" y="966"/>
                  </a:lnTo>
                  <a:lnTo>
                    <a:pt x="2" y="1004"/>
                  </a:lnTo>
                  <a:lnTo>
                    <a:pt x="6" y="1042"/>
                  </a:lnTo>
                  <a:lnTo>
                    <a:pt x="12" y="1079"/>
                  </a:lnTo>
                  <a:lnTo>
                    <a:pt x="23" y="1118"/>
                  </a:lnTo>
                  <a:lnTo>
                    <a:pt x="37" y="1154"/>
                  </a:lnTo>
                  <a:lnTo>
                    <a:pt x="52" y="1191"/>
                  </a:lnTo>
                  <a:lnTo>
                    <a:pt x="72" y="1226"/>
                  </a:lnTo>
                  <a:lnTo>
                    <a:pt x="95" y="1260"/>
                  </a:lnTo>
                  <a:lnTo>
                    <a:pt x="121" y="1294"/>
                  </a:lnTo>
                  <a:lnTo>
                    <a:pt x="149" y="1325"/>
                  </a:lnTo>
                  <a:lnTo>
                    <a:pt x="181" y="1355"/>
                  </a:lnTo>
                  <a:lnTo>
                    <a:pt x="216" y="1383"/>
                  </a:lnTo>
                  <a:lnTo>
                    <a:pt x="254" y="1407"/>
                  </a:lnTo>
                  <a:lnTo>
                    <a:pt x="274" y="1420"/>
                  </a:lnTo>
                  <a:lnTo>
                    <a:pt x="294" y="1430"/>
                  </a:lnTo>
                  <a:lnTo>
                    <a:pt x="317" y="1441"/>
                  </a:lnTo>
                  <a:lnTo>
                    <a:pt x="339" y="1452"/>
                  </a:lnTo>
                  <a:lnTo>
                    <a:pt x="362" y="1461"/>
                  </a:lnTo>
                  <a:lnTo>
                    <a:pt x="386" y="1469"/>
                  </a:lnTo>
                  <a:lnTo>
                    <a:pt x="411" y="1478"/>
                  </a:lnTo>
                  <a:lnTo>
                    <a:pt x="437" y="1484"/>
                  </a:lnTo>
                  <a:lnTo>
                    <a:pt x="463" y="1490"/>
                  </a:lnTo>
                  <a:lnTo>
                    <a:pt x="490" y="1496"/>
                  </a:lnTo>
                  <a:lnTo>
                    <a:pt x="2275" y="1823"/>
                  </a:lnTo>
                  <a:lnTo>
                    <a:pt x="518" y="3442"/>
                  </a:lnTo>
                  <a:lnTo>
                    <a:pt x="490" y="3469"/>
                  </a:lnTo>
                  <a:lnTo>
                    <a:pt x="463" y="3500"/>
                  </a:lnTo>
                  <a:lnTo>
                    <a:pt x="438" y="3530"/>
                  </a:lnTo>
                  <a:lnTo>
                    <a:pt x="415" y="3561"/>
                  </a:lnTo>
                  <a:lnTo>
                    <a:pt x="394" y="3593"/>
                  </a:lnTo>
                  <a:lnTo>
                    <a:pt x="374" y="3627"/>
                  </a:lnTo>
                  <a:lnTo>
                    <a:pt x="356" y="3661"/>
                  </a:lnTo>
                  <a:lnTo>
                    <a:pt x="339" y="3695"/>
                  </a:lnTo>
                  <a:lnTo>
                    <a:pt x="325" y="3730"/>
                  </a:lnTo>
                  <a:lnTo>
                    <a:pt x="311" y="3767"/>
                  </a:lnTo>
                  <a:lnTo>
                    <a:pt x="300" y="3802"/>
                  </a:lnTo>
                  <a:lnTo>
                    <a:pt x="291" y="3839"/>
                  </a:lnTo>
                  <a:lnTo>
                    <a:pt x="284" y="3875"/>
                  </a:lnTo>
                  <a:lnTo>
                    <a:pt x="277" y="3912"/>
                  </a:lnTo>
                  <a:lnTo>
                    <a:pt x="274" y="3949"/>
                  </a:lnTo>
                  <a:lnTo>
                    <a:pt x="271" y="3986"/>
                  </a:lnTo>
                  <a:lnTo>
                    <a:pt x="271" y="4024"/>
                  </a:lnTo>
                  <a:lnTo>
                    <a:pt x="273" y="4061"/>
                  </a:lnTo>
                  <a:lnTo>
                    <a:pt x="276" y="4098"/>
                  </a:lnTo>
                  <a:lnTo>
                    <a:pt x="282" y="4136"/>
                  </a:lnTo>
                  <a:lnTo>
                    <a:pt x="288" y="4173"/>
                  </a:lnTo>
                  <a:lnTo>
                    <a:pt x="297" y="4208"/>
                  </a:lnTo>
                  <a:lnTo>
                    <a:pt x="308" y="4245"/>
                  </a:lnTo>
                  <a:lnTo>
                    <a:pt x="322" y="4280"/>
                  </a:lnTo>
                  <a:lnTo>
                    <a:pt x="336" y="4315"/>
                  </a:lnTo>
                  <a:lnTo>
                    <a:pt x="353" y="4351"/>
                  </a:lnTo>
                  <a:lnTo>
                    <a:pt x="371" y="4384"/>
                  </a:lnTo>
                  <a:lnTo>
                    <a:pt x="391" y="4418"/>
                  </a:lnTo>
                  <a:lnTo>
                    <a:pt x="414" y="4450"/>
                  </a:lnTo>
                  <a:lnTo>
                    <a:pt x="438" y="4482"/>
                  </a:lnTo>
                  <a:lnTo>
                    <a:pt x="464" y="4513"/>
                  </a:lnTo>
                  <a:lnTo>
                    <a:pt x="494" y="4544"/>
                  </a:lnTo>
                  <a:lnTo>
                    <a:pt x="523" y="4570"/>
                  </a:lnTo>
                  <a:lnTo>
                    <a:pt x="552" y="4596"/>
                  </a:lnTo>
                  <a:lnTo>
                    <a:pt x="582" y="4619"/>
                  </a:lnTo>
                  <a:lnTo>
                    <a:pt x="613" y="4640"/>
                  </a:lnTo>
                  <a:lnTo>
                    <a:pt x="647" y="4660"/>
                  </a:lnTo>
                  <a:lnTo>
                    <a:pt x="679" y="4679"/>
                  </a:lnTo>
                  <a:lnTo>
                    <a:pt x="714" y="4696"/>
                  </a:lnTo>
                  <a:lnTo>
                    <a:pt x="748" y="4709"/>
                  </a:lnTo>
                  <a:lnTo>
                    <a:pt x="783" y="4723"/>
                  </a:lnTo>
                  <a:lnTo>
                    <a:pt x="820" y="4734"/>
                  </a:lnTo>
                  <a:lnTo>
                    <a:pt x="855" y="4743"/>
                  </a:lnTo>
                  <a:lnTo>
                    <a:pt x="892" y="4751"/>
                  </a:lnTo>
                  <a:lnTo>
                    <a:pt x="929" y="4757"/>
                  </a:lnTo>
                  <a:lnTo>
                    <a:pt x="966" y="4760"/>
                  </a:lnTo>
                  <a:lnTo>
                    <a:pt x="1004" y="4763"/>
                  </a:lnTo>
                  <a:lnTo>
                    <a:pt x="1041" y="4763"/>
                  </a:lnTo>
                  <a:lnTo>
                    <a:pt x="1078" y="4761"/>
                  </a:lnTo>
                  <a:lnTo>
                    <a:pt x="1116" y="4758"/>
                  </a:lnTo>
                  <a:lnTo>
                    <a:pt x="1153" y="4754"/>
                  </a:lnTo>
                  <a:lnTo>
                    <a:pt x="1189" y="4748"/>
                  </a:lnTo>
                  <a:lnTo>
                    <a:pt x="1226" y="4740"/>
                  </a:lnTo>
                  <a:lnTo>
                    <a:pt x="1261" y="4729"/>
                  </a:lnTo>
                  <a:lnTo>
                    <a:pt x="1297" y="4719"/>
                  </a:lnTo>
                  <a:lnTo>
                    <a:pt x="1332" y="4705"/>
                  </a:lnTo>
                  <a:lnTo>
                    <a:pt x="1367" y="4689"/>
                  </a:lnTo>
                  <a:lnTo>
                    <a:pt x="1401" y="4673"/>
                  </a:lnTo>
                  <a:lnTo>
                    <a:pt x="1435" y="4654"/>
                  </a:lnTo>
                  <a:lnTo>
                    <a:pt x="1467" y="4634"/>
                  </a:lnTo>
                  <a:lnTo>
                    <a:pt x="1499" y="4613"/>
                  </a:lnTo>
                  <a:lnTo>
                    <a:pt x="1528" y="4588"/>
                  </a:lnTo>
                  <a:lnTo>
                    <a:pt x="1559" y="4564"/>
                  </a:lnTo>
                  <a:lnTo>
                    <a:pt x="1586" y="4536"/>
                  </a:lnTo>
                  <a:lnTo>
                    <a:pt x="3619" y="2068"/>
                  </a:lnTo>
                  <a:lnTo>
                    <a:pt x="3625" y="2070"/>
                  </a:lnTo>
                  <a:lnTo>
                    <a:pt x="3627" y="2060"/>
                  </a:lnTo>
                  <a:lnTo>
                    <a:pt x="3933" y="1688"/>
                  </a:lnTo>
                  <a:lnTo>
                    <a:pt x="3948" y="1668"/>
                  </a:lnTo>
                  <a:lnTo>
                    <a:pt x="3964" y="1648"/>
                  </a:lnTo>
                  <a:lnTo>
                    <a:pt x="3978" y="1627"/>
                  </a:lnTo>
                  <a:lnTo>
                    <a:pt x="3990" y="1605"/>
                  </a:lnTo>
                  <a:lnTo>
                    <a:pt x="4002" y="1584"/>
                  </a:lnTo>
                  <a:lnTo>
                    <a:pt x="4013" y="1562"/>
                  </a:lnTo>
                  <a:lnTo>
                    <a:pt x="4024" y="1539"/>
                  </a:lnTo>
                  <a:lnTo>
                    <a:pt x="4033" y="1518"/>
                  </a:lnTo>
                  <a:lnTo>
                    <a:pt x="4040" y="1495"/>
                  </a:lnTo>
                  <a:lnTo>
                    <a:pt x="4048" y="1472"/>
                  </a:lnTo>
                  <a:lnTo>
                    <a:pt x="4054" y="1447"/>
                  </a:lnTo>
                  <a:lnTo>
                    <a:pt x="4059" y="1424"/>
                  </a:lnTo>
                  <a:lnTo>
                    <a:pt x="4062" y="1401"/>
                  </a:lnTo>
                  <a:lnTo>
                    <a:pt x="4065" y="1377"/>
                  </a:lnTo>
                  <a:lnTo>
                    <a:pt x="4068" y="1354"/>
                  </a:lnTo>
                  <a:lnTo>
                    <a:pt x="4068" y="1329"/>
                  </a:lnTo>
                  <a:lnTo>
                    <a:pt x="4068" y="1306"/>
                  </a:lnTo>
                  <a:lnTo>
                    <a:pt x="4066" y="1282"/>
                  </a:lnTo>
                  <a:lnTo>
                    <a:pt x="4063" y="1259"/>
                  </a:lnTo>
                  <a:lnTo>
                    <a:pt x="4060" y="1236"/>
                  </a:lnTo>
                  <a:lnTo>
                    <a:pt x="4054" y="1213"/>
                  </a:lnTo>
                  <a:lnTo>
                    <a:pt x="4048" y="1188"/>
                  </a:lnTo>
                  <a:lnTo>
                    <a:pt x="4042" y="1167"/>
                  </a:lnTo>
                  <a:lnTo>
                    <a:pt x="4033" y="1144"/>
                  </a:lnTo>
                  <a:lnTo>
                    <a:pt x="4024" y="1121"/>
                  </a:lnTo>
                  <a:lnTo>
                    <a:pt x="4013" y="1099"/>
                  </a:lnTo>
                  <a:lnTo>
                    <a:pt x="4001" y="1078"/>
                  </a:lnTo>
                  <a:lnTo>
                    <a:pt x="3987" y="1056"/>
                  </a:lnTo>
                  <a:lnTo>
                    <a:pt x="3973" y="1035"/>
                  </a:lnTo>
                  <a:lnTo>
                    <a:pt x="3956" y="1015"/>
                  </a:lnTo>
                  <a:lnTo>
                    <a:pt x="3939" y="995"/>
                  </a:lnTo>
                  <a:lnTo>
                    <a:pt x="3921" y="975"/>
                  </a:lnTo>
                  <a:close/>
                  <a:moveTo>
                    <a:pt x="526" y="1303"/>
                  </a:moveTo>
                  <a:lnTo>
                    <a:pt x="526" y="1303"/>
                  </a:lnTo>
                  <a:lnTo>
                    <a:pt x="478" y="1292"/>
                  </a:lnTo>
                  <a:lnTo>
                    <a:pt x="434" y="1280"/>
                  </a:lnTo>
                  <a:lnTo>
                    <a:pt x="394" y="1265"/>
                  </a:lnTo>
                  <a:lnTo>
                    <a:pt x="357" y="1248"/>
                  </a:lnTo>
                  <a:lnTo>
                    <a:pt x="325" y="1229"/>
                  </a:lnTo>
                  <a:lnTo>
                    <a:pt x="296" y="1210"/>
                  </a:lnTo>
                  <a:lnTo>
                    <a:pt x="271" y="1187"/>
                  </a:lnTo>
                  <a:lnTo>
                    <a:pt x="250" y="1164"/>
                  </a:lnTo>
                  <a:lnTo>
                    <a:pt x="231" y="1141"/>
                  </a:lnTo>
                  <a:lnTo>
                    <a:pt x="218" y="1116"/>
                  </a:lnTo>
                  <a:lnTo>
                    <a:pt x="207" y="1090"/>
                  </a:lnTo>
                  <a:lnTo>
                    <a:pt x="198" y="1064"/>
                  </a:lnTo>
                  <a:lnTo>
                    <a:pt x="193" y="1038"/>
                  </a:lnTo>
                  <a:lnTo>
                    <a:pt x="192" y="1010"/>
                  </a:lnTo>
                  <a:lnTo>
                    <a:pt x="193" y="984"/>
                  </a:lnTo>
                  <a:lnTo>
                    <a:pt x="196" y="958"/>
                  </a:lnTo>
                  <a:lnTo>
                    <a:pt x="204" y="932"/>
                  </a:lnTo>
                  <a:lnTo>
                    <a:pt x="213" y="908"/>
                  </a:lnTo>
                  <a:lnTo>
                    <a:pt x="225" y="883"/>
                  </a:lnTo>
                  <a:lnTo>
                    <a:pt x="241" y="858"/>
                  </a:lnTo>
                  <a:lnTo>
                    <a:pt x="258" y="837"/>
                  </a:lnTo>
                  <a:lnTo>
                    <a:pt x="276" y="816"/>
                  </a:lnTo>
                  <a:lnTo>
                    <a:pt x="299" y="796"/>
                  </a:lnTo>
                  <a:lnTo>
                    <a:pt x="322" y="779"/>
                  </a:lnTo>
                  <a:lnTo>
                    <a:pt x="348" y="762"/>
                  </a:lnTo>
                  <a:lnTo>
                    <a:pt x="376" y="748"/>
                  </a:lnTo>
                  <a:lnTo>
                    <a:pt x="406" y="737"/>
                  </a:lnTo>
                  <a:lnTo>
                    <a:pt x="438" y="728"/>
                  </a:lnTo>
                  <a:lnTo>
                    <a:pt x="472" y="721"/>
                  </a:lnTo>
                  <a:lnTo>
                    <a:pt x="507" y="717"/>
                  </a:lnTo>
                  <a:lnTo>
                    <a:pt x="544" y="717"/>
                  </a:lnTo>
                  <a:lnTo>
                    <a:pt x="582" y="719"/>
                  </a:lnTo>
                  <a:lnTo>
                    <a:pt x="1024" y="765"/>
                  </a:lnTo>
                  <a:lnTo>
                    <a:pt x="1004" y="782"/>
                  </a:lnTo>
                  <a:lnTo>
                    <a:pt x="986" y="799"/>
                  </a:lnTo>
                  <a:lnTo>
                    <a:pt x="967" y="817"/>
                  </a:lnTo>
                  <a:lnTo>
                    <a:pt x="950" y="835"/>
                  </a:lnTo>
                  <a:lnTo>
                    <a:pt x="935" y="855"/>
                  </a:lnTo>
                  <a:lnTo>
                    <a:pt x="920" y="875"/>
                  </a:lnTo>
                  <a:lnTo>
                    <a:pt x="906" y="897"/>
                  </a:lnTo>
                  <a:lnTo>
                    <a:pt x="894" y="918"/>
                  </a:lnTo>
                  <a:lnTo>
                    <a:pt x="883" y="941"/>
                  </a:lnTo>
                  <a:lnTo>
                    <a:pt x="874" y="964"/>
                  </a:lnTo>
                  <a:lnTo>
                    <a:pt x="864" y="987"/>
                  </a:lnTo>
                  <a:lnTo>
                    <a:pt x="858" y="1012"/>
                  </a:lnTo>
                  <a:lnTo>
                    <a:pt x="852" y="1036"/>
                  </a:lnTo>
                  <a:lnTo>
                    <a:pt x="849" y="1062"/>
                  </a:lnTo>
                  <a:lnTo>
                    <a:pt x="846" y="1088"/>
                  </a:lnTo>
                  <a:lnTo>
                    <a:pt x="846" y="1114"/>
                  </a:lnTo>
                  <a:lnTo>
                    <a:pt x="848" y="1151"/>
                  </a:lnTo>
                  <a:lnTo>
                    <a:pt x="852" y="1187"/>
                  </a:lnTo>
                  <a:lnTo>
                    <a:pt x="861" y="1222"/>
                  </a:lnTo>
                  <a:lnTo>
                    <a:pt x="872" y="1256"/>
                  </a:lnTo>
                  <a:lnTo>
                    <a:pt x="887" y="1289"/>
                  </a:lnTo>
                  <a:lnTo>
                    <a:pt x="904" y="1320"/>
                  </a:lnTo>
                  <a:lnTo>
                    <a:pt x="924" y="1351"/>
                  </a:lnTo>
                  <a:lnTo>
                    <a:pt x="946" y="1380"/>
                  </a:lnTo>
                  <a:lnTo>
                    <a:pt x="526" y="1303"/>
                  </a:lnTo>
                  <a:close/>
                  <a:moveTo>
                    <a:pt x="1199" y="1426"/>
                  </a:moveTo>
                  <a:lnTo>
                    <a:pt x="1200" y="1423"/>
                  </a:lnTo>
                  <a:lnTo>
                    <a:pt x="1174" y="1410"/>
                  </a:lnTo>
                  <a:lnTo>
                    <a:pt x="1150" y="1397"/>
                  </a:lnTo>
                  <a:lnTo>
                    <a:pt x="1127" y="1381"/>
                  </a:lnTo>
                  <a:lnTo>
                    <a:pt x="1105" y="1366"/>
                  </a:lnTo>
                  <a:lnTo>
                    <a:pt x="1085" y="1347"/>
                  </a:lnTo>
                  <a:lnTo>
                    <a:pt x="1065" y="1331"/>
                  </a:lnTo>
                  <a:lnTo>
                    <a:pt x="1048" y="1311"/>
                  </a:lnTo>
                  <a:lnTo>
                    <a:pt x="1032" y="1291"/>
                  </a:lnTo>
                  <a:lnTo>
                    <a:pt x="1018" y="1271"/>
                  </a:lnTo>
                  <a:lnTo>
                    <a:pt x="1006" y="1249"/>
                  </a:lnTo>
                  <a:lnTo>
                    <a:pt x="993" y="1228"/>
                  </a:lnTo>
                  <a:lnTo>
                    <a:pt x="984" y="1206"/>
                  </a:lnTo>
                  <a:lnTo>
                    <a:pt x="978" y="1183"/>
                  </a:lnTo>
                  <a:lnTo>
                    <a:pt x="972" y="1160"/>
                  </a:lnTo>
                  <a:lnTo>
                    <a:pt x="969" y="1137"/>
                  </a:lnTo>
                  <a:lnTo>
                    <a:pt x="969" y="1114"/>
                  </a:lnTo>
                  <a:lnTo>
                    <a:pt x="969" y="1087"/>
                  </a:lnTo>
                  <a:lnTo>
                    <a:pt x="973" y="1061"/>
                  </a:lnTo>
                  <a:lnTo>
                    <a:pt x="979" y="1036"/>
                  </a:lnTo>
                  <a:lnTo>
                    <a:pt x="987" y="1010"/>
                  </a:lnTo>
                  <a:lnTo>
                    <a:pt x="998" y="986"/>
                  </a:lnTo>
                  <a:lnTo>
                    <a:pt x="1010" y="963"/>
                  </a:lnTo>
                  <a:lnTo>
                    <a:pt x="1025" y="940"/>
                  </a:lnTo>
                  <a:lnTo>
                    <a:pt x="1042" y="918"/>
                  </a:lnTo>
                  <a:lnTo>
                    <a:pt x="1061" y="897"/>
                  </a:lnTo>
                  <a:lnTo>
                    <a:pt x="1081" y="877"/>
                  </a:lnTo>
                  <a:lnTo>
                    <a:pt x="1104" y="858"/>
                  </a:lnTo>
                  <a:lnTo>
                    <a:pt x="1128" y="842"/>
                  </a:lnTo>
                  <a:lnTo>
                    <a:pt x="1153" y="826"/>
                  </a:lnTo>
                  <a:lnTo>
                    <a:pt x="1180" y="811"/>
                  </a:lnTo>
                  <a:lnTo>
                    <a:pt x="1209" y="799"/>
                  </a:lnTo>
                  <a:lnTo>
                    <a:pt x="1240" y="788"/>
                  </a:lnTo>
                  <a:lnTo>
                    <a:pt x="2158" y="885"/>
                  </a:lnTo>
                  <a:lnTo>
                    <a:pt x="2135" y="903"/>
                  </a:lnTo>
                  <a:lnTo>
                    <a:pt x="2115" y="921"/>
                  </a:lnTo>
                  <a:lnTo>
                    <a:pt x="2095" y="943"/>
                  </a:lnTo>
                  <a:lnTo>
                    <a:pt x="2075" y="963"/>
                  </a:lnTo>
                  <a:lnTo>
                    <a:pt x="2059" y="986"/>
                  </a:lnTo>
                  <a:lnTo>
                    <a:pt x="2042" y="1009"/>
                  </a:lnTo>
                  <a:lnTo>
                    <a:pt x="2028" y="1032"/>
                  </a:lnTo>
                  <a:lnTo>
                    <a:pt x="2014" y="1056"/>
                  </a:lnTo>
                  <a:lnTo>
                    <a:pt x="2002" y="1081"/>
                  </a:lnTo>
                  <a:lnTo>
                    <a:pt x="1991" y="1107"/>
                  </a:lnTo>
                  <a:lnTo>
                    <a:pt x="1982" y="1133"/>
                  </a:lnTo>
                  <a:lnTo>
                    <a:pt x="1974" y="1160"/>
                  </a:lnTo>
                  <a:lnTo>
                    <a:pt x="1968" y="1188"/>
                  </a:lnTo>
                  <a:lnTo>
                    <a:pt x="1963" y="1216"/>
                  </a:lnTo>
                  <a:lnTo>
                    <a:pt x="1960" y="1245"/>
                  </a:lnTo>
                  <a:lnTo>
                    <a:pt x="1959" y="1274"/>
                  </a:lnTo>
                  <a:lnTo>
                    <a:pt x="1960" y="1295"/>
                  </a:lnTo>
                  <a:lnTo>
                    <a:pt x="1962" y="1317"/>
                  </a:lnTo>
                  <a:lnTo>
                    <a:pt x="1965" y="1340"/>
                  </a:lnTo>
                  <a:lnTo>
                    <a:pt x="1968" y="1361"/>
                  </a:lnTo>
                  <a:lnTo>
                    <a:pt x="1974" y="1381"/>
                  </a:lnTo>
                  <a:lnTo>
                    <a:pt x="1979" y="1403"/>
                  </a:lnTo>
                  <a:lnTo>
                    <a:pt x="1986" y="1423"/>
                  </a:lnTo>
                  <a:lnTo>
                    <a:pt x="1994" y="1443"/>
                  </a:lnTo>
                  <a:lnTo>
                    <a:pt x="2003" y="1462"/>
                  </a:lnTo>
                  <a:lnTo>
                    <a:pt x="2013" y="1482"/>
                  </a:lnTo>
                  <a:lnTo>
                    <a:pt x="2023" y="1501"/>
                  </a:lnTo>
                  <a:lnTo>
                    <a:pt x="2034" y="1519"/>
                  </a:lnTo>
                  <a:lnTo>
                    <a:pt x="2060" y="1554"/>
                  </a:lnTo>
                  <a:lnTo>
                    <a:pt x="2088" y="1588"/>
                  </a:lnTo>
                  <a:lnTo>
                    <a:pt x="1199" y="1426"/>
                  </a:lnTo>
                  <a:close/>
                  <a:moveTo>
                    <a:pt x="2236" y="1562"/>
                  </a:moveTo>
                  <a:lnTo>
                    <a:pt x="2236" y="1562"/>
                  </a:lnTo>
                  <a:lnTo>
                    <a:pt x="2219" y="1547"/>
                  </a:lnTo>
                  <a:lnTo>
                    <a:pt x="2203" y="1531"/>
                  </a:lnTo>
                  <a:lnTo>
                    <a:pt x="2187" y="1516"/>
                  </a:lnTo>
                  <a:lnTo>
                    <a:pt x="2172" y="1499"/>
                  </a:lnTo>
                  <a:lnTo>
                    <a:pt x="2158" y="1482"/>
                  </a:lnTo>
                  <a:lnTo>
                    <a:pt x="2146" y="1466"/>
                  </a:lnTo>
                  <a:lnTo>
                    <a:pt x="2134" y="1447"/>
                  </a:lnTo>
                  <a:lnTo>
                    <a:pt x="2124" y="1429"/>
                  </a:lnTo>
                  <a:lnTo>
                    <a:pt x="2114" y="1410"/>
                  </a:lnTo>
                  <a:lnTo>
                    <a:pt x="2106" y="1392"/>
                  </a:lnTo>
                  <a:lnTo>
                    <a:pt x="2098" y="1372"/>
                  </a:lnTo>
                  <a:lnTo>
                    <a:pt x="2092" y="1354"/>
                  </a:lnTo>
                  <a:lnTo>
                    <a:pt x="2088" y="1334"/>
                  </a:lnTo>
                  <a:lnTo>
                    <a:pt x="2085" y="1314"/>
                  </a:lnTo>
                  <a:lnTo>
                    <a:pt x="2083" y="1294"/>
                  </a:lnTo>
                  <a:lnTo>
                    <a:pt x="2082" y="1274"/>
                  </a:lnTo>
                  <a:lnTo>
                    <a:pt x="2083" y="1245"/>
                  </a:lnTo>
                  <a:lnTo>
                    <a:pt x="2088" y="1216"/>
                  </a:lnTo>
                  <a:lnTo>
                    <a:pt x="2094" y="1187"/>
                  </a:lnTo>
                  <a:lnTo>
                    <a:pt x="2101" y="1159"/>
                  </a:lnTo>
                  <a:lnTo>
                    <a:pt x="2114" y="1133"/>
                  </a:lnTo>
                  <a:lnTo>
                    <a:pt x="2126" y="1107"/>
                  </a:lnTo>
                  <a:lnTo>
                    <a:pt x="2141" y="1081"/>
                  </a:lnTo>
                  <a:lnTo>
                    <a:pt x="2158" y="1056"/>
                  </a:lnTo>
                  <a:lnTo>
                    <a:pt x="2178" y="1033"/>
                  </a:lnTo>
                  <a:lnTo>
                    <a:pt x="2200" y="1010"/>
                  </a:lnTo>
                  <a:lnTo>
                    <a:pt x="2223" y="990"/>
                  </a:lnTo>
                  <a:lnTo>
                    <a:pt x="2247" y="970"/>
                  </a:lnTo>
                  <a:lnTo>
                    <a:pt x="2273" y="952"/>
                  </a:lnTo>
                  <a:lnTo>
                    <a:pt x="2302" y="935"/>
                  </a:lnTo>
                  <a:lnTo>
                    <a:pt x="2331" y="920"/>
                  </a:lnTo>
                  <a:lnTo>
                    <a:pt x="2364" y="906"/>
                  </a:lnTo>
                  <a:lnTo>
                    <a:pt x="3194" y="993"/>
                  </a:lnTo>
                  <a:lnTo>
                    <a:pt x="2236" y="1562"/>
                  </a:lnTo>
                  <a:close/>
                  <a:moveTo>
                    <a:pt x="1432" y="4400"/>
                  </a:moveTo>
                  <a:lnTo>
                    <a:pt x="1432" y="4400"/>
                  </a:lnTo>
                  <a:lnTo>
                    <a:pt x="1412" y="4418"/>
                  </a:lnTo>
                  <a:lnTo>
                    <a:pt x="1392" y="4435"/>
                  </a:lnTo>
                  <a:lnTo>
                    <a:pt x="1372" y="4452"/>
                  </a:lnTo>
                  <a:lnTo>
                    <a:pt x="1350" y="4467"/>
                  </a:lnTo>
                  <a:lnTo>
                    <a:pt x="1327" y="4481"/>
                  </a:lnTo>
                  <a:lnTo>
                    <a:pt x="1306" y="4495"/>
                  </a:lnTo>
                  <a:lnTo>
                    <a:pt x="1283" y="4507"/>
                  </a:lnTo>
                  <a:lnTo>
                    <a:pt x="1260" y="4518"/>
                  </a:lnTo>
                  <a:lnTo>
                    <a:pt x="1235" y="4527"/>
                  </a:lnTo>
                  <a:lnTo>
                    <a:pt x="1212" y="4535"/>
                  </a:lnTo>
                  <a:lnTo>
                    <a:pt x="1188" y="4542"/>
                  </a:lnTo>
                  <a:lnTo>
                    <a:pt x="1163" y="4548"/>
                  </a:lnTo>
                  <a:lnTo>
                    <a:pt x="1139" y="4555"/>
                  </a:lnTo>
                  <a:lnTo>
                    <a:pt x="1114" y="4558"/>
                  </a:lnTo>
                  <a:lnTo>
                    <a:pt x="1088" y="4561"/>
                  </a:lnTo>
                  <a:lnTo>
                    <a:pt x="1064" y="4562"/>
                  </a:lnTo>
                  <a:lnTo>
                    <a:pt x="1039" y="4564"/>
                  </a:lnTo>
                  <a:lnTo>
                    <a:pt x="1013" y="4564"/>
                  </a:lnTo>
                  <a:lnTo>
                    <a:pt x="989" y="4562"/>
                  </a:lnTo>
                  <a:lnTo>
                    <a:pt x="963" y="4559"/>
                  </a:lnTo>
                  <a:lnTo>
                    <a:pt x="938" y="4555"/>
                  </a:lnTo>
                  <a:lnTo>
                    <a:pt x="914" y="4550"/>
                  </a:lnTo>
                  <a:lnTo>
                    <a:pt x="889" y="4544"/>
                  </a:lnTo>
                  <a:lnTo>
                    <a:pt x="864" y="4538"/>
                  </a:lnTo>
                  <a:lnTo>
                    <a:pt x="841" y="4528"/>
                  </a:lnTo>
                  <a:lnTo>
                    <a:pt x="817" y="4519"/>
                  </a:lnTo>
                  <a:lnTo>
                    <a:pt x="794" y="4509"/>
                  </a:lnTo>
                  <a:lnTo>
                    <a:pt x="771" y="4498"/>
                  </a:lnTo>
                  <a:lnTo>
                    <a:pt x="748" y="4484"/>
                  </a:lnTo>
                  <a:lnTo>
                    <a:pt x="727" y="4470"/>
                  </a:lnTo>
                  <a:lnTo>
                    <a:pt x="705" y="4455"/>
                  </a:lnTo>
                  <a:lnTo>
                    <a:pt x="684" y="4440"/>
                  </a:lnTo>
                  <a:lnTo>
                    <a:pt x="662" y="4420"/>
                  </a:lnTo>
                  <a:lnTo>
                    <a:pt x="641" y="4400"/>
                  </a:lnTo>
                  <a:lnTo>
                    <a:pt x="613" y="4371"/>
                  </a:lnTo>
                  <a:lnTo>
                    <a:pt x="590" y="4341"/>
                  </a:lnTo>
                  <a:lnTo>
                    <a:pt x="569" y="4312"/>
                  </a:lnTo>
                  <a:lnTo>
                    <a:pt x="549" y="4280"/>
                  </a:lnTo>
                  <a:lnTo>
                    <a:pt x="532" y="4248"/>
                  </a:lnTo>
                  <a:lnTo>
                    <a:pt x="518" y="4216"/>
                  </a:lnTo>
                  <a:lnTo>
                    <a:pt x="504" y="4182"/>
                  </a:lnTo>
                  <a:lnTo>
                    <a:pt x="495" y="4147"/>
                  </a:lnTo>
                  <a:lnTo>
                    <a:pt x="486" y="4113"/>
                  </a:lnTo>
                  <a:lnTo>
                    <a:pt x="1286" y="3503"/>
                  </a:lnTo>
                  <a:lnTo>
                    <a:pt x="1324" y="3524"/>
                  </a:lnTo>
                  <a:lnTo>
                    <a:pt x="1361" y="3549"/>
                  </a:lnTo>
                  <a:lnTo>
                    <a:pt x="1380" y="3563"/>
                  </a:lnTo>
                  <a:lnTo>
                    <a:pt x="1398" y="3576"/>
                  </a:lnTo>
                  <a:lnTo>
                    <a:pt x="1415" y="3592"/>
                  </a:lnTo>
                  <a:lnTo>
                    <a:pt x="1432" y="3607"/>
                  </a:lnTo>
                  <a:lnTo>
                    <a:pt x="1452" y="3629"/>
                  </a:lnTo>
                  <a:lnTo>
                    <a:pt x="1470" y="3650"/>
                  </a:lnTo>
                  <a:lnTo>
                    <a:pt x="1487" y="3673"/>
                  </a:lnTo>
                  <a:lnTo>
                    <a:pt x="1504" y="3696"/>
                  </a:lnTo>
                  <a:lnTo>
                    <a:pt x="1517" y="3719"/>
                  </a:lnTo>
                  <a:lnTo>
                    <a:pt x="1531" y="3744"/>
                  </a:lnTo>
                  <a:lnTo>
                    <a:pt x="1544" y="3768"/>
                  </a:lnTo>
                  <a:lnTo>
                    <a:pt x="1554" y="3793"/>
                  </a:lnTo>
                  <a:lnTo>
                    <a:pt x="1563" y="3819"/>
                  </a:lnTo>
                  <a:lnTo>
                    <a:pt x="1573" y="3845"/>
                  </a:lnTo>
                  <a:lnTo>
                    <a:pt x="1580" y="3871"/>
                  </a:lnTo>
                  <a:lnTo>
                    <a:pt x="1585" y="3897"/>
                  </a:lnTo>
                  <a:lnTo>
                    <a:pt x="1589" y="3923"/>
                  </a:lnTo>
                  <a:lnTo>
                    <a:pt x="1593" y="3951"/>
                  </a:lnTo>
                  <a:lnTo>
                    <a:pt x="1596" y="3977"/>
                  </a:lnTo>
                  <a:lnTo>
                    <a:pt x="1596" y="4004"/>
                  </a:lnTo>
                  <a:lnTo>
                    <a:pt x="1596" y="4030"/>
                  </a:lnTo>
                  <a:lnTo>
                    <a:pt x="1593" y="4058"/>
                  </a:lnTo>
                  <a:lnTo>
                    <a:pt x="1589" y="4084"/>
                  </a:lnTo>
                  <a:lnTo>
                    <a:pt x="1585" y="4110"/>
                  </a:lnTo>
                  <a:lnTo>
                    <a:pt x="1580" y="4138"/>
                  </a:lnTo>
                  <a:lnTo>
                    <a:pt x="1573" y="4164"/>
                  </a:lnTo>
                  <a:lnTo>
                    <a:pt x="1565" y="4190"/>
                  </a:lnTo>
                  <a:lnTo>
                    <a:pt x="1554" y="4214"/>
                  </a:lnTo>
                  <a:lnTo>
                    <a:pt x="1544" y="4239"/>
                  </a:lnTo>
                  <a:lnTo>
                    <a:pt x="1531" y="4265"/>
                  </a:lnTo>
                  <a:lnTo>
                    <a:pt x="1517" y="4288"/>
                  </a:lnTo>
                  <a:lnTo>
                    <a:pt x="1504" y="4312"/>
                  </a:lnTo>
                  <a:lnTo>
                    <a:pt x="1487" y="4335"/>
                  </a:lnTo>
                  <a:lnTo>
                    <a:pt x="1470" y="4357"/>
                  </a:lnTo>
                  <a:lnTo>
                    <a:pt x="1452" y="4378"/>
                  </a:lnTo>
                  <a:lnTo>
                    <a:pt x="1432" y="4400"/>
                  </a:lnTo>
                  <a:close/>
                  <a:moveTo>
                    <a:pt x="3781" y="1564"/>
                  </a:moveTo>
                  <a:lnTo>
                    <a:pt x="3315" y="2129"/>
                  </a:lnTo>
                  <a:lnTo>
                    <a:pt x="3309" y="2096"/>
                  </a:lnTo>
                  <a:lnTo>
                    <a:pt x="3302" y="2063"/>
                  </a:lnTo>
                  <a:lnTo>
                    <a:pt x="3292" y="2033"/>
                  </a:lnTo>
                  <a:lnTo>
                    <a:pt x="3282" y="2002"/>
                  </a:lnTo>
                  <a:lnTo>
                    <a:pt x="3268" y="1971"/>
                  </a:lnTo>
                  <a:lnTo>
                    <a:pt x="3254" y="1942"/>
                  </a:lnTo>
                  <a:lnTo>
                    <a:pt x="3237" y="1913"/>
                  </a:lnTo>
                  <a:lnTo>
                    <a:pt x="3220" y="1886"/>
                  </a:lnTo>
                  <a:lnTo>
                    <a:pt x="3136" y="1984"/>
                  </a:lnTo>
                  <a:lnTo>
                    <a:pt x="3154" y="2016"/>
                  </a:lnTo>
                  <a:lnTo>
                    <a:pt x="3168" y="2050"/>
                  </a:lnTo>
                  <a:lnTo>
                    <a:pt x="3181" y="2085"/>
                  </a:lnTo>
                  <a:lnTo>
                    <a:pt x="3190" y="2122"/>
                  </a:lnTo>
                  <a:lnTo>
                    <a:pt x="3196" y="2158"/>
                  </a:lnTo>
                  <a:lnTo>
                    <a:pt x="3199" y="2197"/>
                  </a:lnTo>
                  <a:lnTo>
                    <a:pt x="3199" y="2235"/>
                  </a:lnTo>
                  <a:lnTo>
                    <a:pt x="3194" y="2275"/>
                  </a:lnTo>
                  <a:lnTo>
                    <a:pt x="2627" y="2965"/>
                  </a:lnTo>
                  <a:lnTo>
                    <a:pt x="2621" y="2930"/>
                  </a:lnTo>
                  <a:lnTo>
                    <a:pt x="2612" y="2894"/>
                  </a:lnTo>
                  <a:lnTo>
                    <a:pt x="2603" y="2859"/>
                  </a:lnTo>
                  <a:lnTo>
                    <a:pt x="2590" y="2824"/>
                  </a:lnTo>
                  <a:lnTo>
                    <a:pt x="2578" y="2790"/>
                  </a:lnTo>
                  <a:lnTo>
                    <a:pt x="2563" y="2758"/>
                  </a:lnTo>
                  <a:lnTo>
                    <a:pt x="2546" y="2726"/>
                  </a:lnTo>
                  <a:lnTo>
                    <a:pt x="2528" y="2695"/>
                  </a:lnTo>
                  <a:lnTo>
                    <a:pt x="2443" y="2793"/>
                  </a:lnTo>
                  <a:lnTo>
                    <a:pt x="2462" y="2830"/>
                  </a:lnTo>
                  <a:lnTo>
                    <a:pt x="2475" y="2867"/>
                  </a:lnTo>
                  <a:lnTo>
                    <a:pt x="2489" y="2905"/>
                  </a:lnTo>
                  <a:lnTo>
                    <a:pt x="2498" y="2945"/>
                  </a:lnTo>
                  <a:lnTo>
                    <a:pt x="2505" y="2985"/>
                  </a:lnTo>
                  <a:lnTo>
                    <a:pt x="2509" y="3026"/>
                  </a:lnTo>
                  <a:lnTo>
                    <a:pt x="2511" y="3068"/>
                  </a:lnTo>
                  <a:lnTo>
                    <a:pt x="2508" y="3110"/>
                  </a:lnTo>
                  <a:lnTo>
                    <a:pt x="1715" y="4073"/>
                  </a:lnTo>
                  <a:lnTo>
                    <a:pt x="1717" y="4036"/>
                  </a:lnTo>
                  <a:lnTo>
                    <a:pt x="1718" y="3998"/>
                  </a:lnTo>
                  <a:lnTo>
                    <a:pt x="1717" y="3961"/>
                  </a:lnTo>
                  <a:lnTo>
                    <a:pt x="1714" y="3924"/>
                  </a:lnTo>
                  <a:lnTo>
                    <a:pt x="1709" y="3888"/>
                  </a:lnTo>
                  <a:lnTo>
                    <a:pt x="1701" y="3851"/>
                  </a:lnTo>
                  <a:lnTo>
                    <a:pt x="1692" y="3816"/>
                  </a:lnTo>
                  <a:lnTo>
                    <a:pt x="1680" y="3780"/>
                  </a:lnTo>
                  <a:lnTo>
                    <a:pt x="1668" y="3745"/>
                  </a:lnTo>
                  <a:lnTo>
                    <a:pt x="1652" y="3710"/>
                  </a:lnTo>
                  <a:lnTo>
                    <a:pt x="1635" y="3676"/>
                  </a:lnTo>
                  <a:lnTo>
                    <a:pt x="1616" y="3644"/>
                  </a:lnTo>
                  <a:lnTo>
                    <a:pt x="1594" y="3612"/>
                  </a:lnTo>
                  <a:lnTo>
                    <a:pt x="1571" y="3580"/>
                  </a:lnTo>
                  <a:lnTo>
                    <a:pt x="1545" y="3550"/>
                  </a:lnTo>
                  <a:lnTo>
                    <a:pt x="1519" y="3521"/>
                  </a:lnTo>
                  <a:lnTo>
                    <a:pt x="1487" y="3492"/>
                  </a:lnTo>
                  <a:lnTo>
                    <a:pt x="1453" y="3465"/>
                  </a:lnTo>
                  <a:lnTo>
                    <a:pt x="1419" y="3440"/>
                  </a:lnTo>
                  <a:lnTo>
                    <a:pt x="1384" y="3417"/>
                  </a:lnTo>
                  <a:lnTo>
                    <a:pt x="1347" y="3397"/>
                  </a:lnTo>
                  <a:lnTo>
                    <a:pt x="1311" y="3379"/>
                  </a:lnTo>
                  <a:lnTo>
                    <a:pt x="1272" y="3363"/>
                  </a:lnTo>
                  <a:lnTo>
                    <a:pt x="1234" y="3351"/>
                  </a:lnTo>
                  <a:lnTo>
                    <a:pt x="1196" y="3340"/>
                  </a:lnTo>
                  <a:lnTo>
                    <a:pt x="1156" y="3331"/>
                  </a:lnTo>
                  <a:lnTo>
                    <a:pt x="1114" y="3325"/>
                  </a:lnTo>
                  <a:lnTo>
                    <a:pt x="1074" y="3322"/>
                  </a:lnTo>
                  <a:lnTo>
                    <a:pt x="1035" y="3320"/>
                  </a:lnTo>
                  <a:lnTo>
                    <a:pt x="993" y="3322"/>
                  </a:lnTo>
                  <a:lnTo>
                    <a:pt x="953" y="3327"/>
                  </a:lnTo>
                  <a:lnTo>
                    <a:pt x="914" y="3333"/>
                  </a:lnTo>
                  <a:lnTo>
                    <a:pt x="1334" y="2949"/>
                  </a:lnTo>
                  <a:lnTo>
                    <a:pt x="1836" y="2491"/>
                  </a:lnTo>
                  <a:lnTo>
                    <a:pt x="1865" y="2487"/>
                  </a:lnTo>
                  <a:lnTo>
                    <a:pt x="1896" y="2483"/>
                  </a:lnTo>
                  <a:lnTo>
                    <a:pt x="1925" y="2482"/>
                  </a:lnTo>
                  <a:lnTo>
                    <a:pt x="1954" y="2482"/>
                  </a:lnTo>
                  <a:lnTo>
                    <a:pt x="1983" y="2483"/>
                  </a:lnTo>
                  <a:lnTo>
                    <a:pt x="2013" y="2487"/>
                  </a:lnTo>
                  <a:lnTo>
                    <a:pt x="2040" y="2493"/>
                  </a:lnTo>
                  <a:lnTo>
                    <a:pt x="2068" y="2497"/>
                  </a:lnTo>
                  <a:lnTo>
                    <a:pt x="2095" y="2505"/>
                  </a:lnTo>
                  <a:lnTo>
                    <a:pt x="2121" y="2514"/>
                  </a:lnTo>
                  <a:lnTo>
                    <a:pt x="2147" y="2525"/>
                  </a:lnTo>
                  <a:lnTo>
                    <a:pt x="2173" y="2536"/>
                  </a:lnTo>
                  <a:lnTo>
                    <a:pt x="2198" y="2548"/>
                  </a:lnTo>
                  <a:lnTo>
                    <a:pt x="2223" y="2562"/>
                  </a:lnTo>
                  <a:lnTo>
                    <a:pt x="2246" y="2575"/>
                  </a:lnTo>
                  <a:lnTo>
                    <a:pt x="2269" y="2592"/>
                  </a:lnTo>
                  <a:lnTo>
                    <a:pt x="2356" y="2505"/>
                  </a:lnTo>
                  <a:lnTo>
                    <a:pt x="2314" y="2474"/>
                  </a:lnTo>
                  <a:lnTo>
                    <a:pt x="2272" y="2448"/>
                  </a:lnTo>
                  <a:lnTo>
                    <a:pt x="2249" y="2436"/>
                  </a:lnTo>
                  <a:lnTo>
                    <a:pt x="2227" y="2425"/>
                  </a:lnTo>
                  <a:lnTo>
                    <a:pt x="2203" y="2414"/>
                  </a:lnTo>
                  <a:lnTo>
                    <a:pt x="2180" y="2405"/>
                  </a:lnTo>
                  <a:lnTo>
                    <a:pt x="2155" y="2396"/>
                  </a:lnTo>
                  <a:lnTo>
                    <a:pt x="2131" y="2388"/>
                  </a:lnTo>
                  <a:lnTo>
                    <a:pt x="2106" y="2381"/>
                  </a:lnTo>
                  <a:lnTo>
                    <a:pt x="2082" y="2375"/>
                  </a:lnTo>
                  <a:lnTo>
                    <a:pt x="2055" y="2370"/>
                  </a:lnTo>
                  <a:lnTo>
                    <a:pt x="2029" y="2365"/>
                  </a:lnTo>
                  <a:lnTo>
                    <a:pt x="2003" y="2362"/>
                  </a:lnTo>
                  <a:lnTo>
                    <a:pt x="1977" y="2361"/>
                  </a:lnTo>
                  <a:lnTo>
                    <a:pt x="2652" y="1741"/>
                  </a:lnTo>
                  <a:lnTo>
                    <a:pt x="2678" y="1738"/>
                  </a:lnTo>
                  <a:lnTo>
                    <a:pt x="2702" y="1738"/>
                  </a:lnTo>
                  <a:lnTo>
                    <a:pt x="2728" y="1738"/>
                  </a:lnTo>
                  <a:lnTo>
                    <a:pt x="2753" y="1740"/>
                  </a:lnTo>
                  <a:lnTo>
                    <a:pt x="2777" y="1743"/>
                  </a:lnTo>
                  <a:lnTo>
                    <a:pt x="2802" y="1746"/>
                  </a:lnTo>
                  <a:lnTo>
                    <a:pt x="2825" y="1752"/>
                  </a:lnTo>
                  <a:lnTo>
                    <a:pt x="2849" y="1758"/>
                  </a:lnTo>
                  <a:lnTo>
                    <a:pt x="2872" y="1766"/>
                  </a:lnTo>
                  <a:lnTo>
                    <a:pt x="2894" y="1774"/>
                  </a:lnTo>
                  <a:lnTo>
                    <a:pt x="2915" y="1783"/>
                  </a:lnTo>
                  <a:lnTo>
                    <a:pt x="2937" y="1794"/>
                  </a:lnTo>
                  <a:lnTo>
                    <a:pt x="2958" y="1806"/>
                  </a:lnTo>
                  <a:lnTo>
                    <a:pt x="2978" y="1818"/>
                  </a:lnTo>
                  <a:lnTo>
                    <a:pt x="2998" y="1830"/>
                  </a:lnTo>
                  <a:lnTo>
                    <a:pt x="3017" y="1846"/>
                  </a:lnTo>
                  <a:lnTo>
                    <a:pt x="3104" y="1758"/>
                  </a:lnTo>
                  <a:lnTo>
                    <a:pt x="3069" y="1732"/>
                  </a:lnTo>
                  <a:lnTo>
                    <a:pt x="3033" y="1708"/>
                  </a:lnTo>
                  <a:lnTo>
                    <a:pt x="2995" y="1686"/>
                  </a:lnTo>
                  <a:lnTo>
                    <a:pt x="2955" y="1666"/>
                  </a:lnTo>
                  <a:lnTo>
                    <a:pt x="2914" y="1651"/>
                  </a:lnTo>
                  <a:lnTo>
                    <a:pt x="2872" y="1637"/>
                  </a:lnTo>
                  <a:lnTo>
                    <a:pt x="2828" y="1627"/>
                  </a:lnTo>
                  <a:lnTo>
                    <a:pt x="2784" y="1619"/>
                  </a:lnTo>
                  <a:lnTo>
                    <a:pt x="3329" y="1116"/>
                  </a:lnTo>
                  <a:lnTo>
                    <a:pt x="3358" y="1093"/>
                  </a:lnTo>
                  <a:lnTo>
                    <a:pt x="3387" y="1072"/>
                  </a:lnTo>
                  <a:lnTo>
                    <a:pt x="3417" y="1056"/>
                  </a:lnTo>
                  <a:lnTo>
                    <a:pt x="3446" y="1042"/>
                  </a:lnTo>
                  <a:lnTo>
                    <a:pt x="3476" y="1033"/>
                  </a:lnTo>
                  <a:lnTo>
                    <a:pt x="3507" y="1026"/>
                  </a:lnTo>
                  <a:lnTo>
                    <a:pt x="3536" y="1023"/>
                  </a:lnTo>
                  <a:lnTo>
                    <a:pt x="3565" y="1021"/>
                  </a:lnTo>
                  <a:lnTo>
                    <a:pt x="3594" y="1024"/>
                  </a:lnTo>
                  <a:lnTo>
                    <a:pt x="3623" y="1029"/>
                  </a:lnTo>
                  <a:lnTo>
                    <a:pt x="3651" y="1036"/>
                  </a:lnTo>
                  <a:lnTo>
                    <a:pt x="3679" y="1045"/>
                  </a:lnTo>
                  <a:lnTo>
                    <a:pt x="3705" y="1058"/>
                  </a:lnTo>
                  <a:lnTo>
                    <a:pt x="3729" y="1073"/>
                  </a:lnTo>
                  <a:lnTo>
                    <a:pt x="3752" y="1088"/>
                  </a:lnTo>
                  <a:lnTo>
                    <a:pt x="3774" y="1107"/>
                  </a:lnTo>
                  <a:lnTo>
                    <a:pt x="3794" y="1128"/>
                  </a:lnTo>
                  <a:lnTo>
                    <a:pt x="3812" y="1150"/>
                  </a:lnTo>
                  <a:lnTo>
                    <a:pt x="3827" y="1173"/>
                  </a:lnTo>
                  <a:lnTo>
                    <a:pt x="3841" y="1197"/>
                  </a:lnTo>
                  <a:lnTo>
                    <a:pt x="3853" y="1225"/>
                  </a:lnTo>
                  <a:lnTo>
                    <a:pt x="3863" y="1251"/>
                  </a:lnTo>
                  <a:lnTo>
                    <a:pt x="3869" y="1280"/>
                  </a:lnTo>
                  <a:lnTo>
                    <a:pt x="3872" y="1309"/>
                  </a:lnTo>
                  <a:lnTo>
                    <a:pt x="3873" y="1340"/>
                  </a:lnTo>
                  <a:lnTo>
                    <a:pt x="3870" y="1370"/>
                  </a:lnTo>
                  <a:lnTo>
                    <a:pt x="3864" y="1403"/>
                  </a:lnTo>
                  <a:lnTo>
                    <a:pt x="3855" y="1433"/>
                  </a:lnTo>
                  <a:lnTo>
                    <a:pt x="3843" y="1466"/>
                  </a:lnTo>
                  <a:lnTo>
                    <a:pt x="3826" y="1498"/>
                  </a:lnTo>
                  <a:lnTo>
                    <a:pt x="3806" y="1531"/>
                  </a:lnTo>
                  <a:lnTo>
                    <a:pt x="3781" y="1564"/>
                  </a:lnTo>
                  <a:close/>
                </a:path>
              </a:pathLst>
            </a:custGeom>
            <a:solidFill>
              <a:srgbClr val="618CB2"/>
            </a:solidFill>
            <a:ln w="9525">
              <a:solidFill>
                <a:srgbClr val="618CB2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100" b="0" i="0" u="none" strike="noStrike" kern="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pic>
        <p:nvPicPr>
          <p:cNvPr id="62" name="Grafik 61" descr="Klassenzimmer mit einfarbiger Füllung">
            <a:extLst>
              <a:ext uri="{FF2B5EF4-FFF2-40B4-BE49-F238E27FC236}">
                <a16:creationId xmlns:a16="http://schemas.microsoft.com/office/drawing/2014/main" id="{C2F93D1A-5262-2A03-36EE-28326CCE30C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03208" y="4278696"/>
            <a:ext cx="336405" cy="336405"/>
          </a:xfrm>
          <a:prstGeom prst="rect">
            <a:avLst/>
          </a:prstGeom>
        </p:spPr>
      </p:pic>
      <p:pic>
        <p:nvPicPr>
          <p:cNvPr id="63" name="Grafik 62" descr="Geschäftswachstum mit einfarbiger Füllung">
            <a:extLst>
              <a:ext uri="{FF2B5EF4-FFF2-40B4-BE49-F238E27FC236}">
                <a16:creationId xmlns:a16="http://schemas.microsoft.com/office/drawing/2014/main" id="{9F8FEFB4-F358-E575-2F20-18DD79FE29D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50824" y="3107023"/>
            <a:ext cx="377909" cy="377909"/>
          </a:xfrm>
          <a:prstGeom prst="rect">
            <a:avLst/>
          </a:prstGeom>
        </p:spPr>
      </p:pic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0870FDE2-8A2F-74CD-592F-4AEAF47520BC}"/>
              </a:ext>
            </a:extLst>
          </p:cNvPr>
          <p:cNvGrpSpPr/>
          <p:nvPr/>
        </p:nvGrpSpPr>
        <p:grpSpPr>
          <a:xfrm>
            <a:off x="9985855" y="5349611"/>
            <a:ext cx="495232" cy="377556"/>
            <a:chOff x="2279576" y="5445224"/>
            <a:chExt cx="424889" cy="424889"/>
          </a:xfrm>
          <a:solidFill>
            <a:srgbClr val="618CB2"/>
          </a:solidFill>
        </p:grpSpPr>
        <p:pic>
          <p:nvPicPr>
            <p:cNvPr id="65" name="Grafik 64" descr="Gericht mit einfarbiger Füllung">
              <a:extLst>
                <a:ext uri="{FF2B5EF4-FFF2-40B4-BE49-F238E27FC236}">
                  <a16:creationId xmlns:a16="http://schemas.microsoft.com/office/drawing/2014/main" id="{F08F7A06-EF3A-17A1-E94C-5E481C90D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279576" y="5445224"/>
              <a:ext cx="424889" cy="424889"/>
            </a:xfrm>
            <a:prstGeom prst="rect">
              <a:avLst/>
            </a:prstGeom>
          </p:spPr>
        </p:pic>
        <p:pic>
          <p:nvPicPr>
            <p:cNvPr id="66" name="Grafik 65" descr="Handschlag mit einfarbiger Füllung">
              <a:extLst>
                <a:ext uri="{FF2B5EF4-FFF2-40B4-BE49-F238E27FC236}">
                  <a16:creationId xmlns:a16="http://schemas.microsoft.com/office/drawing/2014/main" id="{F5B3FA78-110D-8D6A-0137-CEEA7D231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2393533" y="5458231"/>
              <a:ext cx="196974" cy="217105"/>
            </a:xfrm>
            <a:prstGeom prst="rect">
              <a:avLst/>
            </a:prstGeom>
          </p:spPr>
        </p:pic>
      </p:grpSp>
      <p:pic>
        <p:nvPicPr>
          <p:cNvPr id="67" name="Graphic 306" descr="Network">
            <a:extLst>
              <a:ext uri="{FF2B5EF4-FFF2-40B4-BE49-F238E27FC236}">
                <a16:creationId xmlns:a16="http://schemas.microsoft.com/office/drawing/2014/main" id="{16BD1024-0454-5F33-1387-C5FD6E68560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188923">
            <a:off x="1350287" y="3096930"/>
            <a:ext cx="371989" cy="374151"/>
          </a:xfrm>
          <a:prstGeom prst="rect">
            <a:avLst/>
          </a:prstGeom>
        </p:spPr>
      </p:pic>
      <p:pic>
        <p:nvPicPr>
          <p:cNvPr id="68" name="Grafik 67" descr="Blaupause mit einfarbiger Füllung">
            <a:extLst>
              <a:ext uri="{FF2B5EF4-FFF2-40B4-BE49-F238E27FC236}">
                <a16:creationId xmlns:a16="http://schemas.microsoft.com/office/drawing/2014/main" id="{3D5DDDAD-3C06-C1F3-D336-702C54CE3840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615240" y="4221359"/>
            <a:ext cx="377909" cy="37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47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hteck 62">
            <a:extLst>
              <a:ext uri="{FF2B5EF4-FFF2-40B4-BE49-F238E27FC236}">
                <a16:creationId xmlns:a16="http://schemas.microsoft.com/office/drawing/2014/main" id="{DF048430-B5C9-5B53-1D47-9775FEC4B3BC}"/>
              </a:ext>
            </a:extLst>
          </p:cNvPr>
          <p:cNvSpPr/>
          <p:nvPr/>
        </p:nvSpPr>
        <p:spPr>
          <a:xfrm>
            <a:off x="648398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7D1BE94-1591-AD35-2174-1DFBC93F6BE3}"/>
              </a:ext>
            </a:extLst>
          </p:cNvPr>
          <p:cNvSpPr/>
          <p:nvPr/>
        </p:nvSpPr>
        <p:spPr>
          <a:xfrm>
            <a:off x="69540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E61A4F98-09D8-68C8-4521-0F599FC43C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118759"/>
            <a:ext cx="9184214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defTabSz="992849">
              <a:defRPr/>
            </a:pPr>
            <a:r>
              <a:rPr lang="de-DE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Kernherausforderungen:</a:t>
            </a:r>
          </a:p>
          <a:p>
            <a:pPr defTabSz="992849">
              <a:defRPr/>
            </a:pP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Ökosysteme und Standorte</a:t>
            </a:r>
            <a:endParaRPr lang="de-DE" sz="2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0DBEF67-A9C2-0B9E-A3CD-54C362B6BBF3}"/>
              </a:ext>
            </a:extLst>
          </p:cNvPr>
          <p:cNvSpPr txBox="1"/>
          <p:nvPr/>
        </p:nvSpPr>
        <p:spPr>
          <a:xfrm>
            <a:off x="1419175" y="1726800"/>
            <a:ext cx="3223959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Aufbau regionaler Ökosysteme</a:t>
            </a:r>
          </a:p>
        </p:txBody>
      </p:sp>
      <p:pic>
        <p:nvPicPr>
          <p:cNvPr id="42" name="Graphic 306" descr="Network">
            <a:extLst>
              <a:ext uri="{FF2B5EF4-FFF2-40B4-BE49-F238E27FC236}">
                <a16:creationId xmlns:a16="http://schemas.microsoft.com/office/drawing/2014/main" id="{9A617E8B-4D2A-F540-ACE9-209ABB0AE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188923">
            <a:off x="873644" y="1724391"/>
            <a:ext cx="371989" cy="374151"/>
          </a:xfrm>
          <a:prstGeom prst="rect">
            <a:avLst/>
          </a:prstGeom>
        </p:spPr>
      </p:pic>
      <p:pic>
        <p:nvPicPr>
          <p:cNvPr id="44" name="Grafik 43" descr="Blaupause mit einfarbiger Füllung">
            <a:extLst>
              <a:ext uri="{FF2B5EF4-FFF2-40B4-BE49-F238E27FC236}">
                <a16:creationId xmlns:a16="http://schemas.microsoft.com/office/drawing/2014/main" id="{8E7E8CAA-AB5A-0556-3E0C-7EC7BAC30F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6913" y="1726800"/>
            <a:ext cx="377909" cy="377909"/>
          </a:xfrm>
          <a:prstGeom prst="rect">
            <a:avLst/>
          </a:prstGeom>
        </p:spPr>
      </p:pic>
      <p:sp>
        <p:nvSpPr>
          <p:cNvPr id="64" name="Textfeld 63">
            <a:extLst>
              <a:ext uri="{FF2B5EF4-FFF2-40B4-BE49-F238E27FC236}">
                <a16:creationId xmlns:a16="http://schemas.microsoft.com/office/drawing/2014/main" id="{E1196ABC-B197-2B2E-782F-2EA36681CBA8}"/>
              </a:ext>
            </a:extLst>
          </p:cNvPr>
          <p:cNvSpPr txBox="1"/>
          <p:nvPr/>
        </p:nvSpPr>
        <p:spPr>
          <a:xfrm>
            <a:off x="7207755" y="1726800"/>
            <a:ext cx="3223959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Standort und Betrieb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D89150D8-F9DD-4E3F-459E-84D735D1C8C4}"/>
              </a:ext>
            </a:extLst>
          </p:cNvPr>
          <p:cNvSpPr txBox="1"/>
          <p:nvPr/>
        </p:nvSpPr>
        <p:spPr>
          <a:xfrm>
            <a:off x="1164603" y="2852936"/>
            <a:ext cx="4091391" cy="19851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Identifizierung und Einbindung regionaler Akteure 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Bestandsaufnahme (Angebot-/Nachfrageseite)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Verbindlichkeiten und Langzeitmotivation der Akteure</a:t>
            </a:r>
          </a:p>
          <a:p>
            <a:pPr marL="180975" indent="-180975"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Unterschiedliche Wissensstände, Ziele und Erfahrungswerte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D8B4D855-BC90-32A7-6690-C2D9873E68C0}"/>
              </a:ext>
            </a:extLst>
          </p:cNvPr>
          <p:cNvSpPr txBox="1"/>
          <p:nvPr/>
        </p:nvSpPr>
        <p:spPr>
          <a:xfrm>
            <a:off x="6953183" y="2852936"/>
            <a:ext cx="4091391" cy="33085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Identifizierung geeigneter Flächen und Erweiterungsoptionen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Ausbaupläne und öffentliche Versorgungsinfrastruktur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Zugang zu Freiflächen und Vorhalteflächen für PV und Wind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Netzanbindung (Stromnetze, Verteilernetze, Wasser) und Kapazitäten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Logistik und Anbindung Verbraucher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endParaRPr lang="de-DE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1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>
            <a:extLst>
              <a:ext uri="{FF2B5EF4-FFF2-40B4-BE49-F238E27FC236}">
                <a16:creationId xmlns:a16="http://schemas.microsoft.com/office/drawing/2014/main" id="{E61A4F98-09D8-68C8-4521-0F599FC43C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118759"/>
            <a:ext cx="9184214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defTabSz="992849">
              <a:defRPr/>
            </a:pPr>
            <a:r>
              <a:rPr lang="de-DE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Kernherausforderungen:</a:t>
            </a:r>
          </a:p>
          <a:p>
            <a:pPr defTabSz="992849">
              <a:defRPr/>
            </a:pPr>
            <a:r>
              <a:rPr lang="de-DE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Technologien und Investitionssicherheit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352C183-4881-1CF6-3629-DAC5B211C590}"/>
              </a:ext>
            </a:extLst>
          </p:cNvPr>
          <p:cNvSpPr/>
          <p:nvPr/>
        </p:nvSpPr>
        <p:spPr>
          <a:xfrm>
            <a:off x="648398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94B0707-75FD-0F0C-21B5-25E87C126526}"/>
              </a:ext>
            </a:extLst>
          </p:cNvPr>
          <p:cNvSpPr/>
          <p:nvPr/>
        </p:nvSpPr>
        <p:spPr>
          <a:xfrm>
            <a:off x="69540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7F5505D-524D-4F61-5BCE-C30D8D8ECBA7}"/>
              </a:ext>
            </a:extLst>
          </p:cNvPr>
          <p:cNvGrpSpPr/>
          <p:nvPr/>
        </p:nvGrpSpPr>
        <p:grpSpPr>
          <a:xfrm>
            <a:off x="807736" y="1732337"/>
            <a:ext cx="494908" cy="379253"/>
            <a:chOff x="4148318" y="4189078"/>
            <a:chExt cx="494908" cy="379253"/>
          </a:xfrm>
        </p:grpSpPr>
        <p:pic>
          <p:nvPicPr>
            <p:cNvPr id="5" name="Graphic 37">
              <a:extLst>
                <a:ext uri="{FF2B5EF4-FFF2-40B4-BE49-F238E27FC236}">
                  <a16:creationId xmlns:a16="http://schemas.microsoft.com/office/drawing/2014/main" id="{AD7F6F09-9A34-81DB-BBC5-992208D9D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48318" y="4189078"/>
              <a:ext cx="144016" cy="155515"/>
            </a:xfrm>
            <a:prstGeom prst="rect">
              <a:avLst/>
            </a:prstGeom>
          </p:spPr>
        </p:pic>
        <p:pic>
          <p:nvPicPr>
            <p:cNvPr id="7" name="Grafik 6" descr="Kraftstoff mit einfarbiger Füllung">
              <a:extLst>
                <a:ext uri="{FF2B5EF4-FFF2-40B4-BE49-F238E27FC236}">
                  <a16:creationId xmlns:a16="http://schemas.microsoft.com/office/drawing/2014/main" id="{41184E2F-14A4-F46A-B66F-601385572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55381" y="4363368"/>
              <a:ext cx="168649" cy="178924"/>
            </a:xfrm>
            <a:prstGeom prst="rect">
              <a:avLst/>
            </a:prstGeom>
          </p:spPr>
        </p:pic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F933B04D-F6F1-B6BB-46F0-BC80FA4DE17A}"/>
                </a:ext>
              </a:extLst>
            </p:cNvPr>
            <p:cNvGrpSpPr/>
            <p:nvPr/>
          </p:nvGrpSpPr>
          <p:grpSpPr>
            <a:xfrm>
              <a:off x="4318141" y="4200847"/>
              <a:ext cx="325085" cy="337764"/>
              <a:chOff x="3751011" y="4603734"/>
              <a:chExt cx="798522" cy="671046"/>
            </a:xfrm>
          </p:grpSpPr>
          <p:pic>
            <p:nvPicPr>
              <p:cNvPr id="14" name="Graphic 381">
                <a:extLst>
                  <a:ext uri="{FF2B5EF4-FFF2-40B4-BE49-F238E27FC236}">
                    <a16:creationId xmlns:a16="http://schemas.microsoft.com/office/drawing/2014/main" id="{CA09860C-323D-3D2F-811F-4F5DA95301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109498" y="4634030"/>
                <a:ext cx="359625" cy="338373"/>
              </a:xfrm>
              <a:prstGeom prst="rect">
                <a:avLst/>
              </a:prstGeom>
            </p:spPr>
          </p:pic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id="{0BE38B1C-D1C3-104A-3062-D55E5945863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815708" y="4896374"/>
                <a:ext cx="155974" cy="114338"/>
              </a:xfrm>
              <a:custGeom>
                <a:avLst/>
                <a:gdLst>
                  <a:gd name="T0" fmla="*/ 3286 w 3974"/>
                  <a:gd name="T1" fmla="*/ 1516 h 2855"/>
                  <a:gd name="T2" fmla="*/ 3162 w 3974"/>
                  <a:gd name="T3" fmla="*/ 1642 h 2855"/>
                  <a:gd name="T4" fmla="*/ 3164 w 3974"/>
                  <a:gd name="T5" fmla="*/ 1790 h 2855"/>
                  <a:gd name="T6" fmla="*/ 3310 w 3974"/>
                  <a:gd name="T7" fmla="*/ 1897 h 2855"/>
                  <a:gd name="T8" fmla="*/ 3713 w 3974"/>
                  <a:gd name="T9" fmla="*/ 1826 h 2855"/>
                  <a:gd name="T10" fmla="*/ 3817 w 3974"/>
                  <a:gd name="T11" fmla="*/ 1697 h 2855"/>
                  <a:gd name="T12" fmla="*/ 3793 w 3974"/>
                  <a:gd name="T13" fmla="*/ 1511 h 2855"/>
                  <a:gd name="T14" fmla="*/ 3674 w 3974"/>
                  <a:gd name="T15" fmla="*/ 1398 h 2855"/>
                  <a:gd name="T16" fmla="*/ 299 w 3974"/>
                  <a:gd name="T17" fmla="*/ 1398 h 2855"/>
                  <a:gd name="T18" fmla="*/ 181 w 3974"/>
                  <a:gd name="T19" fmla="*/ 1511 h 2855"/>
                  <a:gd name="T20" fmla="*/ 157 w 3974"/>
                  <a:gd name="T21" fmla="*/ 1697 h 2855"/>
                  <a:gd name="T22" fmla="*/ 260 w 3974"/>
                  <a:gd name="T23" fmla="*/ 1826 h 2855"/>
                  <a:gd name="T24" fmla="*/ 664 w 3974"/>
                  <a:gd name="T25" fmla="*/ 1897 h 2855"/>
                  <a:gd name="T26" fmla="*/ 810 w 3974"/>
                  <a:gd name="T27" fmla="*/ 1790 h 2855"/>
                  <a:gd name="T28" fmla="*/ 811 w 3974"/>
                  <a:gd name="T29" fmla="*/ 1642 h 2855"/>
                  <a:gd name="T30" fmla="*/ 688 w 3974"/>
                  <a:gd name="T31" fmla="*/ 1516 h 2855"/>
                  <a:gd name="T32" fmla="*/ 1100 w 3974"/>
                  <a:gd name="T33" fmla="*/ 167 h 2855"/>
                  <a:gd name="T34" fmla="*/ 1053 w 3974"/>
                  <a:gd name="T35" fmla="*/ 203 h 2855"/>
                  <a:gd name="T36" fmla="*/ 937 w 3974"/>
                  <a:gd name="T37" fmla="*/ 383 h 2855"/>
                  <a:gd name="T38" fmla="*/ 758 w 3974"/>
                  <a:gd name="T39" fmla="*/ 745 h 2855"/>
                  <a:gd name="T40" fmla="*/ 3215 w 3974"/>
                  <a:gd name="T41" fmla="*/ 744 h 2855"/>
                  <a:gd name="T42" fmla="*/ 3034 w 3974"/>
                  <a:gd name="T43" fmla="*/ 382 h 2855"/>
                  <a:gd name="T44" fmla="*/ 2919 w 3974"/>
                  <a:gd name="T45" fmla="*/ 201 h 2855"/>
                  <a:gd name="T46" fmla="*/ 2872 w 3974"/>
                  <a:gd name="T47" fmla="*/ 167 h 2855"/>
                  <a:gd name="T48" fmla="*/ 2576 w 3974"/>
                  <a:gd name="T49" fmla="*/ 0 h 2855"/>
                  <a:gd name="T50" fmla="*/ 2955 w 3974"/>
                  <a:gd name="T51" fmla="*/ 22 h 2855"/>
                  <a:gd name="T52" fmla="*/ 3102 w 3974"/>
                  <a:gd name="T53" fmla="*/ 173 h 2855"/>
                  <a:gd name="T54" fmla="*/ 3304 w 3974"/>
                  <a:gd name="T55" fmla="*/ 541 h 2855"/>
                  <a:gd name="T56" fmla="*/ 3683 w 3974"/>
                  <a:gd name="T57" fmla="*/ 624 h 2855"/>
                  <a:gd name="T58" fmla="*/ 3823 w 3974"/>
                  <a:gd name="T59" fmla="*/ 705 h 2855"/>
                  <a:gd name="T60" fmla="*/ 3851 w 3974"/>
                  <a:gd name="T61" fmla="*/ 869 h 2855"/>
                  <a:gd name="T62" fmla="*/ 3747 w 3974"/>
                  <a:gd name="T63" fmla="*/ 992 h 2855"/>
                  <a:gd name="T64" fmla="*/ 3777 w 3974"/>
                  <a:gd name="T65" fmla="*/ 1100 h 2855"/>
                  <a:gd name="T66" fmla="*/ 3928 w 3974"/>
                  <a:gd name="T67" fmla="*/ 1280 h 2855"/>
                  <a:gd name="T68" fmla="*/ 3974 w 3974"/>
                  <a:gd name="T69" fmla="*/ 1987 h 2855"/>
                  <a:gd name="T70" fmla="*/ 3898 w 3974"/>
                  <a:gd name="T71" fmla="*/ 2162 h 2855"/>
                  <a:gd name="T72" fmla="*/ 3822 w 3974"/>
                  <a:gd name="T73" fmla="*/ 2689 h 2855"/>
                  <a:gd name="T74" fmla="*/ 3704 w 3974"/>
                  <a:gd name="T75" fmla="*/ 2828 h 2855"/>
                  <a:gd name="T76" fmla="*/ 3147 w 3974"/>
                  <a:gd name="T77" fmla="*/ 2853 h 2855"/>
                  <a:gd name="T78" fmla="*/ 2990 w 3974"/>
                  <a:gd name="T79" fmla="*/ 2756 h 2855"/>
                  <a:gd name="T80" fmla="*/ 2945 w 3974"/>
                  <a:gd name="T81" fmla="*/ 2236 h 2855"/>
                  <a:gd name="T82" fmla="*/ 1002 w 3974"/>
                  <a:gd name="T83" fmla="*/ 2724 h 2855"/>
                  <a:gd name="T84" fmla="*/ 863 w 3974"/>
                  <a:gd name="T85" fmla="*/ 2843 h 2855"/>
                  <a:gd name="T86" fmla="*/ 305 w 3974"/>
                  <a:gd name="T87" fmla="*/ 2843 h 2855"/>
                  <a:gd name="T88" fmla="*/ 166 w 3974"/>
                  <a:gd name="T89" fmla="*/ 2724 h 2855"/>
                  <a:gd name="T90" fmla="*/ 105 w 3974"/>
                  <a:gd name="T91" fmla="*/ 2187 h 2855"/>
                  <a:gd name="T92" fmla="*/ 4 w 3974"/>
                  <a:gd name="T93" fmla="*/ 2027 h 2855"/>
                  <a:gd name="T94" fmla="*/ 27 w 3974"/>
                  <a:gd name="T95" fmla="*/ 1322 h 2855"/>
                  <a:gd name="T96" fmla="*/ 159 w 3974"/>
                  <a:gd name="T97" fmla="*/ 1129 h 2855"/>
                  <a:gd name="T98" fmla="*/ 259 w 3974"/>
                  <a:gd name="T99" fmla="*/ 1004 h 2855"/>
                  <a:gd name="T100" fmla="*/ 134 w 3974"/>
                  <a:gd name="T101" fmla="*/ 899 h 2855"/>
                  <a:gd name="T102" fmla="*/ 134 w 3974"/>
                  <a:gd name="T103" fmla="*/ 735 h 2855"/>
                  <a:gd name="T104" fmla="*/ 257 w 3974"/>
                  <a:gd name="T105" fmla="*/ 630 h 2855"/>
                  <a:gd name="T106" fmla="*/ 634 w 3974"/>
                  <a:gd name="T107" fmla="*/ 618 h 2855"/>
                  <a:gd name="T108" fmla="*/ 841 w 3974"/>
                  <a:gd name="T109" fmla="*/ 222 h 2855"/>
                  <a:gd name="T110" fmla="*/ 986 w 3974"/>
                  <a:gd name="T111" fmla="*/ 40 h 2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74" h="2855">
                    <a:moveTo>
                      <a:pt x="3613" y="1388"/>
                    </a:moveTo>
                    <a:lnTo>
                      <a:pt x="3582" y="1396"/>
                    </a:lnTo>
                    <a:lnTo>
                      <a:pt x="3483" y="1429"/>
                    </a:lnTo>
                    <a:lnTo>
                      <a:pt x="3384" y="1470"/>
                    </a:lnTo>
                    <a:lnTo>
                      <a:pt x="3286" y="1516"/>
                    </a:lnTo>
                    <a:lnTo>
                      <a:pt x="3253" y="1537"/>
                    </a:lnTo>
                    <a:lnTo>
                      <a:pt x="3224" y="1560"/>
                    </a:lnTo>
                    <a:lnTo>
                      <a:pt x="3199" y="1585"/>
                    </a:lnTo>
                    <a:lnTo>
                      <a:pt x="3178" y="1613"/>
                    </a:lnTo>
                    <a:lnTo>
                      <a:pt x="3162" y="1642"/>
                    </a:lnTo>
                    <a:lnTo>
                      <a:pt x="3151" y="1672"/>
                    </a:lnTo>
                    <a:lnTo>
                      <a:pt x="3145" y="1702"/>
                    </a:lnTo>
                    <a:lnTo>
                      <a:pt x="3145" y="1731"/>
                    </a:lnTo>
                    <a:lnTo>
                      <a:pt x="3149" y="1760"/>
                    </a:lnTo>
                    <a:lnTo>
                      <a:pt x="3164" y="1790"/>
                    </a:lnTo>
                    <a:lnTo>
                      <a:pt x="3183" y="1819"/>
                    </a:lnTo>
                    <a:lnTo>
                      <a:pt x="3210" y="1845"/>
                    </a:lnTo>
                    <a:lnTo>
                      <a:pt x="3240" y="1867"/>
                    </a:lnTo>
                    <a:lnTo>
                      <a:pt x="3274" y="1885"/>
                    </a:lnTo>
                    <a:lnTo>
                      <a:pt x="3310" y="1897"/>
                    </a:lnTo>
                    <a:lnTo>
                      <a:pt x="3347" y="1902"/>
                    </a:lnTo>
                    <a:lnTo>
                      <a:pt x="3386" y="1899"/>
                    </a:lnTo>
                    <a:lnTo>
                      <a:pt x="3533" y="1869"/>
                    </a:lnTo>
                    <a:lnTo>
                      <a:pt x="3680" y="1837"/>
                    </a:lnTo>
                    <a:lnTo>
                      <a:pt x="3713" y="1826"/>
                    </a:lnTo>
                    <a:lnTo>
                      <a:pt x="3742" y="1809"/>
                    </a:lnTo>
                    <a:lnTo>
                      <a:pt x="3768" y="1787"/>
                    </a:lnTo>
                    <a:lnTo>
                      <a:pt x="3788" y="1761"/>
                    </a:lnTo>
                    <a:lnTo>
                      <a:pt x="3805" y="1731"/>
                    </a:lnTo>
                    <a:lnTo>
                      <a:pt x="3817" y="1697"/>
                    </a:lnTo>
                    <a:lnTo>
                      <a:pt x="3823" y="1661"/>
                    </a:lnTo>
                    <a:lnTo>
                      <a:pt x="3823" y="1622"/>
                    </a:lnTo>
                    <a:lnTo>
                      <a:pt x="3817" y="1581"/>
                    </a:lnTo>
                    <a:lnTo>
                      <a:pt x="3807" y="1545"/>
                    </a:lnTo>
                    <a:lnTo>
                      <a:pt x="3793" y="1511"/>
                    </a:lnTo>
                    <a:lnTo>
                      <a:pt x="3775" y="1481"/>
                    </a:lnTo>
                    <a:lnTo>
                      <a:pt x="3753" y="1454"/>
                    </a:lnTo>
                    <a:lnTo>
                      <a:pt x="3729" y="1429"/>
                    </a:lnTo>
                    <a:lnTo>
                      <a:pt x="3702" y="1411"/>
                    </a:lnTo>
                    <a:lnTo>
                      <a:pt x="3674" y="1398"/>
                    </a:lnTo>
                    <a:lnTo>
                      <a:pt x="3645" y="1390"/>
                    </a:lnTo>
                    <a:lnTo>
                      <a:pt x="3613" y="1388"/>
                    </a:lnTo>
                    <a:close/>
                    <a:moveTo>
                      <a:pt x="360" y="1388"/>
                    </a:moveTo>
                    <a:lnTo>
                      <a:pt x="329" y="1390"/>
                    </a:lnTo>
                    <a:lnTo>
                      <a:pt x="299" y="1398"/>
                    </a:lnTo>
                    <a:lnTo>
                      <a:pt x="271" y="1411"/>
                    </a:lnTo>
                    <a:lnTo>
                      <a:pt x="245" y="1429"/>
                    </a:lnTo>
                    <a:lnTo>
                      <a:pt x="220" y="1454"/>
                    </a:lnTo>
                    <a:lnTo>
                      <a:pt x="199" y="1481"/>
                    </a:lnTo>
                    <a:lnTo>
                      <a:pt x="181" y="1511"/>
                    </a:lnTo>
                    <a:lnTo>
                      <a:pt x="166" y="1545"/>
                    </a:lnTo>
                    <a:lnTo>
                      <a:pt x="155" y="1581"/>
                    </a:lnTo>
                    <a:lnTo>
                      <a:pt x="151" y="1622"/>
                    </a:lnTo>
                    <a:lnTo>
                      <a:pt x="151" y="1661"/>
                    </a:lnTo>
                    <a:lnTo>
                      <a:pt x="157" y="1697"/>
                    </a:lnTo>
                    <a:lnTo>
                      <a:pt x="167" y="1731"/>
                    </a:lnTo>
                    <a:lnTo>
                      <a:pt x="184" y="1761"/>
                    </a:lnTo>
                    <a:lnTo>
                      <a:pt x="206" y="1787"/>
                    </a:lnTo>
                    <a:lnTo>
                      <a:pt x="231" y="1809"/>
                    </a:lnTo>
                    <a:lnTo>
                      <a:pt x="260" y="1826"/>
                    </a:lnTo>
                    <a:lnTo>
                      <a:pt x="293" y="1837"/>
                    </a:lnTo>
                    <a:lnTo>
                      <a:pt x="440" y="1869"/>
                    </a:lnTo>
                    <a:lnTo>
                      <a:pt x="587" y="1899"/>
                    </a:lnTo>
                    <a:lnTo>
                      <a:pt x="625" y="1902"/>
                    </a:lnTo>
                    <a:lnTo>
                      <a:pt x="664" y="1897"/>
                    </a:lnTo>
                    <a:lnTo>
                      <a:pt x="700" y="1885"/>
                    </a:lnTo>
                    <a:lnTo>
                      <a:pt x="734" y="1867"/>
                    </a:lnTo>
                    <a:lnTo>
                      <a:pt x="764" y="1845"/>
                    </a:lnTo>
                    <a:lnTo>
                      <a:pt x="789" y="1819"/>
                    </a:lnTo>
                    <a:lnTo>
                      <a:pt x="810" y="1790"/>
                    </a:lnTo>
                    <a:lnTo>
                      <a:pt x="823" y="1760"/>
                    </a:lnTo>
                    <a:lnTo>
                      <a:pt x="829" y="1731"/>
                    </a:lnTo>
                    <a:lnTo>
                      <a:pt x="829" y="1702"/>
                    </a:lnTo>
                    <a:lnTo>
                      <a:pt x="823" y="1672"/>
                    </a:lnTo>
                    <a:lnTo>
                      <a:pt x="811" y="1642"/>
                    </a:lnTo>
                    <a:lnTo>
                      <a:pt x="795" y="1613"/>
                    </a:lnTo>
                    <a:lnTo>
                      <a:pt x="775" y="1585"/>
                    </a:lnTo>
                    <a:lnTo>
                      <a:pt x="749" y="1560"/>
                    </a:lnTo>
                    <a:lnTo>
                      <a:pt x="720" y="1537"/>
                    </a:lnTo>
                    <a:lnTo>
                      <a:pt x="688" y="1516"/>
                    </a:lnTo>
                    <a:lnTo>
                      <a:pt x="589" y="1470"/>
                    </a:lnTo>
                    <a:lnTo>
                      <a:pt x="490" y="1429"/>
                    </a:lnTo>
                    <a:lnTo>
                      <a:pt x="390" y="1396"/>
                    </a:lnTo>
                    <a:lnTo>
                      <a:pt x="360" y="1388"/>
                    </a:lnTo>
                    <a:close/>
                    <a:moveTo>
                      <a:pt x="1100" y="167"/>
                    </a:moveTo>
                    <a:lnTo>
                      <a:pt x="1094" y="169"/>
                    </a:lnTo>
                    <a:lnTo>
                      <a:pt x="1086" y="173"/>
                    </a:lnTo>
                    <a:lnTo>
                      <a:pt x="1077" y="180"/>
                    </a:lnTo>
                    <a:lnTo>
                      <a:pt x="1066" y="189"/>
                    </a:lnTo>
                    <a:lnTo>
                      <a:pt x="1053" y="203"/>
                    </a:lnTo>
                    <a:lnTo>
                      <a:pt x="1039" y="221"/>
                    </a:lnTo>
                    <a:lnTo>
                      <a:pt x="1022" y="244"/>
                    </a:lnTo>
                    <a:lnTo>
                      <a:pt x="1004" y="273"/>
                    </a:lnTo>
                    <a:lnTo>
                      <a:pt x="983" y="307"/>
                    </a:lnTo>
                    <a:lnTo>
                      <a:pt x="937" y="383"/>
                    </a:lnTo>
                    <a:lnTo>
                      <a:pt x="896" y="458"/>
                    </a:lnTo>
                    <a:lnTo>
                      <a:pt x="859" y="530"/>
                    </a:lnTo>
                    <a:lnTo>
                      <a:pt x="824" y="603"/>
                    </a:lnTo>
                    <a:lnTo>
                      <a:pt x="790" y="674"/>
                    </a:lnTo>
                    <a:lnTo>
                      <a:pt x="758" y="745"/>
                    </a:lnTo>
                    <a:lnTo>
                      <a:pt x="727" y="816"/>
                    </a:lnTo>
                    <a:lnTo>
                      <a:pt x="720" y="828"/>
                    </a:lnTo>
                    <a:lnTo>
                      <a:pt x="3252" y="828"/>
                    </a:lnTo>
                    <a:lnTo>
                      <a:pt x="3247" y="815"/>
                    </a:lnTo>
                    <a:lnTo>
                      <a:pt x="3215" y="744"/>
                    </a:lnTo>
                    <a:lnTo>
                      <a:pt x="3182" y="673"/>
                    </a:lnTo>
                    <a:lnTo>
                      <a:pt x="3148" y="602"/>
                    </a:lnTo>
                    <a:lnTo>
                      <a:pt x="3113" y="529"/>
                    </a:lnTo>
                    <a:lnTo>
                      <a:pt x="3075" y="457"/>
                    </a:lnTo>
                    <a:lnTo>
                      <a:pt x="3034" y="382"/>
                    </a:lnTo>
                    <a:lnTo>
                      <a:pt x="2988" y="304"/>
                    </a:lnTo>
                    <a:lnTo>
                      <a:pt x="2968" y="270"/>
                    </a:lnTo>
                    <a:lnTo>
                      <a:pt x="2949" y="242"/>
                    </a:lnTo>
                    <a:lnTo>
                      <a:pt x="2934" y="220"/>
                    </a:lnTo>
                    <a:lnTo>
                      <a:pt x="2919" y="201"/>
                    </a:lnTo>
                    <a:lnTo>
                      <a:pt x="2907" y="188"/>
                    </a:lnTo>
                    <a:lnTo>
                      <a:pt x="2896" y="179"/>
                    </a:lnTo>
                    <a:lnTo>
                      <a:pt x="2887" y="173"/>
                    </a:lnTo>
                    <a:lnTo>
                      <a:pt x="2880" y="169"/>
                    </a:lnTo>
                    <a:lnTo>
                      <a:pt x="2872" y="167"/>
                    </a:lnTo>
                    <a:lnTo>
                      <a:pt x="1100" y="167"/>
                    </a:lnTo>
                    <a:close/>
                    <a:moveTo>
                      <a:pt x="1086" y="0"/>
                    </a:moveTo>
                    <a:lnTo>
                      <a:pt x="2396" y="0"/>
                    </a:lnTo>
                    <a:lnTo>
                      <a:pt x="2487" y="0"/>
                    </a:lnTo>
                    <a:lnTo>
                      <a:pt x="2576" y="0"/>
                    </a:lnTo>
                    <a:lnTo>
                      <a:pt x="2743" y="0"/>
                    </a:lnTo>
                    <a:lnTo>
                      <a:pt x="2819" y="0"/>
                    </a:lnTo>
                    <a:lnTo>
                      <a:pt x="2887" y="0"/>
                    </a:lnTo>
                    <a:lnTo>
                      <a:pt x="2923" y="9"/>
                    </a:lnTo>
                    <a:lnTo>
                      <a:pt x="2955" y="22"/>
                    </a:lnTo>
                    <a:lnTo>
                      <a:pt x="2987" y="40"/>
                    </a:lnTo>
                    <a:lnTo>
                      <a:pt x="3017" y="64"/>
                    </a:lnTo>
                    <a:lnTo>
                      <a:pt x="3046" y="94"/>
                    </a:lnTo>
                    <a:lnTo>
                      <a:pt x="3075" y="130"/>
                    </a:lnTo>
                    <a:lnTo>
                      <a:pt x="3102" y="173"/>
                    </a:lnTo>
                    <a:lnTo>
                      <a:pt x="3133" y="222"/>
                    </a:lnTo>
                    <a:lnTo>
                      <a:pt x="3181" y="305"/>
                    </a:lnTo>
                    <a:lnTo>
                      <a:pt x="3225" y="386"/>
                    </a:lnTo>
                    <a:lnTo>
                      <a:pt x="3266" y="464"/>
                    </a:lnTo>
                    <a:lnTo>
                      <a:pt x="3304" y="541"/>
                    </a:lnTo>
                    <a:lnTo>
                      <a:pt x="3339" y="618"/>
                    </a:lnTo>
                    <a:lnTo>
                      <a:pt x="3374" y="694"/>
                    </a:lnTo>
                    <a:lnTo>
                      <a:pt x="3616" y="630"/>
                    </a:lnTo>
                    <a:lnTo>
                      <a:pt x="3649" y="624"/>
                    </a:lnTo>
                    <a:lnTo>
                      <a:pt x="3683" y="624"/>
                    </a:lnTo>
                    <a:lnTo>
                      <a:pt x="3716" y="630"/>
                    </a:lnTo>
                    <a:lnTo>
                      <a:pt x="3747" y="643"/>
                    </a:lnTo>
                    <a:lnTo>
                      <a:pt x="3776" y="659"/>
                    </a:lnTo>
                    <a:lnTo>
                      <a:pt x="3801" y="680"/>
                    </a:lnTo>
                    <a:lnTo>
                      <a:pt x="3823" y="705"/>
                    </a:lnTo>
                    <a:lnTo>
                      <a:pt x="3840" y="735"/>
                    </a:lnTo>
                    <a:lnTo>
                      <a:pt x="3852" y="768"/>
                    </a:lnTo>
                    <a:lnTo>
                      <a:pt x="3857" y="802"/>
                    </a:lnTo>
                    <a:lnTo>
                      <a:pt x="3857" y="837"/>
                    </a:lnTo>
                    <a:lnTo>
                      <a:pt x="3851" y="869"/>
                    </a:lnTo>
                    <a:lnTo>
                      <a:pt x="3840" y="899"/>
                    </a:lnTo>
                    <a:lnTo>
                      <a:pt x="3823" y="928"/>
                    </a:lnTo>
                    <a:lnTo>
                      <a:pt x="3801" y="953"/>
                    </a:lnTo>
                    <a:lnTo>
                      <a:pt x="3776" y="975"/>
                    </a:lnTo>
                    <a:lnTo>
                      <a:pt x="3747" y="992"/>
                    </a:lnTo>
                    <a:lnTo>
                      <a:pt x="3715" y="1004"/>
                    </a:lnTo>
                    <a:lnTo>
                      <a:pt x="3627" y="1027"/>
                    </a:lnTo>
                    <a:lnTo>
                      <a:pt x="3683" y="1052"/>
                    </a:lnTo>
                    <a:lnTo>
                      <a:pt x="3739" y="1078"/>
                    </a:lnTo>
                    <a:lnTo>
                      <a:pt x="3777" y="1100"/>
                    </a:lnTo>
                    <a:lnTo>
                      <a:pt x="3813" y="1129"/>
                    </a:lnTo>
                    <a:lnTo>
                      <a:pt x="3847" y="1162"/>
                    </a:lnTo>
                    <a:lnTo>
                      <a:pt x="3878" y="1198"/>
                    </a:lnTo>
                    <a:lnTo>
                      <a:pt x="3905" y="1238"/>
                    </a:lnTo>
                    <a:lnTo>
                      <a:pt x="3928" y="1280"/>
                    </a:lnTo>
                    <a:lnTo>
                      <a:pt x="3947" y="1322"/>
                    </a:lnTo>
                    <a:lnTo>
                      <a:pt x="3962" y="1366"/>
                    </a:lnTo>
                    <a:lnTo>
                      <a:pt x="3970" y="1408"/>
                    </a:lnTo>
                    <a:lnTo>
                      <a:pt x="3974" y="1450"/>
                    </a:lnTo>
                    <a:lnTo>
                      <a:pt x="3974" y="1987"/>
                    </a:lnTo>
                    <a:lnTo>
                      <a:pt x="3970" y="2027"/>
                    </a:lnTo>
                    <a:lnTo>
                      <a:pt x="3960" y="2066"/>
                    </a:lnTo>
                    <a:lnTo>
                      <a:pt x="3945" y="2101"/>
                    </a:lnTo>
                    <a:lnTo>
                      <a:pt x="3923" y="2133"/>
                    </a:lnTo>
                    <a:lnTo>
                      <a:pt x="3898" y="2162"/>
                    </a:lnTo>
                    <a:lnTo>
                      <a:pt x="3868" y="2187"/>
                    </a:lnTo>
                    <a:lnTo>
                      <a:pt x="3834" y="2208"/>
                    </a:lnTo>
                    <a:lnTo>
                      <a:pt x="3834" y="2613"/>
                    </a:lnTo>
                    <a:lnTo>
                      <a:pt x="3831" y="2651"/>
                    </a:lnTo>
                    <a:lnTo>
                      <a:pt x="3822" y="2689"/>
                    </a:lnTo>
                    <a:lnTo>
                      <a:pt x="3807" y="2724"/>
                    </a:lnTo>
                    <a:lnTo>
                      <a:pt x="3787" y="2756"/>
                    </a:lnTo>
                    <a:lnTo>
                      <a:pt x="3763" y="2784"/>
                    </a:lnTo>
                    <a:lnTo>
                      <a:pt x="3735" y="2808"/>
                    </a:lnTo>
                    <a:lnTo>
                      <a:pt x="3704" y="2828"/>
                    </a:lnTo>
                    <a:lnTo>
                      <a:pt x="3669" y="2843"/>
                    </a:lnTo>
                    <a:lnTo>
                      <a:pt x="3631" y="2853"/>
                    </a:lnTo>
                    <a:lnTo>
                      <a:pt x="3592" y="2855"/>
                    </a:lnTo>
                    <a:lnTo>
                      <a:pt x="3187" y="2855"/>
                    </a:lnTo>
                    <a:lnTo>
                      <a:pt x="3147" y="2853"/>
                    </a:lnTo>
                    <a:lnTo>
                      <a:pt x="3110" y="2843"/>
                    </a:lnTo>
                    <a:lnTo>
                      <a:pt x="3075" y="2828"/>
                    </a:lnTo>
                    <a:lnTo>
                      <a:pt x="3043" y="2808"/>
                    </a:lnTo>
                    <a:lnTo>
                      <a:pt x="3016" y="2784"/>
                    </a:lnTo>
                    <a:lnTo>
                      <a:pt x="2990" y="2756"/>
                    </a:lnTo>
                    <a:lnTo>
                      <a:pt x="2971" y="2724"/>
                    </a:lnTo>
                    <a:lnTo>
                      <a:pt x="2957" y="2689"/>
                    </a:lnTo>
                    <a:lnTo>
                      <a:pt x="2947" y="2651"/>
                    </a:lnTo>
                    <a:lnTo>
                      <a:pt x="2945" y="2613"/>
                    </a:lnTo>
                    <a:lnTo>
                      <a:pt x="2945" y="2236"/>
                    </a:lnTo>
                    <a:lnTo>
                      <a:pt x="1029" y="2236"/>
                    </a:lnTo>
                    <a:lnTo>
                      <a:pt x="1029" y="2613"/>
                    </a:lnTo>
                    <a:lnTo>
                      <a:pt x="1025" y="2651"/>
                    </a:lnTo>
                    <a:lnTo>
                      <a:pt x="1017" y="2689"/>
                    </a:lnTo>
                    <a:lnTo>
                      <a:pt x="1002" y="2724"/>
                    </a:lnTo>
                    <a:lnTo>
                      <a:pt x="982" y="2756"/>
                    </a:lnTo>
                    <a:lnTo>
                      <a:pt x="958" y="2784"/>
                    </a:lnTo>
                    <a:lnTo>
                      <a:pt x="930" y="2808"/>
                    </a:lnTo>
                    <a:lnTo>
                      <a:pt x="898" y="2828"/>
                    </a:lnTo>
                    <a:lnTo>
                      <a:pt x="863" y="2843"/>
                    </a:lnTo>
                    <a:lnTo>
                      <a:pt x="825" y="2853"/>
                    </a:lnTo>
                    <a:lnTo>
                      <a:pt x="787" y="2855"/>
                    </a:lnTo>
                    <a:lnTo>
                      <a:pt x="382" y="2855"/>
                    </a:lnTo>
                    <a:lnTo>
                      <a:pt x="342" y="2853"/>
                    </a:lnTo>
                    <a:lnTo>
                      <a:pt x="305" y="2843"/>
                    </a:lnTo>
                    <a:lnTo>
                      <a:pt x="270" y="2828"/>
                    </a:lnTo>
                    <a:lnTo>
                      <a:pt x="239" y="2808"/>
                    </a:lnTo>
                    <a:lnTo>
                      <a:pt x="210" y="2784"/>
                    </a:lnTo>
                    <a:lnTo>
                      <a:pt x="186" y="2756"/>
                    </a:lnTo>
                    <a:lnTo>
                      <a:pt x="166" y="2724"/>
                    </a:lnTo>
                    <a:lnTo>
                      <a:pt x="152" y="2689"/>
                    </a:lnTo>
                    <a:lnTo>
                      <a:pt x="142" y="2651"/>
                    </a:lnTo>
                    <a:lnTo>
                      <a:pt x="139" y="2613"/>
                    </a:lnTo>
                    <a:lnTo>
                      <a:pt x="139" y="2208"/>
                    </a:lnTo>
                    <a:lnTo>
                      <a:pt x="105" y="2187"/>
                    </a:lnTo>
                    <a:lnTo>
                      <a:pt x="76" y="2162"/>
                    </a:lnTo>
                    <a:lnTo>
                      <a:pt x="49" y="2133"/>
                    </a:lnTo>
                    <a:lnTo>
                      <a:pt x="29" y="2101"/>
                    </a:lnTo>
                    <a:lnTo>
                      <a:pt x="13" y="2066"/>
                    </a:lnTo>
                    <a:lnTo>
                      <a:pt x="4" y="2027"/>
                    </a:lnTo>
                    <a:lnTo>
                      <a:pt x="0" y="1987"/>
                    </a:lnTo>
                    <a:lnTo>
                      <a:pt x="0" y="1450"/>
                    </a:lnTo>
                    <a:lnTo>
                      <a:pt x="4" y="1408"/>
                    </a:lnTo>
                    <a:lnTo>
                      <a:pt x="12" y="1366"/>
                    </a:lnTo>
                    <a:lnTo>
                      <a:pt x="27" y="1322"/>
                    </a:lnTo>
                    <a:lnTo>
                      <a:pt x="45" y="1280"/>
                    </a:lnTo>
                    <a:lnTo>
                      <a:pt x="69" y="1238"/>
                    </a:lnTo>
                    <a:lnTo>
                      <a:pt x="95" y="1198"/>
                    </a:lnTo>
                    <a:lnTo>
                      <a:pt x="127" y="1162"/>
                    </a:lnTo>
                    <a:lnTo>
                      <a:pt x="159" y="1129"/>
                    </a:lnTo>
                    <a:lnTo>
                      <a:pt x="195" y="1100"/>
                    </a:lnTo>
                    <a:lnTo>
                      <a:pt x="234" y="1078"/>
                    </a:lnTo>
                    <a:lnTo>
                      <a:pt x="289" y="1052"/>
                    </a:lnTo>
                    <a:lnTo>
                      <a:pt x="346" y="1027"/>
                    </a:lnTo>
                    <a:lnTo>
                      <a:pt x="259" y="1004"/>
                    </a:lnTo>
                    <a:lnTo>
                      <a:pt x="227" y="992"/>
                    </a:lnTo>
                    <a:lnTo>
                      <a:pt x="198" y="975"/>
                    </a:lnTo>
                    <a:lnTo>
                      <a:pt x="171" y="953"/>
                    </a:lnTo>
                    <a:lnTo>
                      <a:pt x="151" y="928"/>
                    </a:lnTo>
                    <a:lnTo>
                      <a:pt x="134" y="899"/>
                    </a:lnTo>
                    <a:lnTo>
                      <a:pt x="123" y="869"/>
                    </a:lnTo>
                    <a:lnTo>
                      <a:pt x="116" y="837"/>
                    </a:lnTo>
                    <a:lnTo>
                      <a:pt x="116" y="802"/>
                    </a:lnTo>
                    <a:lnTo>
                      <a:pt x="122" y="768"/>
                    </a:lnTo>
                    <a:lnTo>
                      <a:pt x="134" y="735"/>
                    </a:lnTo>
                    <a:lnTo>
                      <a:pt x="151" y="705"/>
                    </a:lnTo>
                    <a:lnTo>
                      <a:pt x="172" y="680"/>
                    </a:lnTo>
                    <a:lnTo>
                      <a:pt x="198" y="659"/>
                    </a:lnTo>
                    <a:lnTo>
                      <a:pt x="227" y="643"/>
                    </a:lnTo>
                    <a:lnTo>
                      <a:pt x="257" y="630"/>
                    </a:lnTo>
                    <a:lnTo>
                      <a:pt x="290" y="624"/>
                    </a:lnTo>
                    <a:lnTo>
                      <a:pt x="324" y="624"/>
                    </a:lnTo>
                    <a:lnTo>
                      <a:pt x="358" y="630"/>
                    </a:lnTo>
                    <a:lnTo>
                      <a:pt x="599" y="694"/>
                    </a:lnTo>
                    <a:lnTo>
                      <a:pt x="634" y="618"/>
                    </a:lnTo>
                    <a:lnTo>
                      <a:pt x="670" y="541"/>
                    </a:lnTo>
                    <a:lnTo>
                      <a:pt x="707" y="464"/>
                    </a:lnTo>
                    <a:lnTo>
                      <a:pt x="748" y="386"/>
                    </a:lnTo>
                    <a:lnTo>
                      <a:pt x="792" y="305"/>
                    </a:lnTo>
                    <a:lnTo>
                      <a:pt x="841" y="222"/>
                    </a:lnTo>
                    <a:lnTo>
                      <a:pt x="870" y="173"/>
                    </a:lnTo>
                    <a:lnTo>
                      <a:pt x="899" y="130"/>
                    </a:lnTo>
                    <a:lnTo>
                      <a:pt x="928" y="94"/>
                    </a:lnTo>
                    <a:lnTo>
                      <a:pt x="957" y="64"/>
                    </a:lnTo>
                    <a:lnTo>
                      <a:pt x="986" y="40"/>
                    </a:lnTo>
                    <a:lnTo>
                      <a:pt x="1017" y="22"/>
                    </a:lnTo>
                    <a:lnTo>
                      <a:pt x="1051" y="9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pic>
            <p:nvPicPr>
              <p:cNvPr id="18" name="Grafik 17" descr="Zug mit einfarbiger Füllung">
                <a:extLst>
                  <a:ext uri="{FF2B5EF4-FFF2-40B4-BE49-F238E27FC236}">
                    <a16:creationId xmlns:a16="http://schemas.microsoft.com/office/drawing/2014/main" id="{2A70EDA6-D52A-4717-02E6-E18904D75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959730" y="4913748"/>
                <a:ext cx="249746" cy="210122"/>
              </a:xfrm>
              <a:prstGeom prst="rect">
                <a:avLst/>
              </a:prstGeom>
            </p:spPr>
          </p:pic>
          <p:pic>
            <p:nvPicPr>
              <p:cNvPr id="19" name="Grafik 18" descr="Flugzeug mit einfarbiger Füllung">
                <a:extLst>
                  <a:ext uri="{FF2B5EF4-FFF2-40B4-BE49-F238E27FC236}">
                    <a16:creationId xmlns:a16="http://schemas.microsoft.com/office/drawing/2014/main" id="{D650F91B-AC09-395F-7D98-FA99E08243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5400000">
                <a:off x="3771862" y="5032789"/>
                <a:ext cx="221140" cy="262841"/>
              </a:xfrm>
              <a:prstGeom prst="rect">
                <a:avLst/>
              </a:prstGeom>
            </p:spPr>
          </p:pic>
          <p:pic>
            <p:nvPicPr>
              <p:cNvPr id="20" name="Grafik 19" descr="Fracht mit einfarbiger Füllung">
                <a:extLst>
                  <a:ext uri="{FF2B5EF4-FFF2-40B4-BE49-F238E27FC236}">
                    <a16:creationId xmlns:a16="http://schemas.microsoft.com/office/drawing/2014/main" id="{071700A9-E1BD-752E-71F4-4DF2A1E1F4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217316" y="4896374"/>
                <a:ext cx="332217" cy="279509"/>
              </a:xfrm>
              <a:prstGeom prst="rect">
                <a:avLst/>
              </a:prstGeom>
            </p:spPr>
          </p:pic>
          <p:pic>
            <p:nvPicPr>
              <p:cNvPr id="21" name="Grafik 20" descr="Bus mit einfarbiger Füllung">
                <a:extLst>
                  <a:ext uri="{FF2B5EF4-FFF2-40B4-BE49-F238E27FC236}">
                    <a16:creationId xmlns:a16="http://schemas.microsoft.com/office/drawing/2014/main" id="{31AE4AF8-BF25-4D7C-547D-6CA370450A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3776450" y="4603734"/>
                <a:ext cx="283257" cy="283257"/>
              </a:xfrm>
              <a:prstGeom prst="rect">
                <a:avLst/>
              </a:prstGeom>
            </p:spPr>
          </p:pic>
        </p:grp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id="{25F046AA-16EC-9DEE-2549-E9D773B129B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439025" y="4486081"/>
              <a:ext cx="77595" cy="82250"/>
            </a:xfrm>
            <a:custGeom>
              <a:avLst/>
              <a:gdLst>
                <a:gd name="T0" fmla="*/ 2147483647 w 4068"/>
                <a:gd name="T1" fmla="*/ 2147483647 h 4763"/>
                <a:gd name="T2" fmla="*/ 2147483647 w 4068"/>
                <a:gd name="T3" fmla="*/ 2147483647 h 4763"/>
                <a:gd name="T4" fmla="*/ 2147483647 w 4068"/>
                <a:gd name="T5" fmla="*/ 2147483647 h 4763"/>
                <a:gd name="T6" fmla="*/ 2147483647 w 4068"/>
                <a:gd name="T7" fmla="*/ 2147483647 h 4763"/>
                <a:gd name="T8" fmla="*/ 2147483647 w 4068"/>
                <a:gd name="T9" fmla="*/ 2147483647 h 4763"/>
                <a:gd name="T10" fmla="*/ 2147483647 w 4068"/>
                <a:gd name="T11" fmla="*/ 2147483647 h 4763"/>
                <a:gd name="T12" fmla="*/ 0 w 4068"/>
                <a:gd name="T13" fmla="*/ 2147483647 h 4763"/>
                <a:gd name="T14" fmla="*/ 2147483647 w 4068"/>
                <a:gd name="T15" fmla="*/ 2147483647 h 4763"/>
                <a:gd name="T16" fmla="*/ 2147483647 w 4068"/>
                <a:gd name="T17" fmla="*/ 2147483647 h 4763"/>
                <a:gd name="T18" fmla="*/ 2147483647 w 4068"/>
                <a:gd name="T19" fmla="*/ 2147483647 h 4763"/>
                <a:gd name="T20" fmla="*/ 2147483647 w 4068"/>
                <a:gd name="T21" fmla="*/ 2147483647 h 4763"/>
                <a:gd name="T22" fmla="*/ 2147483647 w 4068"/>
                <a:gd name="T23" fmla="*/ 2147483647 h 4763"/>
                <a:gd name="T24" fmla="*/ 2147483647 w 4068"/>
                <a:gd name="T25" fmla="*/ 2147483647 h 4763"/>
                <a:gd name="T26" fmla="*/ 2147483647 w 4068"/>
                <a:gd name="T27" fmla="*/ 2147483647 h 4763"/>
                <a:gd name="T28" fmla="*/ 2147483647 w 4068"/>
                <a:gd name="T29" fmla="*/ 2147483647 h 4763"/>
                <a:gd name="T30" fmla="*/ 2147483647 w 4068"/>
                <a:gd name="T31" fmla="*/ 2147483647 h 4763"/>
                <a:gd name="T32" fmla="*/ 2147483647 w 4068"/>
                <a:gd name="T33" fmla="*/ 2147483647 h 4763"/>
                <a:gd name="T34" fmla="*/ 2147483647 w 4068"/>
                <a:gd name="T35" fmla="*/ 2147483647 h 4763"/>
                <a:gd name="T36" fmla="*/ 2147483647 w 4068"/>
                <a:gd name="T37" fmla="*/ 2147483647 h 4763"/>
                <a:gd name="T38" fmla="*/ 2147483647 w 4068"/>
                <a:gd name="T39" fmla="*/ 2147483647 h 4763"/>
                <a:gd name="T40" fmla="*/ 2147483647 w 4068"/>
                <a:gd name="T41" fmla="*/ 2147483647 h 4763"/>
                <a:gd name="T42" fmla="*/ 2147483647 w 4068"/>
                <a:gd name="T43" fmla="*/ 2147483647 h 4763"/>
                <a:gd name="T44" fmla="*/ 2147483647 w 4068"/>
                <a:gd name="T45" fmla="*/ 2147483647 h 4763"/>
                <a:gd name="T46" fmla="*/ 2147483647 w 4068"/>
                <a:gd name="T47" fmla="*/ 2147483647 h 4763"/>
                <a:gd name="T48" fmla="*/ 2147483647 w 4068"/>
                <a:gd name="T49" fmla="*/ 2147483647 h 4763"/>
                <a:gd name="T50" fmla="*/ 2147483647 w 4068"/>
                <a:gd name="T51" fmla="*/ 2147483647 h 4763"/>
                <a:gd name="T52" fmla="*/ 2147483647 w 4068"/>
                <a:gd name="T53" fmla="*/ 2147483647 h 4763"/>
                <a:gd name="T54" fmla="*/ 2147483647 w 4068"/>
                <a:gd name="T55" fmla="*/ 2147483647 h 4763"/>
                <a:gd name="T56" fmla="*/ 2147483647 w 4068"/>
                <a:gd name="T57" fmla="*/ 2147483647 h 4763"/>
                <a:gd name="T58" fmla="*/ 2147483647 w 4068"/>
                <a:gd name="T59" fmla="*/ 2147483647 h 4763"/>
                <a:gd name="T60" fmla="*/ 2147483647 w 4068"/>
                <a:gd name="T61" fmla="*/ 2147483647 h 4763"/>
                <a:gd name="T62" fmla="*/ 2147483647 w 4068"/>
                <a:gd name="T63" fmla="*/ 2147483647 h 4763"/>
                <a:gd name="T64" fmla="*/ 2147483647 w 4068"/>
                <a:gd name="T65" fmla="*/ 2147483647 h 4763"/>
                <a:gd name="T66" fmla="*/ 2147483647 w 4068"/>
                <a:gd name="T67" fmla="*/ 2147483647 h 4763"/>
                <a:gd name="T68" fmla="*/ 2147483647 w 4068"/>
                <a:gd name="T69" fmla="*/ 2147483647 h 4763"/>
                <a:gd name="T70" fmla="*/ 2147483647 w 4068"/>
                <a:gd name="T71" fmla="*/ 2147483647 h 4763"/>
                <a:gd name="T72" fmla="*/ 2147483647 w 4068"/>
                <a:gd name="T73" fmla="*/ 2147483647 h 4763"/>
                <a:gd name="T74" fmla="*/ 2147483647 w 4068"/>
                <a:gd name="T75" fmla="*/ 2147483647 h 4763"/>
                <a:gd name="T76" fmla="*/ 2147483647 w 4068"/>
                <a:gd name="T77" fmla="*/ 2147483647 h 4763"/>
                <a:gd name="T78" fmla="*/ 2147483647 w 4068"/>
                <a:gd name="T79" fmla="*/ 2147483647 h 4763"/>
                <a:gd name="T80" fmla="*/ 2147483647 w 4068"/>
                <a:gd name="T81" fmla="*/ 2147483647 h 4763"/>
                <a:gd name="T82" fmla="*/ 2147483647 w 4068"/>
                <a:gd name="T83" fmla="*/ 2147483647 h 4763"/>
                <a:gd name="T84" fmla="*/ 2147483647 w 4068"/>
                <a:gd name="T85" fmla="*/ 2147483647 h 4763"/>
                <a:gd name="T86" fmla="*/ 2147483647 w 4068"/>
                <a:gd name="T87" fmla="*/ 2147483647 h 4763"/>
                <a:gd name="T88" fmla="*/ 2147483647 w 4068"/>
                <a:gd name="T89" fmla="*/ 2147483647 h 4763"/>
                <a:gd name="T90" fmla="*/ 2147483647 w 4068"/>
                <a:gd name="T91" fmla="*/ 2147483647 h 4763"/>
                <a:gd name="T92" fmla="*/ 2147483647 w 4068"/>
                <a:gd name="T93" fmla="*/ 2147483647 h 4763"/>
                <a:gd name="T94" fmla="*/ 2147483647 w 4068"/>
                <a:gd name="T95" fmla="*/ 2147483647 h 4763"/>
                <a:gd name="T96" fmla="*/ 2147483647 w 4068"/>
                <a:gd name="T97" fmla="*/ 2147483647 h 4763"/>
                <a:gd name="T98" fmla="*/ 2147483647 w 4068"/>
                <a:gd name="T99" fmla="*/ 2147483647 h 4763"/>
                <a:gd name="T100" fmla="*/ 2147483647 w 4068"/>
                <a:gd name="T101" fmla="*/ 2147483647 h 4763"/>
                <a:gd name="T102" fmla="*/ 2147483647 w 4068"/>
                <a:gd name="T103" fmla="*/ 2147483647 h 4763"/>
                <a:gd name="T104" fmla="*/ 2147483647 w 4068"/>
                <a:gd name="T105" fmla="*/ 2147483647 h 4763"/>
                <a:gd name="T106" fmla="*/ 2147483647 w 4068"/>
                <a:gd name="T107" fmla="*/ 2147483647 h 4763"/>
                <a:gd name="T108" fmla="*/ 2147483647 w 4068"/>
                <a:gd name="T109" fmla="*/ 2147483647 h 4763"/>
                <a:gd name="T110" fmla="*/ 2147483647 w 4068"/>
                <a:gd name="T111" fmla="*/ 2147483647 h 4763"/>
                <a:gd name="T112" fmla="*/ 2147483647 w 4068"/>
                <a:gd name="T113" fmla="*/ 2147483647 h 4763"/>
                <a:gd name="T114" fmla="*/ 2147483647 w 4068"/>
                <a:gd name="T115" fmla="*/ 2147483647 h 4763"/>
                <a:gd name="T116" fmla="*/ 2147483647 w 4068"/>
                <a:gd name="T117" fmla="*/ 2147483647 h 4763"/>
                <a:gd name="T118" fmla="*/ 2147483647 w 4068"/>
                <a:gd name="T119" fmla="*/ 2147483647 h 4763"/>
                <a:gd name="T120" fmla="*/ 2147483647 w 4068"/>
                <a:gd name="T121" fmla="*/ 2147483647 h 4763"/>
                <a:gd name="T122" fmla="*/ 2147483647 w 4068"/>
                <a:gd name="T123" fmla="*/ 2147483647 h 4763"/>
                <a:gd name="T124" fmla="*/ 2147483647 w 4068"/>
                <a:gd name="T125" fmla="*/ 2147483647 h 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68"/>
                <a:gd name="T190" fmla="*/ 0 h 4763"/>
                <a:gd name="T191" fmla="*/ 4068 w 4068"/>
                <a:gd name="T192" fmla="*/ 4763 h 4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68" h="4763">
                  <a:moveTo>
                    <a:pt x="3921" y="975"/>
                  </a:moveTo>
                  <a:lnTo>
                    <a:pt x="3921" y="975"/>
                  </a:lnTo>
                  <a:lnTo>
                    <a:pt x="3899" y="955"/>
                  </a:lnTo>
                  <a:lnTo>
                    <a:pt x="3876" y="937"/>
                  </a:lnTo>
                  <a:lnTo>
                    <a:pt x="3853" y="920"/>
                  </a:lnTo>
                  <a:lnTo>
                    <a:pt x="3830" y="906"/>
                  </a:lnTo>
                  <a:lnTo>
                    <a:pt x="3806" y="892"/>
                  </a:lnTo>
                  <a:lnTo>
                    <a:pt x="3781" y="881"/>
                  </a:lnTo>
                  <a:lnTo>
                    <a:pt x="3755" y="871"/>
                  </a:lnTo>
                  <a:lnTo>
                    <a:pt x="3729" y="862"/>
                  </a:lnTo>
                  <a:lnTo>
                    <a:pt x="3703" y="854"/>
                  </a:lnTo>
                  <a:lnTo>
                    <a:pt x="3677" y="848"/>
                  </a:lnTo>
                  <a:lnTo>
                    <a:pt x="3623" y="837"/>
                  </a:lnTo>
                  <a:lnTo>
                    <a:pt x="3570" y="829"/>
                  </a:lnTo>
                  <a:lnTo>
                    <a:pt x="3516" y="823"/>
                  </a:lnTo>
                  <a:lnTo>
                    <a:pt x="1139" y="579"/>
                  </a:lnTo>
                  <a:lnTo>
                    <a:pt x="1599" y="254"/>
                  </a:lnTo>
                  <a:lnTo>
                    <a:pt x="1614" y="242"/>
                  </a:lnTo>
                  <a:lnTo>
                    <a:pt x="1628" y="230"/>
                  </a:lnTo>
                  <a:lnTo>
                    <a:pt x="1640" y="218"/>
                  </a:lnTo>
                  <a:lnTo>
                    <a:pt x="1649" y="204"/>
                  </a:lnTo>
                  <a:lnTo>
                    <a:pt x="1658" y="192"/>
                  </a:lnTo>
                  <a:lnTo>
                    <a:pt x="1663" y="179"/>
                  </a:lnTo>
                  <a:lnTo>
                    <a:pt x="1668" y="166"/>
                  </a:lnTo>
                  <a:lnTo>
                    <a:pt x="1671" y="153"/>
                  </a:lnTo>
                  <a:lnTo>
                    <a:pt x="1672" y="141"/>
                  </a:lnTo>
                  <a:lnTo>
                    <a:pt x="1671" y="129"/>
                  </a:lnTo>
                  <a:lnTo>
                    <a:pt x="1669" y="117"/>
                  </a:lnTo>
                  <a:lnTo>
                    <a:pt x="1666" y="104"/>
                  </a:lnTo>
                  <a:lnTo>
                    <a:pt x="1662" y="94"/>
                  </a:lnTo>
                  <a:lnTo>
                    <a:pt x="1657" y="81"/>
                  </a:lnTo>
                  <a:lnTo>
                    <a:pt x="1649" y="71"/>
                  </a:lnTo>
                  <a:lnTo>
                    <a:pt x="1642" y="61"/>
                  </a:lnTo>
                  <a:lnTo>
                    <a:pt x="1634" y="52"/>
                  </a:lnTo>
                  <a:lnTo>
                    <a:pt x="1623" y="43"/>
                  </a:lnTo>
                  <a:lnTo>
                    <a:pt x="1612" y="34"/>
                  </a:lnTo>
                  <a:lnTo>
                    <a:pt x="1602" y="26"/>
                  </a:lnTo>
                  <a:lnTo>
                    <a:pt x="1591" y="20"/>
                  </a:lnTo>
                  <a:lnTo>
                    <a:pt x="1579" y="14"/>
                  </a:lnTo>
                  <a:lnTo>
                    <a:pt x="1565" y="9"/>
                  </a:lnTo>
                  <a:lnTo>
                    <a:pt x="1553" y="5"/>
                  </a:lnTo>
                  <a:lnTo>
                    <a:pt x="1539" y="3"/>
                  </a:lnTo>
                  <a:lnTo>
                    <a:pt x="1525" y="0"/>
                  </a:lnTo>
                  <a:lnTo>
                    <a:pt x="1511" y="0"/>
                  </a:lnTo>
                  <a:lnTo>
                    <a:pt x="1498" y="0"/>
                  </a:lnTo>
                  <a:lnTo>
                    <a:pt x="1484" y="2"/>
                  </a:lnTo>
                  <a:lnTo>
                    <a:pt x="1470" y="5"/>
                  </a:lnTo>
                  <a:lnTo>
                    <a:pt x="1456" y="9"/>
                  </a:lnTo>
                  <a:lnTo>
                    <a:pt x="1442" y="14"/>
                  </a:lnTo>
                  <a:lnTo>
                    <a:pt x="307" y="550"/>
                  </a:lnTo>
                  <a:lnTo>
                    <a:pt x="285" y="558"/>
                  </a:lnTo>
                  <a:lnTo>
                    <a:pt x="265" y="567"/>
                  </a:lnTo>
                  <a:lnTo>
                    <a:pt x="245" y="576"/>
                  </a:lnTo>
                  <a:lnTo>
                    <a:pt x="227" y="586"/>
                  </a:lnTo>
                  <a:lnTo>
                    <a:pt x="208" y="596"/>
                  </a:lnTo>
                  <a:lnTo>
                    <a:pt x="190" y="609"/>
                  </a:lnTo>
                  <a:lnTo>
                    <a:pt x="175" y="619"/>
                  </a:lnTo>
                  <a:lnTo>
                    <a:pt x="158" y="632"/>
                  </a:lnTo>
                  <a:lnTo>
                    <a:pt x="129" y="659"/>
                  </a:lnTo>
                  <a:lnTo>
                    <a:pt x="103" y="687"/>
                  </a:lnTo>
                  <a:lnTo>
                    <a:pt x="80" y="717"/>
                  </a:lnTo>
                  <a:lnTo>
                    <a:pt x="58" y="750"/>
                  </a:lnTo>
                  <a:lnTo>
                    <a:pt x="41" y="783"/>
                  </a:lnTo>
                  <a:lnTo>
                    <a:pt x="28" y="817"/>
                  </a:lnTo>
                  <a:lnTo>
                    <a:pt x="15" y="854"/>
                  </a:lnTo>
                  <a:lnTo>
                    <a:pt x="8" y="891"/>
                  </a:lnTo>
                  <a:lnTo>
                    <a:pt x="3" y="927"/>
                  </a:lnTo>
                  <a:lnTo>
                    <a:pt x="0" y="966"/>
                  </a:lnTo>
                  <a:lnTo>
                    <a:pt x="2" y="1004"/>
                  </a:lnTo>
                  <a:lnTo>
                    <a:pt x="6" y="1042"/>
                  </a:lnTo>
                  <a:lnTo>
                    <a:pt x="12" y="1079"/>
                  </a:lnTo>
                  <a:lnTo>
                    <a:pt x="23" y="1118"/>
                  </a:lnTo>
                  <a:lnTo>
                    <a:pt x="37" y="1154"/>
                  </a:lnTo>
                  <a:lnTo>
                    <a:pt x="52" y="1191"/>
                  </a:lnTo>
                  <a:lnTo>
                    <a:pt x="72" y="1226"/>
                  </a:lnTo>
                  <a:lnTo>
                    <a:pt x="95" y="1260"/>
                  </a:lnTo>
                  <a:lnTo>
                    <a:pt x="121" y="1294"/>
                  </a:lnTo>
                  <a:lnTo>
                    <a:pt x="149" y="1325"/>
                  </a:lnTo>
                  <a:lnTo>
                    <a:pt x="181" y="1355"/>
                  </a:lnTo>
                  <a:lnTo>
                    <a:pt x="216" y="1383"/>
                  </a:lnTo>
                  <a:lnTo>
                    <a:pt x="254" y="1407"/>
                  </a:lnTo>
                  <a:lnTo>
                    <a:pt x="274" y="1420"/>
                  </a:lnTo>
                  <a:lnTo>
                    <a:pt x="294" y="1430"/>
                  </a:lnTo>
                  <a:lnTo>
                    <a:pt x="317" y="1441"/>
                  </a:lnTo>
                  <a:lnTo>
                    <a:pt x="339" y="1452"/>
                  </a:lnTo>
                  <a:lnTo>
                    <a:pt x="362" y="1461"/>
                  </a:lnTo>
                  <a:lnTo>
                    <a:pt x="386" y="1469"/>
                  </a:lnTo>
                  <a:lnTo>
                    <a:pt x="411" y="1478"/>
                  </a:lnTo>
                  <a:lnTo>
                    <a:pt x="437" y="1484"/>
                  </a:lnTo>
                  <a:lnTo>
                    <a:pt x="463" y="1490"/>
                  </a:lnTo>
                  <a:lnTo>
                    <a:pt x="490" y="1496"/>
                  </a:lnTo>
                  <a:lnTo>
                    <a:pt x="2275" y="1823"/>
                  </a:lnTo>
                  <a:lnTo>
                    <a:pt x="518" y="3442"/>
                  </a:lnTo>
                  <a:lnTo>
                    <a:pt x="490" y="3469"/>
                  </a:lnTo>
                  <a:lnTo>
                    <a:pt x="463" y="3500"/>
                  </a:lnTo>
                  <a:lnTo>
                    <a:pt x="438" y="3530"/>
                  </a:lnTo>
                  <a:lnTo>
                    <a:pt x="415" y="3561"/>
                  </a:lnTo>
                  <a:lnTo>
                    <a:pt x="394" y="3593"/>
                  </a:lnTo>
                  <a:lnTo>
                    <a:pt x="374" y="3627"/>
                  </a:lnTo>
                  <a:lnTo>
                    <a:pt x="356" y="3661"/>
                  </a:lnTo>
                  <a:lnTo>
                    <a:pt x="339" y="3695"/>
                  </a:lnTo>
                  <a:lnTo>
                    <a:pt x="325" y="3730"/>
                  </a:lnTo>
                  <a:lnTo>
                    <a:pt x="311" y="3767"/>
                  </a:lnTo>
                  <a:lnTo>
                    <a:pt x="300" y="3802"/>
                  </a:lnTo>
                  <a:lnTo>
                    <a:pt x="291" y="3839"/>
                  </a:lnTo>
                  <a:lnTo>
                    <a:pt x="284" y="3875"/>
                  </a:lnTo>
                  <a:lnTo>
                    <a:pt x="277" y="3912"/>
                  </a:lnTo>
                  <a:lnTo>
                    <a:pt x="274" y="3949"/>
                  </a:lnTo>
                  <a:lnTo>
                    <a:pt x="271" y="3986"/>
                  </a:lnTo>
                  <a:lnTo>
                    <a:pt x="271" y="4024"/>
                  </a:lnTo>
                  <a:lnTo>
                    <a:pt x="273" y="4061"/>
                  </a:lnTo>
                  <a:lnTo>
                    <a:pt x="276" y="4098"/>
                  </a:lnTo>
                  <a:lnTo>
                    <a:pt x="282" y="4136"/>
                  </a:lnTo>
                  <a:lnTo>
                    <a:pt x="288" y="4173"/>
                  </a:lnTo>
                  <a:lnTo>
                    <a:pt x="297" y="4208"/>
                  </a:lnTo>
                  <a:lnTo>
                    <a:pt x="308" y="4245"/>
                  </a:lnTo>
                  <a:lnTo>
                    <a:pt x="322" y="4280"/>
                  </a:lnTo>
                  <a:lnTo>
                    <a:pt x="336" y="4315"/>
                  </a:lnTo>
                  <a:lnTo>
                    <a:pt x="353" y="4351"/>
                  </a:lnTo>
                  <a:lnTo>
                    <a:pt x="371" y="4384"/>
                  </a:lnTo>
                  <a:lnTo>
                    <a:pt x="391" y="4418"/>
                  </a:lnTo>
                  <a:lnTo>
                    <a:pt x="414" y="4450"/>
                  </a:lnTo>
                  <a:lnTo>
                    <a:pt x="438" y="4482"/>
                  </a:lnTo>
                  <a:lnTo>
                    <a:pt x="464" y="4513"/>
                  </a:lnTo>
                  <a:lnTo>
                    <a:pt x="494" y="4544"/>
                  </a:lnTo>
                  <a:lnTo>
                    <a:pt x="523" y="4570"/>
                  </a:lnTo>
                  <a:lnTo>
                    <a:pt x="552" y="4596"/>
                  </a:lnTo>
                  <a:lnTo>
                    <a:pt x="582" y="4619"/>
                  </a:lnTo>
                  <a:lnTo>
                    <a:pt x="613" y="4640"/>
                  </a:lnTo>
                  <a:lnTo>
                    <a:pt x="647" y="4660"/>
                  </a:lnTo>
                  <a:lnTo>
                    <a:pt x="679" y="4679"/>
                  </a:lnTo>
                  <a:lnTo>
                    <a:pt x="714" y="4696"/>
                  </a:lnTo>
                  <a:lnTo>
                    <a:pt x="748" y="4709"/>
                  </a:lnTo>
                  <a:lnTo>
                    <a:pt x="783" y="4723"/>
                  </a:lnTo>
                  <a:lnTo>
                    <a:pt x="820" y="4734"/>
                  </a:lnTo>
                  <a:lnTo>
                    <a:pt x="855" y="4743"/>
                  </a:lnTo>
                  <a:lnTo>
                    <a:pt x="892" y="4751"/>
                  </a:lnTo>
                  <a:lnTo>
                    <a:pt x="929" y="4757"/>
                  </a:lnTo>
                  <a:lnTo>
                    <a:pt x="966" y="4760"/>
                  </a:lnTo>
                  <a:lnTo>
                    <a:pt x="1004" y="4763"/>
                  </a:lnTo>
                  <a:lnTo>
                    <a:pt x="1041" y="4763"/>
                  </a:lnTo>
                  <a:lnTo>
                    <a:pt x="1078" y="4761"/>
                  </a:lnTo>
                  <a:lnTo>
                    <a:pt x="1116" y="4758"/>
                  </a:lnTo>
                  <a:lnTo>
                    <a:pt x="1153" y="4754"/>
                  </a:lnTo>
                  <a:lnTo>
                    <a:pt x="1189" y="4748"/>
                  </a:lnTo>
                  <a:lnTo>
                    <a:pt x="1226" y="4740"/>
                  </a:lnTo>
                  <a:lnTo>
                    <a:pt x="1261" y="4729"/>
                  </a:lnTo>
                  <a:lnTo>
                    <a:pt x="1297" y="4719"/>
                  </a:lnTo>
                  <a:lnTo>
                    <a:pt x="1332" y="4705"/>
                  </a:lnTo>
                  <a:lnTo>
                    <a:pt x="1367" y="4689"/>
                  </a:lnTo>
                  <a:lnTo>
                    <a:pt x="1401" y="4673"/>
                  </a:lnTo>
                  <a:lnTo>
                    <a:pt x="1435" y="4654"/>
                  </a:lnTo>
                  <a:lnTo>
                    <a:pt x="1467" y="4634"/>
                  </a:lnTo>
                  <a:lnTo>
                    <a:pt x="1499" y="4613"/>
                  </a:lnTo>
                  <a:lnTo>
                    <a:pt x="1528" y="4588"/>
                  </a:lnTo>
                  <a:lnTo>
                    <a:pt x="1559" y="4564"/>
                  </a:lnTo>
                  <a:lnTo>
                    <a:pt x="1586" y="4536"/>
                  </a:lnTo>
                  <a:lnTo>
                    <a:pt x="3619" y="2068"/>
                  </a:lnTo>
                  <a:lnTo>
                    <a:pt x="3625" y="2070"/>
                  </a:lnTo>
                  <a:lnTo>
                    <a:pt x="3627" y="2060"/>
                  </a:lnTo>
                  <a:lnTo>
                    <a:pt x="3933" y="1688"/>
                  </a:lnTo>
                  <a:lnTo>
                    <a:pt x="3948" y="1668"/>
                  </a:lnTo>
                  <a:lnTo>
                    <a:pt x="3964" y="1648"/>
                  </a:lnTo>
                  <a:lnTo>
                    <a:pt x="3978" y="1627"/>
                  </a:lnTo>
                  <a:lnTo>
                    <a:pt x="3990" y="1605"/>
                  </a:lnTo>
                  <a:lnTo>
                    <a:pt x="4002" y="1584"/>
                  </a:lnTo>
                  <a:lnTo>
                    <a:pt x="4013" y="1562"/>
                  </a:lnTo>
                  <a:lnTo>
                    <a:pt x="4024" y="1539"/>
                  </a:lnTo>
                  <a:lnTo>
                    <a:pt x="4033" y="1518"/>
                  </a:lnTo>
                  <a:lnTo>
                    <a:pt x="4040" y="1495"/>
                  </a:lnTo>
                  <a:lnTo>
                    <a:pt x="4048" y="1472"/>
                  </a:lnTo>
                  <a:lnTo>
                    <a:pt x="4054" y="1447"/>
                  </a:lnTo>
                  <a:lnTo>
                    <a:pt x="4059" y="1424"/>
                  </a:lnTo>
                  <a:lnTo>
                    <a:pt x="4062" y="1401"/>
                  </a:lnTo>
                  <a:lnTo>
                    <a:pt x="4065" y="1377"/>
                  </a:lnTo>
                  <a:lnTo>
                    <a:pt x="4068" y="1354"/>
                  </a:lnTo>
                  <a:lnTo>
                    <a:pt x="4068" y="1329"/>
                  </a:lnTo>
                  <a:lnTo>
                    <a:pt x="4068" y="1306"/>
                  </a:lnTo>
                  <a:lnTo>
                    <a:pt x="4066" y="1282"/>
                  </a:lnTo>
                  <a:lnTo>
                    <a:pt x="4063" y="1259"/>
                  </a:lnTo>
                  <a:lnTo>
                    <a:pt x="4060" y="1236"/>
                  </a:lnTo>
                  <a:lnTo>
                    <a:pt x="4054" y="1213"/>
                  </a:lnTo>
                  <a:lnTo>
                    <a:pt x="4048" y="1188"/>
                  </a:lnTo>
                  <a:lnTo>
                    <a:pt x="4042" y="1167"/>
                  </a:lnTo>
                  <a:lnTo>
                    <a:pt x="4033" y="1144"/>
                  </a:lnTo>
                  <a:lnTo>
                    <a:pt x="4024" y="1121"/>
                  </a:lnTo>
                  <a:lnTo>
                    <a:pt x="4013" y="1099"/>
                  </a:lnTo>
                  <a:lnTo>
                    <a:pt x="4001" y="1078"/>
                  </a:lnTo>
                  <a:lnTo>
                    <a:pt x="3987" y="1056"/>
                  </a:lnTo>
                  <a:lnTo>
                    <a:pt x="3973" y="1035"/>
                  </a:lnTo>
                  <a:lnTo>
                    <a:pt x="3956" y="1015"/>
                  </a:lnTo>
                  <a:lnTo>
                    <a:pt x="3939" y="995"/>
                  </a:lnTo>
                  <a:lnTo>
                    <a:pt x="3921" y="975"/>
                  </a:lnTo>
                  <a:close/>
                  <a:moveTo>
                    <a:pt x="526" y="1303"/>
                  </a:moveTo>
                  <a:lnTo>
                    <a:pt x="526" y="1303"/>
                  </a:lnTo>
                  <a:lnTo>
                    <a:pt x="478" y="1292"/>
                  </a:lnTo>
                  <a:lnTo>
                    <a:pt x="434" y="1280"/>
                  </a:lnTo>
                  <a:lnTo>
                    <a:pt x="394" y="1265"/>
                  </a:lnTo>
                  <a:lnTo>
                    <a:pt x="357" y="1248"/>
                  </a:lnTo>
                  <a:lnTo>
                    <a:pt x="325" y="1229"/>
                  </a:lnTo>
                  <a:lnTo>
                    <a:pt x="296" y="1210"/>
                  </a:lnTo>
                  <a:lnTo>
                    <a:pt x="271" y="1187"/>
                  </a:lnTo>
                  <a:lnTo>
                    <a:pt x="250" y="1164"/>
                  </a:lnTo>
                  <a:lnTo>
                    <a:pt x="231" y="1141"/>
                  </a:lnTo>
                  <a:lnTo>
                    <a:pt x="218" y="1116"/>
                  </a:lnTo>
                  <a:lnTo>
                    <a:pt x="207" y="1090"/>
                  </a:lnTo>
                  <a:lnTo>
                    <a:pt x="198" y="1064"/>
                  </a:lnTo>
                  <a:lnTo>
                    <a:pt x="193" y="1038"/>
                  </a:lnTo>
                  <a:lnTo>
                    <a:pt x="192" y="1010"/>
                  </a:lnTo>
                  <a:lnTo>
                    <a:pt x="193" y="984"/>
                  </a:lnTo>
                  <a:lnTo>
                    <a:pt x="196" y="958"/>
                  </a:lnTo>
                  <a:lnTo>
                    <a:pt x="204" y="932"/>
                  </a:lnTo>
                  <a:lnTo>
                    <a:pt x="213" y="908"/>
                  </a:lnTo>
                  <a:lnTo>
                    <a:pt x="225" y="883"/>
                  </a:lnTo>
                  <a:lnTo>
                    <a:pt x="241" y="858"/>
                  </a:lnTo>
                  <a:lnTo>
                    <a:pt x="258" y="837"/>
                  </a:lnTo>
                  <a:lnTo>
                    <a:pt x="276" y="816"/>
                  </a:lnTo>
                  <a:lnTo>
                    <a:pt x="299" y="796"/>
                  </a:lnTo>
                  <a:lnTo>
                    <a:pt x="322" y="779"/>
                  </a:lnTo>
                  <a:lnTo>
                    <a:pt x="348" y="762"/>
                  </a:lnTo>
                  <a:lnTo>
                    <a:pt x="376" y="748"/>
                  </a:lnTo>
                  <a:lnTo>
                    <a:pt x="406" y="737"/>
                  </a:lnTo>
                  <a:lnTo>
                    <a:pt x="438" y="728"/>
                  </a:lnTo>
                  <a:lnTo>
                    <a:pt x="472" y="721"/>
                  </a:lnTo>
                  <a:lnTo>
                    <a:pt x="507" y="717"/>
                  </a:lnTo>
                  <a:lnTo>
                    <a:pt x="544" y="717"/>
                  </a:lnTo>
                  <a:lnTo>
                    <a:pt x="582" y="719"/>
                  </a:lnTo>
                  <a:lnTo>
                    <a:pt x="1024" y="765"/>
                  </a:lnTo>
                  <a:lnTo>
                    <a:pt x="1004" y="782"/>
                  </a:lnTo>
                  <a:lnTo>
                    <a:pt x="986" y="799"/>
                  </a:lnTo>
                  <a:lnTo>
                    <a:pt x="967" y="817"/>
                  </a:lnTo>
                  <a:lnTo>
                    <a:pt x="950" y="835"/>
                  </a:lnTo>
                  <a:lnTo>
                    <a:pt x="935" y="855"/>
                  </a:lnTo>
                  <a:lnTo>
                    <a:pt x="920" y="875"/>
                  </a:lnTo>
                  <a:lnTo>
                    <a:pt x="906" y="897"/>
                  </a:lnTo>
                  <a:lnTo>
                    <a:pt x="894" y="918"/>
                  </a:lnTo>
                  <a:lnTo>
                    <a:pt x="883" y="941"/>
                  </a:lnTo>
                  <a:lnTo>
                    <a:pt x="874" y="964"/>
                  </a:lnTo>
                  <a:lnTo>
                    <a:pt x="864" y="987"/>
                  </a:lnTo>
                  <a:lnTo>
                    <a:pt x="858" y="1012"/>
                  </a:lnTo>
                  <a:lnTo>
                    <a:pt x="852" y="1036"/>
                  </a:lnTo>
                  <a:lnTo>
                    <a:pt x="849" y="1062"/>
                  </a:lnTo>
                  <a:lnTo>
                    <a:pt x="846" y="1088"/>
                  </a:lnTo>
                  <a:lnTo>
                    <a:pt x="846" y="1114"/>
                  </a:lnTo>
                  <a:lnTo>
                    <a:pt x="848" y="1151"/>
                  </a:lnTo>
                  <a:lnTo>
                    <a:pt x="852" y="1187"/>
                  </a:lnTo>
                  <a:lnTo>
                    <a:pt x="861" y="1222"/>
                  </a:lnTo>
                  <a:lnTo>
                    <a:pt x="872" y="1256"/>
                  </a:lnTo>
                  <a:lnTo>
                    <a:pt x="887" y="1289"/>
                  </a:lnTo>
                  <a:lnTo>
                    <a:pt x="904" y="1320"/>
                  </a:lnTo>
                  <a:lnTo>
                    <a:pt x="924" y="1351"/>
                  </a:lnTo>
                  <a:lnTo>
                    <a:pt x="946" y="1380"/>
                  </a:lnTo>
                  <a:lnTo>
                    <a:pt x="526" y="1303"/>
                  </a:lnTo>
                  <a:close/>
                  <a:moveTo>
                    <a:pt x="1199" y="1426"/>
                  </a:moveTo>
                  <a:lnTo>
                    <a:pt x="1200" y="1423"/>
                  </a:lnTo>
                  <a:lnTo>
                    <a:pt x="1174" y="1410"/>
                  </a:lnTo>
                  <a:lnTo>
                    <a:pt x="1150" y="1397"/>
                  </a:lnTo>
                  <a:lnTo>
                    <a:pt x="1127" y="1381"/>
                  </a:lnTo>
                  <a:lnTo>
                    <a:pt x="1105" y="1366"/>
                  </a:lnTo>
                  <a:lnTo>
                    <a:pt x="1085" y="1347"/>
                  </a:lnTo>
                  <a:lnTo>
                    <a:pt x="1065" y="1331"/>
                  </a:lnTo>
                  <a:lnTo>
                    <a:pt x="1048" y="1311"/>
                  </a:lnTo>
                  <a:lnTo>
                    <a:pt x="1032" y="1291"/>
                  </a:lnTo>
                  <a:lnTo>
                    <a:pt x="1018" y="1271"/>
                  </a:lnTo>
                  <a:lnTo>
                    <a:pt x="1006" y="1249"/>
                  </a:lnTo>
                  <a:lnTo>
                    <a:pt x="993" y="1228"/>
                  </a:lnTo>
                  <a:lnTo>
                    <a:pt x="984" y="1206"/>
                  </a:lnTo>
                  <a:lnTo>
                    <a:pt x="978" y="1183"/>
                  </a:lnTo>
                  <a:lnTo>
                    <a:pt x="972" y="1160"/>
                  </a:lnTo>
                  <a:lnTo>
                    <a:pt x="969" y="1137"/>
                  </a:lnTo>
                  <a:lnTo>
                    <a:pt x="969" y="1114"/>
                  </a:lnTo>
                  <a:lnTo>
                    <a:pt x="969" y="1087"/>
                  </a:lnTo>
                  <a:lnTo>
                    <a:pt x="973" y="1061"/>
                  </a:lnTo>
                  <a:lnTo>
                    <a:pt x="979" y="1036"/>
                  </a:lnTo>
                  <a:lnTo>
                    <a:pt x="987" y="1010"/>
                  </a:lnTo>
                  <a:lnTo>
                    <a:pt x="998" y="986"/>
                  </a:lnTo>
                  <a:lnTo>
                    <a:pt x="1010" y="963"/>
                  </a:lnTo>
                  <a:lnTo>
                    <a:pt x="1025" y="940"/>
                  </a:lnTo>
                  <a:lnTo>
                    <a:pt x="1042" y="918"/>
                  </a:lnTo>
                  <a:lnTo>
                    <a:pt x="1061" y="897"/>
                  </a:lnTo>
                  <a:lnTo>
                    <a:pt x="1081" y="877"/>
                  </a:lnTo>
                  <a:lnTo>
                    <a:pt x="1104" y="858"/>
                  </a:lnTo>
                  <a:lnTo>
                    <a:pt x="1128" y="842"/>
                  </a:lnTo>
                  <a:lnTo>
                    <a:pt x="1153" y="826"/>
                  </a:lnTo>
                  <a:lnTo>
                    <a:pt x="1180" y="811"/>
                  </a:lnTo>
                  <a:lnTo>
                    <a:pt x="1209" y="799"/>
                  </a:lnTo>
                  <a:lnTo>
                    <a:pt x="1240" y="788"/>
                  </a:lnTo>
                  <a:lnTo>
                    <a:pt x="2158" y="885"/>
                  </a:lnTo>
                  <a:lnTo>
                    <a:pt x="2135" y="903"/>
                  </a:lnTo>
                  <a:lnTo>
                    <a:pt x="2115" y="921"/>
                  </a:lnTo>
                  <a:lnTo>
                    <a:pt x="2095" y="943"/>
                  </a:lnTo>
                  <a:lnTo>
                    <a:pt x="2075" y="963"/>
                  </a:lnTo>
                  <a:lnTo>
                    <a:pt x="2059" y="986"/>
                  </a:lnTo>
                  <a:lnTo>
                    <a:pt x="2042" y="1009"/>
                  </a:lnTo>
                  <a:lnTo>
                    <a:pt x="2028" y="1032"/>
                  </a:lnTo>
                  <a:lnTo>
                    <a:pt x="2014" y="1056"/>
                  </a:lnTo>
                  <a:lnTo>
                    <a:pt x="2002" y="1081"/>
                  </a:lnTo>
                  <a:lnTo>
                    <a:pt x="1991" y="1107"/>
                  </a:lnTo>
                  <a:lnTo>
                    <a:pt x="1982" y="1133"/>
                  </a:lnTo>
                  <a:lnTo>
                    <a:pt x="1974" y="1160"/>
                  </a:lnTo>
                  <a:lnTo>
                    <a:pt x="1968" y="1188"/>
                  </a:lnTo>
                  <a:lnTo>
                    <a:pt x="1963" y="1216"/>
                  </a:lnTo>
                  <a:lnTo>
                    <a:pt x="1960" y="1245"/>
                  </a:lnTo>
                  <a:lnTo>
                    <a:pt x="1959" y="1274"/>
                  </a:lnTo>
                  <a:lnTo>
                    <a:pt x="1960" y="1295"/>
                  </a:lnTo>
                  <a:lnTo>
                    <a:pt x="1962" y="1317"/>
                  </a:lnTo>
                  <a:lnTo>
                    <a:pt x="1965" y="1340"/>
                  </a:lnTo>
                  <a:lnTo>
                    <a:pt x="1968" y="1361"/>
                  </a:lnTo>
                  <a:lnTo>
                    <a:pt x="1974" y="1381"/>
                  </a:lnTo>
                  <a:lnTo>
                    <a:pt x="1979" y="1403"/>
                  </a:lnTo>
                  <a:lnTo>
                    <a:pt x="1986" y="1423"/>
                  </a:lnTo>
                  <a:lnTo>
                    <a:pt x="1994" y="1443"/>
                  </a:lnTo>
                  <a:lnTo>
                    <a:pt x="2003" y="1462"/>
                  </a:lnTo>
                  <a:lnTo>
                    <a:pt x="2013" y="1482"/>
                  </a:lnTo>
                  <a:lnTo>
                    <a:pt x="2023" y="1501"/>
                  </a:lnTo>
                  <a:lnTo>
                    <a:pt x="2034" y="1519"/>
                  </a:lnTo>
                  <a:lnTo>
                    <a:pt x="2060" y="1554"/>
                  </a:lnTo>
                  <a:lnTo>
                    <a:pt x="2088" y="1588"/>
                  </a:lnTo>
                  <a:lnTo>
                    <a:pt x="1199" y="1426"/>
                  </a:lnTo>
                  <a:close/>
                  <a:moveTo>
                    <a:pt x="2236" y="1562"/>
                  </a:moveTo>
                  <a:lnTo>
                    <a:pt x="2236" y="1562"/>
                  </a:lnTo>
                  <a:lnTo>
                    <a:pt x="2219" y="1547"/>
                  </a:lnTo>
                  <a:lnTo>
                    <a:pt x="2203" y="1531"/>
                  </a:lnTo>
                  <a:lnTo>
                    <a:pt x="2187" y="1516"/>
                  </a:lnTo>
                  <a:lnTo>
                    <a:pt x="2172" y="1499"/>
                  </a:lnTo>
                  <a:lnTo>
                    <a:pt x="2158" y="1482"/>
                  </a:lnTo>
                  <a:lnTo>
                    <a:pt x="2146" y="1466"/>
                  </a:lnTo>
                  <a:lnTo>
                    <a:pt x="2134" y="1447"/>
                  </a:lnTo>
                  <a:lnTo>
                    <a:pt x="2124" y="1429"/>
                  </a:lnTo>
                  <a:lnTo>
                    <a:pt x="2114" y="1410"/>
                  </a:lnTo>
                  <a:lnTo>
                    <a:pt x="2106" y="1392"/>
                  </a:lnTo>
                  <a:lnTo>
                    <a:pt x="2098" y="1372"/>
                  </a:lnTo>
                  <a:lnTo>
                    <a:pt x="2092" y="1354"/>
                  </a:lnTo>
                  <a:lnTo>
                    <a:pt x="2088" y="1334"/>
                  </a:lnTo>
                  <a:lnTo>
                    <a:pt x="2085" y="1314"/>
                  </a:lnTo>
                  <a:lnTo>
                    <a:pt x="2083" y="1294"/>
                  </a:lnTo>
                  <a:lnTo>
                    <a:pt x="2082" y="1274"/>
                  </a:lnTo>
                  <a:lnTo>
                    <a:pt x="2083" y="1245"/>
                  </a:lnTo>
                  <a:lnTo>
                    <a:pt x="2088" y="1216"/>
                  </a:lnTo>
                  <a:lnTo>
                    <a:pt x="2094" y="1187"/>
                  </a:lnTo>
                  <a:lnTo>
                    <a:pt x="2101" y="1159"/>
                  </a:lnTo>
                  <a:lnTo>
                    <a:pt x="2114" y="1133"/>
                  </a:lnTo>
                  <a:lnTo>
                    <a:pt x="2126" y="1107"/>
                  </a:lnTo>
                  <a:lnTo>
                    <a:pt x="2141" y="1081"/>
                  </a:lnTo>
                  <a:lnTo>
                    <a:pt x="2158" y="1056"/>
                  </a:lnTo>
                  <a:lnTo>
                    <a:pt x="2178" y="1033"/>
                  </a:lnTo>
                  <a:lnTo>
                    <a:pt x="2200" y="1010"/>
                  </a:lnTo>
                  <a:lnTo>
                    <a:pt x="2223" y="990"/>
                  </a:lnTo>
                  <a:lnTo>
                    <a:pt x="2247" y="970"/>
                  </a:lnTo>
                  <a:lnTo>
                    <a:pt x="2273" y="952"/>
                  </a:lnTo>
                  <a:lnTo>
                    <a:pt x="2302" y="935"/>
                  </a:lnTo>
                  <a:lnTo>
                    <a:pt x="2331" y="920"/>
                  </a:lnTo>
                  <a:lnTo>
                    <a:pt x="2364" y="906"/>
                  </a:lnTo>
                  <a:lnTo>
                    <a:pt x="3194" y="993"/>
                  </a:lnTo>
                  <a:lnTo>
                    <a:pt x="2236" y="1562"/>
                  </a:lnTo>
                  <a:close/>
                  <a:moveTo>
                    <a:pt x="1432" y="4400"/>
                  </a:moveTo>
                  <a:lnTo>
                    <a:pt x="1432" y="4400"/>
                  </a:lnTo>
                  <a:lnTo>
                    <a:pt x="1412" y="4418"/>
                  </a:lnTo>
                  <a:lnTo>
                    <a:pt x="1392" y="4435"/>
                  </a:lnTo>
                  <a:lnTo>
                    <a:pt x="1372" y="4452"/>
                  </a:lnTo>
                  <a:lnTo>
                    <a:pt x="1350" y="4467"/>
                  </a:lnTo>
                  <a:lnTo>
                    <a:pt x="1327" y="4481"/>
                  </a:lnTo>
                  <a:lnTo>
                    <a:pt x="1306" y="4495"/>
                  </a:lnTo>
                  <a:lnTo>
                    <a:pt x="1283" y="4507"/>
                  </a:lnTo>
                  <a:lnTo>
                    <a:pt x="1260" y="4518"/>
                  </a:lnTo>
                  <a:lnTo>
                    <a:pt x="1235" y="4527"/>
                  </a:lnTo>
                  <a:lnTo>
                    <a:pt x="1212" y="4535"/>
                  </a:lnTo>
                  <a:lnTo>
                    <a:pt x="1188" y="4542"/>
                  </a:lnTo>
                  <a:lnTo>
                    <a:pt x="1163" y="4548"/>
                  </a:lnTo>
                  <a:lnTo>
                    <a:pt x="1139" y="4555"/>
                  </a:lnTo>
                  <a:lnTo>
                    <a:pt x="1114" y="4558"/>
                  </a:lnTo>
                  <a:lnTo>
                    <a:pt x="1088" y="4561"/>
                  </a:lnTo>
                  <a:lnTo>
                    <a:pt x="1064" y="4562"/>
                  </a:lnTo>
                  <a:lnTo>
                    <a:pt x="1039" y="4564"/>
                  </a:lnTo>
                  <a:lnTo>
                    <a:pt x="1013" y="4564"/>
                  </a:lnTo>
                  <a:lnTo>
                    <a:pt x="989" y="4562"/>
                  </a:lnTo>
                  <a:lnTo>
                    <a:pt x="963" y="4559"/>
                  </a:lnTo>
                  <a:lnTo>
                    <a:pt x="938" y="4555"/>
                  </a:lnTo>
                  <a:lnTo>
                    <a:pt x="914" y="4550"/>
                  </a:lnTo>
                  <a:lnTo>
                    <a:pt x="889" y="4544"/>
                  </a:lnTo>
                  <a:lnTo>
                    <a:pt x="864" y="4538"/>
                  </a:lnTo>
                  <a:lnTo>
                    <a:pt x="841" y="4528"/>
                  </a:lnTo>
                  <a:lnTo>
                    <a:pt x="817" y="4519"/>
                  </a:lnTo>
                  <a:lnTo>
                    <a:pt x="794" y="4509"/>
                  </a:lnTo>
                  <a:lnTo>
                    <a:pt x="771" y="4498"/>
                  </a:lnTo>
                  <a:lnTo>
                    <a:pt x="748" y="4484"/>
                  </a:lnTo>
                  <a:lnTo>
                    <a:pt x="727" y="4470"/>
                  </a:lnTo>
                  <a:lnTo>
                    <a:pt x="705" y="4455"/>
                  </a:lnTo>
                  <a:lnTo>
                    <a:pt x="684" y="4440"/>
                  </a:lnTo>
                  <a:lnTo>
                    <a:pt x="662" y="4420"/>
                  </a:lnTo>
                  <a:lnTo>
                    <a:pt x="641" y="4400"/>
                  </a:lnTo>
                  <a:lnTo>
                    <a:pt x="613" y="4371"/>
                  </a:lnTo>
                  <a:lnTo>
                    <a:pt x="590" y="4341"/>
                  </a:lnTo>
                  <a:lnTo>
                    <a:pt x="569" y="4312"/>
                  </a:lnTo>
                  <a:lnTo>
                    <a:pt x="549" y="4280"/>
                  </a:lnTo>
                  <a:lnTo>
                    <a:pt x="532" y="4248"/>
                  </a:lnTo>
                  <a:lnTo>
                    <a:pt x="518" y="4216"/>
                  </a:lnTo>
                  <a:lnTo>
                    <a:pt x="504" y="4182"/>
                  </a:lnTo>
                  <a:lnTo>
                    <a:pt x="495" y="4147"/>
                  </a:lnTo>
                  <a:lnTo>
                    <a:pt x="486" y="4113"/>
                  </a:lnTo>
                  <a:lnTo>
                    <a:pt x="1286" y="3503"/>
                  </a:lnTo>
                  <a:lnTo>
                    <a:pt x="1324" y="3524"/>
                  </a:lnTo>
                  <a:lnTo>
                    <a:pt x="1361" y="3549"/>
                  </a:lnTo>
                  <a:lnTo>
                    <a:pt x="1380" y="3563"/>
                  </a:lnTo>
                  <a:lnTo>
                    <a:pt x="1398" y="3576"/>
                  </a:lnTo>
                  <a:lnTo>
                    <a:pt x="1415" y="3592"/>
                  </a:lnTo>
                  <a:lnTo>
                    <a:pt x="1432" y="3607"/>
                  </a:lnTo>
                  <a:lnTo>
                    <a:pt x="1452" y="3629"/>
                  </a:lnTo>
                  <a:lnTo>
                    <a:pt x="1470" y="3650"/>
                  </a:lnTo>
                  <a:lnTo>
                    <a:pt x="1487" y="3673"/>
                  </a:lnTo>
                  <a:lnTo>
                    <a:pt x="1504" y="3696"/>
                  </a:lnTo>
                  <a:lnTo>
                    <a:pt x="1517" y="3719"/>
                  </a:lnTo>
                  <a:lnTo>
                    <a:pt x="1531" y="3744"/>
                  </a:lnTo>
                  <a:lnTo>
                    <a:pt x="1544" y="3768"/>
                  </a:lnTo>
                  <a:lnTo>
                    <a:pt x="1554" y="3793"/>
                  </a:lnTo>
                  <a:lnTo>
                    <a:pt x="1563" y="3819"/>
                  </a:lnTo>
                  <a:lnTo>
                    <a:pt x="1573" y="3845"/>
                  </a:lnTo>
                  <a:lnTo>
                    <a:pt x="1580" y="3871"/>
                  </a:lnTo>
                  <a:lnTo>
                    <a:pt x="1585" y="3897"/>
                  </a:lnTo>
                  <a:lnTo>
                    <a:pt x="1589" y="3923"/>
                  </a:lnTo>
                  <a:lnTo>
                    <a:pt x="1593" y="3951"/>
                  </a:lnTo>
                  <a:lnTo>
                    <a:pt x="1596" y="3977"/>
                  </a:lnTo>
                  <a:lnTo>
                    <a:pt x="1596" y="4004"/>
                  </a:lnTo>
                  <a:lnTo>
                    <a:pt x="1596" y="4030"/>
                  </a:lnTo>
                  <a:lnTo>
                    <a:pt x="1593" y="4058"/>
                  </a:lnTo>
                  <a:lnTo>
                    <a:pt x="1589" y="4084"/>
                  </a:lnTo>
                  <a:lnTo>
                    <a:pt x="1585" y="4110"/>
                  </a:lnTo>
                  <a:lnTo>
                    <a:pt x="1580" y="4138"/>
                  </a:lnTo>
                  <a:lnTo>
                    <a:pt x="1573" y="4164"/>
                  </a:lnTo>
                  <a:lnTo>
                    <a:pt x="1565" y="4190"/>
                  </a:lnTo>
                  <a:lnTo>
                    <a:pt x="1554" y="4214"/>
                  </a:lnTo>
                  <a:lnTo>
                    <a:pt x="1544" y="4239"/>
                  </a:lnTo>
                  <a:lnTo>
                    <a:pt x="1531" y="4265"/>
                  </a:lnTo>
                  <a:lnTo>
                    <a:pt x="1517" y="4288"/>
                  </a:lnTo>
                  <a:lnTo>
                    <a:pt x="1504" y="4312"/>
                  </a:lnTo>
                  <a:lnTo>
                    <a:pt x="1487" y="4335"/>
                  </a:lnTo>
                  <a:lnTo>
                    <a:pt x="1470" y="4357"/>
                  </a:lnTo>
                  <a:lnTo>
                    <a:pt x="1452" y="4378"/>
                  </a:lnTo>
                  <a:lnTo>
                    <a:pt x="1432" y="4400"/>
                  </a:lnTo>
                  <a:close/>
                  <a:moveTo>
                    <a:pt x="3781" y="1564"/>
                  </a:moveTo>
                  <a:lnTo>
                    <a:pt x="3315" y="2129"/>
                  </a:lnTo>
                  <a:lnTo>
                    <a:pt x="3309" y="2096"/>
                  </a:lnTo>
                  <a:lnTo>
                    <a:pt x="3302" y="2063"/>
                  </a:lnTo>
                  <a:lnTo>
                    <a:pt x="3292" y="2033"/>
                  </a:lnTo>
                  <a:lnTo>
                    <a:pt x="3282" y="2002"/>
                  </a:lnTo>
                  <a:lnTo>
                    <a:pt x="3268" y="1971"/>
                  </a:lnTo>
                  <a:lnTo>
                    <a:pt x="3254" y="1942"/>
                  </a:lnTo>
                  <a:lnTo>
                    <a:pt x="3237" y="1913"/>
                  </a:lnTo>
                  <a:lnTo>
                    <a:pt x="3220" y="1886"/>
                  </a:lnTo>
                  <a:lnTo>
                    <a:pt x="3136" y="1984"/>
                  </a:lnTo>
                  <a:lnTo>
                    <a:pt x="3154" y="2016"/>
                  </a:lnTo>
                  <a:lnTo>
                    <a:pt x="3168" y="2050"/>
                  </a:lnTo>
                  <a:lnTo>
                    <a:pt x="3181" y="2085"/>
                  </a:lnTo>
                  <a:lnTo>
                    <a:pt x="3190" y="2122"/>
                  </a:lnTo>
                  <a:lnTo>
                    <a:pt x="3196" y="2158"/>
                  </a:lnTo>
                  <a:lnTo>
                    <a:pt x="3199" y="2197"/>
                  </a:lnTo>
                  <a:lnTo>
                    <a:pt x="3199" y="2235"/>
                  </a:lnTo>
                  <a:lnTo>
                    <a:pt x="3194" y="2275"/>
                  </a:lnTo>
                  <a:lnTo>
                    <a:pt x="2627" y="2965"/>
                  </a:lnTo>
                  <a:lnTo>
                    <a:pt x="2621" y="2930"/>
                  </a:lnTo>
                  <a:lnTo>
                    <a:pt x="2612" y="2894"/>
                  </a:lnTo>
                  <a:lnTo>
                    <a:pt x="2603" y="2859"/>
                  </a:lnTo>
                  <a:lnTo>
                    <a:pt x="2590" y="2824"/>
                  </a:lnTo>
                  <a:lnTo>
                    <a:pt x="2578" y="2790"/>
                  </a:lnTo>
                  <a:lnTo>
                    <a:pt x="2563" y="2758"/>
                  </a:lnTo>
                  <a:lnTo>
                    <a:pt x="2546" y="2726"/>
                  </a:lnTo>
                  <a:lnTo>
                    <a:pt x="2528" y="2695"/>
                  </a:lnTo>
                  <a:lnTo>
                    <a:pt x="2443" y="2793"/>
                  </a:lnTo>
                  <a:lnTo>
                    <a:pt x="2462" y="2830"/>
                  </a:lnTo>
                  <a:lnTo>
                    <a:pt x="2475" y="2867"/>
                  </a:lnTo>
                  <a:lnTo>
                    <a:pt x="2489" y="2905"/>
                  </a:lnTo>
                  <a:lnTo>
                    <a:pt x="2498" y="2945"/>
                  </a:lnTo>
                  <a:lnTo>
                    <a:pt x="2505" y="2985"/>
                  </a:lnTo>
                  <a:lnTo>
                    <a:pt x="2509" y="3026"/>
                  </a:lnTo>
                  <a:lnTo>
                    <a:pt x="2511" y="3068"/>
                  </a:lnTo>
                  <a:lnTo>
                    <a:pt x="2508" y="3110"/>
                  </a:lnTo>
                  <a:lnTo>
                    <a:pt x="1715" y="4073"/>
                  </a:lnTo>
                  <a:lnTo>
                    <a:pt x="1717" y="4036"/>
                  </a:lnTo>
                  <a:lnTo>
                    <a:pt x="1718" y="3998"/>
                  </a:lnTo>
                  <a:lnTo>
                    <a:pt x="1717" y="3961"/>
                  </a:lnTo>
                  <a:lnTo>
                    <a:pt x="1714" y="3924"/>
                  </a:lnTo>
                  <a:lnTo>
                    <a:pt x="1709" y="3888"/>
                  </a:lnTo>
                  <a:lnTo>
                    <a:pt x="1701" y="3851"/>
                  </a:lnTo>
                  <a:lnTo>
                    <a:pt x="1692" y="3816"/>
                  </a:lnTo>
                  <a:lnTo>
                    <a:pt x="1680" y="3780"/>
                  </a:lnTo>
                  <a:lnTo>
                    <a:pt x="1668" y="3745"/>
                  </a:lnTo>
                  <a:lnTo>
                    <a:pt x="1652" y="3710"/>
                  </a:lnTo>
                  <a:lnTo>
                    <a:pt x="1635" y="3676"/>
                  </a:lnTo>
                  <a:lnTo>
                    <a:pt x="1616" y="3644"/>
                  </a:lnTo>
                  <a:lnTo>
                    <a:pt x="1594" y="3612"/>
                  </a:lnTo>
                  <a:lnTo>
                    <a:pt x="1571" y="3580"/>
                  </a:lnTo>
                  <a:lnTo>
                    <a:pt x="1545" y="3550"/>
                  </a:lnTo>
                  <a:lnTo>
                    <a:pt x="1519" y="3521"/>
                  </a:lnTo>
                  <a:lnTo>
                    <a:pt x="1487" y="3492"/>
                  </a:lnTo>
                  <a:lnTo>
                    <a:pt x="1453" y="3465"/>
                  </a:lnTo>
                  <a:lnTo>
                    <a:pt x="1419" y="3440"/>
                  </a:lnTo>
                  <a:lnTo>
                    <a:pt x="1384" y="3417"/>
                  </a:lnTo>
                  <a:lnTo>
                    <a:pt x="1347" y="3397"/>
                  </a:lnTo>
                  <a:lnTo>
                    <a:pt x="1311" y="3379"/>
                  </a:lnTo>
                  <a:lnTo>
                    <a:pt x="1272" y="3363"/>
                  </a:lnTo>
                  <a:lnTo>
                    <a:pt x="1234" y="3351"/>
                  </a:lnTo>
                  <a:lnTo>
                    <a:pt x="1196" y="3340"/>
                  </a:lnTo>
                  <a:lnTo>
                    <a:pt x="1156" y="3331"/>
                  </a:lnTo>
                  <a:lnTo>
                    <a:pt x="1114" y="3325"/>
                  </a:lnTo>
                  <a:lnTo>
                    <a:pt x="1074" y="3322"/>
                  </a:lnTo>
                  <a:lnTo>
                    <a:pt x="1035" y="3320"/>
                  </a:lnTo>
                  <a:lnTo>
                    <a:pt x="993" y="3322"/>
                  </a:lnTo>
                  <a:lnTo>
                    <a:pt x="953" y="3327"/>
                  </a:lnTo>
                  <a:lnTo>
                    <a:pt x="914" y="3333"/>
                  </a:lnTo>
                  <a:lnTo>
                    <a:pt x="1334" y="2949"/>
                  </a:lnTo>
                  <a:lnTo>
                    <a:pt x="1836" y="2491"/>
                  </a:lnTo>
                  <a:lnTo>
                    <a:pt x="1865" y="2487"/>
                  </a:lnTo>
                  <a:lnTo>
                    <a:pt x="1896" y="2483"/>
                  </a:lnTo>
                  <a:lnTo>
                    <a:pt x="1925" y="2482"/>
                  </a:lnTo>
                  <a:lnTo>
                    <a:pt x="1954" y="2482"/>
                  </a:lnTo>
                  <a:lnTo>
                    <a:pt x="1983" y="2483"/>
                  </a:lnTo>
                  <a:lnTo>
                    <a:pt x="2013" y="2487"/>
                  </a:lnTo>
                  <a:lnTo>
                    <a:pt x="2040" y="2493"/>
                  </a:lnTo>
                  <a:lnTo>
                    <a:pt x="2068" y="2497"/>
                  </a:lnTo>
                  <a:lnTo>
                    <a:pt x="2095" y="2505"/>
                  </a:lnTo>
                  <a:lnTo>
                    <a:pt x="2121" y="2514"/>
                  </a:lnTo>
                  <a:lnTo>
                    <a:pt x="2147" y="2525"/>
                  </a:lnTo>
                  <a:lnTo>
                    <a:pt x="2173" y="2536"/>
                  </a:lnTo>
                  <a:lnTo>
                    <a:pt x="2198" y="2548"/>
                  </a:lnTo>
                  <a:lnTo>
                    <a:pt x="2223" y="2562"/>
                  </a:lnTo>
                  <a:lnTo>
                    <a:pt x="2246" y="2575"/>
                  </a:lnTo>
                  <a:lnTo>
                    <a:pt x="2269" y="2592"/>
                  </a:lnTo>
                  <a:lnTo>
                    <a:pt x="2356" y="2505"/>
                  </a:lnTo>
                  <a:lnTo>
                    <a:pt x="2314" y="2474"/>
                  </a:lnTo>
                  <a:lnTo>
                    <a:pt x="2272" y="2448"/>
                  </a:lnTo>
                  <a:lnTo>
                    <a:pt x="2249" y="2436"/>
                  </a:lnTo>
                  <a:lnTo>
                    <a:pt x="2227" y="2425"/>
                  </a:lnTo>
                  <a:lnTo>
                    <a:pt x="2203" y="2414"/>
                  </a:lnTo>
                  <a:lnTo>
                    <a:pt x="2180" y="2405"/>
                  </a:lnTo>
                  <a:lnTo>
                    <a:pt x="2155" y="2396"/>
                  </a:lnTo>
                  <a:lnTo>
                    <a:pt x="2131" y="2388"/>
                  </a:lnTo>
                  <a:lnTo>
                    <a:pt x="2106" y="2381"/>
                  </a:lnTo>
                  <a:lnTo>
                    <a:pt x="2082" y="2375"/>
                  </a:lnTo>
                  <a:lnTo>
                    <a:pt x="2055" y="2370"/>
                  </a:lnTo>
                  <a:lnTo>
                    <a:pt x="2029" y="2365"/>
                  </a:lnTo>
                  <a:lnTo>
                    <a:pt x="2003" y="2362"/>
                  </a:lnTo>
                  <a:lnTo>
                    <a:pt x="1977" y="2361"/>
                  </a:lnTo>
                  <a:lnTo>
                    <a:pt x="2652" y="1741"/>
                  </a:lnTo>
                  <a:lnTo>
                    <a:pt x="2678" y="1738"/>
                  </a:lnTo>
                  <a:lnTo>
                    <a:pt x="2702" y="1738"/>
                  </a:lnTo>
                  <a:lnTo>
                    <a:pt x="2728" y="1738"/>
                  </a:lnTo>
                  <a:lnTo>
                    <a:pt x="2753" y="1740"/>
                  </a:lnTo>
                  <a:lnTo>
                    <a:pt x="2777" y="1743"/>
                  </a:lnTo>
                  <a:lnTo>
                    <a:pt x="2802" y="1746"/>
                  </a:lnTo>
                  <a:lnTo>
                    <a:pt x="2825" y="1752"/>
                  </a:lnTo>
                  <a:lnTo>
                    <a:pt x="2849" y="1758"/>
                  </a:lnTo>
                  <a:lnTo>
                    <a:pt x="2872" y="1766"/>
                  </a:lnTo>
                  <a:lnTo>
                    <a:pt x="2894" y="1774"/>
                  </a:lnTo>
                  <a:lnTo>
                    <a:pt x="2915" y="1783"/>
                  </a:lnTo>
                  <a:lnTo>
                    <a:pt x="2937" y="1794"/>
                  </a:lnTo>
                  <a:lnTo>
                    <a:pt x="2958" y="1806"/>
                  </a:lnTo>
                  <a:lnTo>
                    <a:pt x="2978" y="1818"/>
                  </a:lnTo>
                  <a:lnTo>
                    <a:pt x="2998" y="1830"/>
                  </a:lnTo>
                  <a:lnTo>
                    <a:pt x="3017" y="1846"/>
                  </a:lnTo>
                  <a:lnTo>
                    <a:pt x="3104" y="1758"/>
                  </a:lnTo>
                  <a:lnTo>
                    <a:pt x="3069" y="1732"/>
                  </a:lnTo>
                  <a:lnTo>
                    <a:pt x="3033" y="1708"/>
                  </a:lnTo>
                  <a:lnTo>
                    <a:pt x="2995" y="1686"/>
                  </a:lnTo>
                  <a:lnTo>
                    <a:pt x="2955" y="1666"/>
                  </a:lnTo>
                  <a:lnTo>
                    <a:pt x="2914" y="1651"/>
                  </a:lnTo>
                  <a:lnTo>
                    <a:pt x="2872" y="1637"/>
                  </a:lnTo>
                  <a:lnTo>
                    <a:pt x="2828" y="1627"/>
                  </a:lnTo>
                  <a:lnTo>
                    <a:pt x="2784" y="1619"/>
                  </a:lnTo>
                  <a:lnTo>
                    <a:pt x="3329" y="1116"/>
                  </a:lnTo>
                  <a:lnTo>
                    <a:pt x="3358" y="1093"/>
                  </a:lnTo>
                  <a:lnTo>
                    <a:pt x="3387" y="1072"/>
                  </a:lnTo>
                  <a:lnTo>
                    <a:pt x="3417" y="1056"/>
                  </a:lnTo>
                  <a:lnTo>
                    <a:pt x="3446" y="1042"/>
                  </a:lnTo>
                  <a:lnTo>
                    <a:pt x="3476" y="1033"/>
                  </a:lnTo>
                  <a:lnTo>
                    <a:pt x="3507" y="1026"/>
                  </a:lnTo>
                  <a:lnTo>
                    <a:pt x="3536" y="1023"/>
                  </a:lnTo>
                  <a:lnTo>
                    <a:pt x="3565" y="1021"/>
                  </a:lnTo>
                  <a:lnTo>
                    <a:pt x="3594" y="1024"/>
                  </a:lnTo>
                  <a:lnTo>
                    <a:pt x="3623" y="1029"/>
                  </a:lnTo>
                  <a:lnTo>
                    <a:pt x="3651" y="1036"/>
                  </a:lnTo>
                  <a:lnTo>
                    <a:pt x="3679" y="1045"/>
                  </a:lnTo>
                  <a:lnTo>
                    <a:pt x="3705" y="1058"/>
                  </a:lnTo>
                  <a:lnTo>
                    <a:pt x="3729" y="1073"/>
                  </a:lnTo>
                  <a:lnTo>
                    <a:pt x="3752" y="1088"/>
                  </a:lnTo>
                  <a:lnTo>
                    <a:pt x="3774" y="1107"/>
                  </a:lnTo>
                  <a:lnTo>
                    <a:pt x="3794" y="1128"/>
                  </a:lnTo>
                  <a:lnTo>
                    <a:pt x="3812" y="1150"/>
                  </a:lnTo>
                  <a:lnTo>
                    <a:pt x="3827" y="1173"/>
                  </a:lnTo>
                  <a:lnTo>
                    <a:pt x="3841" y="1197"/>
                  </a:lnTo>
                  <a:lnTo>
                    <a:pt x="3853" y="1225"/>
                  </a:lnTo>
                  <a:lnTo>
                    <a:pt x="3863" y="1251"/>
                  </a:lnTo>
                  <a:lnTo>
                    <a:pt x="3869" y="1280"/>
                  </a:lnTo>
                  <a:lnTo>
                    <a:pt x="3872" y="1309"/>
                  </a:lnTo>
                  <a:lnTo>
                    <a:pt x="3873" y="1340"/>
                  </a:lnTo>
                  <a:lnTo>
                    <a:pt x="3870" y="1370"/>
                  </a:lnTo>
                  <a:lnTo>
                    <a:pt x="3864" y="1403"/>
                  </a:lnTo>
                  <a:lnTo>
                    <a:pt x="3855" y="1433"/>
                  </a:lnTo>
                  <a:lnTo>
                    <a:pt x="3843" y="1466"/>
                  </a:lnTo>
                  <a:lnTo>
                    <a:pt x="3826" y="1498"/>
                  </a:lnTo>
                  <a:lnTo>
                    <a:pt x="3806" y="1531"/>
                  </a:lnTo>
                  <a:lnTo>
                    <a:pt x="3781" y="1564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100" b="0" i="0" u="none" strike="noStrike" kern="0" cap="none" spc="0" normalizeH="0" baseline="0" noProof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pic>
        <p:nvPicPr>
          <p:cNvPr id="23" name="Grafik 22" descr="Geschäftswachstum mit einfarbiger Füllung">
            <a:extLst>
              <a:ext uri="{FF2B5EF4-FFF2-40B4-BE49-F238E27FC236}">
                <a16:creationId xmlns:a16="http://schemas.microsoft.com/office/drawing/2014/main" id="{A8458743-180F-C271-552F-97344D2342F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72064" y="1732888"/>
            <a:ext cx="377909" cy="377909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658A5FB6-4807-9E66-9410-F31A8329ED2A}"/>
              </a:ext>
            </a:extLst>
          </p:cNvPr>
          <p:cNvSpPr txBox="1"/>
          <p:nvPr/>
        </p:nvSpPr>
        <p:spPr>
          <a:xfrm>
            <a:off x="1419175" y="1726800"/>
            <a:ext cx="3836819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Marktverfügbarkeiten &amp; Technologien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05305829-284C-17CD-6E61-C2492470A06B}"/>
              </a:ext>
            </a:extLst>
          </p:cNvPr>
          <p:cNvSpPr txBox="1"/>
          <p:nvPr/>
        </p:nvSpPr>
        <p:spPr>
          <a:xfrm>
            <a:off x="7207755" y="1726800"/>
            <a:ext cx="4006686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Finanzierung und Investitionssicherheit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9C3A309-E3C7-9909-B8CF-2ABB1E249E7E}"/>
              </a:ext>
            </a:extLst>
          </p:cNvPr>
          <p:cNvSpPr txBox="1"/>
          <p:nvPr/>
        </p:nvSpPr>
        <p:spPr>
          <a:xfrm>
            <a:off x="1164603" y="2852936"/>
            <a:ext cx="4091391" cy="28469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Unterschiedliche technologische Reifegrade entlang der Wertschöpfungskette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Beschaffungs- und Lieferzeiten der einzelnen Komponenten (z.B. Elektrolyseur, Speicher, Tankstelle, Fahrzeuge)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Unterschiedliche Förderquoten und Bindungsfristen entlang der Wertschöpfung</a:t>
            </a:r>
          </a:p>
          <a:p>
            <a:pPr marL="180975" indent="-180975"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Fehlende einheitliche Normen und Standards/ Kompatibilität bei einzelnen Anwendungen (z.B. Schnittstelle Trailer-Tankstelle)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A46E2BC-5777-126D-986E-63F10425D5E8}"/>
              </a:ext>
            </a:extLst>
          </p:cNvPr>
          <p:cNvSpPr txBox="1"/>
          <p:nvPr/>
        </p:nvSpPr>
        <p:spPr>
          <a:xfrm>
            <a:off x="6953183" y="2852936"/>
            <a:ext cx="4183377" cy="28469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Attraktive Geschäftsmodelle für Stromanbieter (langfristige Abnahmegarantien, PPAs, Versorgungssicherheit)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Dynamik bei rechtlichen Rahmenbedingungen (z.B. Strompreisbremse, Definition „grüner Wasserstoff“, technologische Ausrichtung)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Wenig Flexibilität bei der Fördermittelverwendung (Zweckbindung), lange Rückmeldezeiten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Abnahmegarantien und langfristige Einbindung der Nachfrageseite (inkl. CO</a:t>
            </a:r>
            <a:r>
              <a:rPr lang="de-DE" sz="14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Quoten-Verteilung)</a:t>
            </a:r>
          </a:p>
        </p:txBody>
      </p:sp>
    </p:spTree>
    <p:extLst>
      <p:ext uri="{BB962C8B-B14F-4D97-AF65-F5344CB8AC3E}">
        <p14:creationId xmlns:p14="http://schemas.microsoft.com/office/powerpoint/2010/main" val="3495965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>
            <a:extLst>
              <a:ext uri="{FF2B5EF4-FFF2-40B4-BE49-F238E27FC236}">
                <a16:creationId xmlns:a16="http://schemas.microsoft.com/office/drawing/2014/main" id="{E61A4F98-09D8-68C8-4521-0F599FC43C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3662" y="118759"/>
            <a:ext cx="9184214" cy="9410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ctr" anchorCtr="0"/>
          <a:lstStyle/>
          <a:p>
            <a:pPr defTabSz="992849">
              <a:defRPr/>
            </a:pPr>
            <a:r>
              <a:rPr lang="de-DE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Kernherausforderungen:</a:t>
            </a:r>
          </a:p>
          <a:p>
            <a:pPr defTabSz="992849">
              <a:defRPr/>
            </a:pP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Akzeptanz und Verwaltungsprozesse</a:t>
            </a:r>
            <a:endParaRPr lang="de-DE" sz="2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D1DBE25-2FE1-7236-7321-34D2C7249378}"/>
              </a:ext>
            </a:extLst>
          </p:cNvPr>
          <p:cNvSpPr/>
          <p:nvPr/>
        </p:nvSpPr>
        <p:spPr>
          <a:xfrm>
            <a:off x="648398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164AA28-34A6-0E83-5C1C-86C274927A8C}"/>
              </a:ext>
            </a:extLst>
          </p:cNvPr>
          <p:cNvSpPr/>
          <p:nvPr/>
        </p:nvSpPr>
        <p:spPr>
          <a:xfrm>
            <a:off x="695400" y="1556792"/>
            <a:ext cx="5029799" cy="4824536"/>
          </a:xfrm>
          <a:prstGeom prst="rect">
            <a:avLst/>
          </a:prstGeom>
          <a:solidFill>
            <a:srgbClr val="618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2" name="Grafik 21" descr="Klassenzimmer mit einfarbiger Füllung">
            <a:extLst>
              <a:ext uri="{FF2B5EF4-FFF2-40B4-BE49-F238E27FC236}">
                <a16:creationId xmlns:a16="http://schemas.microsoft.com/office/drawing/2014/main" id="{EEA8C72E-76B4-7651-895F-B07205153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9085" y="1759727"/>
            <a:ext cx="336405" cy="336405"/>
          </a:xfrm>
          <a:prstGeom prst="rect">
            <a:avLst/>
          </a:prstGeom>
        </p:spPr>
      </p:pic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E5929290-036E-D540-7020-F6F80943BFC0}"/>
              </a:ext>
            </a:extLst>
          </p:cNvPr>
          <p:cNvGrpSpPr/>
          <p:nvPr/>
        </p:nvGrpSpPr>
        <p:grpSpPr>
          <a:xfrm>
            <a:off x="6580749" y="1718576"/>
            <a:ext cx="495232" cy="377556"/>
            <a:chOff x="2279576" y="5445224"/>
            <a:chExt cx="424889" cy="424889"/>
          </a:xfrm>
        </p:grpSpPr>
        <p:pic>
          <p:nvPicPr>
            <p:cNvPr id="25" name="Grafik 24" descr="Gericht mit einfarbiger Füllung">
              <a:extLst>
                <a:ext uri="{FF2B5EF4-FFF2-40B4-BE49-F238E27FC236}">
                  <a16:creationId xmlns:a16="http://schemas.microsoft.com/office/drawing/2014/main" id="{CC920ECE-A3D6-D12E-D3F0-F3DB55A73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79576" y="5445224"/>
              <a:ext cx="424889" cy="424889"/>
            </a:xfrm>
            <a:prstGeom prst="rect">
              <a:avLst/>
            </a:prstGeom>
          </p:spPr>
        </p:pic>
        <p:pic>
          <p:nvPicPr>
            <p:cNvPr id="26" name="Grafik 25" descr="Handschlag mit einfarbiger Füllung">
              <a:extLst>
                <a:ext uri="{FF2B5EF4-FFF2-40B4-BE49-F238E27FC236}">
                  <a16:creationId xmlns:a16="http://schemas.microsoft.com/office/drawing/2014/main" id="{72C9A850-5092-97F5-2B2B-8A8FEB988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93533" y="5458231"/>
              <a:ext cx="196974" cy="217105"/>
            </a:xfrm>
            <a:prstGeom prst="rect">
              <a:avLst/>
            </a:prstGeom>
          </p:spPr>
        </p:pic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1F93FAD9-1DB9-7451-C070-AB45C9946AA8}"/>
              </a:ext>
            </a:extLst>
          </p:cNvPr>
          <p:cNvSpPr txBox="1"/>
          <p:nvPr/>
        </p:nvSpPr>
        <p:spPr>
          <a:xfrm>
            <a:off x="1419175" y="1726800"/>
            <a:ext cx="3524697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Wissensaustausch und Akzeptanz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B948065E-8E88-63E9-37AE-BE0A25A2102C}"/>
              </a:ext>
            </a:extLst>
          </p:cNvPr>
          <p:cNvSpPr txBox="1"/>
          <p:nvPr/>
        </p:nvSpPr>
        <p:spPr>
          <a:xfrm>
            <a:off x="7207755" y="1726800"/>
            <a:ext cx="4006686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Verwaltung und Genehmigungsrecht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3069B2FB-1F72-2255-0F84-31FD7B6703EA}"/>
              </a:ext>
            </a:extLst>
          </p:cNvPr>
          <p:cNvSpPr txBox="1"/>
          <p:nvPr/>
        </p:nvSpPr>
        <p:spPr>
          <a:xfrm>
            <a:off x="1164603" y="2852936"/>
            <a:ext cx="4091391" cy="19851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Einbindung Bevölkerung (Formate) und Stakeholder (z.B. Anwohner, Verbände)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Zugang zu Studien und Planungsdokumenten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Identifizierung und Einbindung regionaler Wissensträger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der Verbunds- und Projektpartner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6716740-2197-EBB2-B87F-DEFE75A91F4E}"/>
              </a:ext>
            </a:extLst>
          </p:cNvPr>
          <p:cNvSpPr txBox="1"/>
          <p:nvPr/>
        </p:nvSpPr>
        <p:spPr>
          <a:xfrm>
            <a:off x="6953182" y="2852936"/>
            <a:ext cx="4399401" cy="28469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Einbindung unterschiedlicher Behörden (Bau, Umwelt, Verkehr, Stadtentwicklung) erhöht Komplexität und Aufwand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Fehlende Erfahrungswerte in den einzelnen Behörden und Verwaltungsebenen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 zwischen Behörden (Kommune, Kreis, Land) langwierig und komplex</a:t>
            </a:r>
          </a:p>
          <a:p>
            <a:pPr marL="180975" indent="-180975">
              <a:spcAft>
                <a:spcPts val="1800"/>
              </a:spcAft>
              <a:buSzPct val="90000"/>
              <a:buFont typeface="Wingdings" panose="05000000000000000000" pitchFamily="2" charset="2"/>
              <a:buChar char="§"/>
            </a:pPr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Unterschiedliche regionale Vorgaben und Verordnungen (z.B. Abstandsregeln, Vorranggebiete, Standortnutzung)</a:t>
            </a:r>
          </a:p>
        </p:txBody>
      </p:sp>
    </p:spTree>
    <p:extLst>
      <p:ext uri="{BB962C8B-B14F-4D97-AF65-F5344CB8AC3E}">
        <p14:creationId xmlns:p14="http://schemas.microsoft.com/office/powerpoint/2010/main" val="530349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Person, Fenster, drinnen, Computer enthält.&#10;&#10;Automatisch generierte Beschreibung">
            <a:extLst>
              <a:ext uri="{FF2B5EF4-FFF2-40B4-BE49-F238E27FC236}">
                <a16:creationId xmlns:a16="http://schemas.microsoft.com/office/drawing/2014/main" id="{DCCBA6A7-92F5-2066-FEE5-CA7AA4236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"/>
            <a:ext cx="12192000" cy="6857659"/>
          </a:xfrm>
          <a:prstGeom prst="rect">
            <a:avLst/>
          </a:prstGeom>
        </p:spPr>
      </p:pic>
      <p:sp>
        <p:nvSpPr>
          <p:cNvPr id="8" name="Text Box 4">
            <a:extLst>
              <a:ext uri="{FF2B5EF4-FFF2-40B4-BE49-F238E27FC236}">
                <a16:creationId xmlns:a16="http://schemas.microsoft.com/office/drawing/2014/main" id="{4CA003B9-8CF9-A4B6-2170-280344ED195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0" y="188640"/>
            <a:ext cx="12192000" cy="10801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 anchor="t" anchorCtr="0"/>
          <a:lstStyle/>
          <a:p>
            <a:pPr algn="ctr" defTabSz="992849">
              <a:defRPr/>
            </a:pPr>
            <a:r>
              <a:rPr lang="de-DE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 Zukunft ermöglichen!</a:t>
            </a:r>
            <a:endParaRPr lang="de-DE" sz="4400" b="1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08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bc05514-7fef-4e19-88d3-a5d0bcf53cf9" xsi:nil="true"/>
    <lcf76f155ced4ddcb4097134ff3c332f xmlns="c70b9664-9237-4abd-ac7b-ddbbdc90d305">
      <Terms xmlns="http://schemas.microsoft.com/office/infopath/2007/PartnerControls"/>
    </lcf76f155ced4ddcb4097134ff3c332f>
    <Vorschau xmlns="c70b9664-9237-4abd-ac7b-ddbbdc90d305" xsi:nil="true"/>
    <_Flow_SignoffStatus xmlns="c70b9664-9237-4abd-ac7b-ddbbdc90d30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51799C65210F440A1C92271412F9D37" ma:contentTypeVersion="18" ma:contentTypeDescription="Ein neues Dokument erstellen." ma:contentTypeScope="" ma:versionID="d83a009ccb8da4587809a1363db5eb73">
  <xsd:schema xmlns:xsd="http://www.w3.org/2001/XMLSchema" xmlns:xs="http://www.w3.org/2001/XMLSchema" xmlns:p="http://schemas.microsoft.com/office/2006/metadata/properties" xmlns:ns2="c70b9664-9237-4abd-ac7b-ddbbdc90d305" xmlns:ns3="0bc05514-7fef-4e19-88d3-a5d0bcf53cf9" targetNamespace="http://schemas.microsoft.com/office/2006/metadata/properties" ma:root="true" ma:fieldsID="e81c0ac37821a90f0fe4722f5d2f642d" ns2:_="" ns3:_="">
    <xsd:import namespace="c70b9664-9237-4abd-ac7b-ddbbdc90d305"/>
    <xsd:import namespace="0bc05514-7fef-4e19-88d3-a5d0bcf53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Vorscha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0b9664-9237-4abd-ac7b-ddbbdc90d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c1cbf605-7f25-4e21-a223-10f91c090f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Vorschau" ma:index="25" nillable="true" ma:displayName="Vorschau" ma:format="Thumbnail" ma:internalName="Vorschau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05514-7fef-4e19-88d3-a5d0bcf53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description="" ma:hidden="true" ma:list="{ebfcd09e-a127-44be-98a5-221635d58098}" ma:internalName="TaxCatchAll" ma:showField="CatchAllData" ma:web="0bc05514-7fef-4e19-88d3-a5d0bcf53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3CA15D-F9CC-4646-AD47-2A7372F0031A}">
  <ds:schemaRefs>
    <ds:schemaRef ds:uri="http://purl.org/dc/elements/1.1/"/>
    <ds:schemaRef ds:uri="http://www.w3.org/XML/1998/namespace"/>
    <ds:schemaRef ds:uri="http://schemas.openxmlformats.org/package/2006/metadata/core-properties"/>
    <ds:schemaRef ds:uri="0bc05514-7fef-4e19-88d3-a5d0bcf53cf9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c70b9664-9237-4abd-ac7b-ddbbdc90d30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73FDE88-72E4-4719-890B-381850776E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83422A-D486-472C-A700-911E6D3886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0b9664-9237-4abd-ac7b-ddbbdc90d305"/>
    <ds:schemaRef ds:uri="0bc05514-7fef-4e19-88d3-a5d0bcf53c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959</Words>
  <Application>Microsoft Office PowerPoint</Application>
  <DocSecurity>0</DocSecurity>
  <PresentationFormat>Breitbild</PresentationFormat>
  <Paragraphs>180</Paragraphs>
  <Slides>10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Bierstadt</vt:lpstr>
      <vt:lpstr>Calibri</vt:lpstr>
      <vt:lpstr>Calibri Light</vt:lpstr>
      <vt:lpstr>Symbol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Tobias Janning</dc:creator>
  <cp:keywords/>
  <dc:description/>
  <cp:lastModifiedBy>Michael Graß</cp:lastModifiedBy>
  <cp:revision>732</cp:revision>
  <dcterms:created xsi:type="dcterms:W3CDTF">2021-10-11T15:51:57Z</dcterms:created>
  <dcterms:modified xsi:type="dcterms:W3CDTF">2023-06-28T07:46:11Z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0x010100C51799C65210F440A1C92271412F9D37</vt:lpwstr>
  </property>
  <property fmtid="{D5CDD505-2E9C-101B-9397-08002B2CF9AE}" pid="3" name="MediaServiceImageTags">
    <vt:lpwstr/>
  </property>
</Properties>
</file>