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4"/>
    <p:sldMasterId id="2147483684" r:id="rId5"/>
    <p:sldMasterId id="2147483691" r:id="rId6"/>
  </p:sldMasterIdLst>
  <p:notesMasterIdLst>
    <p:notesMasterId r:id="rId30"/>
  </p:notesMasterIdLst>
  <p:sldIdLst>
    <p:sldId id="256" r:id="rId7"/>
    <p:sldId id="2147376175" r:id="rId8"/>
    <p:sldId id="2147376158" r:id="rId9"/>
    <p:sldId id="2147376200" r:id="rId10"/>
    <p:sldId id="2147376199" r:id="rId11"/>
    <p:sldId id="2147376164" r:id="rId12"/>
    <p:sldId id="2147376169" r:id="rId13"/>
    <p:sldId id="2147376198" r:id="rId14"/>
    <p:sldId id="2147376196" r:id="rId15"/>
    <p:sldId id="2147376176" r:id="rId16"/>
    <p:sldId id="2147376185" r:id="rId17"/>
    <p:sldId id="2147376197" r:id="rId18"/>
    <p:sldId id="2147376177" r:id="rId19"/>
    <p:sldId id="2147376187" r:id="rId20"/>
    <p:sldId id="2147376183" r:id="rId21"/>
    <p:sldId id="2147376184" r:id="rId22"/>
    <p:sldId id="2147376178" r:id="rId23"/>
    <p:sldId id="2147376190" r:id="rId24"/>
    <p:sldId id="2147376191" r:id="rId25"/>
    <p:sldId id="2147376192" r:id="rId26"/>
    <p:sldId id="2147376193" r:id="rId27"/>
    <p:sldId id="2147376194" r:id="rId28"/>
    <p:sldId id="951" r:id="rId29"/>
  </p:sldIdLst>
  <p:sldSz cx="12193588" cy="6858000"/>
  <p:notesSz cx="7102475" cy="10233025"/>
  <p:custDataLst>
    <p:tags r:id="rId31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CCAC54F6-F602-42D6-93FF-E934CDA7628C}">
          <p14:sldIdLst>
            <p14:sldId id="256"/>
            <p14:sldId id="2147376175"/>
            <p14:sldId id="2147376158"/>
            <p14:sldId id="2147376200"/>
            <p14:sldId id="2147376199"/>
            <p14:sldId id="2147376164"/>
            <p14:sldId id="2147376169"/>
            <p14:sldId id="2147376198"/>
            <p14:sldId id="2147376196"/>
            <p14:sldId id="2147376176"/>
            <p14:sldId id="2147376185"/>
            <p14:sldId id="2147376197"/>
            <p14:sldId id="2147376177"/>
            <p14:sldId id="2147376187"/>
            <p14:sldId id="2147376183"/>
            <p14:sldId id="2147376184"/>
            <p14:sldId id="2147376178"/>
            <p14:sldId id="2147376190"/>
            <p14:sldId id="2147376191"/>
            <p14:sldId id="2147376192"/>
            <p14:sldId id="2147376193"/>
            <p14:sldId id="2147376194"/>
            <p14:sldId id="951"/>
          </p14:sldIdLst>
        </p14:section>
        <p14:section name="Folienfriedhof" id="{F7F2D5F7-31DC-4DCB-8271-43C3DF483450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956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k Koch" initials="FK" lastIdx="3" clrIdx="0">
    <p:extLst>
      <p:ext uri="{19B8F6BF-5375-455C-9EA6-DF929625EA0E}">
        <p15:presenceInfo xmlns:p15="http://schemas.microsoft.com/office/powerpoint/2012/main" userId="Frank Koc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F00"/>
    <a:srgbClr val="92D050"/>
    <a:srgbClr val="00B0F0"/>
    <a:srgbClr val="F8F8F8"/>
    <a:srgbClr val="808080"/>
    <a:srgbClr val="8B261D"/>
    <a:srgbClr val="FEE073"/>
    <a:srgbClr val="7B797A"/>
    <a:srgbClr val="84BD00"/>
    <a:srgbClr val="9392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443536-6C31-4978-9925-D7801104B469}" v="1" dt="2023-04-25T11:19:15.8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2" y="78"/>
      </p:cViewPr>
      <p:guideLst>
        <p:guide orient="horz" pos="1956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er Gehling" userId="S::alexander.gehling@now-gmbh.de::3502325a-4878-4128-a2b3-7579bba506e2" providerId="AD" clId="Web-{67443536-6C31-4978-9925-D7801104B469}"/>
    <pc:docChg chg="delSld modSection">
      <pc:chgData name="Alexander Gehling" userId="S::alexander.gehling@now-gmbh.de::3502325a-4878-4128-a2b3-7579bba506e2" providerId="AD" clId="Web-{67443536-6C31-4978-9925-D7801104B469}" dt="2023-04-25T11:19:15.823" v="0"/>
      <pc:docMkLst>
        <pc:docMk/>
      </pc:docMkLst>
      <pc:sldChg chg="del">
        <pc:chgData name="Alexander Gehling" userId="S::alexander.gehling@now-gmbh.de::3502325a-4878-4128-a2b3-7579bba506e2" providerId="AD" clId="Web-{67443536-6C31-4978-9925-D7801104B469}" dt="2023-04-25T11:19:15.823" v="0"/>
        <pc:sldMkLst>
          <pc:docMk/>
          <pc:sldMk cId="750385389" sldId="21473761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9075" y="812800"/>
            <a:ext cx="7124700" cy="4008438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de-DE" sz="1800" b="0" strike="noStrike" spc="-1">
                <a:solidFill>
                  <a:srgbClr val="303030"/>
                </a:solidFill>
                <a:latin typeface="Calibri"/>
              </a:rPr>
              <a:t>Click to move the slide</a:t>
            </a: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756338" y="5077732"/>
            <a:ext cx="6050345" cy="4810294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de-DE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197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2147" cy="534157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de-DE" sz="1400" b="0" strike="noStrike" spc="-1">
                <a:latin typeface="Times New Roman"/>
              </a:rPr>
              <a:t>&lt;Kopfzeile&gt;</a:t>
            </a:r>
          </a:p>
        </p:txBody>
      </p:sp>
      <p:sp>
        <p:nvSpPr>
          <p:cNvPr id="198" name="PlaceHolder 4"/>
          <p:cNvSpPr>
            <a:spLocks noGrp="1"/>
          </p:cNvSpPr>
          <p:nvPr>
            <p:ph type="dt"/>
          </p:nvPr>
        </p:nvSpPr>
        <p:spPr>
          <a:xfrm>
            <a:off x="4280874" y="0"/>
            <a:ext cx="3282147" cy="534157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de-DE" sz="1400" b="0" strike="noStrike" spc="-1">
                <a:latin typeface="Times New Roman"/>
              </a:rPr>
              <a:t>&lt;Datum/Uhrzeit&gt;</a:t>
            </a:r>
          </a:p>
        </p:txBody>
      </p:sp>
      <p:sp>
        <p:nvSpPr>
          <p:cNvPr id="199" name="PlaceHolder 5"/>
          <p:cNvSpPr>
            <a:spLocks noGrp="1"/>
          </p:cNvSpPr>
          <p:nvPr>
            <p:ph type="ftr"/>
          </p:nvPr>
        </p:nvSpPr>
        <p:spPr>
          <a:xfrm>
            <a:off x="0" y="10155824"/>
            <a:ext cx="3282147" cy="534157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de-DE" sz="1400" b="0" strike="noStrike" spc="-1">
                <a:latin typeface="Times New Roman"/>
              </a:rPr>
              <a:t>&lt;Fußzeile&gt;</a:t>
            </a:r>
          </a:p>
        </p:txBody>
      </p:sp>
      <p:sp>
        <p:nvSpPr>
          <p:cNvPr id="200" name="PlaceHolder 6"/>
          <p:cNvSpPr>
            <a:spLocks noGrp="1"/>
          </p:cNvSpPr>
          <p:nvPr>
            <p:ph type="sldNum"/>
          </p:nvPr>
        </p:nvSpPr>
        <p:spPr>
          <a:xfrm>
            <a:off x="4280874" y="10155824"/>
            <a:ext cx="3282147" cy="534157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E154ABA8-7B59-495A-8FD4-44E349D05015}" type="slidenum">
              <a:rPr lang="de-DE" sz="1400" b="0" strike="noStrike" spc="-1">
                <a:latin typeface="Times New Roman"/>
              </a:rPr>
              <a:t>‹Nr.›</a:t>
            </a:fld>
            <a:endParaRPr lang="de-DE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E154ABA8-7B59-495A-8FD4-44E349D05015}" type="slidenum">
              <a:rPr lang="de-DE" sz="1400" b="0" strike="noStrike" spc="-1" smtClean="0">
                <a:latin typeface="Times New Roman"/>
              </a:rPr>
              <a:t>1</a:t>
            </a:fld>
            <a:endParaRPr lang="de-DE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47624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E154ABA8-7B59-495A-8FD4-44E349D05015}" type="slidenum">
              <a:rPr lang="de-DE" sz="1400" b="0" strike="noStrike" spc="-1" smtClean="0">
                <a:latin typeface="Times New Roman"/>
              </a:rPr>
              <a:t>3</a:t>
            </a:fld>
            <a:endParaRPr lang="de-DE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53272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E154ABA8-7B59-495A-8FD4-44E349D05015}" type="slidenum">
              <a:rPr lang="de-DE" sz="1400" b="0" strike="noStrike" spc="-1" smtClean="0">
                <a:latin typeface="Times New Roman"/>
              </a:rPr>
              <a:t>4</a:t>
            </a:fld>
            <a:endParaRPr lang="de-DE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16347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E154ABA8-7B59-495A-8FD4-44E349D05015}" type="slidenum">
              <a:rPr lang="de-DE" sz="1400" b="0" strike="noStrike" spc="-1" smtClean="0">
                <a:latin typeface="Times New Roman"/>
              </a:rPr>
              <a:t>5</a:t>
            </a:fld>
            <a:endParaRPr lang="de-DE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74043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, blank,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ustomShape 6">
            <a:extLst>
              <a:ext uri="{FF2B5EF4-FFF2-40B4-BE49-F238E27FC236}">
                <a16:creationId xmlns:a16="http://schemas.microsoft.com/office/drawing/2014/main" id="{5B60F8DC-095A-4CBF-B818-BF25074D4735}"/>
              </a:ext>
            </a:extLst>
          </p:cNvPr>
          <p:cNvSpPr/>
          <p:nvPr userDrawn="1"/>
        </p:nvSpPr>
        <p:spPr>
          <a:xfrm>
            <a:off x="0" y="4878720"/>
            <a:ext cx="12193588" cy="984240"/>
          </a:xfrm>
          <a:prstGeom prst="rect">
            <a:avLst/>
          </a:prstGeom>
          <a:solidFill>
            <a:srgbClr val="7B797A"/>
          </a:solidFill>
          <a:ln w="93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4FFC87EC-741B-47DE-AE89-62B6CFBED3FD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pic>
        <p:nvPicPr>
          <p:cNvPr id="28" name="Grafik 7">
            <a:extLst>
              <a:ext uri="{FF2B5EF4-FFF2-40B4-BE49-F238E27FC236}">
                <a16:creationId xmlns:a16="http://schemas.microsoft.com/office/drawing/2014/main" id="{9866C08F-19C0-4497-A1A5-21A4588B862C}"/>
              </a:ext>
            </a:extLst>
          </p:cNvPr>
          <p:cNvPicPr/>
          <p:nvPr userDrawn="1"/>
        </p:nvPicPr>
        <p:blipFill>
          <a:blip r:embed="rId3"/>
          <a:stretch/>
        </p:blipFill>
        <p:spPr>
          <a:xfrm>
            <a:off x="427140" y="2613960"/>
            <a:ext cx="8671320" cy="2209320"/>
          </a:xfrm>
          <a:prstGeom prst="rect">
            <a:avLst/>
          </a:prstGeom>
          <a:ln>
            <a:noFill/>
          </a:ln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EDCB6936-47C3-4FF4-AC68-5ECFD012C43D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9B72743-7CB7-4AFB-999C-E6A699DC68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5320" y="5056187"/>
            <a:ext cx="11142000" cy="792000"/>
          </a:xfrm>
        </p:spPr>
        <p:txBody>
          <a:bodyPr vert="horz" lIns="0" tIns="0" rIns="0" bIns="0" rtlCol="0" anchor="t">
            <a:normAutofit lnSpcReduction="10000"/>
          </a:bodyPr>
          <a:lstStyle>
            <a:lvl1pPr marL="0" indent="0">
              <a:buNone/>
              <a:defRPr lang="de-DE" sz="4000" cap="all" baseline="0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lvl="0" indent="-457200">
              <a:spcBef>
                <a:spcPct val="0"/>
              </a:spcBef>
            </a:pPr>
            <a:r>
              <a:rPr lang="de-DE"/>
              <a:t>PLATZHALTER TITEL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E261854-60F8-4F66-9D01-FD6CB01AF9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" y="5911013"/>
            <a:ext cx="7200000" cy="504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>
                <a:solidFill>
                  <a:schemeClr val="accent1">
                    <a:lumMod val="10000"/>
                  </a:schemeClr>
                </a:solidFill>
                <a:latin typeface="+mn-lt"/>
                <a:cs typeface="Calibri" panose="020F0502020204030204" pitchFamily="34" charset="0"/>
              </a:defRPr>
            </a:lvl1pPr>
            <a:lvl2pPr marL="457200" indent="0">
              <a:buNone/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/>
              <a:t>Veranstaltung: Ort, Datum</a:t>
            </a:r>
          </a:p>
        </p:txBody>
      </p:sp>
      <p:sp>
        <p:nvSpPr>
          <p:cNvPr id="20" name="Textplatzhalter 4">
            <a:extLst>
              <a:ext uri="{FF2B5EF4-FFF2-40B4-BE49-F238E27FC236}">
                <a16:creationId xmlns:a16="http://schemas.microsoft.com/office/drawing/2014/main" id="{661CFC63-5666-4AC4-AD10-4DD4DE2CA6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5320" y="6477840"/>
            <a:ext cx="7200000" cy="216000"/>
          </a:xfr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lang="de-DE" sz="1600" b="0" strike="noStrike" spc="-1" dirty="0">
                <a:solidFill>
                  <a:schemeClr val="accent2"/>
                </a:solidFill>
                <a:latin typeface="+mn-lt"/>
                <a:ea typeface="Open Sans"/>
              </a:defRPr>
            </a:lvl1pPr>
          </a:lstStyle>
          <a:p>
            <a:pPr marL="228600" lvl="0" indent="-228600">
              <a:spcBef>
                <a:spcPts val="300"/>
              </a:spcBef>
            </a:pPr>
            <a:r>
              <a:rPr lang="de-DE"/>
              <a:t>Referent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E0DB65B3-494C-8AE3-C6C8-DE9C8136901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68342" y="5885813"/>
            <a:ext cx="3963605" cy="95855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82D8D678-13E1-6FA4-2D25-CA0DDD5DBBA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16092" y="189083"/>
            <a:ext cx="606464" cy="25199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75153449-9D9A-9530-39F5-27E8D2D1BC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7"/>
          <a:stretch/>
        </p:blipFill>
        <p:spPr>
          <a:xfrm>
            <a:off x="9059816" y="189082"/>
            <a:ext cx="1181373" cy="2520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E13C686-3D44-B630-53C5-6874EB6856F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659" y="189082"/>
            <a:ext cx="637963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82769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_grauer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C4311CB-71A8-4F17-9CE8-BF34B8BDCB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KERNAUSSAGE EINFÜGEN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8EF7B20-8EC8-4B78-A91C-B163226643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r>
              <a:rPr lang="de-DE"/>
              <a:t>2. HyLand Symposium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9B56E45-CB7A-42C4-BF1C-2E0A89017C9D}"/>
              </a:ext>
            </a:extLst>
          </p:cNvPr>
          <p:cNvSpPr/>
          <p:nvPr userDrawn="1"/>
        </p:nvSpPr>
        <p:spPr bwMode="gray">
          <a:xfrm>
            <a:off x="-14956" y="1629336"/>
            <a:ext cx="12205357" cy="4824001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e-DE" sz="2800">
              <a:solidFill>
                <a:srgbClr val="3030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663343"/>
      </p:ext>
    </p:extLst>
  </p:cSld>
  <p:clrMapOvr>
    <a:masterClrMapping/>
  </p:clrMapOvr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95FD27A0-D90C-4366-9610-F0866A76353F}"/>
              </a:ext>
            </a:extLst>
          </p:cNvPr>
          <p:cNvSpPr/>
          <p:nvPr userDrawn="1"/>
        </p:nvSpPr>
        <p:spPr>
          <a:xfrm>
            <a:off x="0" y="4878762"/>
            <a:ext cx="12181930" cy="984703"/>
          </a:xfrm>
          <a:prstGeom prst="rect">
            <a:avLst/>
          </a:prstGeom>
          <a:solidFill>
            <a:srgbClr val="7B797A"/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e-DE" sz="1400" err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399DEBF-F0AA-4B13-B873-3522D45F84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4187" y="5945259"/>
            <a:ext cx="7196851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90000"/>
              </a:lnSpc>
              <a:defRPr lang="de-DE" sz="18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 defTabSz="914400">
              <a:spcBef>
                <a:spcPts val="600"/>
              </a:spcBef>
            </a:pPr>
            <a:r>
              <a:rPr lang="de-DE"/>
              <a:t>Veranstaltung</a:t>
            </a:r>
            <a:br>
              <a:rPr lang="de-DE"/>
            </a:br>
            <a:r>
              <a:rPr lang="de-DE"/>
              <a:t>Ort, Datum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 bwMode="gray">
          <a:xfrm>
            <a:off x="624186" y="4968212"/>
            <a:ext cx="11143582" cy="7921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lIns="0" tIns="0" rIns="0" bIns="0" rtlCol="0" anchor="b">
            <a:noAutofit/>
          </a:bodyPr>
          <a:lstStyle>
            <a:lvl1pPr>
              <a:defRPr lang="de-DE" sz="4000" dirty="0">
                <a:solidFill>
                  <a:schemeClr val="bg1"/>
                </a:solidFill>
                <a:effectLst/>
                <a:latin typeface="+mj-lt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pPr marL="0" lvl="0" indent="0" defTabSz="914400">
              <a:spcBef>
                <a:spcPts val="600"/>
              </a:spcBef>
              <a:buFont typeface="Arial" pitchFamily="34" charset="0"/>
            </a:pPr>
            <a:r>
              <a:rPr lang="de-DE"/>
              <a:t>Präsentationstitel eintragen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49CA493-18D3-448A-83D2-F7E773E237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187" y="6521588"/>
            <a:ext cx="7196851" cy="216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de-DE" dirty="0" smtClean="0">
                <a:solidFill>
                  <a:srgbClr val="B2B3B5"/>
                </a:solidFill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de-DE"/>
              <a:t>Referent etc. 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2D1789EE-E1BB-4DA0-AFEE-F0D2131A4276}"/>
              </a:ext>
            </a:extLst>
          </p:cNvPr>
          <p:cNvCxnSpPr/>
          <p:nvPr userDrawn="1"/>
        </p:nvCxnSpPr>
        <p:spPr>
          <a:xfrm>
            <a:off x="-203890" y="1269000"/>
            <a:ext cx="144000" cy="0"/>
          </a:xfrm>
          <a:prstGeom prst="line">
            <a:avLst/>
          </a:prstGeom>
          <a:ln w="12700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30764B26-2995-47D7-9E94-425531ED4C0C}"/>
              </a:ext>
            </a:extLst>
          </p:cNvPr>
          <p:cNvCxnSpPr/>
          <p:nvPr userDrawn="1"/>
        </p:nvCxnSpPr>
        <p:spPr>
          <a:xfrm>
            <a:off x="-203890" y="4113000"/>
            <a:ext cx="144000" cy="0"/>
          </a:xfrm>
          <a:prstGeom prst="line">
            <a:avLst/>
          </a:prstGeom>
          <a:ln w="12700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DA1514EB-9755-4B20-94F1-70C353F4C45F}"/>
              </a:ext>
            </a:extLst>
          </p:cNvPr>
          <p:cNvCxnSpPr/>
          <p:nvPr userDrawn="1"/>
        </p:nvCxnSpPr>
        <p:spPr>
          <a:xfrm>
            <a:off x="12217474" y="1269000"/>
            <a:ext cx="144000" cy="0"/>
          </a:xfrm>
          <a:prstGeom prst="line">
            <a:avLst/>
          </a:prstGeom>
          <a:ln w="12700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ABB2ADEE-98DE-44CF-B5A2-F633D7CA5698}"/>
              </a:ext>
            </a:extLst>
          </p:cNvPr>
          <p:cNvCxnSpPr/>
          <p:nvPr userDrawn="1"/>
        </p:nvCxnSpPr>
        <p:spPr>
          <a:xfrm>
            <a:off x="12217474" y="4113000"/>
            <a:ext cx="144000" cy="0"/>
          </a:xfrm>
          <a:prstGeom prst="line">
            <a:avLst/>
          </a:prstGeom>
          <a:ln w="12700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17">
            <a:extLst>
              <a:ext uri="{FF2B5EF4-FFF2-40B4-BE49-F238E27FC236}">
                <a16:creationId xmlns:a16="http://schemas.microsoft.com/office/drawing/2014/main" id="{623C24AC-79FC-4574-B17B-7ACB9FEB9D55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7893720" y="5873400"/>
            <a:ext cx="4287960" cy="984240"/>
          </a:xfrm>
          <a:prstGeom prst="rect">
            <a:avLst/>
          </a:prstGeom>
          <a:ln>
            <a:noFill/>
          </a:ln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14F3D0EA-ADAD-E4FD-180E-4559F1D86A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8"/>
          <a:stretch/>
        </p:blipFill>
        <p:spPr>
          <a:xfrm>
            <a:off x="55526" y="2343673"/>
            <a:ext cx="9080161" cy="2426855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4F85FE47-DA59-5723-3C80-B918EE9826B2}"/>
              </a:ext>
            </a:extLst>
          </p:cNvPr>
          <p:cNvSpPr/>
          <p:nvPr userDrawn="1"/>
        </p:nvSpPr>
        <p:spPr>
          <a:xfrm>
            <a:off x="8894618" y="6168043"/>
            <a:ext cx="1155469" cy="56954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spcBef>
                <a:spcPts val="300"/>
              </a:spcBef>
            </a:pPr>
            <a:endParaRPr lang="en-GB" sz="16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B97A86AF-9C13-4F97-9264-03632CAB0C6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9158" y="6083772"/>
            <a:ext cx="1181373" cy="730974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770108AE-A6AD-6E7F-D032-E09F2C5C97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16092" y="189083"/>
            <a:ext cx="606464" cy="25199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CE2F7736-6ECC-649B-3453-BF8804A4AD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7"/>
          <a:stretch/>
        </p:blipFill>
        <p:spPr>
          <a:xfrm>
            <a:off x="9059816" y="189082"/>
            <a:ext cx="1181373" cy="25200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6B2DB3DD-B0FD-E8A8-CF93-4FDA917FBFE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659" y="189082"/>
            <a:ext cx="637963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062087"/>
      </p:ext>
    </p:extLst>
  </p:cSld>
  <p:clrMapOvr>
    <a:masterClrMapping/>
  </p:clrMapOvr>
  <p:hf sldNum="0" hdr="0" dt="0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C4311CB-71A8-4F17-9CE8-BF34B8BDCB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359" y="692696"/>
            <a:ext cx="7668853" cy="90010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/>
              <a:t>KERNAUSSAGE EINFÜGEN</a:t>
            </a:r>
            <a:br>
              <a:rPr lang="de-DE"/>
            </a:br>
            <a:endParaRPr lang="de-DE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8EF7B20-8EC8-4B78-A91C-B163226643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9379" y="0"/>
            <a:ext cx="4752000" cy="28800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ADEF"/>
                </a:solidFill>
                <a:prstDash val="solid"/>
              </a14:hiddenLine>
            </a:ext>
          </a:extLst>
        </p:spPr>
        <p:txBody>
          <a:bodyPr lIns="0" tIns="0" rIns="0" bIns="0" rtlCol="0" anchor="ctr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2. HyLand Symposium</a:t>
            </a:r>
          </a:p>
        </p:txBody>
      </p:sp>
    </p:spTree>
    <p:extLst>
      <p:ext uri="{BB962C8B-B14F-4D97-AF65-F5344CB8AC3E}">
        <p14:creationId xmlns:p14="http://schemas.microsoft.com/office/powerpoint/2010/main" val="3068642802"/>
      </p:ext>
    </p:extLst>
  </p:cSld>
  <p:clrMapOvr>
    <a:masterClrMapping/>
  </p:clrMapOvr>
  <p:hf sldNum="0" hdr="0" dt="0"/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_weißer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6F96AA11-96B6-4EB0-9FD7-45CFC855F380}"/>
              </a:ext>
            </a:extLst>
          </p:cNvPr>
          <p:cNvSpPr/>
          <p:nvPr userDrawn="1"/>
        </p:nvSpPr>
        <p:spPr bwMode="gray">
          <a:xfrm>
            <a:off x="-17248" y="1484784"/>
            <a:ext cx="12193588" cy="507656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1" err="1">
              <a:solidFill>
                <a:srgbClr val="303030"/>
              </a:solidFill>
              <a:cs typeface="Arial" panose="020B0604020202020204" pitchFamily="34" charset="0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C4311CB-71A8-4F17-9CE8-BF34B8BDCB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359" y="692696"/>
            <a:ext cx="7668853" cy="9001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KERNAUSSAGE EINFÜGEN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CFC5027B-3C0C-40E2-8FE8-0E3877F84A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9379" y="0"/>
            <a:ext cx="4752000" cy="28800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ADEF"/>
                </a:solidFill>
                <a:prstDash val="solid"/>
              </a14:hiddenLine>
            </a:ext>
          </a:extLst>
        </p:spPr>
        <p:txBody>
          <a:bodyPr lIns="0" tIns="0" rIns="0" bIns="0" rtlCol="0" anchor="ctr">
            <a:noAutofit/>
          </a:bodyPr>
          <a:lstStyle>
            <a:lvl1pPr>
              <a:defRPr lang="de-DE" smtClean="0">
                <a:solidFill>
                  <a:srgbClr val="FFFFFF"/>
                </a:solidFill>
              </a:defRPr>
            </a:lvl1pPr>
          </a:lstStyle>
          <a:p>
            <a:r>
              <a:rPr lang="de-DE"/>
              <a:t>2. HyLand Symposium</a:t>
            </a:r>
          </a:p>
        </p:txBody>
      </p:sp>
    </p:spTree>
    <p:extLst>
      <p:ext uri="{BB962C8B-B14F-4D97-AF65-F5344CB8AC3E}">
        <p14:creationId xmlns:p14="http://schemas.microsoft.com/office/powerpoint/2010/main" val="1319954157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ur Titel_weißer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6F96AA11-96B6-4EB0-9FD7-45CFC855F380}"/>
              </a:ext>
            </a:extLst>
          </p:cNvPr>
          <p:cNvSpPr/>
          <p:nvPr userDrawn="1"/>
        </p:nvSpPr>
        <p:spPr bwMode="gray">
          <a:xfrm>
            <a:off x="0" y="1484784"/>
            <a:ext cx="12193588" cy="507656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1" err="1">
              <a:solidFill>
                <a:srgbClr val="303030"/>
              </a:solidFill>
              <a:cs typeface="Arial" panose="020B0604020202020204" pitchFamily="34" charset="0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C4311CB-71A8-4F17-9CE8-BF34B8BDCB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359" y="692696"/>
            <a:ext cx="7668853" cy="9001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KERNAUSSAGE EINFÜGEN</a:t>
            </a:r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85F50004-D108-48BB-9700-1F31497C17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359" y="6488113"/>
            <a:ext cx="11522549" cy="138499"/>
          </a:xfrm>
        </p:spPr>
        <p:txBody>
          <a:bodyPr lIns="0" tIns="0" bIns="0">
            <a:spAutoFit/>
          </a:bodyPr>
          <a:lstStyle>
            <a:lvl1pPr>
              <a:defRPr lang="de-DE" sz="900" smtClean="0"/>
            </a:lvl1pPr>
            <a:lvl2pPr>
              <a:defRPr lang="de-DE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lvl="0"/>
            <a:r>
              <a:rPr lang="de-DE"/>
              <a:t>Fußnote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C5155B95-A959-4B83-B1C4-498C836960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5359" y="6667770"/>
            <a:ext cx="461665" cy="12311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r>
              <a:rPr lang="de-DE"/>
              <a:t>06.10.2022</a:t>
            </a:r>
          </a:p>
        </p:txBody>
      </p:sp>
      <p:sp>
        <p:nvSpPr>
          <p:cNvPr id="7" name="Fußzeilenplatzhalter 7">
            <a:extLst>
              <a:ext uri="{FF2B5EF4-FFF2-40B4-BE49-F238E27FC236}">
                <a16:creationId xmlns:a16="http://schemas.microsoft.com/office/drawing/2014/main" id="{F40E7927-BB3E-47E1-9E24-92B0A85FA0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3913" y="6667770"/>
            <a:ext cx="7388228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lvl1pPr>
              <a:defRPr lang="de-DE" sz="800" b="0" i="0" u="none" strike="noStrike" cap="none" spc="0" baseline="0">
                <a:solidFill>
                  <a:schemeClr val="tx1"/>
                </a:solidFill>
                <a:uFillTx/>
                <a:latin typeface="+mj-lt"/>
              </a:defRPr>
            </a:lvl1pPr>
          </a:lstStyle>
          <a:p>
            <a:pPr defTabSz="912785">
              <a:tabLst>
                <a:tab pos="474653" algn="l"/>
              </a:tabLst>
            </a:pPr>
            <a:r>
              <a:rPr lang="de-DE"/>
              <a:t>2. HyLand Symposium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8D4A2FA-8C86-47D1-8E04-73CC00517B83}"/>
              </a:ext>
            </a:extLst>
          </p:cNvPr>
          <p:cNvSpPr txBox="1"/>
          <p:nvPr userDrawn="1"/>
        </p:nvSpPr>
        <p:spPr>
          <a:xfrm>
            <a:off x="814521" y="6667770"/>
            <a:ext cx="191894" cy="12311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ADEF"/>
                </a:solidFill>
                <a:prstDash val="solid"/>
              </a14:hiddenLine>
            </a:ext>
          </a:extLst>
        </p:spPr>
        <p:txBody>
          <a:bodyPr vert="horz" wrap="none" lIns="72000" tIns="0" rIns="72000" bIns="0" rtlCol="0" anchor="b" anchorCtr="0" compatLnSpc="1">
            <a:spAutoFit/>
          </a:bodyPr>
          <a:lstStyle>
            <a:defPPr>
              <a:defRPr lang="de-DE"/>
            </a:defPPr>
            <a:lvl1pPr defTabSz="912785">
              <a:tabLst>
                <a:tab pos="474653" algn="l"/>
              </a:tabLst>
              <a:defRPr lang="de-DE" sz="800" b="0" i="0" u="none" strike="noStrike" cap="none" spc="0" baseline="0" smtClean="0">
                <a:uFillTx/>
                <a:latin typeface="+mj-lt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|</a:t>
            </a:r>
          </a:p>
        </p:txBody>
      </p:sp>
      <p:cxnSp>
        <p:nvCxnSpPr>
          <p:cNvPr id="8" name="Gerade Verbindung 3">
            <a:extLst>
              <a:ext uri="{FF2B5EF4-FFF2-40B4-BE49-F238E27FC236}">
                <a16:creationId xmlns:a16="http://schemas.microsoft.com/office/drawing/2014/main" id="{5A0C9EF7-A48A-F848-D22D-BD1522EDEE33}"/>
              </a:ext>
            </a:extLst>
          </p:cNvPr>
          <p:cNvCxnSpPr>
            <a:cxnSpLocks/>
          </p:cNvCxnSpPr>
          <p:nvPr userDrawn="1"/>
        </p:nvCxnSpPr>
        <p:spPr>
          <a:xfrm>
            <a:off x="335520" y="6639616"/>
            <a:ext cx="11522549" cy="0"/>
          </a:xfrm>
          <a:prstGeom prst="line">
            <a:avLst/>
          </a:prstGeom>
          <a:ln>
            <a:solidFill>
              <a:srgbClr val="929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8CC3C593-D9C4-AB3F-A2DE-59213B0B08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359" y="1700808"/>
            <a:ext cx="11521281" cy="46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66534628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95FD27A0-D90C-4366-9610-F0866A76353F}"/>
              </a:ext>
            </a:extLst>
          </p:cNvPr>
          <p:cNvSpPr/>
          <p:nvPr userDrawn="1"/>
        </p:nvSpPr>
        <p:spPr>
          <a:xfrm>
            <a:off x="0" y="4878762"/>
            <a:ext cx="12181930" cy="984703"/>
          </a:xfrm>
          <a:prstGeom prst="rect">
            <a:avLst/>
          </a:prstGeom>
          <a:solidFill>
            <a:srgbClr val="7B797A"/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e-DE" sz="1400" err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399DEBF-F0AA-4B13-B873-3522D45F84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4187" y="5945259"/>
            <a:ext cx="7196851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90000"/>
              </a:lnSpc>
              <a:defRPr lang="de-DE" sz="18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 defTabSz="914400">
              <a:spcBef>
                <a:spcPts val="600"/>
              </a:spcBef>
            </a:pPr>
            <a:r>
              <a:rPr lang="de-DE"/>
              <a:t>Veranstaltung</a:t>
            </a:r>
            <a:br>
              <a:rPr lang="de-DE"/>
            </a:br>
            <a:r>
              <a:rPr lang="de-DE"/>
              <a:t>Ort, Datum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 bwMode="gray">
          <a:xfrm>
            <a:off x="624186" y="4968212"/>
            <a:ext cx="11143582" cy="7921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lIns="0" tIns="0" rIns="0" bIns="0" rtlCol="0" anchor="b">
            <a:noAutofit/>
          </a:bodyPr>
          <a:lstStyle>
            <a:lvl1pPr>
              <a:defRPr lang="de-DE" sz="4000" dirty="0">
                <a:solidFill>
                  <a:schemeClr val="bg1"/>
                </a:solidFill>
                <a:effectLst/>
                <a:latin typeface="+mj-lt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pPr marL="0" lvl="0" indent="0" defTabSz="914400">
              <a:spcBef>
                <a:spcPts val="600"/>
              </a:spcBef>
              <a:buFont typeface="Arial" pitchFamily="34" charset="0"/>
            </a:pPr>
            <a:r>
              <a:rPr lang="de-DE"/>
              <a:t>Präsentationstitel eintragen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49CA493-18D3-448A-83D2-F7E773E237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187" y="6521588"/>
            <a:ext cx="7196851" cy="2160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de-DE" dirty="0" smtClean="0">
                <a:solidFill>
                  <a:srgbClr val="B2B3B5"/>
                </a:solidFill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de-DE"/>
              <a:t>Referent etc. 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2D1789EE-E1BB-4DA0-AFEE-F0D2131A4276}"/>
              </a:ext>
            </a:extLst>
          </p:cNvPr>
          <p:cNvCxnSpPr/>
          <p:nvPr userDrawn="1"/>
        </p:nvCxnSpPr>
        <p:spPr>
          <a:xfrm>
            <a:off x="-203890" y="1269000"/>
            <a:ext cx="144000" cy="0"/>
          </a:xfrm>
          <a:prstGeom prst="line">
            <a:avLst/>
          </a:prstGeom>
          <a:ln w="12700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30764B26-2995-47D7-9E94-425531ED4C0C}"/>
              </a:ext>
            </a:extLst>
          </p:cNvPr>
          <p:cNvCxnSpPr/>
          <p:nvPr userDrawn="1"/>
        </p:nvCxnSpPr>
        <p:spPr>
          <a:xfrm>
            <a:off x="-203890" y="4113000"/>
            <a:ext cx="144000" cy="0"/>
          </a:xfrm>
          <a:prstGeom prst="line">
            <a:avLst/>
          </a:prstGeom>
          <a:ln w="12700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DA1514EB-9755-4B20-94F1-70C353F4C45F}"/>
              </a:ext>
            </a:extLst>
          </p:cNvPr>
          <p:cNvCxnSpPr/>
          <p:nvPr userDrawn="1"/>
        </p:nvCxnSpPr>
        <p:spPr>
          <a:xfrm>
            <a:off x="12217474" y="1269000"/>
            <a:ext cx="144000" cy="0"/>
          </a:xfrm>
          <a:prstGeom prst="line">
            <a:avLst/>
          </a:prstGeom>
          <a:ln w="12700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ABB2ADEE-98DE-44CF-B5A2-F633D7CA5698}"/>
              </a:ext>
            </a:extLst>
          </p:cNvPr>
          <p:cNvCxnSpPr/>
          <p:nvPr userDrawn="1"/>
        </p:nvCxnSpPr>
        <p:spPr>
          <a:xfrm>
            <a:off x="12217474" y="4113000"/>
            <a:ext cx="144000" cy="0"/>
          </a:xfrm>
          <a:prstGeom prst="line">
            <a:avLst/>
          </a:prstGeom>
          <a:ln w="12700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17">
            <a:extLst>
              <a:ext uri="{FF2B5EF4-FFF2-40B4-BE49-F238E27FC236}">
                <a16:creationId xmlns:a16="http://schemas.microsoft.com/office/drawing/2014/main" id="{623C24AC-79FC-4574-B17B-7ACB9FEB9D55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7893720" y="5873400"/>
            <a:ext cx="4287960" cy="984240"/>
          </a:xfrm>
          <a:prstGeom prst="rect">
            <a:avLst/>
          </a:prstGeom>
          <a:ln>
            <a:noFill/>
          </a:ln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4501D71D-9102-433C-8A12-5ADDECD5F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54" y="2728652"/>
            <a:ext cx="8561938" cy="2127763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CFC7E101-14AD-4E14-F4A9-0DF8357CAA3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16092" y="189083"/>
            <a:ext cx="606464" cy="25199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6CAB2C99-3DFB-FFCA-9D3C-5F0D20C2F5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7"/>
          <a:stretch/>
        </p:blipFill>
        <p:spPr>
          <a:xfrm>
            <a:off x="9059816" y="189082"/>
            <a:ext cx="1181373" cy="2520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FC6DD957-9C30-E404-178F-0962DC62E30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659" y="189082"/>
            <a:ext cx="637963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473957"/>
      </p:ext>
    </p:extLst>
  </p:cSld>
  <p:clrMapOvr>
    <a:masterClrMapping/>
  </p:clrMapOvr>
  <p:hf sldNum="0" hdr="0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_weißer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6F96AA11-96B6-4EB0-9FD7-45CFC855F380}"/>
              </a:ext>
            </a:extLst>
          </p:cNvPr>
          <p:cNvSpPr/>
          <p:nvPr userDrawn="1"/>
        </p:nvSpPr>
        <p:spPr bwMode="gray">
          <a:xfrm>
            <a:off x="0" y="1484784"/>
            <a:ext cx="12193588" cy="507656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1" err="1">
              <a:solidFill>
                <a:srgbClr val="303030"/>
              </a:solidFill>
              <a:cs typeface="Arial" panose="020B0604020202020204" pitchFamily="34" charset="0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C4311CB-71A8-4F17-9CE8-BF34B8BDCB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359" y="692696"/>
            <a:ext cx="7668853" cy="9001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KERNAUSSAGE EINFÜGEN</a:t>
            </a:r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85F50004-D108-48BB-9700-1F31497C17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359" y="6488113"/>
            <a:ext cx="11522549" cy="138499"/>
          </a:xfrm>
        </p:spPr>
        <p:txBody>
          <a:bodyPr lIns="0" tIns="0" bIns="0">
            <a:spAutoFit/>
          </a:bodyPr>
          <a:lstStyle>
            <a:lvl1pPr>
              <a:defRPr lang="de-DE" sz="900" smtClean="0"/>
            </a:lvl1pPr>
            <a:lvl2pPr>
              <a:defRPr lang="de-DE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lvl="0"/>
            <a:r>
              <a:rPr lang="de-DE"/>
              <a:t>Fußnote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C5155B95-A959-4B83-B1C4-498C836960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5359" y="6667770"/>
            <a:ext cx="461665" cy="12311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13.09.2022</a:t>
            </a:r>
            <a:endParaRPr lang="de-DE"/>
          </a:p>
        </p:txBody>
      </p:sp>
      <p:sp>
        <p:nvSpPr>
          <p:cNvPr id="7" name="Fußzeilenplatzhalter 7">
            <a:extLst>
              <a:ext uri="{FF2B5EF4-FFF2-40B4-BE49-F238E27FC236}">
                <a16:creationId xmlns:a16="http://schemas.microsoft.com/office/drawing/2014/main" id="{F40E7927-BB3E-47E1-9E24-92B0A85FA0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3913" y="6667770"/>
            <a:ext cx="7388228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lvl1pPr>
              <a:defRPr lang="de-DE" sz="800" b="0" i="0" u="none" strike="noStrike" cap="none" spc="0" baseline="0">
                <a:solidFill>
                  <a:schemeClr val="tx1"/>
                </a:solidFill>
                <a:uFillTx/>
                <a:latin typeface="+mj-lt"/>
              </a:defRPr>
            </a:lvl1pPr>
          </a:lstStyle>
          <a:p>
            <a:pPr defTabSz="912785">
              <a:tabLst>
                <a:tab pos="474653" algn="l"/>
              </a:tabLst>
            </a:pPr>
            <a:r>
              <a:rPr lang="de-DE"/>
              <a:t>2. HyLand Symposium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8D4A2FA-8C86-47D1-8E04-73CC00517B83}"/>
              </a:ext>
            </a:extLst>
          </p:cNvPr>
          <p:cNvSpPr txBox="1"/>
          <p:nvPr userDrawn="1"/>
        </p:nvSpPr>
        <p:spPr>
          <a:xfrm>
            <a:off x="814521" y="6667770"/>
            <a:ext cx="191894" cy="12311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ADEF"/>
                </a:solidFill>
                <a:prstDash val="solid"/>
              </a14:hiddenLine>
            </a:ext>
          </a:extLst>
        </p:spPr>
        <p:txBody>
          <a:bodyPr vert="horz" wrap="none" lIns="72000" tIns="0" rIns="72000" bIns="0" rtlCol="0" anchor="b" anchorCtr="0" compatLnSpc="1">
            <a:spAutoFit/>
          </a:bodyPr>
          <a:lstStyle>
            <a:defPPr>
              <a:defRPr lang="de-DE"/>
            </a:defPPr>
            <a:lvl1pPr defTabSz="912785">
              <a:tabLst>
                <a:tab pos="474653" algn="l"/>
              </a:tabLst>
              <a:defRPr lang="de-DE" sz="800" b="0" i="0" u="none" strike="noStrike" cap="none" spc="0" baseline="0" smtClean="0">
                <a:uFillTx/>
                <a:latin typeface="+mj-lt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|</a:t>
            </a:r>
          </a:p>
        </p:txBody>
      </p:sp>
      <p:cxnSp>
        <p:nvCxnSpPr>
          <p:cNvPr id="8" name="Gerade Verbindung 3">
            <a:extLst>
              <a:ext uri="{FF2B5EF4-FFF2-40B4-BE49-F238E27FC236}">
                <a16:creationId xmlns:a16="http://schemas.microsoft.com/office/drawing/2014/main" id="{5A0C9EF7-A48A-F848-D22D-BD1522EDEE33}"/>
              </a:ext>
            </a:extLst>
          </p:cNvPr>
          <p:cNvCxnSpPr>
            <a:cxnSpLocks/>
          </p:cNvCxnSpPr>
          <p:nvPr userDrawn="1"/>
        </p:nvCxnSpPr>
        <p:spPr>
          <a:xfrm>
            <a:off x="335520" y="6639616"/>
            <a:ext cx="11522549" cy="0"/>
          </a:xfrm>
          <a:prstGeom prst="line">
            <a:avLst/>
          </a:prstGeom>
          <a:ln>
            <a:solidFill>
              <a:srgbClr val="929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720143"/>
      </p:ext>
    </p:extLst>
  </p:cSld>
  <p:clrMapOvr>
    <a:masterClrMapping/>
  </p:clrMapOvr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C4311CB-71A8-4F17-9CE8-BF34B8BDCB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359" y="692696"/>
            <a:ext cx="7668853" cy="90010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/>
              <a:t>KERNAUSSAGE EINFÜGEN</a:t>
            </a:r>
            <a:br>
              <a:rPr lang="de-DE"/>
            </a:br>
            <a:endParaRPr lang="de-DE"/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0E833DC8-7EBA-48B2-933D-4C835F4741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5359" y="6667770"/>
            <a:ext cx="461665" cy="12311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13.09.2022</a:t>
            </a:r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01B1B6F-AA87-0381-055A-CEF62D170064}"/>
              </a:ext>
            </a:extLst>
          </p:cNvPr>
          <p:cNvSpPr txBox="1"/>
          <p:nvPr userDrawn="1"/>
        </p:nvSpPr>
        <p:spPr>
          <a:xfrm>
            <a:off x="814521" y="6677295"/>
            <a:ext cx="191894" cy="12311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ADEF"/>
                </a:solidFill>
                <a:prstDash val="solid"/>
              </a14:hiddenLine>
            </a:ext>
          </a:extLst>
        </p:spPr>
        <p:txBody>
          <a:bodyPr vert="horz" wrap="none" lIns="72000" tIns="0" rIns="72000" bIns="0" rtlCol="0" anchor="b" anchorCtr="0" compatLnSpc="1">
            <a:spAutoFit/>
          </a:bodyPr>
          <a:lstStyle>
            <a:defPPr>
              <a:defRPr lang="de-DE"/>
            </a:defPPr>
            <a:lvl1pPr defTabSz="912785">
              <a:tabLst>
                <a:tab pos="474653" algn="l"/>
              </a:tabLst>
              <a:defRPr lang="de-DE" sz="800" b="0" i="0" u="none" strike="noStrike" cap="none" spc="0" baseline="0" smtClean="0">
                <a:uFillTx/>
                <a:latin typeface="+mj-lt"/>
                <a:cs typeface="Calibri" panose="020F0502020204030204" pitchFamily="34" charset="0"/>
              </a:defRPr>
            </a:lvl1pPr>
          </a:lstStyle>
          <a:p>
            <a:pPr lvl="0"/>
            <a:r>
              <a:rPr lang="de-DE"/>
              <a:t>|</a:t>
            </a:r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77799962-AE01-255C-5964-8D753BC1A69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359" y="6488113"/>
            <a:ext cx="11522549" cy="138499"/>
          </a:xfrm>
        </p:spPr>
        <p:txBody>
          <a:bodyPr lIns="0" tIns="0" bIns="0">
            <a:spAutoFit/>
          </a:bodyPr>
          <a:lstStyle>
            <a:lvl1pPr>
              <a:defRPr lang="de-DE" sz="900" smtClean="0"/>
            </a:lvl1pPr>
            <a:lvl2pPr>
              <a:defRPr lang="de-DE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lvl="0"/>
            <a:r>
              <a:rPr lang="de-DE"/>
              <a:t>Fußnote</a:t>
            </a:r>
          </a:p>
        </p:txBody>
      </p:sp>
      <p:sp>
        <p:nvSpPr>
          <p:cNvPr id="9" name="Fußzeilenplatzhalter 7">
            <a:extLst>
              <a:ext uri="{FF2B5EF4-FFF2-40B4-BE49-F238E27FC236}">
                <a16:creationId xmlns:a16="http://schemas.microsoft.com/office/drawing/2014/main" id="{63D65E83-7A03-C342-F9B2-81A45FF645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3913" y="6667770"/>
            <a:ext cx="7388228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lvl1pPr>
              <a:defRPr lang="de-DE" sz="800" b="0" i="0" u="none" strike="noStrike" cap="none" spc="0" baseline="0">
                <a:solidFill>
                  <a:schemeClr val="tx1"/>
                </a:solidFill>
                <a:uFillTx/>
                <a:latin typeface="Nudista" panose="02000000000000000000" charset="0"/>
              </a:defRPr>
            </a:lvl1pPr>
          </a:lstStyle>
          <a:p>
            <a:pPr defTabSz="912785">
              <a:tabLst>
                <a:tab pos="474653" algn="l"/>
              </a:tabLst>
            </a:pPr>
            <a:r>
              <a:rPr lang="de-DE"/>
              <a:t>2. HyLand Symposium</a:t>
            </a:r>
          </a:p>
        </p:txBody>
      </p:sp>
    </p:spTree>
    <p:extLst>
      <p:ext uri="{BB962C8B-B14F-4D97-AF65-F5344CB8AC3E}">
        <p14:creationId xmlns:p14="http://schemas.microsoft.com/office/powerpoint/2010/main" val="1709691937"/>
      </p:ext>
    </p:extLst>
  </p:cSld>
  <p:clrMapOvr>
    <a:masterClrMapping/>
  </p:clrMapOvr>
  <p:hf sldNum="0" hdr="0"/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2D1789EE-E1BB-4DA0-AFEE-F0D2131A4276}"/>
              </a:ext>
            </a:extLst>
          </p:cNvPr>
          <p:cNvCxnSpPr/>
          <p:nvPr userDrawn="1"/>
        </p:nvCxnSpPr>
        <p:spPr>
          <a:xfrm>
            <a:off x="-203890" y="1269000"/>
            <a:ext cx="144000" cy="0"/>
          </a:xfrm>
          <a:prstGeom prst="line">
            <a:avLst/>
          </a:prstGeom>
          <a:ln w="12700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30764B26-2995-47D7-9E94-425531ED4C0C}"/>
              </a:ext>
            </a:extLst>
          </p:cNvPr>
          <p:cNvCxnSpPr/>
          <p:nvPr userDrawn="1"/>
        </p:nvCxnSpPr>
        <p:spPr>
          <a:xfrm>
            <a:off x="-203890" y="4113000"/>
            <a:ext cx="144000" cy="0"/>
          </a:xfrm>
          <a:prstGeom prst="line">
            <a:avLst/>
          </a:prstGeom>
          <a:ln w="12700" cmpd="sng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fik 13">
            <a:extLst>
              <a:ext uri="{FF2B5EF4-FFF2-40B4-BE49-F238E27FC236}">
                <a16:creationId xmlns:a16="http://schemas.microsoft.com/office/drawing/2014/main" id="{ABA13762-44E1-41B4-A7E3-E45D63F963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83888" y="190438"/>
            <a:ext cx="606464" cy="25199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A6B813DA-005B-43CB-A7FE-CD533516E3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7"/>
          <a:stretch/>
        </p:blipFill>
        <p:spPr>
          <a:xfrm>
            <a:off x="9027612" y="190437"/>
            <a:ext cx="1181373" cy="252000"/>
          </a:xfrm>
          <a:prstGeom prst="rect">
            <a:avLst/>
          </a:prstGeom>
        </p:spPr>
      </p:pic>
      <p:sp>
        <p:nvSpPr>
          <p:cNvPr id="5" name="Bildplatzhalter 4">
            <a:extLst>
              <a:ext uri="{FF2B5EF4-FFF2-40B4-BE49-F238E27FC236}">
                <a16:creationId xmlns:a16="http://schemas.microsoft.com/office/drawing/2014/main" id="{0334A396-6DA7-494E-937F-866AAA7FD02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014950" y="1488696"/>
            <a:ext cx="919960" cy="1101124"/>
          </a:xfr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vert="horz" lIns="0" tIns="0" rIns="0" bIns="0" rtlCol="0" anchor="t">
            <a:noAutofit/>
          </a:bodyPr>
          <a:lstStyle>
            <a:lvl1pPr>
              <a:defRPr kumimoji="0" lang="de-DE" sz="700" b="0" i="0" u="none" strike="noStrike" cap="none" spc="0" normalizeH="0" baseline="0" dirty="0">
                <a:ln>
                  <a:noFill/>
                </a:ln>
                <a:solidFill>
                  <a:srgbClr val="282E32"/>
                </a:solidFill>
                <a:uLnTx/>
                <a:uFillTx/>
                <a:latin typeface="Roboto Condensed"/>
                <a:ea typeface="+mn-ea"/>
                <a:cs typeface="+mn-cs"/>
              </a:defRPr>
            </a:lvl1pPr>
          </a:lstStyle>
          <a:p>
            <a:pPr marR="0" lvl="0" defTabSz="914378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tabLst/>
            </a:pPr>
            <a:endParaRPr lang="de-DE"/>
          </a:p>
        </p:txBody>
      </p:sp>
      <p:sp>
        <p:nvSpPr>
          <p:cNvPr id="33" name="Bildplatzhalter 4">
            <a:extLst>
              <a:ext uri="{FF2B5EF4-FFF2-40B4-BE49-F238E27FC236}">
                <a16:creationId xmlns:a16="http://schemas.microsoft.com/office/drawing/2014/main" id="{47ACAEAE-92BA-4238-B926-8A57279F4A1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014950" y="3183729"/>
            <a:ext cx="919960" cy="1101124"/>
          </a:xfr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vert="horz" lIns="0" tIns="0" rIns="0" bIns="0" rtlCol="0" anchor="t">
            <a:noAutofit/>
          </a:bodyPr>
          <a:lstStyle>
            <a:lvl1pPr>
              <a:defRPr kumimoji="0" lang="de-DE" sz="700" b="0" i="0" u="none" strike="noStrike" cap="none" spc="0" normalizeH="0" baseline="0" dirty="0">
                <a:ln>
                  <a:noFill/>
                </a:ln>
                <a:solidFill>
                  <a:srgbClr val="282E32"/>
                </a:solidFill>
                <a:uLnTx/>
                <a:uFillTx/>
                <a:latin typeface="Roboto Condensed"/>
                <a:ea typeface="+mn-ea"/>
                <a:cs typeface="+mn-cs"/>
              </a:defRPr>
            </a:lvl1pPr>
          </a:lstStyle>
          <a:p>
            <a:pPr marR="0" lvl="0" defTabSz="914378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tabLst/>
            </a:pPr>
            <a:endParaRPr lang="de-DE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AF52252-C5B6-4DE2-BE4A-A35E5B81451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203591" y="1544622"/>
            <a:ext cx="2306638" cy="252000"/>
          </a:xfrm>
        </p:spPr>
        <p:txBody>
          <a:bodyPr vert="horz" lIns="0" tIns="0" rIns="0" bIns="0" rtlCol="0" anchor="ctr">
            <a:normAutofit/>
          </a:bodyPr>
          <a:lstStyle>
            <a:lvl1pPr>
              <a:defRPr kumimoji="0" lang="de-DE" b="0" i="0" u="none" strike="noStrike" cap="none" spc="0" normalizeH="0" baseline="0" dirty="0" smtClean="0">
                <a:ln>
                  <a:noFill/>
                </a:ln>
                <a:solidFill>
                  <a:srgbClr val="282E32"/>
                </a:solidFill>
                <a:uLnTx/>
                <a:uFillTx/>
                <a:latin typeface="Roboto Condensed"/>
                <a:ea typeface="+mn-ea"/>
                <a:cs typeface="+mn-cs"/>
              </a:defRPr>
            </a:lvl1pPr>
            <a:lvl2pPr>
              <a:defRPr lang="de-DE" sz="1400" dirty="0" smtClean="0">
                <a:ea typeface="+mn-ea"/>
                <a:cs typeface="+mn-cs"/>
              </a:defRPr>
            </a:lvl2pPr>
            <a:lvl3pPr>
              <a:defRPr lang="de-DE" sz="1200" dirty="0" smtClean="0">
                <a:ea typeface="+mn-ea"/>
                <a:cs typeface="+mn-cs"/>
              </a:defRPr>
            </a:lvl3pPr>
            <a:lvl4pPr>
              <a:defRPr lang="de-DE" sz="1000" dirty="0" smtClean="0">
                <a:ea typeface="+mn-ea"/>
                <a:cs typeface="+mn-cs"/>
              </a:defRPr>
            </a:lvl4pPr>
            <a:lvl5pPr>
              <a:defRPr lang="de-DE" sz="1000" baseline="0" dirty="0">
                <a:ea typeface="+mn-ea"/>
                <a:cs typeface="+mn-cs"/>
              </a:defRPr>
            </a:lvl5pPr>
          </a:lstStyle>
          <a:p>
            <a:pPr marL="0" marR="0" lvl="0" indent="0" algn="l" defTabSz="91437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solidFill>
                  <a:srgbClr val="282E32"/>
                </a:solidFill>
                <a:effectLst/>
                <a:uLnTx/>
                <a:uFillTx/>
                <a:latin typeface="Roboto Condensed"/>
                <a:ea typeface="+mn-ea"/>
                <a:cs typeface="+mn-cs"/>
              </a:rPr>
              <a:t>Vorname Nachname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C84728ED-40D8-4877-A286-2A0738B15AF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03190" y="2327130"/>
            <a:ext cx="1907038" cy="216000"/>
          </a:xfrm>
        </p:spPr>
        <p:txBody>
          <a:bodyPr vert="horz" lIns="72000" tIns="0" rIns="0" bIns="0" rtlCol="0" anchor="ctr">
            <a:noAutofit/>
          </a:bodyPr>
          <a:lstStyle>
            <a:lvl1pPr>
              <a:defRPr kumimoji="0" lang="de-DE" sz="1200" b="0" i="0" u="none" strike="noStrike" cap="none" spc="0" normalizeH="0" baseline="0" dirty="0">
                <a:ln>
                  <a:noFill/>
                </a:ln>
                <a:solidFill>
                  <a:srgbClr val="282E32"/>
                </a:solidFill>
                <a:uLnTx/>
                <a:uFillTx/>
                <a:latin typeface="Roboto Condensed Light" panose="02000000000000000000" pitchFamily="2" charset="0"/>
                <a:ea typeface="Roboto Condensed Light" panose="02000000000000000000" pitchFamily="2" charset="0"/>
                <a:cs typeface="+mn-cs"/>
              </a:defRPr>
            </a:lvl1pPr>
          </a:lstStyle>
          <a:p>
            <a:pPr marR="0" lvl="0" defTabSz="914378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tabLst/>
            </a:pPr>
            <a:r>
              <a:rPr lang="de-DE"/>
              <a:t>Ihre E-Mail</a:t>
            </a:r>
          </a:p>
        </p:txBody>
      </p:sp>
      <p:sp>
        <p:nvSpPr>
          <p:cNvPr id="45" name="Textplatzhalter 10">
            <a:extLst>
              <a:ext uri="{FF2B5EF4-FFF2-40B4-BE49-F238E27FC236}">
                <a16:creationId xmlns:a16="http://schemas.microsoft.com/office/drawing/2014/main" id="{0C7B2447-3C78-48E7-B667-D4E8DBAA934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03190" y="2109792"/>
            <a:ext cx="1907038" cy="216000"/>
          </a:xfrm>
        </p:spPr>
        <p:txBody>
          <a:bodyPr vert="horz" lIns="72000" tIns="0" rIns="0" bIns="0" rtlCol="0" anchor="ctr">
            <a:normAutofit/>
          </a:bodyPr>
          <a:lstStyle>
            <a:lvl1pPr>
              <a:defRPr kumimoji="0" lang="de-DE" sz="1200" b="0" i="0" u="none" strike="noStrike" cap="none" spc="0" normalizeH="0" baseline="0" dirty="0">
                <a:ln>
                  <a:noFill/>
                </a:ln>
                <a:solidFill>
                  <a:srgbClr val="282E32"/>
                </a:solidFill>
                <a:uLnTx/>
                <a:uFillTx/>
                <a:latin typeface="Roboto Condensed Light" panose="02000000000000000000" pitchFamily="2" charset="0"/>
                <a:ea typeface="Roboto Condensed Light" panose="02000000000000000000" pitchFamily="2" charset="0"/>
                <a:cs typeface="+mn-cs"/>
              </a:defRPr>
            </a:lvl1pPr>
          </a:lstStyle>
          <a:p>
            <a:pPr marR="0" lvl="0" defTabSz="914378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tabLst/>
            </a:pPr>
            <a:r>
              <a:rPr lang="de-DE"/>
              <a:t>Ihre Telefonnummer</a:t>
            </a:r>
          </a:p>
        </p:txBody>
      </p:sp>
      <p:sp>
        <p:nvSpPr>
          <p:cNvPr id="46" name="Textplatzhalter 10">
            <a:extLst>
              <a:ext uri="{FF2B5EF4-FFF2-40B4-BE49-F238E27FC236}">
                <a16:creationId xmlns:a16="http://schemas.microsoft.com/office/drawing/2014/main" id="{8B75C848-D44B-4E83-9571-E508AD1DC2C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03591" y="1800537"/>
            <a:ext cx="2306638" cy="216000"/>
          </a:xfrm>
        </p:spPr>
        <p:txBody>
          <a:bodyPr vert="horz" lIns="0" tIns="0" rIns="0" bIns="0" rtlCol="0">
            <a:normAutofit/>
          </a:bodyPr>
          <a:lstStyle>
            <a:lvl1pPr>
              <a:defRPr kumimoji="0" lang="de-DE" sz="1400" b="0" i="0" u="none" strike="noStrike" cap="none" spc="0" normalizeH="0" baseline="0" dirty="0">
                <a:ln>
                  <a:noFill/>
                </a:ln>
                <a:solidFill>
                  <a:srgbClr val="282E32"/>
                </a:solidFill>
                <a:uLnTx/>
                <a:uFillTx/>
                <a:latin typeface="Roboto Condensed Light" panose="02000000000000000000" pitchFamily="2" charset="0"/>
                <a:ea typeface="Roboto Condensed Light" panose="02000000000000000000" pitchFamily="2" charset="0"/>
                <a:cs typeface="+mn-cs"/>
              </a:defRPr>
            </a:lvl1pPr>
          </a:lstStyle>
          <a:p>
            <a:pPr marR="0" lvl="0" defTabSz="914378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tabLst/>
            </a:pPr>
            <a:r>
              <a:rPr lang="de-DE"/>
              <a:t>Ihre Position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71EB076B-2DD6-41A6-AB32-C4A060136674}"/>
              </a:ext>
            </a:extLst>
          </p:cNvPr>
          <p:cNvSpPr txBox="1">
            <a:spLocks/>
          </p:cNvSpPr>
          <p:nvPr userDrawn="1"/>
        </p:nvSpPr>
        <p:spPr>
          <a:xfrm>
            <a:off x="9203591" y="2109791"/>
            <a:ext cx="399600" cy="2160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marR="0" lvl="0" indent="0" defTabSz="914378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282E32"/>
                </a:solidFill>
                <a:effectLst/>
                <a:uLnTx/>
                <a:uFillTx/>
                <a:latin typeface="Roboto Condensed Light" panose="02000000000000000000" pitchFamily="2" charset="0"/>
                <a:ea typeface="Roboto Condensed Light" panose="02000000000000000000" pitchFamily="2" charset="0"/>
              </a:defRPr>
            </a:lvl1pPr>
            <a:lvl2pPr marL="274780" indent="-274780" defTabSz="1352757">
              <a:spcBef>
                <a:spcPts val="300"/>
              </a:spcBef>
              <a:buClr>
                <a:srgbClr val="165788"/>
              </a:buClr>
              <a:buSzPct val="100000"/>
              <a:buFont typeface="Arial" panose="020B0604020202020204" pitchFamily="34" charset="0"/>
              <a:buChar char="•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defTabSz="1352757">
              <a:spcBef>
                <a:spcPts val="300"/>
              </a:spcBef>
              <a:buClr>
                <a:srgbClr val="165788"/>
              </a:buClr>
              <a:buFont typeface="Symbol" panose="05050102010706020507" pitchFamily="18" charset="2"/>
              <a:buChar char="-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defTabSz="1352757">
              <a:spcBef>
                <a:spcPts val="300"/>
              </a:spcBef>
              <a:buClr>
                <a:srgbClr val="165788"/>
              </a:buClr>
              <a:buFont typeface="Wingdings" panose="05000000000000000000" pitchFamily="2" charset="2"/>
              <a:buChar char="v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defTabSz="1352757">
              <a:spcBef>
                <a:spcPts val="300"/>
              </a:spcBef>
              <a:buClr>
                <a:srgbClr val="165788"/>
              </a:buClr>
              <a:buFont typeface="Arial" panose="020B0604020202020204" pitchFamily="34" charset="0"/>
              <a:buChar char="•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defTabSz="1352757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7pPr>
            <a:lvl8pPr marL="5072841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8pPr>
            <a:lvl9pPr marL="5749220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9pPr>
          </a:lstStyle>
          <a:p>
            <a:pPr lvl="0"/>
            <a:r>
              <a:rPr lang="de-DE"/>
              <a:t>Tel.: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19F617B1-3D3D-474E-B871-60356170BF93}"/>
              </a:ext>
            </a:extLst>
          </p:cNvPr>
          <p:cNvSpPr txBox="1">
            <a:spLocks/>
          </p:cNvSpPr>
          <p:nvPr userDrawn="1"/>
        </p:nvSpPr>
        <p:spPr>
          <a:xfrm>
            <a:off x="9203591" y="2327129"/>
            <a:ext cx="399600" cy="2160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marR="0" lvl="0" indent="0" defTabSz="914378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282E32"/>
                </a:solidFill>
                <a:effectLst/>
                <a:uLnTx/>
                <a:uFillTx/>
                <a:latin typeface="Roboto Condensed Light" panose="02000000000000000000" pitchFamily="2" charset="0"/>
                <a:ea typeface="Roboto Condensed Light" panose="02000000000000000000" pitchFamily="2" charset="0"/>
              </a:defRPr>
            </a:lvl1pPr>
            <a:lvl2pPr marL="274780" indent="-274780" defTabSz="1352757">
              <a:spcBef>
                <a:spcPts val="300"/>
              </a:spcBef>
              <a:buClr>
                <a:srgbClr val="165788"/>
              </a:buClr>
              <a:buSzPct val="100000"/>
              <a:buFont typeface="Arial" panose="020B0604020202020204" pitchFamily="34" charset="0"/>
              <a:buChar char="•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defTabSz="1352757">
              <a:spcBef>
                <a:spcPts val="300"/>
              </a:spcBef>
              <a:buClr>
                <a:srgbClr val="165788"/>
              </a:buClr>
              <a:buFont typeface="Symbol" panose="05050102010706020507" pitchFamily="18" charset="2"/>
              <a:buChar char="-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defTabSz="1352757">
              <a:spcBef>
                <a:spcPts val="300"/>
              </a:spcBef>
              <a:buClr>
                <a:srgbClr val="165788"/>
              </a:buClr>
              <a:buFont typeface="Wingdings" panose="05000000000000000000" pitchFamily="2" charset="2"/>
              <a:buChar char="v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defTabSz="1352757">
              <a:spcBef>
                <a:spcPts val="300"/>
              </a:spcBef>
              <a:buClr>
                <a:srgbClr val="165788"/>
              </a:buClr>
              <a:buFont typeface="Arial" panose="020B0604020202020204" pitchFamily="34" charset="0"/>
              <a:buChar char="•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defTabSz="1352757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7pPr>
            <a:lvl8pPr marL="5072841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8pPr>
            <a:lvl9pPr marL="5749220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9pPr>
          </a:lstStyle>
          <a:p>
            <a:pPr lvl="0"/>
            <a:r>
              <a:rPr lang="de-DE"/>
              <a:t>E-Mail:</a:t>
            </a:r>
          </a:p>
        </p:txBody>
      </p:sp>
      <p:sp>
        <p:nvSpPr>
          <p:cNvPr id="49" name="Inhaltsplatzhalter 5">
            <a:extLst>
              <a:ext uri="{FF2B5EF4-FFF2-40B4-BE49-F238E27FC236}">
                <a16:creationId xmlns:a16="http://schemas.microsoft.com/office/drawing/2014/main" id="{BCA18B2A-D390-4301-B374-6FABC4D4568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9203591" y="3230754"/>
            <a:ext cx="2306638" cy="252000"/>
          </a:xfrm>
        </p:spPr>
        <p:txBody>
          <a:bodyPr vert="horz" lIns="0" tIns="0" rIns="0" bIns="0" rtlCol="0" anchor="ctr">
            <a:normAutofit/>
          </a:bodyPr>
          <a:lstStyle>
            <a:lvl1pPr>
              <a:defRPr kumimoji="0" lang="de-DE" b="0" i="0" u="none" strike="noStrike" cap="none" spc="0" normalizeH="0" baseline="0" dirty="0" smtClean="0">
                <a:ln>
                  <a:noFill/>
                </a:ln>
                <a:solidFill>
                  <a:srgbClr val="282E32"/>
                </a:solidFill>
                <a:uLnTx/>
                <a:uFillTx/>
                <a:latin typeface="Roboto Condensed"/>
                <a:ea typeface="+mn-ea"/>
                <a:cs typeface="+mn-cs"/>
              </a:defRPr>
            </a:lvl1pPr>
            <a:lvl2pPr>
              <a:defRPr lang="de-DE" sz="1400" dirty="0" smtClean="0">
                <a:ea typeface="+mn-ea"/>
                <a:cs typeface="+mn-cs"/>
              </a:defRPr>
            </a:lvl2pPr>
            <a:lvl3pPr>
              <a:defRPr lang="de-DE" sz="1200" dirty="0" smtClean="0">
                <a:ea typeface="+mn-ea"/>
                <a:cs typeface="+mn-cs"/>
              </a:defRPr>
            </a:lvl3pPr>
            <a:lvl4pPr>
              <a:defRPr lang="de-DE" sz="1000" dirty="0" smtClean="0">
                <a:ea typeface="+mn-ea"/>
                <a:cs typeface="+mn-cs"/>
              </a:defRPr>
            </a:lvl4pPr>
            <a:lvl5pPr>
              <a:defRPr lang="de-DE" sz="1000" baseline="0" dirty="0">
                <a:ea typeface="+mn-ea"/>
                <a:cs typeface="+mn-cs"/>
              </a:defRPr>
            </a:lvl5pPr>
          </a:lstStyle>
          <a:p>
            <a:pPr marL="0" marR="0" lvl="0" indent="0" algn="l" defTabSz="91437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solidFill>
                  <a:srgbClr val="282E32"/>
                </a:solidFill>
                <a:effectLst/>
                <a:uLnTx/>
                <a:uFillTx/>
                <a:latin typeface="Roboto Condensed"/>
                <a:ea typeface="+mn-ea"/>
                <a:cs typeface="+mn-cs"/>
              </a:rPr>
              <a:t>Vorname Nachname</a:t>
            </a:r>
          </a:p>
        </p:txBody>
      </p:sp>
      <p:sp>
        <p:nvSpPr>
          <p:cNvPr id="50" name="Textplatzhalter 10">
            <a:extLst>
              <a:ext uri="{FF2B5EF4-FFF2-40B4-BE49-F238E27FC236}">
                <a16:creationId xmlns:a16="http://schemas.microsoft.com/office/drawing/2014/main" id="{2F495BAE-9276-4AAD-87EE-CC1736934A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603190" y="4013262"/>
            <a:ext cx="1980000" cy="216000"/>
          </a:xfrm>
        </p:spPr>
        <p:txBody>
          <a:bodyPr vert="horz" lIns="72000" tIns="0" rIns="0" bIns="0" rtlCol="0" anchor="ctr">
            <a:noAutofit/>
          </a:bodyPr>
          <a:lstStyle>
            <a:lvl1pPr>
              <a:defRPr kumimoji="0" lang="de-DE" sz="1200" b="0" i="0" u="none" strike="noStrike" cap="none" spc="0" normalizeH="0" baseline="0" dirty="0">
                <a:ln>
                  <a:noFill/>
                </a:ln>
                <a:solidFill>
                  <a:srgbClr val="282E32"/>
                </a:solidFill>
                <a:uLnTx/>
                <a:uFillTx/>
                <a:latin typeface="Roboto Condensed Light" panose="02000000000000000000" pitchFamily="2" charset="0"/>
                <a:ea typeface="Roboto Condensed Light" panose="02000000000000000000" pitchFamily="2" charset="0"/>
                <a:cs typeface="+mn-cs"/>
              </a:defRPr>
            </a:lvl1pPr>
          </a:lstStyle>
          <a:p>
            <a:pPr marR="0" lvl="0" defTabSz="914378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tabLst/>
            </a:pPr>
            <a:r>
              <a:rPr lang="de-DE"/>
              <a:t>Ihre E-Mail</a:t>
            </a:r>
          </a:p>
        </p:txBody>
      </p:sp>
      <p:sp>
        <p:nvSpPr>
          <p:cNvPr id="51" name="Textplatzhalter 10">
            <a:extLst>
              <a:ext uri="{FF2B5EF4-FFF2-40B4-BE49-F238E27FC236}">
                <a16:creationId xmlns:a16="http://schemas.microsoft.com/office/drawing/2014/main" id="{7CDB403A-0EDB-4490-8841-553C882DD36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603190" y="3795924"/>
            <a:ext cx="1907038" cy="216000"/>
          </a:xfrm>
        </p:spPr>
        <p:txBody>
          <a:bodyPr vert="horz" lIns="72000" tIns="0" rIns="0" bIns="0" rtlCol="0" anchor="ctr">
            <a:normAutofit/>
          </a:bodyPr>
          <a:lstStyle>
            <a:lvl1pPr>
              <a:defRPr kumimoji="0" lang="de-DE" sz="1200" b="0" i="0" u="none" strike="noStrike" cap="none" spc="0" normalizeH="0" baseline="0" dirty="0">
                <a:ln>
                  <a:noFill/>
                </a:ln>
                <a:solidFill>
                  <a:srgbClr val="282E32"/>
                </a:solidFill>
                <a:uLnTx/>
                <a:uFillTx/>
                <a:latin typeface="Roboto Condensed Light" panose="02000000000000000000" pitchFamily="2" charset="0"/>
                <a:ea typeface="Roboto Condensed Light" panose="02000000000000000000" pitchFamily="2" charset="0"/>
                <a:cs typeface="+mn-cs"/>
              </a:defRPr>
            </a:lvl1pPr>
          </a:lstStyle>
          <a:p>
            <a:pPr marR="0" lvl="0" defTabSz="914378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tabLst/>
            </a:pPr>
            <a:r>
              <a:rPr lang="de-DE"/>
              <a:t>Ihre Telefonnummer</a:t>
            </a:r>
          </a:p>
        </p:txBody>
      </p:sp>
      <p:sp>
        <p:nvSpPr>
          <p:cNvPr id="52" name="Textplatzhalter 10">
            <a:extLst>
              <a:ext uri="{FF2B5EF4-FFF2-40B4-BE49-F238E27FC236}">
                <a16:creationId xmlns:a16="http://schemas.microsoft.com/office/drawing/2014/main" id="{77C35C04-8DE8-4A27-8277-D240B32A1AA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03591" y="3486669"/>
            <a:ext cx="2306638" cy="216000"/>
          </a:xfrm>
        </p:spPr>
        <p:txBody>
          <a:bodyPr vert="horz" lIns="0" tIns="0" rIns="0" bIns="0" rtlCol="0">
            <a:normAutofit/>
          </a:bodyPr>
          <a:lstStyle>
            <a:lvl1pPr>
              <a:defRPr kumimoji="0" lang="de-DE" sz="1400" b="0" i="0" u="none" strike="noStrike" cap="none" spc="0" normalizeH="0" baseline="0" dirty="0">
                <a:ln>
                  <a:noFill/>
                </a:ln>
                <a:solidFill>
                  <a:srgbClr val="282E32"/>
                </a:solidFill>
                <a:uLnTx/>
                <a:uFillTx/>
                <a:latin typeface="Roboto Condensed Light" panose="02000000000000000000" pitchFamily="2" charset="0"/>
                <a:ea typeface="Roboto Condensed Light" panose="02000000000000000000" pitchFamily="2" charset="0"/>
                <a:cs typeface="+mn-cs"/>
              </a:defRPr>
            </a:lvl1pPr>
          </a:lstStyle>
          <a:p>
            <a:pPr marR="0" lvl="0" defTabSz="914378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tabLst/>
            </a:pPr>
            <a:r>
              <a:rPr lang="de-DE"/>
              <a:t>Ihre Position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2756FA97-56B2-4B55-8AD2-C056C7F82A16}"/>
              </a:ext>
            </a:extLst>
          </p:cNvPr>
          <p:cNvSpPr txBox="1">
            <a:spLocks/>
          </p:cNvSpPr>
          <p:nvPr userDrawn="1"/>
        </p:nvSpPr>
        <p:spPr>
          <a:xfrm>
            <a:off x="9203591" y="3795923"/>
            <a:ext cx="399600" cy="2160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marR="0" lvl="0" indent="0" defTabSz="914378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282E32"/>
                </a:solidFill>
                <a:effectLst/>
                <a:uLnTx/>
                <a:uFillTx/>
                <a:latin typeface="Roboto Condensed Light" panose="02000000000000000000" pitchFamily="2" charset="0"/>
                <a:ea typeface="Roboto Condensed Light" panose="02000000000000000000" pitchFamily="2" charset="0"/>
              </a:defRPr>
            </a:lvl1pPr>
            <a:lvl2pPr marL="274780" indent="-274780" defTabSz="1352757">
              <a:spcBef>
                <a:spcPts val="300"/>
              </a:spcBef>
              <a:buClr>
                <a:srgbClr val="165788"/>
              </a:buClr>
              <a:buSzPct val="100000"/>
              <a:buFont typeface="Arial" panose="020B0604020202020204" pitchFamily="34" charset="0"/>
              <a:buChar char="•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defTabSz="1352757">
              <a:spcBef>
                <a:spcPts val="300"/>
              </a:spcBef>
              <a:buClr>
                <a:srgbClr val="165788"/>
              </a:buClr>
              <a:buFont typeface="Symbol" panose="05050102010706020507" pitchFamily="18" charset="2"/>
              <a:buChar char="-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defTabSz="1352757">
              <a:spcBef>
                <a:spcPts val="300"/>
              </a:spcBef>
              <a:buClr>
                <a:srgbClr val="165788"/>
              </a:buClr>
              <a:buFont typeface="Wingdings" panose="05000000000000000000" pitchFamily="2" charset="2"/>
              <a:buChar char="v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defTabSz="1352757">
              <a:spcBef>
                <a:spcPts val="300"/>
              </a:spcBef>
              <a:buClr>
                <a:srgbClr val="165788"/>
              </a:buClr>
              <a:buFont typeface="Arial" panose="020B0604020202020204" pitchFamily="34" charset="0"/>
              <a:buChar char="•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defTabSz="1352757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7pPr>
            <a:lvl8pPr marL="5072841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8pPr>
            <a:lvl9pPr marL="5749220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9pPr>
          </a:lstStyle>
          <a:p>
            <a:pPr lvl="0"/>
            <a:r>
              <a:rPr lang="de-DE"/>
              <a:t>Tel.: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C1BDE6B8-DABD-484C-92F5-BD362F1E1DFE}"/>
              </a:ext>
            </a:extLst>
          </p:cNvPr>
          <p:cNvSpPr txBox="1">
            <a:spLocks/>
          </p:cNvSpPr>
          <p:nvPr userDrawn="1"/>
        </p:nvSpPr>
        <p:spPr>
          <a:xfrm>
            <a:off x="9203591" y="4013261"/>
            <a:ext cx="399600" cy="2160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marR="0" lvl="0" indent="0" defTabSz="914378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ee-icons" panose="02000509000000000000" pitchFamily="49" charset="0"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282E32"/>
                </a:solidFill>
                <a:effectLst/>
                <a:uLnTx/>
                <a:uFillTx/>
                <a:latin typeface="Roboto Condensed Light" panose="02000000000000000000" pitchFamily="2" charset="0"/>
                <a:ea typeface="Roboto Condensed Light" panose="02000000000000000000" pitchFamily="2" charset="0"/>
              </a:defRPr>
            </a:lvl1pPr>
            <a:lvl2pPr marL="274780" indent="-274780" defTabSz="1352757">
              <a:spcBef>
                <a:spcPts val="300"/>
              </a:spcBef>
              <a:buClr>
                <a:srgbClr val="165788"/>
              </a:buClr>
              <a:buSzPct val="100000"/>
              <a:buFont typeface="Arial" panose="020B0604020202020204" pitchFamily="34" charset="0"/>
              <a:buChar char="•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defTabSz="1352757">
              <a:spcBef>
                <a:spcPts val="300"/>
              </a:spcBef>
              <a:buClr>
                <a:srgbClr val="165788"/>
              </a:buClr>
              <a:buFont typeface="Symbol" panose="05050102010706020507" pitchFamily="18" charset="2"/>
              <a:buChar char="-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defTabSz="1352757">
              <a:spcBef>
                <a:spcPts val="300"/>
              </a:spcBef>
              <a:buClr>
                <a:srgbClr val="165788"/>
              </a:buClr>
              <a:buFont typeface="Wingdings" panose="05000000000000000000" pitchFamily="2" charset="2"/>
              <a:buChar char="v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defTabSz="1352757">
              <a:spcBef>
                <a:spcPts val="300"/>
              </a:spcBef>
              <a:buClr>
                <a:srgbClr val="165788"/>
              </a:buClr>
              <a:buFont typeface="Arial" panose="020B0604020202020204" pitchFamily="34" charset="0"/>
              <a:buChar char="•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defTabSz="1352757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7pPr>
            <a:lvl8pPr marL="5072841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8pPr>
            <a:lvl9pPr marL="5749220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9pPr>
          </a:lstStyle>
          <a:p>
            <a:pPr lvl="0"/>
            <a:r>
              <a:rPr lang="de-DE"/>
              <a:t>E-Mail: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43A0E488-BBDF-4660-9810-9E0AACC73975}"/>
              </a:ext>
            </a:extLst>
          </p:cNvPr>
          <p:cNvSpPr/>
          <p:nvPr userDrawn="1"/>
        </p:nvSpPr>
        <p:spPr>
          <a:xfrm>
            <a:off x="0" y="5173113"/>
            <a:ext cx="12193588" cy="396000"/>
          </a:xfrm>
          <a:prstGeom prst="rect">
            <a:avLst/>
          </a:prstGeom>
          <a:solidFill>
            <a:srgbClr val="7B797A"/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e-DE" sz="1400" err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B6810C7F-ED57-40E1-B440-1B7B7BF356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8926"/>
            <a:ext cx="8014949" cy="1991828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B08C003A-F880-4C14-B01A-0AC724A896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455" y="190437"/>
            <a:ext cx="637963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365369"/>
      </p:ext>
    </p:extLst>
  </p:cSld>
  <p:clrMapOvr>
    <a:masterClrMapping/>
  </p:clrMapOvr>
  <p:hf sldNum="0" hdr="0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, blank,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316AF08-EACF-48E3-AF59-62DAB4FCA080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17" name="CustomShape 4">
            <a:extLst>
              <a:ext uri="{FF2B5EF4-FFF2-40B4-BE49-F238E27FC236}">
                <a16:creationId xmlns:a16="http://schemas.microsoft.com/office/drawing/2014/main" id="{460B9C25-5755-4310-80BB-6F1CD445AED3}"/>
              </a:ext>
            </a:extLst>
          </p:cNvPr>
          <p:cNvSpPr/>
          <p:nvPr userDrawn="1"/>
        </p:nvSpPr>
        <p:spPr>
          <a:xfrm>
            <a:off x="0" y="281880"/>
            <a:ext cx="8958263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>
              <a:latin typeface="+mj-lt"/>
            </a:endParaRPr>
          </a:p>
        </p:txBody>
      </p:sp>
      <p:sp>
        <p:nvSpPr>
          <p:cNvPr id="18" name="CustomShape 5">
            <a:extLst>
              <a:ext uri="{FF2B5EF4-FFF2-40B4-BE49-F238E27FC236}">
                <a16:creationId xmlns:a16="http://schemas.microsoft.com/office/drawing/2014/main" id="{CCD8B908-D667-4C72-B197-22124B56D6B4}"/>
              </a:ext>
            </a:extLst>
          </p:cNvPr>
          <p:cNvSpPr/>
          <p:nvPr userDrawn="1"/>
        </p:nvSpPr>
        <p:spPr>
          <a:xfrm>
            <a:off x="11862351" y="277600"/>
            <a:ext cx="332301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F9A0E260-18FC-49A1-9DC2-49C7DED79AB6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30" name="Textfeld 24">
            <a:extLst>
              <a:ext uri="{FF2B5EF4-FFF2-40B4-BE49-F238E27FC236}">
                <a16:creationId xmlns:a16="http://schemas.microsoft.com/office/drawing/2014/main" id="{A2B69AA5-C4C9-46A6-87C9-C6E230412558}"/>
              </a:ext>
            </a:extLst>
          </p:cNvPr>
          <p:cNvSpPr txBox="1"/>
          <p:nvPr userDrawn="1"/>
        </p:nvSpPr>
        <p:spPr>
          <a:xfrm>
            <a:off x="11324827" y="6667769"/>
            <a:ext cx="533241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defPPr>
              <a:defRPr lang="de-DE"/>
            </a:defPPr>
            <a:lvl1pPr marR="0" lvl="0" indent="0" defTabSz="91280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74665" algn="l"/>
              </a:tabLst>
              <a:defRPr sz="800" b="0" i="0" u="none" strike="noStrike" cap="none" spc="0" baseline="0">
                <a:solidFill>
                  <a:srgbClr val="4C575F"/>
                </a:solidFill>
                <a:uFillTx/>
                <a:latin typeface="Arial" pitchFamily="34"/>
              </a:defRPr>
            </a:lvl1pPr>
          </a:lstStyle>
          <a:p>
            <a:pPr algn="r"/>
            <a:fld id="{FE21A9AF-CB6F-4B9B-AD72-01D4463542FC}" type="slidenum">
              <a:rPr lang="de-DE" sz="80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pPr algn="r"/>
              <a:t>‹Nr.›</a:t>
            </a:fld>
            <a:endParaRPr lang="de-DE" sz="80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cxnSp>
        <p:nvCxnSpPr>
          <p:cNvPr id="31" name="Gerade Verbindung 3">
            <a:extLst>
              <a:ext uri="{FF2B5EF4-FFF2-40B4-BE49-F238E27FC236}">
                <a16:creationId xmlns:a16="http://schemas.microsoft.com/office/drawing/2014/main" id="{1AA68F68-B316-44E3-93AD-08643CF9683E}"/>
              </a:ext>
            </a:extLst>
          </p:cNvPr>
          <p:cNvCxnSpPr>
            <a:cxnSpLocks/>
          </p:cNvCxnSpPr>
          <p:nvPr userDrawn="1"/>
        </p:nvCxnSpPr>
        <p:spPr>
          <a:xfrm>
            <a:off x="335520" y="6639616"/>
            <a:ext cx="11522549" cy="0"/>
          </a:xfrm>
          <a:prstGeom prst="line">
            <a:avLst/>
          </a:prstGeom>
          <a:ln>
            <a:solidFill>
              <a:srgbClr val="929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platzhalter 13">
            <a:extLst>
              <a:ext uri="{FF2B5EF4-FFF2-40B4-BE49-F238E27FC236}">
                <a16:creationId xmlns:a16="http://schemas.microsoft.com/office/drawing/2014/main" id="{75811E2D-1118-4D8D-A738-B7D29E1F4C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519" y="6488359"/>
            <a:ext cx="11522549" cy="123111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lnSpc>
                <a:spcPct val="100000"/>
              </a:lnSpc>
              <a:buNone/>
              <a:defRPr lang="de-DE" sz="800" kern="1200" dirty="0">
                <a:solidFill>
                  <a:schemeClr val="accent1">
                    <a:lumMod val="10000"/>
                  </a:schemeClr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de-DE"/>
              <a:t>Platzhalter Quelle</a:t>
            </a:r>
          </a:p>
        </p:txBody>
      </p:sp>
      <p:sp>
        <p:nvSpPr>
          <p:cNvPr id="33" name="Datumsplatzhalter 3">
            <a:extLst>
              <a:ext uri="{FF2B5EF4-FFF2-40B4-BE49-F238E27FC236}">
                <a16:creationId xmlns:a16="http://schemas.microsoft.com/office/drawing/2014/main" id="{4BC9AEAA-E614-4A91-AB37-1F1CF4C02163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35520" y="6667766"/>
            <a:ext cx="461665" cy="12311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r>
              <a:rPr lang="de-DE"/>
              <a:t>26.04.2023</a:t>
            </a:r>
          </a:p>
        </p:txBody>
      </p:sp>
      <p:sp>
        <p:nvSpPr>
          <p:cNvPr id="34" name="Fußzeilenplatzhalter 7">
            <a:extLst>
              <a:ext uri="{FF2B5EF4-FFF2-40B4-BE49-F238E27FC236}">
                <a16:creationId xmlns:a16="http://schemas.microsoft.com/office/drawing/2014/main" id="{8631EC14-7BB4-426A-A7D9-C567B718E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63429" y="6667766"/>
            <a:ext cx="10221185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lvl1pPr>
              <a:defRPr lang="de-DE" sz="800" b="0" i="0" u="none" strike="noStrike" cap="none" spc="0" baseline="0">
                <a:solidFill>
                  <a:schemeClr val="tx1"/>
                </a:solidFill>
                <a:uFillTx/>
                <a:latin typeface="+mn-lt"/>
                <a:cs typeface="Calibri" panose="020F0502020204030204" pitchFamily="34" charset="0"/>
              </a:defRPr>
            </a:lvl1pPr>
          </a:lstStyle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35" name="Fußzeilenplatzhalter 3">
            <a:extLst>
              <a:ext uri="{FF2B5EF4-FFF2-40B4-BE49-F238E27FC236}">
                <a16:creationId xmlns:a16="http://schemas.microsoft.com/office/drawing/2014/main" id="{737065C0-9618-45D7-93DE-D9662BE241F6}"/>
              </a:ext>
            </a:extLst>
          </p:cNvPr>
          <p:cNvSpPr txBox="1">
            <a:spLocks/>
          </p:cNvSpPr>
          <p:nvPr userDrawn="1"/>
        </p:nvSpPr>
        <p:spPr>
          <a:xfrm>
            <a:off x="797185" y="6667766"/>
            <a:ext cx="172658" cy="123111"/>
          </a:xfrm>
          <a:prstGeom prst="rect">
            <a:avLst/>
          </a:prstGeom>
          <a:noFill/>
          <a:ln>
            <a:noFill/>
          </a:ln>
        </p:spPr>
        <p:txBody>
          <a:bodyPr vert="horz" wrap="none" lIns="72000" tIns="0" rIns="72000" bIns="0" anchor="b" anchorCtr="0" compatLnSpc="1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lang="de-DE" sz="800" b="0" i="0" u="none" strike="noStrike" kern="1200" cap="none" spc="0" baseline="0">
                <a:solidFill>
                  <a:schemeClr val="tx1"/>
                </a:solidFill>
                <a:uFillTx/>
                <a:latin typeface="Nudista" panose="0200000000000000000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785">
              <a:tabLst>
                <a:tab pos="474653" algn="l"/>
              </a:tabLst>
            </a:pPr>
            <a:r>
              <a:rPr lang="de-DE">
                <a:latin typeface="+mn-lt"/>
                <a:cs typeface="Calibri" panose="020F0502020204030204" pitchFamily="34" charset="0"/>
              </a:rPr>
              <a:t>|</a:t>
            </a:r>
          </a:p>
        </p:txBody>
      </p:sp>
      <p:sp>
        <p:nvSpPr>
          <p:cNvPr id="21" name="Textplatzhalter 2">
            <a:extLst>
              <a:ext uri="{FF2B5EF4-FFF2-40B4-BE49-F238E27FC236}">
                <a16:creationId xmlns:a16="http://schemas.microsoft.com/office/drawing/2014/main" id="{58A874C8-4377-4D75-8E05-F8ED811E7D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18" y="695910"/>
            <a:ext cx="11142000" cy="924515"/>
          </a:xfrm>
        </p:spPr>
        <p:txBody>
          <a:bodyPr vert="horz" lIns="0" tIns="0" rIns="0" bIns="0" rtlCol="0" anchor="t">
            <a:normAutofit lnSpcReduction="10000"/>
          </a:bodyPr>
          <a:lstStyle>
            <a:lvl1pPr marL="228600" indent="-457200">
              <a:buNone/>
              <a:tabLst/>
              <a:defRPr lang="de-DE" sz="3200" cap="all" baseline="0" dirty="0">
                <a:solidFill>
                  <a:schemeClr val="accent3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de-DE"/>
              <a:t>PLATZHALTER TITEL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A3D216B-4E4F-8903-1AF1-16AC3CF6F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16092" y="189083"/>
            <a:ext cx="606464" cy="251999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EA1FAE7-3627-8495-F7D0-E16EE63D95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7"/>
          <a:stretch/>
        </p:blipFill>
        <p:spPr>
          <a:xfrm>
            <a:off x="9059816" y="189082"/>
            <a:ext cx="1181373" cy="252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3A81BBBD-779D-F5D0-C823-6C65EA8BFEE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659" y="189082"/>
            <a:ext cx="637963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291957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blank, 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>
            <a:extLst>
              <a:ext uri="{FF2B5EF4-FFF2-40B4-BE49-F238E27FC236}">
                <a16:creationId xmlns:a16="http://schemas.microsoft.com/office/drawing/2014/main" id="{A3D85268-36B0-449E-B006-5821675F943F}"/>
              </a:ext>
            </a:extLst>
          </p:cNvPr>
          <p:cNvSpPr/>
          <p:nvPr userDrawn="1"/>
        </p:nvSpPr>
        <p:spPr>
          <a:xfrm>
            <a:off x="0" y="1629360"/>
            <a:ext cx="12193200" cy="4823640"/>
          </a:xfrm>
          <a:prstGeom prst="rect">
            <a:avLst/>
          </a:prstGeom>
          <a:solidFill>
            <a:srgbClr val="F0F0F0"/>
          </a:solidFill>
          <a:ln w="93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FEA79D29-03A5-4E33-90BF-DFC74BFDAE32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21" name="CustomShape 4">
            <a:extLst>
              <a:ext uri="{FF2B5EF4-FFF2-40B4-BE49-F238E27FC236}">
                <a16:creationId xmlns:a16="http://schemas.microsoft.com/office/drawing/2014/main" id="{73CB3EBA-1ECC-44DF-9586-E62B7F82ADAE}"/>
              </a:ext>
            </a:extLst>
          </p:cNvPr>
          <p:cNvSpPr/>
          <p:nvPr userDrawn="1"/>
        </p:nvSpPr>
        <p:spPr>
          <a:xfrm>
            <a:off x="0" y="281880"/>
            <a:ext cx="8958263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>
              <a:latin typeface="+mj-lt"/>
            </a:endParaRPr>
          </a:p>
        </p:txBody>
      </p:sp>
      <p:sp>
        <p:nvSpPr>
          <p:cNvPr id="22" name="CustomShape 5">
            <a:extLst>
              <a:ext uri="{FF2B5EF4-FFF2-40B4-BE49-F238E27FC236}">
                <a16:creationId xmlns:a16="http://schemas.microsoft.com/office/drawing/2014/main" id="{B95D552B-A940-4FCC-8153-FA50041FF674}"/>
              </a:ext>
            </a:extLst>
          </p:cNvPr>
          <p:cNvSpPr/>
          <p:nvPr userDrawn="1"/>
        </p:nvSpPr>
        <p:spPr>
          <a:xfrm>
            <a:off x="11862351" y="277600"/>
            <a:ext cx="332301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D41DFFBD-8BC5-4776-B732-86032313598C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30" name="Textfeld 24">
            <a:extLst>
              <a:ext uri="{FF2B5EF4-FFF2-40B4-BE49-F238E27FC236}">
                <a16:creationId xmlns:a16="http://schemas.microsoft.com/office/drawing/2014/main" id="{39D39C54-40A3-43F0-99E5-2F6E59D2F4AA}"/>
              </a:ext>
            </a:extLst>
          </p:cNvPr>
          <p:cNvSpPr txBox="1"/>
          <p:nvPr userDrawn="1"/>
        </p:nvSpPr>
        <p:spPr>
          <a:xfrm>
            <a:off x="11324827" y="6667769"/>
            <a:ext cx="533241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defPPr>
              <a:defRPr lang="de-DE"/>
            </a:defPPr>
            <a:lvl1pPr marR="0" lvl="0" indent="0" defTabSz="91280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74665" algn="l"/>
              </a:tabLst>
              <a:defRPr sz="800" b="0" i="0" u="none" strike="noStrike" cap="none" spc="0" baseline="0">
                <a:solidFill>
                  <a:srgbClr val="4C575F"/>
                </a:solidFill>
                <a:uFillTx/>
                <a:latin typeface="Arial" pitchFamily="34"/>
              </a:defRPr>
            </a:lvl1pPr>
          </a:lstStyle>
          <a:p>
            <a:pPr algn="r"/>
            <a:fld id="{FE21A9AF-CB6F-4B9B-AD72-01D4463542FC}" type="slidenum">
              <a:rPr lang="de-DE" sz="80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pPr algn="r"/>
              <a:t>‹Nr.›</a:t>
            </a:fld>
            <a:endParaRPr lang="de-DE" sz="80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cxnSp>
        <p:nvCxnSpPr>
          <p:cNvPr id="31" name="Gerade Verbindung 3">
            <a:extLst>
              <a:ext uri="{FF2B5EF4-FFF2-40B4-BE49-F238E27FC236}">
                <a16:creationId xmlns:a16="http://schemas.microsoft.com/office/drawing/2014/main" id="{D9AF7906-B42B-40E7-843A-FC3BC31FE9C5}"/>
              </a:ext>
            </a:extLst>
          </p:cNvPr>
          <p:cNvCxnSpPr>
            <a:cxnSpLocks/>
          </p:cNvCxnSpPr>
          <p:nvPr userDrawn="1"/>
        </p:nvCxnSpPr>
        <p:spPr>
          <a:xfrm>
            <a:off x="335520" y="6639616"/>
            <a:ext cx="11522549" cy="0"/>
          </a:xfrm>
          <a:prstGeom prst="line">
            <a:avLst/>
          </a:prstGeom>
          <a:ln>
            <a:solidFill>
              <a:srgbClr val="929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platzhalter 13">
            <a:extLst>
              <a:ext uri="{FF2B5EF4-FFF2-40B4-BE49-F238E27FC236}">
                <a16:creationId xmlns:a16="http://schemas.microsoft.com/office/drawing/2014/main" id="{41B910C7-07A7-4A02-AA79-DCC8729CDB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519" y="6488359"/>
            <a:ext cx="11522549" cy="123111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lnSpc>
                <a:spcPct val="100000"/>
              </a:lnSpc>
              <a:buNone/>
              <a:defRPr lang="de-DE" sz="800" kern="1200" dirty="0">
                <a:solidFill>
                  <a:schemeClr val="accent1">
                    <a:lumMod val="10000"/>
                  </a:schemeClr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de-DE"/>
              <a:t>Platzhalter Quelle</a:t>
            </a:r>
          </a:p>
        </p:txBody>
      </p:sp>
      <p:sp>
        <p:nvSpPr>
          <p:cNvPr id="33" name="Datumsplatzhalter 3">
            <a:extLst>
              <a:ext uri="{FF2B5EF4-FFF2-40B4-BE49-F238E27FC236}">
                <a16:creationId xmlns:a16="http://schemas.microsoft.com/office/drawing/2014/main" id="{957A0A71-BE6A-4BDD-B920-6302051401B1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35520" y="6667766"/>
            <a:ext cx="461665" cy="12311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r>
              <a:rPr lang="de-DE"/>
              <a:t>26.04.2023</a:t>
            </a:r>
          </a:p>
        </p:txBody>
      </p:sp>
      <p:sp>
        <p:nvSpPr>
          <p:cNvPr id="34" name="Fußzeilenplatzhalter 7">
            <a:extLst>
              <a:ext uri="{FF2B5EF4-FFF2-40B4-BE49-F238E27FC236}">
                <a16:creationId xmlns:a16="http://schemas.microsoft.com/office/drawing/2014/main" id="{0B0867A9-EA69-4503-BE62-A5813AA3CA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63429" y="6667766"/>
            <a:ext cx="10221185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lvl1pPr>
              <a:defRPr lang="de-DE" sz="800" b="0" i="0" u="none" strike="noStrike" cap="none" spc="0" baseline="0">
                <a:solidFill>
                  <a:schemeClr val="tx1"/>
                </a:solidFill>
                <a:uFillTx/>
                <a:latin typeface="+mn-lt"/>
                <a:cs typeface="Calibri" panose="020F0502020204030204" pitchFamily="34" charset="0"/>
              </a:defRPr>
            </a:lvl1pPr>
          </a:lstStyle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35" name="Fußzeilenplatzhalter 3">
            <a:extLst>
              <a:ext uri="{FF2B5EF4-FFF2-40B4-BE49-F238E27FC236}">
                <a16:creationId xmlns:a16="http://schemas.microsoft.com/office/drawing/2014/main" id="{124C75CA-0218-40F4-8276-E4EE0154B4AC}"/>
              </a:ext>
            </a:extLst>
          </p:cNvPr>
          <p:cNvSpPr txBox="1">
            <a:spLocks/>
          </p:cNvSpPr>
          <p:nvPr userDrawn="1"/>
        </p:nvSpPr>
        <p:spPr>
          <a:xfrm>
            <a:off x="797185" y="6667766"/>
            <a:ext cx="172658" cy="123111"/>
          </a:xfrm>
          <a:prstGeom prst="rect">
            <a:avLst/>
          </a:prstGeom>
          <a:noFill/>
          <a:ln>
            <a:noFill/>
          </a:ln>
        </p:spPr>
        <p:txBody>
          <a:bodyPr vert="horz" wrap="none" lIns="72000" tIns="0" rIns="72000" bIns="0" anchor="b" anchorCtr="0" compatLnSpc="1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lang="de-DE" sz="800" b="0" i="0" u="none" strike="noStrike" kern="1200" cap="none" spc="0" baseline="0">
                <a:solidFill>
                  <a:schemeClr val="tx1"/>
                </a:solidFill>
                <a:uFillTx/>
                <a:latin typeface="Nudista" panose="0200000000000000000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785">
              <a:tabLst>
                <a:tab pos="474653" algn="l"/>
              </a:tabLst>
            </a:pPr>
            <a:r>
              <a:rPr lang="de-DE">
                <a:latin typeface="+mn-lt"/>
                <a:cs typeface="Calibri" panose="020F0502020204030204" pitchFamily="34" charset="0"/>
              </a:rPr>
              <a:t>|</a:t>
            </a:r>
          </a:p>
        </p:txBody>
      </p:sp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DC212726-4376-40B8-9D6C-08C1AA5C8D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18" y="695910"/>
            <a:ext cx="11142000" cy="924515"/>
          </a:xfrm>
        </p:spPr>
        <p:txBody>
          <a:bodyPr vert="horz" lIns="0" tIns="0" rIns="0" bIns="0" rtlCol="0" anchor="t">
            <a:normAutofit lnSpcReduction="10000"/>
          </a:bodyPr>
          <a:lstStyle>
            <a:lvl1pPr marL="0" indent="0">
              <a:buNone/>
              <a:defRPr lang="de-DE" sz="3200" cap="all" baseline="0" dirty="0">
                <a:solidFill>
                  <a:schemeClr val="accent3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de-DE"/>
              <a:t>PLATZHALTER TITEL</a:t>
            </a:r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EB8F651E-51FA-688B-D246-91466B4120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83888" y="165704"/>
            <a:ext cx="665990" cy="276733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25C01979-36E8-C81C-77E6-301BE64FC3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7"/>
          <a:stretch/>
        </p:blipFill>
        <p:spPr>
          <a:xfrm>
            <a:off x="9027612" y="190437"/>
            <a:ext cx="1181373" cy="252000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FFAA24D4-600D-FC0B-F837-EC5382CFF49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580" y="161047"/>
            <a:ext cx="864308" cy="34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43556"/>
      </p:ext>
    </p:extLst>
  </p:cSld>
  <p:clrMapOvr>
    <a:masterClrMapping/>
  </p:clrMapOvr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, Inhalt,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FEA79D29-03A5-4E33-90BF-DFC74BFDAE32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21" name="CustomShape 4">
            <a:extLst>
              <a:ext uri="{FF2B5EF4-FFF2-40B4-BE49-F238E27FC236}">
                <a16:creationId xmlns:a16="http://schemas.microsoft.com/office/drawing/2014/main" id="{73CB3EBA-1ECC-44DF-9586-E62B7F82ADAE}"/>
              </a:ext>
            </a:extLst>
          </p:cNvPr>
          <p:cNvSpPr/>
          <p:nvPr userDrawn="1"/>
        </p:nvSpPr>
        <p:spPr>
          <a:xfrm>
            <a:off x="0" y="281880"/>
            <a:ext cx="8958263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>
              <a:latin typeface="+mj-lt"/>
            </a:endParaRPr>
          </a:p>
        </p:txBody>
      </p:sp>
      <p:sp>
        <p:nvSpPr>
          <p:cNvPr id="22" name="CustomShape 5">
            <a:extLst>
              <a:ext uri="{FF2B5EF4-FFF2-40B4-BE49-F238E27FC236}">
                <a16:creationId xmlns:a16="http://schemas.microsoft.com/office/drawing/2014/main" id="{B95D552B-A940-4FCC-8153-FA50041FF674}"/>
              </a:ext>
            </a:extLst>
          </p:cNvPr>
          <p:cNvSpPr/>
          <p:nvPr userDrawn="1"/>
        </p:nvSpPr>
        <p:spPr>
          <a:xfrm>
            <a:off x="11862351" y="277600"/>
            <a:ext cx="332301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D41DFFBD-8BC5-4776-B732-86032313598C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32" name="Textfeld 24">
            <a:extLst>
              <a:ext uri="{FF2B5EF4-FFF2-40B4-BE49-F238E27FC236}">
                <a16:creationId xmlns:a16="http://schemas.microsoft.com/office/drawing/2014/main" id="{4D08056B-2FBD-4C37-B85B-F6374A5282FF}"/>
              </a:ext>
            </a:extLst>
          </p:cNvPr>
          <p:cNvSpPr txBox="1"/>
          <p:nvPr userDrawn="1"/>
        </p:nvSpPr>
        <p:spPr>
          <a:xfrm>
            <a:off x="11324827" y="6667769"/>
            <a:ext cx="533241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defPPr>
              <a:defRPr lang="de-DE"/>
            </a:defPPr>
            <a:lvl1pPr marR="0" lvl="0" indent="0" defTabSz="91280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74665" algn="l"/>
              </a:tabLst>
              <a:defRPr sz="800" b="0" i="0" u="none" strike="noStrike" cap="none" spc="0" baseline="0">
                <a:solidFill>
                  <a:srgbClr val="4C575F"/>
                </a:solidFill>
                <a:uFillTx/>
                <a:latin typeface="Arial" pitchFamily="34"/>
              </a:defRPr>
            </a:lvl1pPr>
          </a:lstStyle>
          <a:p>
            <a:pPr algn="r"/>
            <a:fld id="{FE21A9AF-CB6F-4B9B-AD72-01D4463542FC}" type="slidenum">
              <a:rPr lang="de-DE" sz="80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pPr algn="r"/>
              <a:t>‹Nr.›</a:t>
            </a:fld>
            <a:endParaRPr lang="de-DE" sz="80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cxnSp>
        <p:nvCxnSpPr>
          <p:cNvPr id="33" name="Gerade Verbindung 3">
            <a:extLst>
              <a:ext uri="{FF2B5EF4-FFF2-40B4-BE49-F238E27FC236}">
                <a16:creationId xmlns:a16="http://schemas.microsoft.com/office/drawing/2014/main" id="{D9A46917-C6B1-418D-A15E-FDCE3AD4B474}"/>
              </a:ext>
            </a:extLst>
          </p:cNvPr>
          <p:cNvCxnSpPr>
            <a:cxnSpLocks/>
          </p:cNvCxnSpPr>
          <p:nvPr userDrawn="1"/>
        </p:nvCxnSpPr>
        <p:spPr>
          <a:xfrm>
            <a:off x="335520" y="6639616"/>
            <a:ext cx="11522549" cy="0"/>
          </a:xfrm>
          <a:prstGeom prst="line">
            <a:avLst/>
          </a:prstGeom>
          <a:ln>
            <a:solidFill>
              <a:srgbClr val="929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platzhalter 13">
            <a:extLst>
              <a:ext uri="{FF2B5EF4-FFF2-40B4-BE49-F238E27FC236}">
                <a16:creationId xmlns:a16="http://schemas.microsoft.com/office/drawing/2014/main" id="{730BDEAD-22AB-42A1-874D-763D049D16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519" y="6488359"/>
            <a:ext cx="11522549" cy="123111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lnSpc>
                <a:spcPct val="100000"/>
              </a:lnSpc>
              <a:buNone/>
              <a:defRPr lang="de-DE" sz="800" kern="1200" dirty="0">
                <a:solidFill>
                  <a:schemeClr val="accent1">
                    <a:lumMod val="10000"/>
                  </a:schemeClr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de-DE"/>
              <a:t>Platzhalter Quelle</a:t>
            </a:r>
          </a:p>
        </p:txBody>
      </p:sp>
      <p:sp>
        <p:nvSpPr>
          <p:cNvPr id="35" name="Datumsplatzhalter 3">
            <a:extLst>
              <a:ext uri="{FF2B5EF4-FFF2-40B4-BE49-F238E27FC236}">
                <a16:creationId xmlns:a16="http://schemas.microsoft.com/office/drawing/2014/main" id="{E4C50FE9-EAEF-4476-9263-F1B54D712430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35520" y="6667766"/>
            <a:ext cx="461665" cy="12311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r>
              <a:rPr lang="de-DE"/>
              <a:t>26.04.2023</a:t>
            </a:r>
          </a:p>
        </p:txBody>
      </p:sp>
      <p:sp>
        <p:nvSpPr>
          <p:cNvPr id="36" name="Fußzeilenplatzhalter 7">
            <a:extLst>
              <a:ext uri="{FF2B5EF4-FFF2-40B4-BE49-F238E27FC236}">
                <a16:creationId xmlns:a16="http://schemas.microsoft.com/office/drawing/2014/main" id="{4DE834AC-B5CD-4BA8-887E-10D0E8D2EC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63429" y="6667766"/>
            <a:ext cx="10221185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lvl1pPr>
              <a:defRPr lang="de-DE" sz="800" b="0" i="0" u="none" strike="noStrike" cap="none" spc="0" baseline="0">
                <a:solidFill>
                  <a:schemeClr val="tx1"/>
                </a:solidFill>
                <a:uFillTx/>
                <a:latin typeface="+mn-lt"/>
                <a:cs typeface="Calibri" panose="020F0502020204030204" pitchFamily="34" charset="0"/>
              </a:defRPr>
            </a:lvl1pPr>
          </a:lstStyle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37" name="Fußzeilenplatzhalter 3">
            <a:extLst>
              <a:ext uri="{FF2B5EF4-FFF2-40B4-BE49-F238E27FC236}">
                <a16:creationId xmlns:a16="http://schemas.microsoft.com/office/drawing/2014/main" id="{DE6D903E-C78D-41F4-B0D2-5285DA3895A6}"/>
              </a:ext>
            </a:extLst>
          </p:cNvPr>
          <p:cNvSpPr txBox="1">
            <a:spLocks/>
          </p:cNvSpPr>
          <p:nvPr userDrawn="1"/>
        </p:nvSpPr>
        <p:spPr>
          <a:xfrm>
            <a:off x="797185" y="6667766"/>
            <a:ext cx="172658" cy="123111"/>
          </a:xfrm>
          <a:prstGeom prst="rect">
            <a:avLst/>
          </a:prstGeom>
          <a:noFill/>
          <a:ln>
            <a:noFill/>
          </a:ln>
        </p:spPr>
        <p:txBody>
          <a:bodyPr vert="horz" wrap="none" lIns="72000" tIns="0" rIns="72000" bIns="0" anchor="b" anchorCtr="0" compatLnSpc="1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lang="de-DE" sz="800" b="0" i="0" u="none" strike="noStrike" kern="1200" cap="none" spc="0" baseline="0">
                <a:solidFill>
                  <a:schemeClr val="tx1"/>
                </a:solidFill>
                <a:uFillTx/>
                <a:latin typeface="Nudista" panose="0200000000000000000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785">
              <a:tabLst>
                <a:tab pos="474653" algn="l"/>
              </a:tabLst>
            </a:pPr>
            <a:r>
              <a:rPr lang="de-DE">
                <a:latin typeface="+mn-lt"/>
                <a:cs typeface="Calibri" panose="020F0502020204030204" pitchFamily="34" charset="0"/>
              </a:rPr>
              <a:t>|</a:t>
            </a:r>
          </a:p>
        </p:txBody>
      </p:sp>
      <p:sp>
        <p:nvSpPr>
          <p:cNvPr id="25" name="Textplatzhalter 3">
            <a:extLst>
              <a:ext uri="{FF2B5EF4-FFF2-40B4-BE49-F238E27FC236}">
                <a16:creationId xmlns:a16="http://schemas.microsoft.com/office/drawing/2014/main" id="{EBCD01BD-5F6B-44CF-B900-B6AE0F13025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5518" y="1735224"/>
            <a:ext cx="11522549" cy="4604400"/>
          </a:xfrm>
          <a:noFill/>
        </p:spPr>
        <p:txBody>
          <a:bodyPr wrap="square" lIns="72000" tIns="72000" rIns="72000" bIns="72000" rtlCol="0">
            <a:noAutofit/>
          </a:bodyPr>
          <a:lstStyle>
            <a:lvl1pPr marL="228600" indent="-228600">
              <a:buClr>
                <a:schemeClr val="accent3"/>
              </a:buClr>
              <a:buFont typeface="Wingdings" panose="05000000000000000000" pitchFamily="2" charset="2"/>
              <a:buChar char="§"/>
              <a:defRPr lang="de-DE" sz="1800" dirty="0" smtClean="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>
              <a:defRPr lang="de-DE" sz="1800" dirty="0" smtClean="0">
                <a:solidFill>
                  <a:schemeClr val="tx1"/>
                </a:solidFill>
              </a:defRPr>
            </a:lvl2pPr>
            <a:lvl3pPr>
              <a:defRPr lang="de-DE" sz="1800" dirty="0" smtClean="0">
                <a:solidFill>
                  <a:schemeClr val="tx1"/>
                </a:solidFill>
              </a:defRPr>
            </a:lvl3pPr>
            <a:lvl4pPr>
              <a:defRPr lang="de-DE" dirty="0" smtClean="0">
                <a:solidFill>
                  <a:schemeClr val="tx1"/>
                </a:solidFill>
              </a:defRPr>
            </a:lvl4pPr>
            <a:lvl5pPr>
              <a:defRPr lang="de-DE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Text einfügen </a:t>
            </a:r>
          </a:p>
        </p:txBody>
      </p:sp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CB0D50DB-C500-4316-963C-2454A43A62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18" y="695910"/>
            <a:ext cx="11142000" cy="924515"/>
          </a:xfrm>
        </p:spPr>
        <p:txBody>
          <a:bodyPr vert="horz" lIns="0" tIns="0" rIns="0" bIns="0" rtlCol="0" anchor="t">
            <a:normAutofit lnSpcReduction="10000"/>
          </a:bodyPr>
          <a:lstStyle>
            <a:lvl1pPr marL="0" indent="0">
              <a:buNone/>
              <a:defRPr lang="de-DE" sz="3200" cap="all" baseline="0" dirty="0">
                <a:solidFill>
                  <a:schemeClr val="accent3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de-DE"/>
              <a:t>PLATZHALTER TITEL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A118C1CC-35D9-DC11-BE68-E960085F4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83888" y="165704"/>
            <a:ext cx="665990" cy="276733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54A614C6-5525-F431-D659-9D4DA30E97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7"/>
          <a:stretch/>
        </p:blipFill>
        <p:spPr>
          <a:xfrm>
            <a:off x="9027612" y="190437"/>
            <a:ext cx="1181373" cy="252000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77430C47-AA0A-DA9D-2B77-BB25D6EA8AC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580" y="161047"/>
            <a:ext cx="864308" cy="34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933104"/>
      </p:ext>
    </p:extLst>
  </p:cSld>
  <p:clrMapOvr>
    <a:masterClrMapping/>
  </p:clrMapOvr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, Inhalt, 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>
            <a:extLst>
              <a:ext uri="{FF2B5EF4-FFF2-40B4-BE49-F238E27FC236}">
                <a16:creationId xmlns:a16="http://schemas.microsoft.com/office/drawing/2014/main" id="{A3D85268-36B0-449E-B006-5821675F943F}"/>
              </a:ext>
            </a:extLst>
          </p:cNvPr>
          <p:cNvSpPr/>
          <p:nvPr userDrawn="1"/>
        </p:nvSpPr>
        <p:spPr>
          <a:xfrm>
            <a:off x="0" y="1629360"/>
            <a:ext cx="12193200" cy="4823640"/>
          </a:xfrm>
          <a:prstGeom prst="rect">
            <a:avLst/>
          </a:prstGeom>
          <a:solidFill>
            <a:srgbClr val="F0F0F0"/>
          </a:solidFill>
          <a:ln w="93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FEA79D29-03A5-4E33-90BF-DFC74BFDAE32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21" name="CustomShape 4">
            <a:extLst>
              <a:ext uri="{FF2B5EF4-FFF2-40B4-BE49-F238E27FC236}">
                <a16:creationId xmlns:a16="http://schemas.microsoft.com/office/drawing/2014/main" id="{73CB3EBA-1ECC-44DF-9586-E62B7F82ADAE}"/>
              </a:ext>
            </a:extLst>
          </p:cNvPr>
          <p:cNvSpPr/>
          <p:nvPr userDrawn="1"/>
        </p:nvSpPr>
        <p:spPr>
          <a:xfrm>
            <a:off x="0" y="281880"/>
            <a:ext cx="8958263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>
              <a:latin typeface="+mj-lt"/>
            </a:endParaRPr>
          </a:p>
        </p:txBody>
      </p:sp>
      <p:sp>
        <p:nvSpPr>
          <p:cNvPr id="22" name="CustomShape 5">
            <a:extLst>
              <a:ext uri="{FF2B5EF4-FFF2-40B4-BE49-F238E27FC236}">
                <a16:creationId xmlns:a16="http://schemas.microsoft.com/office/drawing/2014/main" id="{B95D552B-A940-4FCC-8153-FA50041FF674}"/>
              </a:ext>
            </a:extLst>
          </p:cNvPr>
          <p:cNvSpPr/>
          <p:nvPr userDrawn="1"/>
        </p:nvSpPr>
        <p:spPr>
          <a:xfrm>
            <a:off x="11862351" y="277600"/>
            <a:ext cx="332301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D41DFFBD-8BC5-4776-B732-86032313598C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32" name="Textfeld 24">
            <a:extLst>
              <a:ext uri="{FF2B5EF4-FFF2-40B4-BE49-F238E27FC236}">
                <a16:creationId xmlns:a16="http://schemas.microsoft.com/office/drawing/2014/main" id="{4D08056B-2FBD-4C37-B85B-F6374A5282FF}"/>
              </a:ext>
            </a:extLst>
          </p:cNvPr>
          <p:cNvSpPr txBox="1"/>
          <p:nvPr userDrawn="1"/>
        </p:nvSpPr>
        <p:spPr>
          <a:xfrm>
            <a:off x="11324827" y="6667769"/>
            <a:ext cx="533241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defPPr>
              <a:defRPr lang="de-DE"/>
            </a:defPPr>
            <a:lvl1pPr marR="0" lvl="0" indent="0" defTabSz="91280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74665" algn="l"/>
              </a:tabLst>
              <a:defRPr sz="800" b="0" i="0" u="none" strike="noStrike" cap="none" spc="0" baseline="0">
                <a:solidFill>
                  <a:srgbClr val="4C575F"/>
                </a:solidFill>
                <a:uFillTx/>
                <a:latin typeface="Arial" pitchFamily="34"/>
              </a:defRPr>
            </a:lvl1pPr>
          </a:lstStyle>
          <a:p>
            <a:pPr algn="r"/>
            <a:fld id="{FE21A9AF-CB6F-4B9B-AD72-01D4463542FC}" type="slidenum">
              <a:rPr lang="de-DE" sz="80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pPr algn="r"/>
              <a:t>‹Nr.›</a:t>
            </a:fld>
            <a:endParaRPr lang="de-DE" sz="80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cxnSp>
        <p:nvCxnSpPr>
          <p:cNvPr id="33" name="Gerade Verbindung 3">
            <a:extLst>
              <a:ext uri="{FF2B5EF4-FFF2-40B4-BE49-F238E27FC236}">
                <a16:creationId xmlns:a16="http://schemas.microsoft.com/office/drawing/2014/main" id="{D9A46917-C6B1-418D-A15E-FDCE3AD4B474}"/>
              </a:ext>
            </a:extLst>
          </p:cNvPr>
          <p:cNvCxnSpPr>
            <a:cxnSpLocks/>
          </p:cNvCxnSpPr>
          <p:nvPr userDrawn="1"/>
        </p:nvCxnSpPr>
        <p:spPr>
          <a:xfrm>
            <a:off x="335520" y="6639616"/>
            <a:ext cx="11522549" cy="0"/>
          </a:xfrm>
          <a:prstGeom prst="line">
            <a:avLst/>
          </a:prstGeom>
          <a:ln>
            <a:solidFill>
              <a:srgbClr val="929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platzhalter 13">
            <a:extLst>
              <a:ext uri="{FF2B5EF4-FFF2-40B4-BE49-F238E27FC236}">
                <a16:creationId xmlns:a16="http://schemas.microsoft.com/office/drawing/2014/main" id="{730BDEAD-22AB-42A1-874D-763D049D16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519" y="6488359"/>
            <a:ext cx="11522549" cy="123111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lnSpc>
                <a:spcPct val="100000"/>
              </a:lnSpc>
              <a:buNone/>
              <a:defRPr lang="de-DE" sz="800" kern="1200" dirty="0">
                <a:solidFill>
                  <a:schemeClr val="accent1">
                    <a:lumMod val="10000"/>
                  </a:schemeClr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de-DE"/>
              <a:t>Platzhalter Quelle</a:t>
            </a:r>
          </a:p>
        </p:txBody>
      </p:sp>
      <p:sp>
        <p:nvSpPr>
          <p:cNvPr id="35" name="Datumsplatzhalter 3">
            <a:extLst>
              <a:ext uri="{FF2B5EF4-FFF2-40B4-BE49-F238E27FC236}">
                <a16:creationId xmlns:a16="http://schemas.microsoft.com/office/drawing/2014/main" id="{E4C50FE9-EAEF-4476-9263-F1B54D712430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35520" y="6667766"/>
            <a:ext cx="461665" cy="12311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r>
              <a:rPr lang="de-DE"/>
              <a:t>26.04.2023</a:t>
            </a:r>
          </a:p>
        </p:txBody>
      </p:sp>
      <p:sp>
        <p:nvSpPr>
          <p:cNvPr id="36" name="Fußzeilenplatzhalter 7">
            <a:extLst>
              <a:ext uri="{FF2B5EF4-FFF2-40B4-BE49-F238E27FC236}">
                <a16:creationId xmlns:a16="http://schemas.microsoft.com/office/drawing/2014/main" id="{4DE834AC-B5CD-4BA8-887E-10D0E8D2EC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63429" y="6667766"/>
            <a:ext cx="10221185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lvl1pPr>
              <a:defRPr lang="de-DE" sz="800" b="0" i="0" u="none" strike="noStrike" cap="none" spc="0" baseline="0">
                <a:solidFill>
                  <a:schemeClr val="tx1"/>
                </a:solidFill>
                <a:uFillTx/>
                <a:latin typeface="+mn-lt"/>
                <a:cs typeface="Calibri" panose="020F0502020204030204" pitchFamily="34" charset="0"/>
              </a:defRPr>
            </a:lvl1pPr>
          </a:lstStyle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37" name="Fußzeilenplatzhalter 3">
            <a:extLst>
              <a:ext uri="{FF2B5EF4-FFF2-40B4-BE49-F238E27FC236}">
                <a16:creationId xmlns:a16="http://schemas.microsoft.com/office/drawing/2014/main" id="{DE6D903E-C78D-41F4-B0D2-5285DA3895A6}"/>
              </a:ext>
            </a:extLst>
          </p:cNvPr>
          <p:cNvSpPr txBox="1">
            <a:spLocks/>
          </p:cNvSpPr>
          <p:nvPr userDrawn="1"/>
        </p:nvSpPr>
        <p:spPr>
          <a:xfrm>
            <a:off x="797185" y="6667766"/>
            <a:ext cx="172658" cy="123111"/>
          </a:xfrm>
          <a:prstGeom prst="rect">
            <a:avLst/>
          </a:prstGeom>
          <a:noFill/>
          <a:ln>
            <a:noFill/>
          </a:ln>
        </p:spPr>
        <p:txBody>
          <a:bodyPr vert="horz" wrap="none" lIns="72000" tIns="0" rIns="72000" bIns="0" anchor="b" anchorCtr="0" compatLnSpc="1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lang="de-DE" sz="800" b="0" i="0" u="none" strike="noStrike" kern="1200" cap="none" spc="0" baseline="0">
                <a:solidFill>
                  <a:schemeClr val="tx1"/>
                </a:solidFill>
                <a:uFillTx/>
                <a:latin typeface="Nudista" panose="0200000000000000000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785">
              <a:tabLst>
                <a:tab pos="474653" algn="l"/>
              </a:tabLst>
            </a:pPr>
            <a:r>
              <a:rPr lang="de-DE">
                <a:latin typeface="+mn-lt"/>
                <a:cs typeface="Calibri" panose="020F0502020204030204" pitchFamily="34" charset="0"/>
              </a:rPr>
              <a:t>|</a:t>
            </a:r>
          </a:p>
        </p:txBody>
      </p:sp>
      <p:sp>
        <p:nvSpPr>
          <p:cNvPr id="18" name="Textplatzhalter 3">
            <a:extLst>
              <a:ext uri="{FF2B5EF4-FFF2-40B4-BE49-F238E27FC236}">
                <a16:creationId xmlns:a16="http://schemas.microsoft.com/office/drawing/2014/main" id="{EED7DE65-A4B1-4FD4-95C1-3990186FDD7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5518" y="1735224"/>
            <a:ext cx="11522549" cy="4604400"/>
          </a:xfrm>
          <a:noFill/>
        </p:spPr>
        <p:txBody>
          <a:bodyPr wrap="square" lIns="72000" tIns="72000" rIns="72000" bIns="72000" rtlCol="0">
            <a:noAutofit/>
          </a:bodyPr>
          <a:lstStyle>
            <a:lvl1pPr marL="228600" indent="-228600">
              <a:buClr>
                <a:schemeClr val="accent3"/>
              </a:buClr>
              <a:buFont typeface="Wingdings" panose="05000000000000000000" pitchFamily="2" charset="2"/>
              <a:buChar char="§"/>
              <a:defRPr lang="de-DE" sz="1800" dirty="0" smtClean="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>
              <a:defRPr lang="de-DE" sz="1800" dirty="0" smtClean="0">
                <a:solidFill>
                  <a:schemeClr val="tx1"/>
                </a:solidFill>
              </a:defRPr>
            </a:lvl2pPr>
            <a:lvl3pPr>
              <a:defRPr lang="de-DE" sz="1800" dirty="0" smtClean="0">
                <a:solidFill>
                  <a:schemeClr val="tx1"/>
                </a:solidFill>
              </a:defRPr>
            </a:lvl3pPr>
            <a:lvl4pPr>
              <a:defRPr lang="de-DE" dirty="0" smtClean="0">
                <a:solidFill>
                  <a:schemeClr val="tx1"/>
                </a:solidFill>
              </a:defRPr>
            </a:lvl4pPr>
            <a:lvl5pPr>
              <a:defRPr lang="de-DE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Text einfügen </a:t>
            </a:r>
          </a:p>
        </p:txBody>
      </p:sp>
      <p:sp>
        <p:nvSpPr>
          <p:cNvPr id="20" name="Textplatzhalter 2">
            <a:extLst>
              <a:ext uri="{FF2B5EF4-FFF2-40B4-BE49-F238E27FC236}">
                <a16:creationId xmlns:a16="http://schemas.microsoft.com/office/drawing/2014/main" id="{8D112C9F-859D-498A-B3BD-A9A2E91065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18" y="695910"/>
            <a:ext cx="11142000" cy="924515"/>
          </a:xfrm>
        </p:spPr>
        <p:txBody>
          <a:bodyPr vert="horz" lIns="0" tIns="0" rIns="0" bIns="0" rtlCol="0" anchor="t">
            <a:normAutofit lnSpcReduction="10000"/>
          </a:bodyPr>
          <a:lstStyle>
            <a:lvl1pPr marL="0" indent="0">
              <a:buNone/>
              <a:defRPr lang="de-DE" sz="3200" cap="all" baseline="0" dirty="0">
                <a:solidFill>
                  <a:schemeClr val="accent3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de-DE"/>
              <a:t>PLATZHALTER TITEL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B70BB6D6-5700-392B-BC5F-71346B04BE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83888" y="165704"/>
            <a:ext cx="665990" cy="276733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06669FBE-1FCA-9E0F-7AD3-7CDF388928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7"/>
          <a:stretch/>
        </p:blipFill>
        <p:spPr>
          <a:xfrm>
            <a:off x="9027612" y="190437"/>
            <a:ext cx="1181373" cy="25200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062CD093-9994-D27A-C870-E865D1B0E48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580" y="161047"/>
            <a:ext cx="864308" cy="34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232847"/>
      </p:ext>
    </p:extLst>
  </p:cSld>
  <p:clrMapOvr>
    <a:masterClrMapping/>
  </p:clrMapOvr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ppelte Inhalte,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platzhalter 3">
            <a:extLst>
              <a:ext uri="{FF2B5EF4-FFF2-40B4-BE49-F238E27FC236}">
                <a16:creationId xmlns:a16="http://schemas.microsoft.com/office/drawing/2014/main" id="{E0B4D586-76A8-4CF2-B00E-CEE0CF429D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5519" y="1735224"/>
            <a:ext cx="5356800" cy="4604400"/>
          </a:xfrm>
          <a:noFill/>
        </p:spPr>
        <p:txBody>
          <a:bodyPr wrap="square" lIns="72000" tIns="72000" rIns="72000" bIns="72000" rtlCol="0">
            <a:noAutofit/>
          </a:bodyPr>
          <a:lstStyle>
            <a:lvl1pPr marL="228600" indent="-228600">
              <a:buClr>
                <a:schemeClr val="accent3"/>
              </a:buClr>
              <a:buFont typeface="Wingdings" panose="05000000000000000000" pitchFamily="2" charset="2"/>
              <a:buChar char="§"/>
              <a:defRPr lang="de-DE" sz="1800" dirty="0" smtClean="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>
              <a:defRPr lang="de-DE" sz="1800" dirty="0" smtClean="0">
                <a:solidFill>
                  <a:schemeClr val="tx1"/>
                </a:solidFill>
              </a:defRPr>
            </a:lvl2pPr>
            <a:lvl3pPr>
              <a:defRPr lang="de-DE" sz="1800" dirty="0" smtClean="0">
                <a:solidFill>
                  <a:schemeClr val="tx1"/>
                </a:solidFill>
              </a:defRPr>
            </a:lvl3pPr>
            <a:lvl4pPr>
              <a:defRPr lang="de-DE" dirty="0" smtClean="0">
                <a:solidFill>
                  <a:schemeClr val="tx1"/>
                </a:solidFill>
              </a:defRPr>
            </a:lvl4pPr>
            <a:lvl5pPr>
              <a:defRPr lang="de-DE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Text einfügen </a:t>
            </a:r>
          </a:p>
        </p:txBody>
      </p:sp>
      <p:sp>
        <p:nvSpPr>
          <p:cNvPr id="13" name="Textfeld 24">
            <a:extLst>
              <a:ext uri="{FF2B5EF4-FFF2-40B4-BE49-F238E27FC236}">
                <a16:creationId xmlns:a16="http://schemas.microsoft.com/office/drawing/2014/main" id="{E35E7F35-1091-4CF7-AFF4-0806326CC5A7}"/>
              </a:ext>
            </a:extLst>
          </p:cNvPr>
          <p:cNvSpPr txBox="1"/>
          <p:nvPr userDrawn="1"/>
        </p:nvSpPr>
        <p:spPr>
          <a:xfrm>
            <a:off x="11324827" y="6667769"/>
            <a:ext cx="533241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defPPr>
              <a:defRPr lang="de-DE"/>
            </a:defPPr>
            <a:lvl1pPr marR="0" lvl="0" indent="0" defTabSz="91280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74665" algn="l"/>
              </a:tabLst>
              <a:defRPr sz="800" b="0" i="0" u="none" strike="noStrike" cap="none" spc="0" baseline="0">
                <a:solidFill>
                  <a:srgbClr val="4C575F"/>
                </a:solidFill>
                <a:uFillTx/>
                <a:latin typeface="Arial" pitchFamily="34"/>
              </a:defRPr>
            </a:lvl1pPr>
          </a:lstStyle>
          <a:p>
            <a:pPr algn="r"/>
            <a:fld id="{FE21A9AF-CB6F-4B9B-AD72-01D4463542FC}" type="slidenum">
              <a:rPr lang="de-DE" sz="80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pPr algn="r"/>
              <a:t>‹Nr.›</a:t>
            </a:fld>
            <a:endParaRPr lang="de-DE" sz="80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cxnSp>
        <p:nvCxnSpPr>
          <p:cNvPr id="14" name="Gerade Verbindung 3">
            <a:extLst>
              <a:ext uri="{FF2B5EF4-FFF2-40B4-BE49-F238E27FC236}">
                <a16:creationId xmlns:a16="http://schemas.microsoft.com/office/drawing/2014/main" id="{8D49CACC-403C-407B-9721-5F920ECCCC82}"/>
              </a:ext>
            </a:extLst>
          </p:cNvPr>
          <p:cNvCxnSpPr>
            <a:cxnSpLocks/>
          </p:cNvCxnSpPr>
          <p:nvPr userDrawn="1"/>
        </p:nvCxnSpPr>
        <p:spPr>
          <a:xfrm>
            <a:off x="335520" y="6639616"/>
            <a:ext cx="11522549" cy="0"/>
          </a:xfrm>
          <a:prstGeom prst="line">
            <a:avLst/>
          </a:prstGeom>
          <a:ln>
            <a:solidFill>
              <a:srgbClr val="929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platzhalter 13">
            <a:extLst>
              <a:ext uri="{FF2B5EF4-FFF2-40B4-BE49-F238E27FC236}">
                <a16:creationId xmlns:a16="http://schemas.microsoft.com/office/drawing/2014/main" id="{9AED982B-00C0-43E7-B321-73AF90DA20F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519" y="6488359"/>
            <a:ext cx="11522549" cy="123111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lnSpc>
                <a:spcPct val="100000"/>
              </a:lnSpc>
              <a:buNone/>
              <a:defRPr lang="de-DE" sz="800" kern="1200" dirty="0">
                <a:solidFill>
                  <a:schemeClr val="accent1">
                    <a:lumMod val="10000"/>
                  </a:schemeClr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de-DE"/>
              <a:t>Platzhalter Quelle</a:t>
            </a:r>
          </a:p>
        </p:txBody>
      </p:sp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89A4A5D4-0B23-4975-8518-0537D15578DB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35520" y="6667766"/>
            <a:ext cx="461665" cy="12311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r>
              <a:rPr lang="de-DE"/>
              <a:t>26.04.2023</a:t>
            </a:r>
          </a:p>
        </p:txBody>
      </p:sp>
      <p:sp>
        <p:nvSpPr>
          <p:cNvPr id="17" name="Fußzeilenplatzhalter 7">
            <a:extLst>
              <a:ext uri="{FF2B5EF4-FFF2-40B4-BE49-F238E27FC236}">
                <a16:creationId xmlns:a16="http://schemas.microsoft.com/office/drawing/2014/main" id="{C9F50B75-00C6-48D1-A8EE-51D5E91FAB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63429" y="6667766"/>
            <a:ext cx="10221185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lvl1pPr>
              <a:defRPr lang="de-DE" sz="800" b="0" i="0" u="none" strike="noStrike" cap="none" spc="0" baseline="0">
                <a:solidFill>
                  <a:schemeClr val="tx1"/>
                </a:solidFill>
                <a:uFillTx/>
                <a:latin typeface="+mn-lt"/>
                <a:cs typeface="Calibri" panose="020F0502020204030204" pitchFamily="34" charset="0"/>
              </a:defRPr>
            </a:lvl1pPr>
          </a:lstStyle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18" name="Fußzeilenplatzhalter 3">
            <a:extLst>
              <a:ext uri="{FF2B5EF4-FFF2-40B4-BE49-F238E27FC236}">
                <a16:creationId xmlns:a16="http://schemas.microsoft.com/office/drawing/2014/main" id="{73D55B85-6994-4A51-9E92-DBE652695A6B}"/>
              </a:ext>
            </a:extLst>
          </p:cNvPr>
          <p:cNvSpPr txBox="1">
            <a:spLocks/>
          </p:cNvSpPr>
          <p:nvPr userDrawn="1"/>
        </p:nvSpPr>
        <p:spPr>
          <a:xfrm>
            <a:off x="797185" y="6667766"/>
            <a:ext cx="172658" cy="123111"/>
          </a:xfrm>
          <a:prstGeom prst="rect">
            <a:avLst/>
          </a:prstGeom>
          <a:noFill/>
          <a:ln>
            <a:noFill/>
          </a:ln>
        </p:spPr>
        <p:txBody>
          <a:bodyPr vert="horz" wrap="none" lIns="72000" tIns="0" rIns="72000" bIns="0" anchor="b" anchorCtr="0" compatLnSpc="1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lang="de-DE" sz="800" b="0" i="0" u="none" strike="noStrike" kern="1200" cap="none" spc="0" baseline="0">
                <a:solidFill>
                  <a:schemeClr val="tx1"/>
                </a:solidFill>
                <a:uFillTx/>
                <a:latin typeface="Nudista" panose="0200000000000000000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785">
              <a:tabLst>
                <a:tab pos="474653" algn="l"/>
              </a:tabLst>
            </a:pPr>
            <a:r>
              <a:rPr lang="de-DE">
                <a:latin typeface="+mn-lt"/>
                <a:cs typeface="Calibri" panose="020F0502020204030204" pitchFamily="34" charset="0"/>
              </a:rPr>
              <a:t>|</a:t>
            </a: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F973163F-C46F-4FDF-8AA8-AC11A3601E99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22" name="CustomShape 4">
            <a:extLst>
              <a:ext uri="{FF2B5EF4-FFF2-40B4-BE49-F238E27FC236}">
                <a16:creationId xmlns:a16="http://schemas.microsoft.com/office/drawing/2014/main" id="{279FC266-8649-4EA1-B1EA-387060A011BD}"/>
              </a:ext>
            </a:extLst>
          </p:cNvPr>
          <p:cNvSpPr/>
          <p:nvPr userDrawn="1"/>
        </p:nvSpPr>
        <p:spPr>
          <a:xfrm>
            <a:off x="0" y="281880"/>
            <a:ext cx="8958263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>
              <a:latin typeface="+mj-lt"/>
            </a:endParaRPr>
          </a:p>
        </p:txBody>
      </p:sp>
      <p:sp>
        <p:nvSpPr>
          <p:cNvPr id="23" name="CustomShape 5">
            <a:extLst>
              <a:ext uri="{FF2B5EF4-FFF2-40B4-BE49-F238E27FC236}">
                <a16:creationId xmlns:a16="http://schemas.microsoft.com/office/drawing/2014/main" id="{DAC043C7-5797-4F2D-8380-99DE00B24FFC}"/>
              </a:ext>
            </a:extLst>
          </p:cNvPr>
          <p:cNvSpPr/>
          <p:nvPr userDrawn="1"/>
        </p:nvSpPr>
        <p:spPr>
          <a:xfrm>
            <a:off x="11862351" y="277600"/>
            <a:ext cx="332301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B293CF9C-63B1-4B3C-A580-C272035F0135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32" name="Textplatzhalter 3">
            <a:extLst>
              <a:ext uri="{FF2B5EF4-FFF2-40B4-BE49-F238E27FC236}">
                <a16:creationId xmlns:a16="http://schemas.microsoft.com/office/drawing/2014/main" id="{E245C935-DB40-4782-8D3F-4635132EF1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01268" y="1735224"/>
            <a:ext cx="5356800" cy="4604400"/>
          </a:xfrm>
          <a:noFill/>
        </p:spPr>
        <p:txBody>
          <a:bodyPr wrap="square" lIns="72000" tIns="72000" rIns="72000" bIns="72000" rtlCol="0">
            <a:noAutofit/>
          </a:bodyPr>
          <a:lstStyle>
            <a:lvl1pPr marL="228600" indent="-228600">
              <a:buClr>
                <a:schemeClr val="accent3"/>
              </a:buClr>
              <a:buFont typeface="Wingdings" panose="05000000000000000000" pitchFamily="2" charset="2"/>
              <a:buChar char="§"/>
              <a:defRPr lang="de-DE" sz="1800" dirty="0" smtClean="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>
              <a:defRPr lang="de-DE" sz="1800" dirty="0" smtClean="0">
                <a:solidFill>
                  <a:schemeClr val="tx1"/>
                </a:solidFill>
              </a:defRPr>
            </a:lvl2pPr>
            <a:lvl3pPr>
              <a:defRPr lang="de-DE" sz="1800" dirty="0" smtClean="0">
                <a:solidFill>
                  <a:schemeClr val="tx1"/>
                </a:solidFill>
              </a:defRPr>
            </a:lvl3pPr>
            <a:lvl4pPr>
              <a:defRPr lang="de-DE" dirty="0" smtClean="0">
                <a:solidFill>
                  <a:schemeClr val="tx1"/>
                </a:solidFill>
              </a:defRPr>
            </a:lvl4pPr>
            <a:lvl5pPr>
              <a:defRPr lang="de-DE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Text einfügen </a:t>
            </a:r>
          </a:p>
        </p:txBody>
      </p:sp>
      <p:sp>
        <p:nvSpPr>
          <p:cNvPr id="19" name="Textplatzhalter 2">
            <a:extLst>
              <a:ext uri="{FF2B5EF4-FFF2-40B4-BE49-F238E27FC236}">
                <a16:creationId xmlns:a16="http://schemas.microsoft.com/office/drawing/2014/main" id="{C0BF7298-07A6-4EDE-A306-386A73D39A9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18" y="695910"/>
            <a:ext cx="11142000" cy="924515"/>
          </a:xfrm>
        </p:spPr>
        <p:txBody>
          <a:bodyPr vert="horz" lIns="0" tIns="0" rIns="0" bIns="0" rtlCol="0" anchor="t">
            <a:normAutofit lnSpcReduction="10000"/>
          </a:bodyPr>
          <a:lstStyle>
            <a:lvl1pPr marL="0" indent="0">
              <a:buNone/>
              <a:defRPr lang="de-DE" sz="3200" cap="all" baseline="0" dirty="0">
                <a:solidFill>
                  <a:schemeClr val="accent3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de-DE"/>
              <a:t>PLATZHALTER TITEL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4A4A2851-7A5F-1E63-B305-C960471812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83888" y="165704"/>
            <a:ext cx="665990" cy="276733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DCCAAB31-5C82-8D77-A3B9-0C45D3326C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7"/>
          <a:stretch/>
        </p:blipFill>
        <p:spPr>
          <a:xfrm>
            <a:off x="9027612" y="190437"/>
            <a:ext cx="1181373" cy="25200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D7347139-68E3-1509-9335-68B5DBF7CD4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580" y="161047"/>
            <a:ext cx="864308" cy="341408"/>
          </a:xfrm>
          <a:prstGeom prst="rect">
            <a:avLst/>
          </a:prstGeom>
        </p:spPr>
      </p:pic>
    </p:spTree>
  </p:cSld>
  <p:clrMapOvr>
    <a:masterClrMapping/>
  </p:clrMapOvr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oppelte Inhalte, 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stomShape 1">
            <a:extLst>
              <a:ext uri="{FF2B5EF4-FFF2-40B4-BE49-F238E27FC236}">
                <a16:creationId xmlns:a16="http://schemas.microsoft.com/office/drawing/2014/main" id="{ABA22A4F-0AD3-495A-B7BE-4DE5D635AB8E}"/>
              </a:ext>
            </a:extLst>
          </p:cNvPr>
          <p:cNvSpPr/>
          <p:nvPr userDrawn="1"/>
        </p:nvSpPr>
        <p:spPr>
          <a:xfrm>
            <a:off x="0" y="1629360"/>
            <a:ext cx="12193200" cy="4823640"/>
          </a:xfrm>
          <a:prstGeom prst="rect">
            <a:avLst/>
          </a:prstGeom>
          <a:solidFill>
            <a:srgbClr val="F0F0F0"/>
          </a:solidFill>
          <a:ln w="93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" name="Textfeld 24">
            <a:extLst>
              <a:ext uri="{FF2B5EF4-FFF2-40B4-BE49-F238E27FC236}">
                <a16:creationId xmlns:a16="http://schemas.microsoft.com/office/drawing/2014/main" id="{E35E7F35-1091-4CF7-AFF4-0806326CC5A7}"/>
              </a:ext>
            </a:extLst>
          </p:cNvPr>
          <p:cNvSpPr txBox="1"/>
          <p:nvPr userDrawn="1"/>
        </p:nvSpPr>
        <p:spPr>
          <a:xfrm>
            <a:off x="11324827" y="6667769"/>
            <a:ext cx="533241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defPPr>
              <a:defRPr lang="de-DE"/>
            </a:defPPr>
            <a:lvl1pPr marR="0" lvl="0" indent="0" defTabSz="91280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74665" algn="l"/>
              </a:tabLst>
              <a:defRPr sz="800" b="0" i="0" u="none" strike="noStrike" cap="none" spc="0" baseline="0">
                <a:solidFill>
                  <a:srgbClr val="4C575F"/>
                </a:solidFill>
                <a:uFillTx/>
                <a:latin typeface="Arial" pitchFamily="34"/>
              </a:defRPr>
            </a:lvl1pPr>
          </a:lstStyle>
          <a:p>
            <a:pPr algn="r"/>
            <a:fld id="{FE21A9AF-CB6F-4B9B-AD72-01D4463542FC}" type="slidenum">
              <a:rPr lang="de-DE" sz="80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pPr algn="r"/>
              <a:t>‹Nr.›</a:t>
            </a:fld>
            <a:endParaRPr lang="de-DE" sz="80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cxnSp>
        <p:nvCxnSpPr>
          <p:cNvPr id="14" name="Gerade Verbindung 3">
            <a:extLst>
              <a:ext uri="{FF2B5EF4-FFF2-40B4-BE49-F238E27FC236}">
                <a16:creationId xmlns:a16="http://schemas.microsoft.com/office/drawing/2014/main" id="{8D49CACC-403C-407B-9721-5F920ECCCC82}"/>
              </a:ext>
            </a:extLst>
          </p:cNvPr>
          <p:cNvCxnSpPr>
            <a:cxnSpLocks/>
          </p:cNvCxnSpPr>
          <p:nvPr userDrawn="1"/>
        </p:nvCxnSpPr>
        <p:spPr>
          <a:xfrm>
            <a:off x="335520" y="6639616"/>
            <a:ext cx="11522549" cy="0"/>
          </a:xfrm>
          <a:prstGeom prst="line">
            <a:avLst/>
          </a:prstGeom>
          <a:ln>
            <a:solidFill>
              <a:srgbClr val="929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platzhalter 13">
            <a:extLst>
              <a:ext uri="{FF2B5EF4-FFF2-40B4-BE49-F238E27FC236}">
                <a16:creationId xmlns:a16="http://schemas.microsoft.com/office/drawing/2014/main" id="{9AED982B-00C0-43E7-B321-73AF90DA20F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519" y="6488359"/>
            <a:ext cx="11522549" cy="123111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lnSpc>
                <a:spcPct val="100000"/>
              </a:lnSpc>
              <a:buNone/>
              <a:defRPr lang="de-DE" sz="800" kern="1200" dirty="0">
                <a:solidFill>
                  <a:schemeClr val="accent1">
                    <a:lumMod val="10000"/>
                  </a:schemeClr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de-DE"/>
              <a:t>Platzhalter Quelle</a:t>
            </a:r>
          </a:p>
        </p:txBody>
      </p:sp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89A4A5D4-0B23-4975-8518-0537D15578DB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35520" y="6667766"/>
            <a:ext cx="461665" cy="12311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r>
              <a:rPr lang="de-DE"/>
              <a:t>26.04.2023</a:t>
            </a:r>
          </a:p>
        </p:txBody>
      </p:sp>
      <p:sp>
        <p:nvSpPr>
          <p:cNvPr id="17" name="Fußzeilenplatzhalter 7">
            <a:extLst>
              <a:ext uri="{FF2B5EF4-FFF2-40B4-BE49-F238E27FC236}">
                <a16:creationId xmlns:a16="http://schemas.microsoft.com/office/drawing/2014/main" id="{C9F50B75-00C6-48D1-A8EE-51D5E91FAB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63429" y="6667766"/>
            <a:ext cx="10221185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lvl1pPr>
              <a:defRPr lang="de-DE" sz="800" b="0" i="0" u="none" strike="noStrike" cap="none" spc="0" baseline="0">
                <a:solidFill>
                  <a:schemeClr val="tx1"/>
                </a:solidFill>
                <a:uFillTx/>
                <a:latin typeface="+mn-lt"/>
                <a:cs typeface="Calibri" panose="020F0502020204030204" pitchFamily="34" charset="0"/>
              </a:defRPr>
            </a:lvl1pPr>
          </a:lstStyle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18" name="Fußzeilenplatzhalter 3">
            <a:extLst>
              <a:ext uri="{FF2B5EF4-FFF2-40B4-BE49-F238E27FC236}">
                <a16:creationId xmlns:a16="http://schemas.microsoft.com/office/drawing/2014/main" id="{73D55B85-6994-4A51-9E92-DBE652695A6B}"/>
              </a:ext>
            </a:extLst>
          </p:cNvPr>
          <p:cNvSpPr txBox="1">
            <a:spLocks/>
          </p:cNvSpPr>
          <p:nvPr userDrawn="1"/>
        </p:nvSpPr>
        <p:spPr>
          <a:xfrm>
            <a:off x="797185" y="6667766"/>
            <a:ext cx="172658" cy="123111"/>
          </a:xfrm>
          <a:prstGeom prst="rect">
            <a:avLst/>
          </a:prstGeom>
          <a:noFill/>
          <a:ln>
            <a:noFill/>
          </a:ln>
        </p:spPr>
        <p:txBody>
          <a:bodyPr vert="horz" wrap="none" lIns="72000" tIns="0" rIns="72000" bIns="0" anchor="b" anchorCtr="0" compatLnSpc="1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lang="de-DE" sz="800" b="0" i="0" u="none" strike="noStrike" kern="1200" cap="none" spc="0" baseline="0">
                <a:solidFill>
                  <a:schemeClr val="tx1"/>
                </a:solidFill>
                <a:uFillTx/>
                <a:latin typeface="Nudista" panose="0200000000000000000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785">
              <a:tabLst>
                <a:tab pos="474653" algn="l"/>
              </a:tabLst>
            </a:pPr>
            <a:r>
              <a:rPr lang="de-DE">
                <a:latin typeface="+mn-lt"/>
                <a:cs typeface="Calibri" panose="020F0502020204030204" pitchFamily="34" charset="0"/>
              </a:rPr>
              <a:t>|</a:t>
            </a: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F973163F-C46F-4FDF-8AA8-AC11A3601E99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22" name="CustomShape 4">
            <a:extLst>
              <a:ext uri="{FF2B5EF4-FFF2-40B4-BE49-F238E27FC236}">
                <a16:creationId xmlns:a16="http://schemas.microsoft.com/office/drawing/2014/main" id="{279FC266-8649-4EA1-B1EA-387060A011BD}"/>
              </a:ext>
            </a:extLst>
          </p:cNvPr>
          <p:cNvSpPr/>
          <p:nvPr userDrawn="1"/>
        </p:nvSpPr>
        <p:spPr>
          <a:xfrm>
            <a:off x="0" y="281880"/>
            <a:ext cx="8958263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>
              <a:latin typeface="+mj-lt"/>
            </a:endParaRPr>
          </a:p>
        </p:txBody>
      </p:sp>
      <p:sp>
        <p:nvSpPr>
          <p:cNvPr id="23" name="CustomShape 5">
            <a:extLst>
              <a:ext uri="{FF2B5EF4-FFF2-40B4-BE49-F238E27FC236}">
                <a16:creationId xmlns:a16="http://schemas.microsoft.com/office/drawing/2014/main" id="{DAC043C7-5797-4F2D-8380-99DE00B24FFC}"/>
              </a:ext>
            </a:extLst>
          </p:cNvPr>
          <p:cNvSpPr/>
          <p:nvPr userDrawn="1"/>
        </p:nvSpPr>
        <p:spPr>
          <a:xfrm>
            <a:off x="11862351" y="277600"/>
            <a:ext cx="332301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B293CF9C-63B1-4B3C-A580-C272035F0135}"/>
              </a:ext>
            </a:extLst>
          </p:cNvPr>
          <p:cNvPicPr/>
          <p:nvPr userDrawn="1"/>
        </p:nvPicPr>
        <p:blipFill>
          <a:blip r:embed="rId2"/>
          <a:stretch/>
        </p:blipFill>
        <p:spPr>
          <a:xfrm>
            <a:off x="360" y="0"/>
            <a:ext cx="360" cy="360"/>
          </a:xfrm>
          <a:prstGeom prst="rect">
            <a:avLst/>
          </a:prstGeom>
          <a:ln>
            <a:noFill/>
          </a:ln>
        </p:spPr>
      </p:pic>
      <p:sp>
        <p:nvSpPr>
          <p:cNvPr id="30" name="Textplatzhalter 3">
            <a:extLst>
              <a:ext uri="{FF2B5EF4-FFF2-40B4-BE49-F238E27FC236}">
                <a16:creationId xmlns:a16="http://schemas.microsoft.com/office/drawing/2014/main" id="{F7E015E1-85A1-4357-815D-FA94EB84D6E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5519" y="1735224"/>
            <a:ext cx="5356800" cy="4604400"/>
          </a:xfrm>
          <a:noFill/>
        </p:spPr>
        <p:txBody>
          <a:bodyPr wrap="square" lIns="72000" tIns="72000" rIns="72000" bIns="72000" rtlCol="0">
            <a:noAutofit/>
          </a:bodyPr>
          <a:lstStyle>
            <a:lvl1pPr marL="228600" indent="-228600">
              <a:buClr>
                <a:schemeClr val="accent3"/>
              </a:buClr>
              <a:buFont typeface="Wingdings" panose="05000000000000000000" pitchFamily="2" charset="2"/>
              <a:buChar char="§"/>
              <a:defRPr lang="de-DE" sz="1800" dirty="0" smtClean="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>
              <a:defRPr lang="de-DE" sz="1800" dirty="0" smtClean="0">
                <a:solidFill>
                  <a:schemeClr val="tx1"/>
                </a:solidFill>
              </a:defRPr>
            </a:lvl2pPr>
            <a:lvl3pPr>
              <a:defRPr lang="de-DE" sz="1800" dirty="0" smtClean="0">
                <a:solidFill>
                  <a:schemeClr val="tx1"/>
                </a:solidFill>
              </a:defRPr>
            </a:lvl3pPr>
            <a:lvl4pPr>
              <a:defRPr lang="de-DE" dirty="0" smtClean="0">
                <a:solidFill>
                  <a:schemeClr val="tx1"/>
                </a:solidFill>
              </a:defRPr>
            </a:lvl4pPr>
            <a:lvl5pPr>
              <a:defRPr lang="de-DE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Text einfügen </a:t>
            </a:r>
          </a:p>
        </p:txBody>
      </p:sp>
      <p:sp>
        <p:nvSpPr>
          <p:cNvPr id="31" name="Textplatzhalter 3">
            <a:extLst>
              <a:ext uri="{FF2B5EF4-FFF2-40B4-BE49-F238E27FC236}">
                <a16:creationId xmlns:a16="http://schemas.microsoft.com/office/drawing/2014/main" id="{9A55D64E-FA7D-4EE7-B8CC-1513E7A577C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01268" y="1735224"/>
            <a:ext cx="5356800" cy="4604400"/>
          </a:xfrm>
          <a:noFill/>
        </p:spPr>
        <p:txBody>
          <a:bodyPr wrap="square" lIns="72000" tIns="72000" rIns="72000" bIns="72000" rtlCol="0">
            <a:noAutofit/>
          </a:bodyPr>
          <a:lstStyle>
            <a:lvl1pPr marL="228600" indent="-228600">
              <a:buClr>
                <a:schemeClr val="accent3"/>
              </a:buClr>
              <a:buFont typeface="Wingdings" panose="05000000000000000000" pitchFamily="2" charset="2"/>
              <a:buChar char="§"/>
              <a:defRPr lang="de-DE" sz="1800" dirty="0" smtClean="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>
              <a:defRPr lang="de-DE" sz="1800" dirty="0" smtClean="0">
                <a:solidFill>
                  <a:schemeClr val="tx1"/>
                </a:solidFill>
              </a:defRPr>
            </a:lvl2pPr>
            <a:lvl3pPr>
              <a:defRPr lang="de-DE" sz="1800" dirty="0" smtClean="0">
                <a:solidFill>
                  <a:schemeClr val="tx1"/>
                </a:solidFill>
              </a:defRPr>
            </a:lvl3pPr>
            <a:lvl4pPr>
              <a:defRPr lang="de-DE" dirty="0" smtClean="0">
                <a:solidFill>
                  <a:schemeClr val="tx1"/>
                </a:solidFill>
              </a:defRPr>
            </a:lvl4pPr>
            <a:lvl5pPr>
              <a:defRPr lang="de-DE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Text einfügen </a:t>
            </a:r>
          </a:p>
        </p:txBody>
      </p:sp>
      <p:sp>
        <p:nvSpPr>
          <p:cNvPr id="27" name="Textplatzhalter 2">
            <a:extLst>
              <a:ext uri="{FF2B5EF4-FFF2-40B4-BE49-F238E27FC236}">
                <a16:creationId xmlns:a16="http://schemas.microsoft.com/office/drawing/2014/main" id="{E360BD5C-2720-4DFA-90BA-BA1BD86CD4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18" y="695910"/>
            <a:ext cx="11142000" cy="924515"/>
          </a:xfrm>
        </p:spPr>
        <p:txBody>
          <a:bodyPr vert="horz" lIns="0" tIns="0" rIns="0" bIns="0" rtlCol="0" anchor="t">
            <a:normAutofit lnSpcReduction="10000"/>
          </a:bodyPr>
          <a:lstStyle>
            <a:lvl1pPr marL="0" indent="0">
              <a:buNone/>
              <a:defRPr lang="de-DE" sz="3200" cap="all" baseline="0" dirty="0">
                <a:solidFill>
                  <a:schemeClr val="accent3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de-DE"/>
              <a:t>PLATZHALTER TITEL</a:t>
            </a:r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B27D7C19-0DA6-B6E6-A77B-D0CA01102A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83888" y="165704"/>
            <a:ext cx="665990" cy="276733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97292264-8BC9-CDC9-48BD-3844590FFC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7"/>
          <a:stretch/>
        </p:blipFill>
        <p:spPr>
          <a:xfrm>
            <a:off x="9027612" y="190437"/>
            <a:ext cx="1181373" cy="252000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A32B179B-DCD0-C543-4855-965D8C9EEA1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580" y="161047"/>
            <a:ext cx="864308" cy="34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60029"/>
      </p:ext>
    </p:extLst>
  </p:cSld>
  <p:clrMapOvr>
    <a:masterClrMapping/>
  </p:clrMapOvr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C4311CB-71A8-4F17-9CE8-BF34B8BDCB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359" y="692696"/>
            <a:ext cx="7668853" cy="90010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/>
              <a:t>KERNAUSSAGE EINFÜGEN</a:t>
            </a:r>
            <a:br>
              <a:rPr lang="de-DE"/>
            </a:br>
            <a:endParaRPr lang="de-DE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8EF7B20-8EC8-4B78-A91C-B163226643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9379" y="0"/>
            <a:ext cx="4752000" cy="288001"/>
          </a:xfr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ADEF"/>
                </a:solidFill>
                <a:prstDash val="solid"/>
              </a14:hiddenLine>
            </a:ext>
          </a:extLst>
        </p:spPr>
        <p:txBody>
          <a:bodyPr lIns="0" tIns="0" rIns="0" bIns="0" rtlCol="0" anchor="ctr">
            <a:noAutofit/>
          </a:bodyPr>
          <a:lstStyle>
            <a:lvl1pPr>
              <a:defRPr lang="de-DE" smtClean="0"/>
            </a:lvl1pPr>
          </a:lstStyle>
          <a:p>
            <a:r>
              <a:rPr lang="de-DE"/>
              <a:t>2. HyLand Symposium</a:t>
            </a:r>
          </a:p>
        </p:txBody>
      </p:sp>
    </p:spTree>
    <p:extLst>
      <p:ext uri="{BB962C8B-B14F-4D97-AF65-F5344CB8AC3E}">
        <p14:creationId xmlns:p14="http://schemas.microsoft.com/office/powerpoint/2010/main" val="668521421"/>
      </p:ext>
    </p:extLst>
  </p:cSld>
  <p:clrMapOvr>
    <a:masterClrMapping/>
  </p:clrMapOvr>
  <p:hf sldNum="0" hdr="0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_weißer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C4311CB-71A8-4F17-9CE8-BF34B8BDCB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359" y="692696"/>
            <a:ext cx="7668853" cy="9001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KERNAUSSAGE EINFÜGEN</a:t>
            </a:r>
          </a:p>
        </p:txBody>
      </p:sp>
      <p:sp>
        <p:nvSpPr>
          <p:cNvPr id="5" name="Fußzeilenplatzhalter 2">
            <a:extLst>
              <a:ext uri="{FF2B5EF4-FFF2-40B4-BE49-F238E27FC236}">
                <a16:creationId xmlns:a16="http://schemas.microsoft.com/office/drawing/2014/main" id="{DE5AD6A3-F5A7-22A9-1076-D0DB34CE96F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9379" y="0"/>
            <a:ext cx="4752000" cy="288001"/>
          </a:xfrm>
        </p:spPr>
        <p:txBody>
          <a:bodyPr/>
          <a:lstStyle/>
          <a:p>
            <a:r>
              <a:rPr lang="de-DE"/>
              <a:t>2. HyLand Symposium</a:t>
            </a:r>
          </a:p>
        </p:txBody>
      </p:sp>
      <p:sp>
        <p:nvSpPr>
          <p:cNvPr id="6" name="CustomShape 4">
            <a:extLst>
              <a:ext uri="{FF2B5EF4-FFF2-40B4-BE49-F238E27FC236}">
                <a16:creationId xmlns:a16="http://schemas.microsoft.com/office/drawing/2014/main" id="{2B264A9B-23F0-0BB8-C01E-83B0E14324D4}"/>
              </a:ext>
            </a:extLst>
          </p:cNvPr>
          <p:cNvSpPr/>
          <p:nvPr userDrawn="1"/>
        </p:nvSpPr>
        <p:spPr>
          <a:xfrm>
            <a:off x="0" y="267889"/>
            <a:ext cx="8958263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06306952"/>
      </p:ext>
    </p:extLst>
  </p:cSld>
  <p:clrMapOvr>
    <a:masterClrMapping/>
  </p:clrMapOvr>
  <p:hf sldNum="0"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slideLayout" Target="../slideLayouts/slideLayout1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ags" Target="../tags/tag2.xml"/><Relationship Id="rId11" Type="http://schemas.openxmlformats.org/officeDocument/2006/relationships/image" Target="../media/image6.png"/><Relationship Id="rId5" Type="http://schemas.openxmlformats.org/officeDocument/2006/relationships/theme" Target="../theme/theme2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slideLayout" Target="../slideLayouts/slideLayout17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ags" Target="../tags/tag3.xml"/><Relationship Id="rId11" Type="http://schemas.openxmlformats.org/officeDocument/2006/relationships/image" Target="../media/image6.png"/><Relationship Id="rId5" Type="http://schemas.openxmlformats.org/officeDocument/2006/relationships/theme" Target="../theme/theme3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8"/>
          <p:cNvSpPr>
            <a:spLocks noGrp="1"/>
          </p:cNvSpPr>
          <p:nvPr>
            <p:ph type="body"/>
          </p:nvPr>
        </p:nvSpPr>
        <p:spPr>
          <a:xfrm>
            <a:off x="335519" y="1799285"/>
            <a:ext cx="11247481" cy="453483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600" b="0" strike="noStrike" spc="-1">
                <a:solidFill>
                  <a:srgbClr val="303030"/>
                </a:solidFill>
                <a:latin typeface="Calibri"/>
              </a:rPr>
              <a:t>Click </a:t>
            </a:r>
            <a:r>
              <a:rPr lang="de-DE" sz="1600" b="0" strike="noStrike" spc="-1" err="1">
                <a:solidFill>
                  <a:srgbClr val="303030"/>
                </a:solidFill>
                <a:latin typeface="Calibri"/>
              </a:rPr>
              <a:t>to</a:t>
            </a:r>
            <a:r>
              <a:rPr lang="de-DE" sz="1600" b="0" strike="noStrike" spc="-1">
                <a:solidFill>
                  <a:srgbClr val="303030"/>
                </a:solidFill>
                <a:latin typeface="Calibri"/>
              </a:rPr>
              <a:t> </a:t>
            </a:r>
            <a:r>
              <a:rPr lang="de-DE" sz="1600" b="0" strike="noStrike" spc="-1" err="1">
                <a:solidFill>
                  <a:srgbClr val="303030"/>
                </a:solidFill>
                <a:latin typeface="Calibri"/>
              </a:rPr>
              <a:t>edit</a:t>
            </a:r>
            <a:r>
              <a:rPr lang="de-DE" sz="1600" b="0" strike="noStrike" spc="-1">
                <a:solidFill>
                  <a:srgbClr val="303030"/>
                </a:solidFill>
                <a:latin typeface="Calibri"/>
              </a:rPr>
              <a:t> </a:t>
            </a:r>
            <a:r>
              <a:rPr lang="de-DE" sz="1600" b="0" strike="noStrike" spc="-1" err="1">
                <a:solidFill>
                  <a:srgbClr val="303030"/>
                </a:solidFill>
                <a:latin typeface="Calibri"/>
              </a:rPr>
              <a:t>the</a:t>
            </a:r>
            <a:r>
              <a:rPr lang="de-DE" sz="1600" b="0" strike="noStrike" spc="-1">
                <a:solidFill>
                  <a:srgbClr val="303030"/>
                </a:solidFill>
                <a:latin typeface="Calibri"/>
              </a:rPr>
              <a:t> </a:t>
            </a:r>
            <a:r>
              <a:rPr lang="de-DE" sz="1600" b="0" strike="noStrike" spc="-1" err="1">
                <a:solidFill>
                  <a:srgbClr val="303030"/>
                </a:solidFill>
                <a:latin typeface="Calibri"/>
              </a:rPr>
              <a:t>outline</a:t>
            </a:r>
            <a:r>
              <a:rPr lang="de-DE" sz="1600" b="0" strike="noStrike" spc="-1">
                <a:solidFill>
                  <a:srgbClr val="303030"/>
                </a:solidFill>
                <a:latin typeface="Calibri"/>
              </a:rPr>
              <a:t> </a:t>
            </a:r>
            <a:r>
              <a:rPr lang="de-DE" sz="1600" b="0" strike="noStrike" spc="-1" err="1">
                <a:solidFill>
                  <a:srgbClr val="303030"/>
                </a:solidFill>
                <a:latin typeface="Calibri"/>
              </a:rPr>
              <a:t>text</a:t>
            </a:r>
            <a:r>
              <a:rPr lang="de-DE" sz="1600" b="0" strike="noStrike" spc="-1">
                <a:solidFill>
                  <a:srgbClr val="303030"/>
                </a:solidFill>
                <a:latin typeface="Calibri"/>
              </a:rPr>
              <a:t> </a:t>
            </a:r>
            <a:r>
              <a:rPr lang="de-DE" sz="1600" b="0" strike="noStrike" spc="-1" err="1">
                <a:solidFill>
                  <a:srgbClr val="303030"/>
                </a:solidFill>
                <a:latin typeface="Calibri"/>
              </a:rPr>
              <a:t>format</a:t>
            </a:r>
            <a:endParaRPr lang="de-DE" sz="1600" b="0" strike="noStrike" spc="-1">
              <a:solidFill>
                <a:srgbClr val="303030"/>
              </a:solidFill>
              <a:latin typeface="Calibri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1600" b="0" strike="noStrike" spc="-1">
                <a:solidFill>
                  <a:srgbClr val="30303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600" b="0" strike="noStrike" spc="-1">
                <a:solidFill>
                  <a:srgbClr val="30303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1600" b="0" strike="noStrike" spc="-1" err="1">
                <a:solidFill>
                  <a:srgbClr val="303030"/>
                </a:solidFill>
                <a:latin typeface="Calibri"/>
              </a:rPr>
              <a:t>Fourth</a:t>
            </a:r>
            <a:r>
              <a:rPr lang="de-DE" sz="1600" b="0" strike="noStrike" spc="-1">
                <a:solidFill>
                  <a:srgbClr val="303030"/>
                </a:solidFill>
                <a:latin typeface="Calibri"/>
              </a:rPr>
              <a:t>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 err="1">
                <a:solidFill>
                  <a:srgbClr val="303030"/>
                </a:solidFill>
                <a:latin typeface="Calibri"/>
              </a:rPr>
              <a:t>Fifth</a:t>
            </a:r>
            <a:r>
              <a:rPr lang="de-DE" sz="2000" b="0" strike="noStrike" spc="-1">
                <a:solidFill>
                  <a:srgbClr val="303030"/>
                </a:solidFill>
                <a:latin typeface="Calibri"/>
              </a:rPr>
              <a:t>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 err="1">
                <a:solidFill>
                  <a:srgbClr val="303030"/>
                </a:solidFill>
                <a:latin typeface="Calibri"/>
              </a:rPr>
              <a:t>Sixth</a:t>
            </a:r>
            <a:r>
              <a:rPr lang="de-DE" sz="2000" b="0" strike="noStrike" spc="-1">
                <a:solidFill>
                  <a:srgbClr val="303030"/>
                </a:solidFill>
                <a:latin typeface="Calibri"/>
              </a:rPr>
              <a:t>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 err="1">
                <a:solidFill>
                  <a:srgbClr val="303030"/>
                </a:solidFill>
                <a:latin typeface="Calibri"/>
              </a:rPr>
              <a:t>Seventh</a:t>
            </a:r>
            <a:r>
              <a:rPr lang="de-DE" sz="2000" b="0" strike="noStrike" spc="-1">
                <a:solidFill>
                  <a:srgbClr val="303030"/>
                </a:solidFill>
                <a:latin typeface="Calibri"/>
              </a:rPr>
              <a:t>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6" r:id="rId2"/>
    <p:sldLayoutId id="2147483675" r:id="rId3"/>
    <p:sldLayoutId id="2147483679" r:id="rId4"/>
    <p:sldLayoutId id="2147483677" r:id="rId5"/>
    <p:sldLayoutId id="2147483667" r:id="rId6"/>
    <p:sldLayoutId id="2147483680" r:id="rId7"/>
    <p:sldLayoutId id="2147483682" r:id="rId8"/>
    <p:sldLayoutId id="2147483690" r:id="rId9"/>
    <p:sldLayoutId id="2147483699" r:id="rId10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BFFE7FE7-F423-4C86-97F7-30FB18C683D1}"/>
              </a:ext>
            </a:extLst>
          </p:cNvPr>
          <p:cNvSpPr/>
          <p:nvPr userDrawn="1"/>
        </p:nvSpPr>
        <p:spPr>
          <a:xfrm>
            <a:off x="0" y="1629336"/>
            <a:ext cx="12193588" cy="4824001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e-DE" sz="2800">
              <a:solidFill>
                <a:srgbClr val="30303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Objekt 3" hidden="1"/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42743324"/>
              </p:ext>
            </p:extLst>
          </p:nvPr>
        </p:nvGraphicFramePr>
        <p:xfrm>
          <a:off x="1956" y="1590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270" imgH="270" progId="TCLayout.ActiveDocument.1">
                  <p:embed/>
                </p:oleObj>
              </mc:Choice>
              <mc:Fallback>
                <p:oleObj name="think-cell Folie" r:id="rId7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56" y="1590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35359" y="692696"/>
            <a:ext cx="7668853" cy="9001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lvl="0" algn="l"/>
            <a:r>
              <a:rPr lang="de-DE"/>
              <a:t>KERNAUSSAGE DER FOLIE EINFÜGEN 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35359" y="1700808"/>
            <a:ext cx="11521281" cy="46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19" name="CustomShape 4">
            <a:extLst>
              <a:ext uri="{FF2B5EF4-FFF2-40B4-BE49-F238E27FC236}">
                <a16:creationId xmlns:a16="http://schemas.microsoft.com/office/drawing/2014/main" id="{0DFD9AD9-A372-48FB-9633-BA0A0B64AFDD}"/>
              </a:ext>
            </a:extLst>
          </p:cNvPr>
          <p:cNvSpPr/>
          <p:nvPr userDrawn="1"/>
        </p:nvSpPr>
        <p:spPr>
          <a:xfrm>
            <a:off x="0" y="281880"/>
            <a:ext cx="8958263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>
              <a:latin typeface="+mj-lt"/>
            </a:endParaRPr>
          </a:p>
        </p:txBody>
      </p:sp>
      <p:sp>
        <p:nvSpPr>
          <p:cNvPr id="20" name="CustomShape 5">
            <a:extLst>
              <a:ext uri="{FF2B5EF4-FFF2-40B4-BE49-F238E27FC236}">
                <a16:creationId xmlns:a16="http://schemas.microsoft.com/office/drawing/2014/main" id="{0332C060-9142-45AC-A2E0-D7920522A76E}"/>
              </a:ext>
            </a:extLst>
          </p:cNvPr>
          <p:cNvSpPr/>
          <p:nvPr userDrawn="1"/>
        </p:nvSpPr>
        <p:spPr>
          <a:xfrm>
            <a:off x="11862351" y="277600"/>
            <a:ext cx="332301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cxnSp>
        <p:nvCxnSpPr>
          <p:cNvPr id="24" name="Gerade Verbindung 3">
            <a:extLst>
              <a:ext uri="{FF2B5EF4-FFF2-40B4-BE49-F238E27FC236}">
                <a16:creationId xmlns:a16="http://schemas.microsoft.com/office/drawing/2014/main" id="{CABD721E-283D-483D-B2C0-57B765E926E2}"/>
              </a:ext>
            </a:extLst>
          </p:cNvPr>
          <p:cNvCxnSpPr>
            <a:cxnSpLocks/>
          </p:cNvCxnSpPr>
          <p:nvPr userDrawn="1"/>
        </p:nvCxnSpPr>
        <p:spPr>
          <a:xfrm>
            <a:off x="335520" y="6639616"/>
            <a:ext cx="11522549" cy="0"/>
          </a:xfrm>
          <a:prstGeom prst="line">
            <a:avLst/>
          </a:prstGeom>
          <a:ln>
            <a:solidFill>
              <a:srgbClr val="929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3424A489-268D-416F-B8CA-0D8ECE7E4232}"/>
              </a:ext>
            </a:extLst>
          </p:cNvPr>
          <p:cNvSpPr txBox="1"/>
          <p:nvPr userDrawn="1"/>
        </p:nvSpPr>
        <p:spPr>
          <a:xfrm>
            <a:off x="11324827" y="6667769"/>
            <a:ext cx="533241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defPPr>
              <a:defRPr lang="de-DE"/>
            </a:defPPr>
            <a:lvl1pPr marR="0" lvl="0" indent="0" defTabSz="91280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74665" algn="l"/>
              </a:tabLst>
              <a:defRPr sz="800" b="0" i="0" u="none" strike="noStrike" cap="none" spc="0" baseline="0">
                <a:solidFill>
                  <a:srgbClr val="4C575F"/>
                </a:solidFill>
                <a:uFillTx/>
                <a:latin typeface="Arial" pitchFamily="34"/>
              </a:defRPr>
            </a:lvl1pPr>
          </a:lstStyle>
          <a:p>
            <a:pPr algn="r"/>
            <a:fld id="{FE21A9AF-CB6F-4B9B-AD72-01D4463542FC}" type="slidenum">
              <a:rPr lang="de-DE" sz="80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pPr algn="r"/>
              <a:t>‹Nr.›</a:t>
            </a:fld>
            <a:endParaRPr lang="de-DE" sz="80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6" name="Fußzeilenplatzhalter 1">
            <a:extLst>
              <a:ext uri="{FF2B5EF4-FFF2-40B4-BE49-F238E27FC236}">
                <a16:creationId xmlns:a16="http://schemas.microsoft.com/office/drawing/2014/main" id="{B59DB257-4264-4A54-BE6C-FFECDB6C6A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9379" y="0"/>
            <a:ext cx="4752000" cy="28800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ADEF"/>
                </a:solidFill>
                <a:prstDash val="solid"/>
              </a14:hiddenLine>
            </a:ext>
          </a:extLst>
        </p:spPr>
        <p:txBody>
          <a:bodyPr lIns="0" tIns="0" rIns="0" bIns="0" rtlCol="0" anchor="ctr">
            <a:noAutofit/>
          </a:bodyPr>
          <a:lstStyle>
            <a:lvl1pPr>
              <a:defRPr lang="de-DE" sz="100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/>
              <a:t>2. HyLand Symposium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BC2B371-AFDD-521C-A6D1-5FDBA161EE5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16092" y="189083"/>
            <a:ext cx="606464" cy="25199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B95471A-DC6A-F3A8-B326-9EF65F87E6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7"/>
          <a:stretch/>
        </p:blipFill>
        <p:spPr>
          <a:xfrm>
            <a:off x="9059816" y="189082"/>
            <a:ext cx="1181373" cy="252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E9E2A48-1872-18D2-5DC8-AF23011EFBD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659" y="189082"/>
            <a:ext cx="637963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48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9" r:id="rId4"/>
  </p:sldLayoutIdLst>
  <p:hf sldNum="0" hdr="0" dt="0"/>
  <p:txStyles>
    <p:titleStyle>
      <a:lvl1pPr algn="l" defTabSz="1352757" rtl="0" eaLnBrk="1" latinLnBrk="0" hangingPunct="1">
        <a:lnSpc>
          <a:spcPct val="90000"/>
        </a:lnSpc>
        <a:spcBef>
          <a:spcPct val="0"/>
        </a:spcBef>
        <a:buNone/>
        <a:defRPr lang="de-DE" sz="3200" b="0" kern="1200" cap="all" baseline="0" dirty="0" smtClean="0">
          <a:solidFill>
            <a:schemeClr val="accent3"/>
          </a:solidFill>
          <a:latin typeface="+mj-lt"/>
          <a:ea typeface="Open Sans Semibold" panose="020B0706030804020204" pitchFamily="34" charset="0"/>
          <a:cs typeface="Calibri" panose="020F0502020204030204" pitchFamily="34" charset="0"/>
        </a:defRPr>
      </a:lvl1pPr>
    </p:titleStyle>
    <p:bodyStyle>
      <a:lvl1pPr marL="0" indent="0" algn="l" defTabSz="1352757" rtl="0" eaLnBrk="1" latinLnBrk="0" hangingPunct="1">
        <a:spcBef>
          <a:spcPts val="300"/>
        </a:spcBef>
        <a:buFont typeface="Arial" pitchFamily="34" charset="0"/>
        <a:buNone/>
        <a:defRPr sz="1600" kern="1200">
          <a:solidFill>
            <a:schemeClr val="tx1"/>
          </a:solidFill>
          <a:effectLst/>
          <a:latin typeface="+mn-lt"/>
          <a:ea typeface="Open Sans" panose="020B0606030504020204" pitchFamily="34" charset="0"/>
          <a:cs typeface="Calibri" panose="020F0502020204030204" pitchFamily="34" charset="0"/>
        </a:defRPr>
      </a:lvl1pPr>
      <a:lvl2pPr marL="274780" indent="-274780" algn="l" defTabSz="1352757" rtl="0" eaLnBrk="1" latinLnBrk="0" hangingPunct="1">
        <a:spcBef>
          <a:spcPts val="300"/>
        </a:spcBef>
        <a:buClr>
          <a:srgbClr val="165788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Open Sans" panose="020B0606030504020204" pitchFamily="34" charset="0"/>
          <a:cs typeface="Calibri" panose="020F0502020204030204" pitchFamily="34" charset="0"/>
        </a:defRPr>
      </a:lvl2pPr>
      <a:lvl3pPr marL="447675" indent="-173038" algn="l" defTabSz="1352757" rtl="0" eaLnBrk="1" latinLnBrk="0" hangingPunct="1">
        <a:spcBef>
          <a:spcPts val="300"/>
        </a:spcBef>
        <a:buClr>
          <a:srgbClr val="165788"/>
        </a:buClr>
        <a:buFont typeface="Symbol" panose="05050102010706020507" pitchFamily="18" charset="2"/>
        <a:buChar char="-"/>
        <a:defRPr sz="1600" kern="1200">
          <a:solidFill>
            <a:schemeClr val="tx1"/>
          </a:solidFill>
          <a:effectLst/>
          <a:latin typeface="+mn-lt"/>
          <a:ea typeface="Open Sans" panose="020B0606030504020204" pitchFamily="34" charset="0"/>
          <a:cs typeface="Calibri" panose="020F0502020204030204" pitchFamily="34" charset="0"/>
        </a:defRPr>
      </a:lvl3pPr>
      <a:lvl4pPr marL="627063" indent="-179388" algn="l" defTabSz="1352757" rtl="0" eaLnBrk="1" latinLnBrk="0" hangingPunct="1">
        <a:spcBef>
          <a:spcPts val="300"/>
        </a:spcBef>
        <a:buClr>
          <a:srgbClr val="165788"/>
        </a:buClr>
        <a:buFont typeface="Wingdings" panose="05000000000000000000" pitchFamily="2" charset="2"/>
        <a:buChar char="v"/>
        <a:defRPr sz="1600" kern="1200">
          <a:solidFill>
            <a:schemeClr val="tx1"/>
          </a:solidFill>
          <a:effectLst/>
          <a:latin typeface="+mn-lt"/>
          <a:ea typeface="Open Sans" panose="020B0606030504020204" pitchFamily="34" charset="0"/>
          <a:cs typeface="Calibri" panose="020F0502020204030204" pitchFamily="34" charset="0"/>
        </a:defRPr>
      </a:lvl4pPr>
      <a:lvl5pPr marL="806450" indent="-179388" algn="l" defTabSz="1352757" rtl="0" eaLnBrk="1" latinLnBrk="0" hangingPunct="1">
        <a:spcBef>
          <a:spcPts val="300"/>
        </a:spcBef>
        <a:buClr>
          <a:srgbClr val="165788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Open Sans" panose="020B0606030504020204" pitchFamily="34" charset="0"/>
          <a:cs typeface="Calibri" panose="020F0502020204030204" pitchFamily="34" charset="0"/>
        </a:defRPr>
      </a:lvl5pPr>
      <a:lvl6pPr marL="985838" indent="-179388" algn="l" defTabSz="1352757" rtl="0" eaLnBrk="1" latinLnBrk="0" hangingPunct="1">
        <a:spcBef>
          <a:spcPts val="300"/>
        </a:spcBef>
        <a:buClr>
          <a:srgbClr val="FF9933"/>
        </a:buClr>
        <a:buFont typeface="Symbol" panose="05050102010706020507" pitchFamily="18" charset="2"/>
        <a:buChar char="-"/>
        <a:defRPr sz="1600" kern="1200">
          <a:solidFill>
            <a:schemeClr val="tx1"/>
          </a:solidFill>
          <a:effectLst/>
          <a:latin typeface="+mn-lt"/>
          <a:ea typeface="Open Sans" panose="020B0606030504020204" pitchFamily="34" charset="0"/>
          <a:cs typeface="Calibri" panose="020F0502020204030204" pitchFamily="34" charset="0"/>
        </a:defRPr>
      </a:lvl6pPr>
      <a:lvl7pPr marL="4396463" indent="-338189" algn="l" defTabSz="1352757" rtl="0" eaLnBrk="1" latinLnBrk="0" hangingPunct="1">
        <a:spcBef>
          <a:spcPct val="20000"/>
        </a:spcBef>
        <a:buFont typeface="Arial" pitchFamily="34" charset="0"/>
        <a:buChar char="•"/>
        <a:defRPr sz="2959" kern="1200">
          <a:solidFill>
            <a:schemeClr val="tx1"/>
          </a:solidFill>
          <a:latin typeface="+mn-lt"/>
          <a:ea typeface="+mn-ea"/>
          <a:cs typeface="+mn-cs"/>
        </a:defRPr>
      </a:lvl7pPr>
      <a:lvl8pPr marL="5072841" indent="-338189" algn="l" defTabSz="1352757" rtl="0" eaLnBrk="1" latinLnBrk="0" hangingPunct="1">
        <a:spcBef>
          <a:spcPct val="20000"/>
        </a:spcBef>
        <a:buFont typeface="Arial" pitchFamily="34" charset="0"/>
        <a:buChar char="•"/>
        <a:defRPr sz="2959" kern="1200">
          <a:solidFill>
            <a:schemeClr val="tx1"/>
          </a:solidFill>
          <a:latin typeface="+mn-lt"/>
          <a:ea typeface="+mn-ea"/>
          <a:cs typeface="+mn-cs"/>
        </a:defRPr>
      </a:lvl8pPr>
      <a:lvl9pPr marL="5749220" indent="-338189" algn="l" defTabSz="1352757" rtl="0" eaLnBrk="1" latinLnBrk="0" hangingPunct="1">
        <a:spcBef>
          <a:spcPct val="20000"/>
        </a:spcBef>
        <a:buFont typeface="Arial" pitchFamily="34" charset="0"/>
        <a:buChar char="•"/>
        <a:defRPr sz="29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1pPr>
      <a:lvl2pPr marL="676379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2pPr>
      <a:lvl3pPr marL="1352757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3pPr>
      <a:lvl4pPr marL="2029137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4pPr>
      <a:lvl5pPr marL="2705516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5pPr>
      <a:lvl6pPr marL="3381894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6pPr>
      <a:lvl7pPr marL="4058273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7pPr>
      <a:lvl8pPr marL="4734653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8pPr>
      <a:lvl9pPr marL="5411030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71">
          <p15:clr>
            <a:srgbClr val="F26B43"/>
          </p15:clr>
        </p15:guide>
        <p15:guide id="2" orient="horz" pos="4020">
          <p15:clr>
            <a:srgbClr val="F26B43"/>
          </p15:clr>
        </p15:guide>
        <p15:guide id="3" pos="212">
          <p15:clr>
            <a:srgbClr val="F26B43"/>
          </p15:clr>
        </p15:guide>
        <p15:guide id="4" pos="7469">
          <p15:clr>
            <a:srgbClr val="F26B43"/>
          </p15:clr>
        </p15:guide>
        <p15:guide id="5" pos="3841">
          <p15:clr>
            <a:srgbClr val="F26B43"/>
          </p15:clr>
        </p15:guide>
        <p15:guide id="6" orient="horz" pos="2546">
          <p15:clr>
            <a:srgbClr val="F26B43"/>
          </p15:clr>
        </p15:guide>
        <p15:guide id="7" pos="3931">
          <p15:clr>
            <a:srgbClr val="F26B43"/>
          </p15:clr>
        </p15:guide>
        <p15:guide id="8" pos="3750">
          <p15:clr>
            <a:srgbClr val="F26B43"/>
          </p15:clr>
        </p15:guide>
        <p15:guide id="9" orient="horz" pos="2455">
          <p15:clr>
            <a:srgbClr val="F26B43"/>
          </p15:clr>
        </p15:guide>
        <p15:guide id="10" orient="horz" pos="263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BFFE7FE7-F423-4C86-97F7-30FB18C683D1}"/>
              </a:ext>
            </a:extLst>
          </p:cNvPr>
          <p:cNvSpPr/>
          <p:nvPr userDrawn="1"/>
        </p:nvSpPr>
        <p:spPr>
          <a:xfrm>
            <a:off x="0" y="1629336"/>
            <a:ext cx="12193588" cy="4824001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e-DE" sz="2800">
              <a:solidFill>
                <a:srgbClr val="30303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Objekt 3" hidden="1"/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42743324"/>
              </p:ext>
            </p:extLst>
          </p:nvPr>
        </p:nvGraphicFramePr>
        <p:xfrm>
          <a:off x="1956" y="1590"/>
          <a:ext cx="1954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270" imgH="270" progId="TCLayout.ActiveDocument.1">
                  <p:embed/>
                </p:oleObj>
              </mc:Choice>
              <mc:Fallback>
                <p:oleObj name="think-cell Folie" r:id="rId7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56" y="1590"/>
                        <a:ext cx="1954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35359" y="692696"/>
            <a:ext cx="7668853" cy="9001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pPr lvl="0" algn="l"/>
            <a:r>
              <a:rPr lang="de-DE"/>
              <a:t>KERNAUSSAGE DER FOLIE EINFÜGEN 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35359" y="1700808"/>
            <a:ext cx="11521281" cy="46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B6EA0580-D3D5-4A7E-8379-6FEC22D7353A}"/>
              </a:ext>
            </a:extLst>
          </p:cNvPr>
          <p:cNvSpPr/>
          <p:nvPr userDrawn="1"/>
        </p:nvSpPr>
        <p:spPr>
          <a:xfrm>
            <a:off x="11869588" y="436801"/>
            <a:ext cx="324000" cy="83152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CustomShape 5">
            <a:extLst>
              <a:ext uri="{FF2B5EF4-FFF2-40B4-BE49-F238E27FC236}">
                <a16:creationId xmlns:a16="http://schemas.microsoft.com/office/drawing/2014/main" id="{591E20E7-0789-478B-A859-C3F170F45AAA}"/>
              </a:ext>
            </a:extLst>
          </p:cNvPr>
          <p:cNvSpPr/>
          <p:nvPr userDrawn="1"/>
        </p:nvSpPr>
        <p:spPr>
          <a:xfrm>
            <a:off x="11869429" y="621429"/>
            <a:ext cx="323640" cy="82800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EF1EE18-0526-455B-A000-C0AFF70FEAEF}"/>
              </a:ext>
            </a:extLst>
          </p:cNvPr>
          <p:cNvSpPr/>
          <p:nvPr userDrawn="1"/>
        </p:nvSpPr>
        <p:spPr>
          <a:xfrm>
            <a:off x="11392785" y="436801"/>
            <a:ext cx="799216" cy="511147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spcBef>
                <a:spcPts val="300"/>
              </a:spcBef>
            </a:pPr>
            <a:endParaRPr lang="de-DE" sz="16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9" name="CustomShape 4">
            <a:extLst>
              <a:ext uri="{FF2B5EF4-FFF2-40B4-BE49-F238E27FC236}">
                <a16:creationId xmlns:a16="http://schemas.microsoft.com/office/drawing/2014/main" id="{0DFD9AD9-A372-48FB-9633-BA0A0B64AFDD}"/>
              </a:ext>
            </a:extLst>
          </p:cNvPr>
          <p:cNvSpPr/>
          <p:nvPr userDrawn="1"/>
        </p:nvSpPr>
        <p:spPr>
          <a:xfrm>
            <a:off x="0" y="281880"/>
            <a:ext cx="8958263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>
              <a:latin typeface="+mj-lt"/>
            </a:endParaRPr>
          </a:p>
        </p:txBody>
      </p:sp>
      <p:sp>
        <p:nvSpPr>
          <p:cNvPr id="20" name="CustomShape 5">
            <a:extLst>
              <a:ext uri="{FF2B5EF4-FFF2-40B4-BE49-F238E27FC236}">
                <a16:creationId xmlns:a16="http://schemas.microsoft.com/office/drawing/2014/main" id="{0332C060-9142-45AC-A2E0-D7920522A76E}"/>
              </a:ext>
            </a:extLst>
          </p:cNvPr>
          <p:cNvSpPr/>
          <p:nvPr userDrawn="1"/>
        </p:nvSpPr>
        <p:spPr>
          <a:xfrm>
            <a:off x="11862351" y="277600"/>
            <a:ext cx="332301" cy="85704"/>
          </a:xfrm>
          <a:prstGeom prst="rect">
            <a:avLst/>
          </a:prstGeom>
          <a:solidFill>
            <a:srgbClr val="B2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CA65050D-0100-471F-BB2C-05A9AE0D7A9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16092" y="189083"/>
            <a:ext cx="606464" cy="251999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80ABD4AE-692F-4F79-908C-057365E8C0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7"/>
          <a:stretch/>
        </p:blipFill>
        <p:spPr>
          <a:xfrm>
            <a:off x="9059816" y="189082"/>
            <a:ext cx="1181373" cy="252000"/>
          </a:xfrm>
          <a:prstGeom prst="rect">
            <a:avLst/>
          </a:prstGeom>
        </p:spPr>
      </p:pic>
      <p:cxnSp>
        <p:nvCxnSpPr>
          <p:cNvPr id="24" name="Gerade Verbindung 3">
            <a:extLst>
              <a:ext uri="{FF2B5EF4-FFF2-40B4-BE49-F238E27FC236}">
                <a16:creationId xmlns:a16="http://schemas.microsoft.com/office/drawing/2014/main" id="{CABD721E-283D-483D-B2C0-57B765E926E2}"/>
              </a:ext>
            </a:extLst>
          </p:cNvPr>
          <p:cNvCxnSpPr>
            <a:cxnSpLocks/>
          </p:cNvCxnSpPr>
          <p:nvPr userDrawn="1"/>
        </p:nvCxnSpPr>
        <p:spPr>
          <a:xfrm>
            <a:off x="335520" y="6639616"/>
            <a:ext cx="11522549" cy="0"/>
          </a:xfrm>
          <a:prstGeom prst="line">
            <a:avLst/>
          </a:prstGeom>
          <a:ln>
            <a:solidFill>
              <a:srgbClr val="929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3424A489-268D-416F-B8CA-0D8ECE7E4232}"/>
              </a:ext>
            </a:extLst>
          </p:cNvPr>
          <p:cNvSpPr txBox="1"/>
          <p:nvPr userDrawn="1"/>
        </p:nvSpPr>
        <p:spPr>
          <a:xfrm>
            <a:off x="11324827" y="6667769"/>
            <a:ext cx="533241" cy="1231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spAutoFit/>
          </a:bodyPr>
          <a:lstStyle>
            <a:defPPr>
              <a:defRPr lang="de-DE"/>
            </a:defPPr>
            <a:lvl1pPr marR="0" lvl="0" indent="0" defTabSz="91280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74665" algn="l"/>
              </a:tabLst>
              <a:defRPr sz="800" b="0" i="0" u="none" strike="noStrike" cap="none" spc="0" baseline="0">
                <a:solidFill>
                  <a:srgbClr val="4C575F"/>
                </a:solidFill>
                <a:uFillTx/>
                <a:latin typeface="Arial" pitchFamily="34"/>
              </a:defRPr>
            </a:lvl1pPr>
          </a:lstStyle>
          <a:p>
            <a:pPr algn="r"/>
            <a:fld id="{FE21A9AF-CB6F-4B9B-AD72-01D4463542FC}" type="slidenum">
              <a:rPr lang="de-DE" sz="80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pPr algn="r"/>
              <a:t>‹Nr.›</a:t>
            </a:fld>
            <a:endParaRPr lang="de-DE" sz="80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6" name="Fußzeilenplatzhalter 1">
            <a:extLst>
              <a:ext uri="{FF2B5EF4-FFF2-40B4-BE49-F238E27FC236}">
                <a16:creationId xmlns:a16="http://schemas.microsoft.com/office/drawing/2014/main" id="{B59DB257-4264-4A54-BE6C-FFECDB6C6A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9379" y="0"/>
            <a:ext cx="4752000" cy="28800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ADEF"/>
                </a:solidFill>
                <a:prstDash val="solid"/>
              </a14:hiddenLine>
            </a:ext>
          </a:extLst>
        </p:spPr>
        <p:txBody>
          <a:bodyPr lIns="0" tIns="0" rIns="0" bIns="0" rtlCol="0" anchor="ctr">
            <a:noAutofit/>
          </a:bodyPr>
          <a:lstStyle>
            <a:lvl1pPr>
              <a:defRPr lang="de-DE" sz="100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/>
              <a:t>2. HyLand Symposium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BA83C25C-21A8-4D03-9B9D-A38749E81EBA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659" y="189082"/>
            <a:ext cx="637963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177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7" r:id="rId2"/>
    <p:sldLayoutId id="2147483696" r:id="rId3"/>
    <p:sldLayoutId id="2147483695" r:id="rId4"/>
  </p:sldLayoutIdLst>
  <p:hf sldNum="0" hdr="0"/>
  <p:txStyles>
    <p:titleStyle>
      <a:lvl1pPr algn="l" defTabSz="1352757" rtl="0" eaLnBrk="1" latinLnBrk="0" hangingPunct="1">
        <a:lnSpc>
          <a:spcPct val="90000"/>
        </a:lnSpc>
        <a:spcBef>
          <a:spcPct val="0"/>
        </a:spcBef>
        <a:buNone/>
        <a:defRPr lang="de-DE" sz="3200" b="0" kern="1200" cap="all" baseline="0" dirty="0" smtClean="0">
          <a:solidFill>
            <a:schemeClr val="accent3"/>
          </a:solidFill>
          <a:latin typeface="+mj-lt"/>
          <a:ea typeface="Open Sans Semibold" panose="020B0706030804020204" pitchFamily="34" charset="0"/>
          <a:cs typeface="Calibri" panose="020F0502020204030204" pitchFamily="34" charset="0"/>
        </a:defRPr>
      </a:lvl1pPr>
    </p:titleStyle>
    <p:bodyStyle>
      <a:lvl1pPr marL="0" indent="0" algn="l" defTabSz="1352757" rtl="0" eaLnBrk="1" latinLnBrk="0" hangingPunct="1">
        <a:spcBef>
          <a:spcPts val="300"/>
        </a:spcBef>
        <a:buFont typeface="Arial" pitchFamily="34" charset="0"/>
        <a:buNone/>
        <a:defRPr sz="1600" kern="1200">
          <a:solidFill>
            <a:schemeClr val="tx1"/>
          </a:solidFill>
          <a:effectLst/>
          <a:latin typeface="+mn-lt"/>
          <a:ea typeface="Open Sans" panose="020B0606030504020204" pitchFamily="34" charset="0"/>
          <a:cs typeface="Calibri" panose="020F0502020204030204" pitchFamily="34" charset="0"/>
        </a:defRPr>
      </a:lvl1pPr>
      <a:lvl2pPr marL="274780" indent="-274780" algn="l" defTabSz="1352757" rtl="0" eaLnBrk="1" latinLnBrk="0" hangingPunct="1">
        <a:spcBef>
          <a:spcPts val="300"/>
        </a:spcBef>
        <a:buClr>
          <a:srgbClr val="165788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Open Sans" panose="020B0606030504020204" pitchFamily="34" charset="0"/>
          <a:cs typeface="Calibri" panose="020F0502020204030204" pitchFamily="34" charset="0"/>
        </a:defRPr>
      </a:lvl2pPr>
      <a:lvl3pPr marL="447675" indent="-173038" algn="l" defTabSz="1352757" rtl="0" eaLnBrk="1" latinLnBrk="0" hangingPunct="1">
        <a:spcBef>
          <a:spcPts val="300"/>
        </a:spcBef>
        <a:buClr>
          <a:srgbClr val="165788"/>
        </a:buClr>
        <a:buFont typeface="Symbol" panose="05050102010706020507" pitchFamily="18" charset="2"/>
        <a:buChar char="-"/>
        <a:defRPr sz="1600" kern="1200">
          <a:solidFill>
            <a:schemeClr val="tx1"/>
          </a:solidFill>
          <a:effectLst/>
          <a:latin typeface="+mn-lt"/>
          <a:ea typeface="Open Sans" panose="020B0606030504020204" pitchFamily="34" charset="0"/>
          <a:cs typeface="Calibri" panose="020F0502020204030204" pitchFamily="34" charset="0"/>
        </a:defRPr>
      </a:lvl3pPr>
      <a:lvl4pPr marL="627063" indent="-179388" algn="l" defTabSz="1352757" rtl="0" eaLnBrk="1" latinLnBrk="0" hangingPunct="1">
        <a:spcBef>
          <a:spcPts val="300"/>
        </a:spcBef>
        <a:buClr>
          <a:srgbClr val="165788"/>
        </a:buClr>
        <a:buFont typeface="Wingdings" panose="05000000000000000000" pitchFamily="2" charset="2"/>
        <a:buChar char="v"/>
        <a:defRPr sz="1600" kern="1200">
          <a:solidFill>
            <a:schemeClr val="tx1"/>
          </a:solidFill>
          <a:effectLst/>
          <a:latin typeface="+mn-lt"/>
          <a:ea typeface="Open Sans" panose="020B0606030504020204" pitchFamily="34" charset="0"/>
          <a:cs typeface="Calibri" panose="020F0502020204030204" pitchFamily="34" charset="0"/>
        </a:defRPr>
      </a:lvl4pPr>
      <a:lvl5pPr marL="806450" indent="-179388" algn="l" defTabSz="1352757" rtl="0" eaLnBrk="1" latinLnBrk="0" hangingPunct="1">
        <a:spcBef>
          <a:spcPts val="300"/>
        </a:spcBef>
        <a:buClr>
          <a:srgbClr val="165788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Open Sans" panose="020B0606030504020204" pitchFamily="34" charset="0"/>
          <a:cs typeface="Calibri" panose="020F0502020204030204" pitchFamily="34" charset="0"/>
        </a:defRPr>
      </a:lvl5pPr>
      <a:lvl6pPr marL="985838" indent="-179388" algn="l" defTabSz="1352757" rtl="0" eaLnBrk="1" latinLnBrk="0" hangingPunct="1">
        <a:spcBef>
          <a:spcPts val="300"/>
        </a:spcBef>
        <a:buClr>
          <a:srgbClr val="FF9933"/>
        </a:buClr>
        <a:buFont typeface="Symbol" panose="05050102010706020507" pitchFamily="18" charset="2"/>
        <a:buChar char="-"/>
        <a:defRPr sz="1600" kern="1200">
          <a:solidFill>
            <a:schemeClr val="tx1"/>
          </a:solidFill>
          <a:effectLst/>
          <a:latin typeface="+mn-lt"/>
          <a:ea typeface="Open Sans" panose="020B0606030504020204" pitchFamily="34" charset="0"/>
          <a:cs typeface="Calibri" panose="020F0502020204030204" pitchFamily="34" charset="0"/>
        </a:defRPr>
      </a:lvl6pPr>
      <a:lvl7pPr marL="4396463" indent="-338189" algn="l" defTabSz="1352757" rtl="0" eaLnBrk="1" latinLnBrk="0" hangingPunct="1">
        <a:spcBef>
          <a:spcPct val="20000"/>
        </a:spcBef>
        <a:buFont typeface="Arial" pitchFamily="34" charset="0"/>
        <a:buChar char="•"/>
        <a:defRPr sz="2959" kern="1200">
          <a:solidFill>
            <a:schemeClr val="tx1"/>
          </a:solidFill>
          <a:latin typeface="+mn-lt"/>
          <a:ea typeface="+mn-ea"/>
          <a:cs typeface="+mn-cs"/>
        </a:defRPr>
      </a:lvl7pPr>
      <a:lvl8pPr marL="5072841" indent="-338189" algn="l" defTabSz="1352757" rtl="0" eaLnBrk="1" latinLnBrk="0" hangingPunct="1">
        <a:spcBef>
          <a:spcPct val="20000"/>
        </a:spcBef>
        <a:buFont typeface="Arial" pitchFamily="34" charset="0"/>
        <a:buChar char="•"/>
        <a:defRPr sz="2959" kern="1200">
          <a:solidFill>
            <a:schemeClr val="tx1"/>
          </a:solidFill>
          <a:latin typeface="+mn-lt"/>
          <a:ea typeface="+mn-ea"/>
          <a:cs typeface="+mn-cs"/>
        </a:defRPr>
      </a:lvl8pPr>
      <a:lvl9pPr marL="5749220" indent="-338189" algn="l" defTabSz="1352757" rtl="0" eaLnBrk="1" latinLnBrk="0" hangingPunct="1">
        <a:spcBef>
          <a:spcPct val="20000"/>
        </a:spcBef>
        <a:buFont typeface="Arial" pitchFamily="34" charset="0"/>
        <a:buChar char="•"/>
        <a:defRPr sz="29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1pPr>
      <a:lvl2pPr marL="676379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2pPr>
      <a:lvl3pPr marL="1352757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3pPr>
      <a:lvl4pPr marL="2029137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4pPr>
      <a:lvl5pPr marL="2705516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5pPr>
      <a:lvl6pPr marL="3381894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6pPr>
      <a:lvl7pPr marL="4058273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7pPr>
      <a:lvl8pPr marL="4734653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8pPr>
      <a:lvl9pPr marL="5411030" algn="l" defTabSz="1352757" rtl="0" eaLnBrk="1" latinLnBrk="0" hangingPunct="1">
        <a:defRPr sz="26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71">
          <p15:clr>
            <a:srgbClr val="F26B43"/>
          </p15:clr>
        </p15:guide>
        <p15:guide id="2" orient="horz" pos="4020">
          <p15:clr>
            <a:srgbClr val="F26B43"/>
          </p15:clr>
        </p15:guide>
        <p15:guide id="3" pos="212">
          <p15:clr>
            <a:srgbClr val="F26B43"/>
          </p15:clr>
        </p15:guide>
        <p15:guide id="4" pos="7469">
          <p15:clr>
            <a:srgbClr val="F26B43"/>
          </p15:clr>
        </p15:guide>
        <p15:guide id="5" pos="3841">
          <p15:clr>
            <a:srgbClr val="F26B43"/>
          </p15:clr>
        </p15:guide>
        <p15:guide id="6" orient="horz" pos="2546">
          <p15:clr>
            <a:srgbClr val="F26B43"/>
          </p15:clr>
        </p15:guide>
        <p15:guide id="7" pos="3931">
          <p15:clr>
            <a:srgbClr val="F26B43"/>
          </p15:clr>
        </p15:guide>
        <p15:guide id="8" pos="3750">
          <p15:clr>
            <a:srgbClr val="F26B43"/>
          </p15:clr>
        </p15:guide>
        <p15:guide id="9" orient="horz" pos="2455">
          <p15:clr>
            <a:srgbClr val="F26B43"/>
          </p15:clr>
        </p15:guide>
        <p15:guide id="10" orient="horz" pos="263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8.jpe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76.png"/><Relationship Id="rId2" Type="http://schemas.openxmlformats.org/officeDocument/2006/relationships/hyperlink" Target="https://www.fest-heidelberg.de/gruener-wasserstoff-im-kontext-von-nachhaltigkeit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81.png"/><Relationship Id="rId4" Type="http://schemas.openxmlformats.org/officeDocument/2006/relationships/image" Target="../media/image7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h2scout@spilett.com" TargetMode="External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svg"/><Relationship Id="rId18" Type="http://schemas.openxmlformats.org/officeDocument/2006/relationships/image" Target="../media/image30.png"/><Relationship Id="rId3" Type="http://schemas.openxmlformats.org/officeDocument/2006/relationships/image" Target="../media/image15.svg"/><Relationship Id="rId21" Type="http://schemas.openxmlformats.org/officeDocument/2006/relationships/image" Target="../media/image33.svg"/><Relationship Id="rId7" Type="http://schemas.openxmlformats.org/officeDocument/2006/relationships/image" Target="../media/image19.svg"/><Relationship Id="rId12" Type="http://schemas.openxmlformats.org/officeDocument/2006/relationships/image" Target="../media/image24.png"/><Relationship Id="rId17" Type="http://schemas.openxmlformats.org/officeDocument/2006/relationships/image" Target="../media/image29.sv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svg"/><Relationship Id="rId15" Type="http://schemas.openxmlformats.org/officeDocument/2006/relationships/image" Target="../media/image27.svg"/><Relationship Id="rId10" Type="http://schemas.openxmlformats.org/officeDocument/2006/relationships/image" Target="../media/image22.png"/><Relationship Id="rId19" Type="http://schemas.openxmlformats.org/officeDocument/2006/relationships/image" Target="../media/image31.svg"/><Relationship Id="rId4" Type="http://schemas.openxmlformats.org/officeDocument/2006/relationships/image" Target="../media/image16.png"/><Relationship Id="rId9" Type="http://schemas.openxmlformats.org/officeDocument/2006/relationships/image" Target="../media/image21.svg"/><Relationship Id="rId1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8" Type="http://schemas.openxmlformats.org/officeDocument/2006/relationships/image" Target="../media/image46.png"/><Relationship Id="rId26" Type="http://schemas.openxmlformats.org/officeDocument/2006/relationships/image" Target="../media/image54.png"/><Relationship Id="rId21" Type="http://schemas.openxmlformats.org/officeDocument/2006/relationships/image" Target="../media/image49.svg"/><Relationship Id="rId34" Type="http://schemas.openxmlformats.org/officeDocument/2006/relationships/image" Target="../media/image62.png"/><Relationship Id="rId7" Type="http://schemas.openxmlformats.org/officeDocument/2006/relationships/image" Target="../media/image37.svg"/><Relationship Id="rId12" Type="http://schemas.openxmlformats.org/officeDocument/2006/relationships/image" Target="../media/image41.svg"/><Relationship Id="rId17" Type="http://schemas.openxmlformats.org/officeDocument/2006/relationships/image" Target="../media/image45.svg"/><Relationship Id="rId25" Type="http://schemas.openxmlformats.org/officeDocument/2006/relationships/image" Target="../media/image53.svg"/><Relationship Id="rId33" Type="http://schemas.openxmlformats.org/officeDocument/2006/relationships/image" Target="../media/image61.svg"/><Relationship Id="rId2" Type="http://schemas.openxmlformats.org/officeDocument/2006/relationships/image" Target="../media/image20.png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29" Type="http://schemas.openxmlformats.org/officeDocument/2006/relationships/image" Target="../media/image57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0.png"/><Relationship Id="rId24" Type="http://schemas.openxmlformats.org/officeDocument/2006/relationships/image" Target="../media/image52.png"/><Relationship Id="rId32" Type="http://schemas.openxmlformats.org/officeDocument/2006/relationships/image" Target="../media/image60.png"/><Relationship Id="rId37" Type="http://schemas.openxmlformats.org/officeDocument/2006/relationships/image" Target="../media/image65.svg"/><Relationship Id="rId5" Type="http://schemas.openxmlformats.org/officeDocument/2006/relationships/image" Target="../media/image35.svg"/><Relationship Id="rId15" Type="http://schemas.openxmlformats.org/officeDocument/2006/relationships/image" Target="../media/image43.svg"/><Relationship Id="rId23" Type="http://schemas.openxmlformats.org/officeDocument/2006/relationships/image" Target="../media/image51.svg"/><Relationship Id="rId28" Type="http://schemas.openxmlformats.org/officeDocument/2006/relationships/image" Target="../media/image56.png"/><Relationship Id="rId36" Type="http://schemas.openxmlformats.org/officeDocument/2006/relationships/image" Target="../media/image64.png"/><Relationship Id="rId10" Type="http://schemas.openxmlformats.org/officeDocument/2006/relationships/image" Target="../media/image22.png"/><Relationship Id="rId19" Type="http://schemas.openxmlformats.org/officeDocument/2006/relationships/image" Target="../media/image47.svg"/><Relationship Id="rId31" Type="http://schemas.openxmlformats.org/officeDocument/2006/relationships/image" Target="../media/image59.svg"/><Relationship Id="rId4" Type="http://schemas.openxmlformats.org/officeDocument/2006/relationships/image" Target="../media/image34.png"/><Relationship Id="rId9" Type="http://schemas.openxmlformats.org/officeDocument/2006/relationships/image" Target="../media/image39.svg"/><Relationship Id="rId14" Type="http://schemas.openxmlformats.org/officeDocument/2006/relationships/image" Target="../media/image42.png"/><Relationship Id="rId22" Type="http://schemas.openxmlformats.org/officeDocument/2006/relationships/image" Target="../media/image50.png"/><Relationship Id="rId27" Type="http://schemas.openxmlformats.org/officeDocument/2006/relationships/image" Target="../media/image55.svg"/><Relationship Id="rId30" Type="http://schemas.openxmlformats.org/officeDocument/2006/relationships/image" Target="../media/image58.png"/><Relationship Id="rId35" Type="http://schemas.openxmlformats.org/officeDocument/2006/relationships/image" Target="../media/image63.svg"/><Relationship Id="rId8" Type="http://schemas.openxmlformats.org/officeDocument/2006/relationships/image" Target="../media/image38.png"/><Relationship Id="rId3" Type="http://schemas.openxmlformats.org/officeDocument/2006/relationships/image" Target="../media/image2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5C23D35-3A37-48AF-9A56-8D853C2260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>
                <a:latin typeface="Arial Narrow"/>
              </a:rPr>
              <a:t>HyStarter II – Update aus der Projektarbeit</a:t>
            </a:r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D90BD1D-A3D5-4CFF-8D03-E6D900458D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>
            <a:noAutofit/>
          </a:bodyPr>
          <a:lstStyle/>
          <a:p>
            <a:r>
              <a:rPr lang="de-DE">
                <a:cs typeface="Calibri"/>
              </a:rPr>
              <a:t>Berlin, 26.04.2023</a:t>
            </a:r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DB90147-FC3B-40D1-9942-0C3F8A222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/>
              <a:t>Dr. Frank Koch, Anke Schmidt, Nadine Hölzinger</a:t>
            </a:r>
          </a:p>
        </p:txBody>
      </p:sp>
    </p:spTree>
    <p:extLst>
      <p:ext uri="{BB962C8B-B14F-4D97-AF65-F5344CB8AC3E}">
        <p14:creationId xmlns:p14="http://schemas.microsoft.com/office/powerpoint/2010/main" val="1804678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F14B671-679A-F1B1-B49B-EBC812CA8F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D68672D-280D-F7BE-B9FD-BFC291C9982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4142B71-49DC-DB52-8510-F0E84C96C2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C6B915-FAA4-F81D-C6B7-B44DE18BA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3667826"/>
            <a:ext cx="721783" cy="721784"/>
          </a:xfrm>
          <a:prstGeom prst="rect">
            <a:avLst/>
          </a:prstGeom>
          <a:solidFill>
            <a:srgbClr val="929596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altLang="de-DE" sz="2133" b="1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D494F22-4684-8B78-12E5-1D06CF141A6C}"/>
              </a:ext>
            </a:extLst>
          </p:cNvPr>
          <p:cNvSpPr txBox="1"/>
          <p:nvPr/>
        </p:nvSpPr>
        <p:spPr>
          <a:xfrm>
            <a:off x="2153519" y="3844052"/>
            <a:ext cx="7661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Multiplikatoren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776B8A6-9B8B-C0EE-666A-9D16B364507E}"/>
              </a:ext>
            </a:extLst>
          </p:cNvPr>
          <p:cNvSpPr txBox="1"/>
          <p:nvPr/>
        </p:nvSpPr>
        <p:spPr>
          <a:xfrm>
            <a:off x="2153519" y="2125720"/>
            <a:ext cx="90133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HyStarter-Regionen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553CCE1B-B17B-548A-066A-ED6A0D31F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4541333"/>
            <a:ext cx="721783" cy="721784"/>
          </a:xfrm>
          <a:prstGeom prst="rect">
            <a:avLst/>
          </a:prstGeom>
          <a:solidFill>
            <a:srgbClr val="929596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altLang="de-DE" sz="2133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AD8FA3D-3E9B-1972-0E14-009202F6E62E}"/>
              </a:ext>
            </a:extLst>
          </p:cNvPr>
          <p:cNvSpPr txBox="1"/>
          <p:nvPr/>
        </p:nvSpPr>
        <p:spPr>
          <a:xfrm>
            <a:off x="2153519" y="4717559"/>
            <a:ext cx="7661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H2Scout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4F9AED1-616A-06E7-66BA-04417DA35689}"/>
              </a:ext>
            </a:extLst>
          </p:cNvPr>
          <p:cNvSpPr txBox="1"/>
          <p:nvPr/>
        </p:nvSpPr>
        <p:spPr>
          <a:xfrm>
            <a:off x="2153519" y="2970545"/>
            <a:ext cx="7661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Vernetzung</a:t>
            </a:r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DA0BCBA9-A7C5-2358-968A-24E990BA6B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518" y="695910"/>
            <a:ext cx="11142000" cy="924515"/>
          </a:xfrm>
        </p:spPr>
        <p:txBody>
          <a:bodyPr lIns="0">
            <a:normAutofit/>
          </a:bodyPr>
          <a:lstStyle/>
          <a:p>
            <a:pPr marL="0" indent="0"/>
            <a:r>
              <a:rPr lang="de-DE">
                <a:latin typeface="Arial Narrow"/>
              </a:rPr>
              <a:t>Agenda</a:t>
            </a:r>
            <a:endParaRPr lang="de-DE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2A144D42-EAD3-2D96-8DD1-EAD14E570C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1949495"/>
            <a:ext cx="721783" cy="721783"/>
          </a:xfrm>
          <a:prstGeom prst="rect">
            <a:avLst/>
          </a:prstGeom>
          <a:solidFill>
            <a:srgbClr val="929596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sz="2133" b="1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7EE568C9-85CB-88BC-78CA-F3FAD29DFC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2794319"/>
            <a:ext cx="721783" cy="721784"/>
          </a:xfrm>
          <a:prstGeom prst="rect">
            <a:avLst/>
          </a:prstGeom>
          <a:solidFill>
            <a:srgbClr val="AA2B29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altLang="de-DE" sz="2133" b="1">
                <a:solidFill>
                  <a:srgbClr val="FFFFFF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39296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4D4E67-35FA-6258-A49E-74FFB36B5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59" y="692696"/>
            <a:ext cx="11522547" cy="900100"/>
          </a:xfrm>
        </p:spPr>
        <p:txBody>
          <a:bodyPr/>
          <a:lstStyle/>
          <a:p>
            <a:r>
              <a:rPr kumimoji="0" lang="de-DE" sz="3200" b="0" i="0" u="none" strike="noStrike" kern="1200" cap="all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 Narrow" panose="020B0606020202030204" pitchFamily="34" charset="0"/>
                <a:ea typeface="Open Sans Semibold" panose="020B0706030804020204" pitchFamily="34" charset="0"/>
                <a:cs typeface="Calibri" panose="020F0502020204030204" pitchFamily="34" charset="0"/>
              </a:rPr>
              <a:t>Vernetzungstreffen und Fachveranstaltungen</a:t>
            </a:r>
            <a:br>
              <a:rPr kumimoji="0" lang="de-DE" sz="3200" b="0" i="0" u="none" strike="noStrike" kern="1200" cap="all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 Narrow" panose="020B0606020202030204" pitchFamily="34" charset="0"/>
                <a:ea typeface="Open Sans Semibold" panose="020B0706030804020204" pitchFamily="34" charset="0"/>
                <a:cs typeface="Calibri" panose="020F0502020204030204" pitchFamily="34" charset="0"/>
              </a:rPr>
            </a:br>
            <a:r>
              <a:rPr lang="de-DE" sz="1800">
                <a:solidFill>
                  <a:srgbClr val="808080"/>
                </a:solidFill>
                <a:latin typeface="Arial Narrow" panose="020B0606020202030204" pitchFamily="34" charset="0"/>
              </a:rPr>
              <a:t>überblick</a:t>
            </a:r>
            <a:br>
              <a:rPr kumimoji="0" lang="de-DE" sz="3200" b="0" i="0" u="none" strike="noStrike" kern="1200" cap="all" spc="0" normalizeH="0" baseline="0" noProof="0">
                <a:ln>
                  <a:noFill/>
                </a:ln>
                <a:solidFill>
                  <a:srgbClr val="7B797A"/>
                </a:solidFill>
                <a:effectLst/>
                <a:uLnTx/>
                <a:uFillTx/>
                <a:latin typeface="Arial Narrow" panose="020B0606020202030204" pitchFamily="34" charset="0"/>
              </a:rPr>
            </a:b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F214E50-A3F4-BC5C-53E7-343F18716E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9F786C-8118-35BF-192E-9A676F7C1DF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13.09.2022</a:t>
            </a: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2B28085-F4BE-D82D-C2BF-54D5A78112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/>
              <a:t>2. HyLand Symposium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5DA65E1-02E7-530B-5BCF-C213F1A705B6}"/>
              </a:ext>
            </a:extLst>
          </p:cNvPr>
          <p:cNvSpPr/>
          <p:nvPr/>
        </p:nvSpPr>
        <p:spPr>
          <a:xfrm>
            <a:off x="335359" y="3336517"/>
            <a:ext cx="1646078" cy="648000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Q4 2021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13C1EA84-83FE-ACDF-B73E-8D5E8FE14443}"/>
              </a:ext>
            </a:extLst>
          </p:cNvPr>
          <p:cNvSpPr/>
          <p:nvPr/>
        </p:nvSpPr>
        <p:spPr>
          <a:xfrm>
            <a:off x="1981437" y="3336517"/>
            <a:ext cx="1646078" cy="648000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Q1 2022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AF449BA3-E9D6-FE8E-EF9A-7A05AECEA41B}"/>
              </a:ext>
            </a:extLst>
          </p:cNvPr>
          <p:cNvSpPr/>
          <p:nvPr/>
        </p:nvSpPr>
        <p:spPr>
          <a:xfrm>
            <a:off x="3627515" y="3336517"/>
            <a:ext cx="1646078" cy="648000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Q2 2022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9BDFACF-8EF8-CC2E-142D-D62ED72ADD43}"/>
              </a:ext>
            </a:extLst>
          </p:cNvPr>
          <p:cNvSpPr/>
          <p:nvPr/>
        </p:nvSpPr>
        <p:spPr>
          <a:xfrm>
            <a:off x="5273593" y="3336517"/>
            <a:ext cx="1646078" cy="648000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Q3 2022</a:t>
            </a:r>
          </a:p>
        </p:txBody>
      </p:sp>
      <p:sp>
        <p:nvSpPr>
          <p:cNvPr id="13" name="Pfeil: Fünfeck 12">
            <a:extLst>
              <a:ext uri="{FF2B5EF4-FFF2-40B4-BE49-F238E27FC236}">
                <a16:creationId xmlns:a16="http://schemas.microsoft.com/office/drawing/2014/main" id="{C9C647F2-ABA4-0B99-C05E-34E26B9F1598}"/>
              </a:ext>
            </a:extLst>
          </p:cNvPr>
          <p:cNvSpPr/>
          <p:nvPr/>
        </p:nvSpPr>
        <p:spPr>
          <a:xfrm>
            <a:off x="10211829" y="3336517"/>
            <a:ext cx="1646078" cy="648000"/>
          </a:xfrm>
          <a:prstGeom prst="homePlate">
            <a:avLst>
              <a:gd name="adj" fmla="val 73140"/>
            </a:avLst>
          </a:prstGeom>
          <a:noFill/>
          <a:ln w="9525" cmpd="sng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spcBef>
                <a:spcPts val="300"/>
              </a:spcBef>
            </a:pPr>
            <a:r>
              <a:rPr lang="de-DE" sz="1700" b="1">
                <a:solidFill>
                  <a:srgbClr val="303030"/>
                </a:solidFill>
                <a:latin typeface="Calibri"/>
                <a:cs typeface="Arial" panose="020B0604020202020204" pitchFamily="34" charset="0"/>
              </a:rPr>
              <a:t>Q2 2023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9BF8579A-8AB0-15C6-6E12-1C1240E63F70}"/>
              </a:ext>
            </a:extLst>
          </p:cNvPr>
          <p:cNvSpPr/>
          <p:nvPr/>
        </p:nvSpPr>
        <p:spPr>
          <a:xfrm>
            <a:off x="6919671" y="3336517"/>
            <a:ext cx="1646078" cy="648000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Q4 2022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61E0B68D-78EA-F90C-F50D-C5175022C194}"/>
              </a:ext>
            </a:extLst>
          </p:cNvPr>
          <p:cNvSpPr/>
          <p:nvPr/>
        </p:nvSpPr>
        <p:spPr>
          <a:xfrm>
            <a:off x="8565749" y="3336517"/>
            <a:ext cx="1646078" cy="648000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Q1 2023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6ED7D812-57E7-29A7-ED70-442ADF099C81}"/>
              </a:ext>
            </a:extLst>
          </p:cNvPr>
          <p:cNvSpPr txBox="1"/>
          <p:nvPr/>
        </p:nvSpPr>
        <p:spPr>
          <a:xfrm>
            <a:off x="335359" y="1756416"/>
            <a:ext cx="1646078" cy="775015"/>
          </a:xfrm>
          <a:prstGeom prst="rect">
            <a:avLst/>
          </a:prstGeom>
          <a:noFill/>
        </p:spPr>
        <p:txBody>
          <a:bodyPr wrap="square" lIns="0" tIns="0" rIns="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1. Fachworkshop</a:t>
            </a:r>
            <a:br>
              <a:rPr kumimoji="0" lang="de-DE" sz="1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</a:b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H</a:t>
            </a:r>
            <a:r>
              <a:rPr kumimoji="0" lang="de-DE" sz="1600" b="0" i="0" u="none" strike="noStrike" kern="1200" cap="none" spc="0" normalizeH="0" baseline="-2500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</a:t>
            </a: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-Erzeugung</a:t>
            </a:r>
            <a:br>
              <a:rPr kumimoji="0" lang="de-DE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</a:b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8.12.2021</a:t>
            </a:r>
          </a:p>
        </p:txBody>
      </p:sp>
      <p:cxnSp>
        <p:nvCxnSpPr>
          <p:cNvPr id="27" name="Gerader Verbinder 26">
            <a:extLst>
              <a:ext uri="{FF2B5EF4-FFF2-40B4-BE49-F238E27FC236}">
                <a16:creationId xmlns:a16="http://schemas.microsoft.com/office/drawing/2014/main" id="{3FBA3C40-D188-57E1-3C57-E65D414B4F99}"/>
              </a:ext>
            </a:extLst>
          </p:cNvPr>
          <p:cNvCxnSpPr>
            <a:cxnSpLocks/>
          </p:cNvCxnSpPr>
          <p:nvPr/>
        </p:nvCxnSpPr>
        <p:spPr>
          <a:xfrm>
            <a:off x="335359" y="2531431"/>
            <a:ext cx="1646078" cy="0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7D0D46CC-B524-55FE-AB2B-134A2B945DED}"/>
              </a:ext>
            </a:extLst>
          </p:cNvPr>
          <p:cNvCxnSpPr>
            <a:cxnSpLocks/>
          </p:cNvCxnSpPr>
          <p:nvPr/>
        </p:nvCxnSpPr>
        <p:spPr>
          <a:xfrm>
            <a:off x="1589584" y="2589938"/>
            <a:ext cx="0" cy="746578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>
            <a:extLst>
              <a:ext uri="{FF2B5EF4-FFF2-40B4-BE49-F238E27FC236}">
                <a16:creationId xmlns:a16="http://schemas.microsoft.com/office/drawing/2014/main" id="{18690EA4-45A9-0C6D-293B-26E0A8095FCF}"/>
              </a:ext>
            </a:extLst>
          </p:cNvPr>
          <p:cNvSpPr txBox="1"/>
          <p:nvPr/>
        </p:nvSpPr>
        <p:spPr>
          <a:xfrm>
            <a:off x="1981437" y="4308493"/>
            <a:ext cx="1646078" cy="777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b="1">
                <a:latin typeface="Calibri"/>
                <a:cs typeface="Arial" panose="020B0604020202020204" pitchFamily="34" charset="0"/>
              </a:rPr>
              <a:t>1. </a:t>
            </a:r>
            <a:r>
              <a:rPr lang="de-DE" sz="1600" b="1" err="1">
                <a:latin typeface="Calibri"/>
                <a:cs typeface="Arial" panose="020B0604020202020204" pitchFamily="34" charset="0"/>
              </a:rPr>
              <a:t>HyLand</a:t>
            </a:r>
            <a:r>
              <a:rPr lang="de-DE" sz="1600" b="1">
                <a:latin typeface="Calibri"/>
                <a:cs typeface="Arial" panose="020B0604020202020204" pitchFamily="34" charset="0"/>
              </a:rPr>
              <a:t> Vernetzungstreffen</a:t>
            </a:r>
            <a:endParaRPr kumimoji="0" lang="de-DE" sz="16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DE" sz="1600">
                <a:latin typeface="Calibri"/>
                <a:cs typeface="Arial" panose="020B0604020202020204" pitchFamily="34" charset="0"/>
              </a:rPr>
              <a:t>31.03.2022</a:t>
            </a:r>
          </a:p>
        </p:txBody>
      </p: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4A00A660-EFF1-C1C6-92E3-1E999E7CEEB3}"/>
              </a:ext>
            </a:extLst>
          </p:cNvPr>
          <p:cNvCxnSpPr>
            <a:cxnSpLocks/>
          </p:cNvCxnSpPr>
          <p:nvPr/>
        </p:nvCxnSpPr>
        <p:spPr>
          <a:xfrm rot="10800000">
            <a:off x="1981437" y="4258528"/>
            <a:ext cx="1646078" cy="0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B94B423C-63CC-E040-16E7-1C3059031BB0}"/>
              </a:ext>
            </a:extLst>
          </p:cNvPr>
          <p:cNvCxnSpPr>
            <a:cxnSpLocks/>
          </p:cNvCxnSpPr>
          <p:nvPr/>
        </p:nvCxnSpPr>
        <p:spPr>
          <a:xfrm rot="10800000">
            <a:off x="2904280" y="3998813"/>
            <a:ext cx="0" cy="234733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feld 42">
            <a:extLst>
              <a:ext uri="{FF2B5EF4-FFF2-40B4-BE49-F238E27FC236}">
                <a16:creationId xmlns:a16="http://schemas.microsoft.com/office/drawing/2014/main" id="{2B57DD1E-7C32-16C0-3997-D862AF07FD0B}"/>
              </a:ext>
            </a:extLst>
          </p:cNvPr>
          <p:cNvSpPr txBox="1"/>
          <p:nvPr/>
        </p:nvSpPr>
        <p:spPr>
          <a:xfrm>
            <a:off x="2197100" y="5540370"/>
            <a:ext cx="1861714" cy="530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b="1">
                <a:latin typeface="Calibri"/>
                <a:cs typeface="Arial" panose="020B0604020202020204" pitchFamily="34" charset="0"/>
              </a:rPr>
              <a:t>1. </a:t>
            </a:r>
            <a:r>
              <a:rPr lang="de-DE" sz="1600" b="1" err="1">
                <a:latin typeface="Calibri"/>
                <a:cs typeface="Arial" panose="020B0604020202020204" pitchFamily="34" charset="0"/>
              </a:rPr>
              <a:t>HyLand</a:t>
            </a:r>
            <a:r>
              <a:rPr lang="de-DE" sz="1600" b="1">
                <a:latin typeface="Calibri"/>
                <a:cs typeface="Arial" panose="020B0604020202020204" pitchFamily="34" charset="0"/>
              </a:rPr>
              <a:t> Symposium</a:t>
            </a:r>
            <a:endParaRPr kumimoji="0" lang="de-DE" sz="16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DE" sz="1600">
                <a:latin typeface="Calibri"/>
                <a:cs typeface="Arial" panose="020B0604020202020204" pitchFamily="34" charset="0"/>
              </a:rPr>
              <a:t>12.05.2022</a:t>
            </a:r>
          </a:p>
        </p:txBody>
      </p:sp>
      <p:cxnSp>
        <p:nvCxnSpPr>
          <p:cNvPr id="44" name="Gerader Verbinder 43">
            <a:extLst>
              <a:ext uri="{FF2B5EF4-FFF2-40B4-BE49-F238E27FC236}">
                <a16:creationId xmlns:a16="http://schemas.microsoft.com/office/drawing/2014/main" id="{29608C1A-A5F1-C2B0-A3E9-2F7FE4FCE1BA}"/>
              </a:ext>
            </a:extLst>
          </p:cNvPr>
          <p:cNvCxnSpPr>
            <a:cxnSpLocks/>
          </p:cNvCxnSpPr>
          <p:nvPr/>
        </p:nvCxnSpPr>
        <p:spPr>
          <a:xfrm rot="10800000">
            <a:off x="2197099" y="5490405"/>
            <a:ext cx="1861714" cy="0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44">
            <a:extLst>
              <a:ext uri="{FF2B5EF4-FFF2-40B4-BE49-F238E27FC236}">
                <a16:creationId xmlns:a16="http://schemas.microsoft.com/office/drawing/2014/main" id="{801E838E-1F61-D79B-8A10-E24B32B1489D}"/>
              </a:ext>
            </a:extLst>
          </p:cNvPr>
          <p:cNvCxnSpPr>
            <a:cxnSpLocks/>
          </p:cNvCxnSpPr>
          <p:nvPr/>
        </p:nvCxnSpPr>
        <p:spPr>
          <a:xfrm rot="10800000">
            <a:off x="3889958" y="3984518"/>
            <a:ext cx="0" cy="1505887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hteck: abgerundete Ecken 46">
            <a:extLst>
              <a:ext uri="{FF2B5EF4-FFF2-40B4-BE49-F238E27FC236}">
                <a16:creationId xmlns:a16="http://schemas.microsoft.com/office/drawing/2014/main" id="{D4CA43AD-A2AA-4506-E1B6-80FBB717B307}"/>
              </a:ext>
            </a:extLst>
          </p:cNvPr>
          <p:cNvSpPr/>
          <p:nvPr/>
        </p:nvSpPr>
        <p:spPr>
          <a:xfrm>
            <a:off x="9165379" y="5362260"/>
            <a:ext cx="2692528" cy="709025"/>
          </a:xfrm>
          <a:prstGeom prst="roundRect">
            <a:avLst>
              <a:gd name="adj" fmla="val 8288"/>
            </a:avLst>
          </a:prstGeom>
          <a:ln w="9525" cmpd="sng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72000" tIns="72000" rIns="72000" bIns="7200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4. </a:t>
            </a:r>
            <a:r>
              <a:rPr kumimoji="0" lang="de-DE" sz="1600" b="1" i="0" u="none" strike="noStrike" kern="1200" cap="none" spc="0" normalizeH="0" baseline="0" noProof="0" err="1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HyLand</a:t>
            </a:r>
            <a:r>
              <a:rPr kumimoji="0" lang="de-DE" sz="16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Vernetzungstreffen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Sommer 2023</a:t>
            </a:r>
            <a:endParaRPr kumimoji="0" lang="de-DE" sz="1600" b="0" i="1" u="none" strike="noStrike" kern="1200" cap="none" spc="0" normalizeH="0" baseline="0" noProof="0">
              <a:ln>
                <a:noFill/>
              </a:ln>
              <a:solidFill>
                <a:srgbClr val="30303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049475F1-F21C-F9E2-8508-2FC5026719B5}"/>
              </a:ext>
            </a:extLst>
          </p:cNvPr>
          <p:cNvCxnSpPr>
            <a:cxnSpLocks/>
          </p:cNvCxnSpPr>
          <p:nvPr/>
        </p:nvCxnSpPr>
        <p:spPr>
          <a:xfrm>
            <a:off x="11352368" y="3984517"/>
            <a:ext cx="0" cy="1377743"/>
          </a:xfrm>
          <a:prstGeom prst="line">
            <a:avLst/>
          </a:prstGeom>
          <a:ln w="9525" cmpd="sng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>
            <a:extLst>
              <a:ext uri="{FF2B5EF4-FFF2-40B4-BE49-F238E27FC236}">
                <a16:creationId xmlns:a16="http://schemas.microsoft.com/office/drawing/2014/main" id="{493D386E-5E75-E618-8F51-D67E8070A825}"/>
              </a:ext>
            </a:extLst>
          </p:cNvPr>
          <p:cNvSpPr txBox="1"/>
          <p:nvPr/>
        </p:nvSpPr>
        <p:spPr>
          <a:xfrm>
            <a:off x="3627511" y="1756416"/>
            <a:ext cx="1646078" cy="775015"/>
          </a:xfrm>
          <a:prstGeom prst="rect">
            <a:avLst/>
          </a:prstGeom>
          <a:noFill/>
        </p:spPr>
        <p:txBody>
          <a:bodyPr wrap="square" lIns="0" tIns="0" rIns="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2. Fachworkshop</a:t>
            </a:r>
            <a:br>
              <a:rPr kumimoji="0" lang="de-DE" sz="1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</a:b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H</a:t>
            </a:r>
            <a:r>
              <a:rPr kumimoji="0" lang="de-DE" sz="1600" b="0" i="0" u="none" strike="noStrike" kern="1200" cap="none" spc="0" normalizeH="0" baseline="-2500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</a:t>
            </a: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-Infrastruktur</a:t>
            </a:r>
            <a:br>
              <a:rPr kumimoji="0" lang="de-DE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</a:b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14.06.2022</a:t>
            </a:r>
          </a:p>
        </p:txBody>
      </p:sp>
      <p:cxnSp>
        <p:nvCxnSpPr>
          <p:cNvPr id="56" name="Gerader Verbinder 55">
            <a:extLst>
              <a:ext uri="{FF2B5EF4-FFF2-40B4-BE49-F238E27FC236}">
                <a16:creationId xmlns:a16="http://schemas.microsoft.com/office/drawing/2014/main" id="{D8741E71-238A-C830-55B2-E7CFAE2CB224}"/>
              </a:ext>
            </a:extLst>
          </p:cNvPr>
          <p:cNvCxnSpPr>
            <a:cxnSpLocks/>
          </p:cNvCxnSpPr>
          <p:nvPr/>
        </p:nvCxnSpPr>
        <p:spPr>
          <a:xfrm>
            <a:off x="3627511" y="2531431"/>
            <a:ext cx="1646078" cy="0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D295C47B-45E6-3C3A-45C0-59DF040C3A4B}"/>
              </a:ext>
            </a:extLst>
          </p:cNvPr>
          <p:cNvCxnSpPr>
            <a:cxnSpLocks/>
          </p:cNvCxnSpPr>
          <p:nvPr/>
        </p:nvCxnSpPr>
        <p:spPr>
          <a:xfrm>
            <a:off x="4881736" y="2589938"/>
            <a:ext cx="0" cy="746578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feld 58">
            <a:extLst>
              <a:ext uri="{FF2B5EF4-FFF2-40B4-BE49-F238E27FC236}">
                <a16:creationId xmlns:a16="http://schemas.microsoft.com/office/drawing/2014/main" id="{FF4946C2-5D4E-06D9-F923-3BB3D9C65FA1}"/>
              </a:ext>
            </a:extLst>
          </p:cNvPr>
          <p:cNvSpPr txBox="1"/>
          <p:nvPr/>
        </p:nvSpPr>
        <p:spPr>
          <a:xfrm>
            <a:off x="6919671" y="1756416"/>
            <a:ext cx="1646078" cy="775015"/>
          </a:xfrm>
          <a:prstGeom prst="rect">
            <a:avLst/>
          </a:prstGeom>
          <a:noFill/>
        </p:spPr>
        <p:txBody>
          <a:bodyPr wrap="square" lIns="0" tIns="0" rIns="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b="1">
                <a:latin typeface="Calibri"/>
                <a:cs typeface="Arial" panose="020B0604020202020204" pitchFamily="34" charset="0"/>
              </a:rPr>
              <a:t>3</a:t>
            </a:r>
            <a:r>
              <a:rPr kumimoji="0" lang="de-DE" sz="1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. Fachworkshop</a:t>
            </a:r>
            <a:br>
              <a:rPr kumimoji="0" lang="de-DE" sz="1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</a:b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H</a:t>
            </a:r>
            <a:r>
              <a:rPr kumimoji="0" lang="de-DE" sz="1600" b="0" i="0" u="none" strike="noStrike" kern="1200" cap="none" spc="0" normalizeH="0" baseline="-2500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</a:t>
            </a: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-Mobilität</a:t>
            </a:r>
            <a:br>
              <a:rPr kumimoji="0" lang="de-DE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</a:b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1.12.2022</a:t>
            </a:r>
          </a:p>
        </p:txBody>
      </p:sp>
      <p:cxnSp>
        <p:nvCxnSpPr>
          <p:cNvPr id="60" name="Gerader Verbinder 59">
            <a:extLst>
              <a:ext uri="{FF2B5EF4-FFF2-40B4-BE49-F238E27FC236}">
                <a16:creationId xmlns:a16="http://schemas.microsoft.com/office/drawing/2014/main" id="{BC79C20F-C2D4-37FF-4C3C-110568AEBD5A}"/>
              </a:ext>
            </a:extLst>
          </p:cNvPr>
          <p:cNvCxnSpPr>
            <a:cxnSpLocks/>
          </p:cNvCxnSpPr>
          <p:nvPr/>
        </p:nvCxnSpPr>
        <p:spPr>
          <a:xfrm>
            <a:off x="6919671" y="2531431"/>
            <a:ext cx="1646078" cy="0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7B945E3A-FEA7-72E0-02ED-372BE95A8EB7}"/>
              </a:ext>
            </a:extLst>
          </p:cNvPr>
          <p:cNvCxnSpPr>
            <a:cxnSpLocks/>
          </p:cNvCxnSpPr>
          <p:nvPr/>
        </p:nvCxnSpPr>
        <p:spPr>
          <a:xfrm>
            <a:off x="8173896" y="2589938"/>
            <a:ext cx="0" cy="746578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hteck: abgerundete Ecken 61">
            <a:extLst>
              <a:ext uri="{FF2B5EF4-FFF2-40B4-BE49-F238E27FC236}">
                <a16:creationId xmlns:a16="http://schemas.microsoft.com/office/drawing/2014/main" id="{69127B3F-0724-37A8-2CA0-CDE3AAE07E29}"/>
              </a:ext>
            </a:extLst>
          </p:cNvPr>
          <p:cNvSpPr/>
          <p:nvPr/>
        </p:nvSpPr>
        <p:spPr>
          <a:xfrm>
            <a:off x="9573972" y="1756416"/>
            <a:ext cx="2283934" cy="967152"/>
          </a:xfrm>
          <a:prstGeom prst="roundRect">
            <a:avLst>
              <a:gd name="adj" fmla="val 8288"/>
            </a:avLst>
          </a:prstGeom>
          <a:ln w="9525" cmpd="sng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72000" tIns="72000" rIns="72000" bIns="7200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4. </a:t>
            </a:r>
            <a:r>
              <a:rPr kumimoji="0" lang="de-DE" sz="1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Fachworkshop</a:t>
            </a:r>
            <a:r>
              <a:rPr kumimoji="0" lang="de-DE" sz="16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br>
              <a:rPr kumimoji="0" lang="de-DE" sz="16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</a:br>
            <a:r>
              <a:rPr kumimoji="0" lang="de-DE" sz="160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stationäre Anwendungen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27.04.2023</a:t>
            </a:r>
            <a:endParaRPr kumimoji="0" lang="de-DE" sz="1600" b="0" i="1" u="none" strike="noStrike" kern="1200" cap="none" spc="0" normalizeH="0" baseline="0" noProof="0">
              <a:ln>
                <a:noFill/>
              </a:ln>
              <a:solidFill>
                <a:srgbClr val="30303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65" name="Gerader Verbinder 64">
            <a:extLst>
              <a:ext uri="{FF2B5EF4-FFF2-40B4-BE49-F238E27FC236}">
                <a16:creationId xmlns:a16="http://schemas.microsoft.com/office/drawing/2014/main" id="{EF20A049-975D-E2D0-C12A-381524E18BE0}"/>
              </a:ext>
            </a:extLst>
          </p:cNvPr>
          <p:cNvCxnSpPr>
            <a:cxnSpLocks/>
          </p:cNvCxnSpPr>
          <p:nvPr/>
        </p:nvCxnSpPr>
        <p:spPr>
          <a:xfrm rot="10800000">
            <a:off x="7742710" y="3984518"/>
            <a:ext cx="0" cy="234733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feld 65">
            <a:extLst>
              <a:ext uri="{FF2B5EF4-FFF2-40B4-BE49-F238E27FC236}">
                <a16:creationId xmlns:a16="http://schemas.microsoft.com/office/drawing/2014/main" id="{302DFD76-5D0F-CE4A-A64F-C6144AA02D45}"/>
              </a:ext>
            </a:extLst>
          </p:cNvPr>
          <p:cNvSpPr txBox="1"/>
          <p:nvPr/>
        </p:nvSpPr>
        <p:spPr>
          <a:xfrm>
            <a:off x="5050183" y="4308493"/>
            <a:ext cx="1646078" cy="777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b="1">
                <a:latin typeface="Calibri"/>
                <a:cs typeface="Arial" panose="020B0604020202020204" pitchFamily="34" charset="0"/>
              </a:rPr>
              <a:t>2. </a:t>
            </a:r>
            <a:r>
              <a:rPr lang="de-DE" sz="1600" b="1" err="1">
                <a:latin typeface="Calibri"/>
                <a:cs typeface="Arial" panose="020B0604020202020204" pitchFamily="34" charset="0"/>
              </a:rPr>
              <a:t>HyLand</a:t>
            </a:r>
            <a:r>
              <a:rPr lang="de-DE" sz="1600" b="1">
                <a:latin typeface="Calibri"/>
                <a:cs typeface="Arial" panose="020B0604020202020204" pitchFamily="34" charset="0"/>
              </a:rPr>
              <a:t> Vernetzungstreffen</a:t>
            </a:r>
            <a:endParaRPr kumimoji="0" lang="de-DE" sz="16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DE" sz="1600">
                <a:latin typeface="Calibri"/>
                <a:cs typeface="Arial" panose="020B0604020202020204" pitchFamily="34" charset="0"/>
              </a:rPr>
              <a:t>7.12.2022</a:t>
            </a:r>
          </a:p>
        </p:txBody>
      </p: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30F8928D-B6AB-3C5C-8F7D-7B24D8334811}"/>
              </a:ext>
            </a:extLst>
          </p:cNvPr>
          <p:cNvCxnSpPr>
            <a:cxnSpLocks/>
          </p:cNvCxnSpPr>
          <p:nvPr/>
        </p:nvCxnSpPr>
        <p:spPr>
          <a:xfrm rot="10800000">
            <a:off x="5050183" y="4258528"/>
            <a:ext cx="3751006" cy="0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feld 67">
            <a:extLst>
              <a:ext uri="{FF2B5EF4-FFF2-40B4-BE49-F238E27FC236}">
                <a16:creationId xmlns:a16="http://schemas.microsoft.com/office/drawing/2014/main" id="{234A10F7-4623-9363-6BE9-ACB7C139B28C}"/>
              </a:ext>
            </a:extLst>
          </p:cNvPr>
          <p:cNvSpPr txBox="1"/>
          <p:nvPr/>
        </p:nvSpPr>
        <p:spPr>
          <a:xfrm>
            <a:off x="7053723" y="4308493"/>
            <a:ext cx="1747466" cy="102335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b="1">
                <a:latin typeface="Calibri"/>
                <a:cs typeface="Arial" panose="020B0604020202020204" pitchFamily="34" charset="0"/>
              </a:rPr>
              <a:t>HyStarter-Workshop</a:t>
            </a:r>
            <a:br>
              <a:rPr lang="de-DE" sz="1600" b="1">
                <a:latin typeface="Calibri"/>
                <a:cs typeface="Arial" panose="020B0604020202020204" pitchFamily="34" charset="0"/>
              </a:rPr>
            </a:br>
            <a:r>
              <a:rPr lang="de-DE" sz="1600">
                <a:latin typeface="Calibri"/>
                <a:cs typeface="Arial" panose="020B0604020202020204" pitchFamily="34" charset="0"/>
              </a:rPr>
              <a:t>Rechtl. Rahmen-</a:t>
            </a:r>
            <a:br>
              <a:rPr lang="de-DE" sz="1600">
                <a:latin typeface="Calibri"/>
                <a:cs typeface="Arial" panose="020B0604020202020204" pitchFamily="34" charset="0"/>
              </a:rPr>
            </a:br>
            <a:r>
              <a:rPr lang="de-DE" sz="1600" err="1">
                <a:latin typeface="Calibri"/>
                <a:cs typeface="Arial" panose="020B0604020202020204" pitchFamily="34" charset="0"/>
              </a:rPr>
              <a:t>bedingungen</a:t>
            </a:r>
            <a:endParaRPr kumimoji="0" lang="de-DE" sz="160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DE" sz="1600">
                <a:latin typeface="Calibri"/>
                <a:cs typeface="Arial" panose="020B0604020202020204" pitchFamily="34" charset="0"/>
              </a:rPr>
              <a:t>7.12.2022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1899CA4D-3C7F-483A-202B-B1F436F89064}"/>
              </a:ext>
            </a:extLst>
          </p:cNvPr>
          <p:cNvSpPr txBox="1"/>
          <p:nvPr/>
        </p:nvSpPr>
        <p:spPr>
          <a:xfrm>
            <a:off x="4536785" y="5540370"/>
            <a:ext cx="1759584" cy="530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b="1">
                <a:latin typeface="Calibri"/>
                <a:cs typeface="Arial" panose="020B0604020202020204" pitchFamily="34" charset="0"/>
              </a:rPr>
              <a:t>H2 Vollversammlung</a:t>
            </a:r>
            <a:endParaRPr kumimoji="0" lang="de-DE" sz="16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DE" sz="1600">
                <a:latin typeface="Calibri"/>
                <a:cs typeface="Arial" panose="020B0604020202020204" pitchFamily="34" charset="0"/>
              </a:rPr>
              <a:t>06./07.05.2022</a:t>
            </a:r>
          </a:p>
        </p:txBody>
      </p:sp>
      <p:cxnSp>
        <p:nvCxnSpPr>
          <p:cNvPr id="70" name="Gerader Verbinder 69">
            <a:extLst>
              <a:ext uri="{FF2B5EF4-FFF2-40B4-BE49-F238E27FC236}">
                <a16:creationId xmlns:a16="http://schemas.microsoft.com/office/drawing/2014/main" id="{F21BE9DB-1C2C-A592-2F8E-EC72ED598A16}"/>
              </a:ext>
            </a:extLst>
          </p:cNvPr>
          <p:cNvCxnSpPr>
            <a:cxnSpLocks/>
          </p:cNvCxnSpPr>
          <p:nvPr/>
        </p:nvCxnSpPr>
        <p:spPr>
          <a:xfrm rot="10800000">
            <a:off x="4536785" y="5490405"/>
            <a:ext cx="1759584" cy="0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>
            <a:extLst>
              <a:ext uri="{FF2B5EF4-FFF2-40B4-BE49-F238E27FC236}">
                <a16:creationId xmlns:a16="http://schemas.microsoft.com/office/drawing/2014/main" id="{F1374D2B-B486-C25C-0676-1F46A12AD2A7}"/>
              </a:ext>
            </a:extLst>
          </p:cNvPr>
          <p:cNvCxnSpPr>
            <a:cxnSpLocks/>
          </p:cNvCxnSpPr>
          <p:nvPr/>
        </p:nvCxnSpPr>
        <p:spPr>
          <a:xfrm rot="10800000">
            <a:off x="4763680" y="3984518"/>
            <a:ext cx="0" cy="1505887"/>
          </a:xfrm>
          <a:prstGeom prst="line">
            <a:avLst/>
          </a:prstGeom>
          <a:ln w="1905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Gerader Verbinder 71">
            <a:extLst>
              <a:ext uri="{FF2B5EF4-FFF2-40B4-BE49-F238E27FC236}">
                <a16:creationId xmlns:a16="http://schemas.microsoft.com/office/drawing/2014/main" id="{2DEED884-64BB-DD95-4400-06E13971C683}"/>
              </a:ext>
            </a:extLst>
          </p:cNvPr>
          <p:cNvCxnSpPr>
            <a:cxnSpLocks/>
          </p:cNvCxnSpPr>
          <p:nvPr/>
        </p:nvCxnSpPr>
        <p:spPr>
          <a:xfrm>
            <a:off x="10488768" y="2723568"/>
            <a:ext cx="0" cy="612949"/>
          </a:xfrm>
          <a:prstGeom prst="line">
            <a:avLst/>
          </a:prstGeom>
          <a:ln w="9525" cmpd="sng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hteck: abgerundete Ecken 72">
            <a:extLst>
              <a:ext uri="{FF2B5EF4-FFF2-40B4-BE49-F238E27FC236}">
                <a16:creationId xmlns:a16="http://schemas.microsoft.com/office/drawing/2014/main" id="{19967782-2B92-8E35-CEED-AD5C36EB0933}"/>
              </a:ext>
            </a:extLst>
          </p:cNvPr>
          <p:cNvSpPr/>
          <p:nvPr/>
        </p:nvSpPr>
        <p:spPr>
          <a:xfrm>
            <a:off x="9165379" y="4325851"/>
            <a:ext cx="2052000" cy="668693"/>
          </a:xfrm>
          <a:prstGeom prst="roundRect">
            <a:avLst>
              <a:gd name="adj" fmla="val 8288"/>
            </a:avLst>
          </a:prstGeom>
          <a:ln w="9525" cmpd="sng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72000" tIns="72000" rIns="72000" bIns="7200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2. </a:t>
            </a:r>
            <a:r>
              <a:rPr kumimoji="0" lang="de-DE" sz="1600" b="1" i="0" u="none" strike="noStrike" kern="1200" cap="none" spc="0" normalizeH="0" baseline="0" noProof="0" err="1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HyLand</a:t>
            </a:r>
            <a:r>
              <a:rPr kumimoji="0" lang="de-DE" sz="16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Symposium</a:t>
            </a:r>
            <a:br>
              <a:rPr kumimoji="0" lang="de-DE" sz="16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</a:b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26.04.2023</a:t>
            </a:r>
            <a:endParaRPr kumimoji="0" lang="de-DE" sz="1600" b="0" i="1" u="none" strike="noStrike" kern="1200" cap="none" spc="0" normalizeH="0" baseline="0" noProof="0">
              <a:ln>
                <a:noFill/>
              </a:ln>
              <a:solidFill>
                <a:srgbClr val="30303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74" name="Gerader Verbinder 73">
            <a:extLst>
              <a:ext uri="{FF2B5EF4-FFF2-40B4-BE49-F238E27FC236}">
                <a16:creationId xmlns:a16="http://schemas.microsoft.com/office/drawing/2014/main" id="{678A21D1-D1EA-5463-1AD8-8AF5DF92CC04}"/>
              </a:ext>
            </a:extLst>
          </p:cNvPr>
          <p:cNvCxnSpPr>
            <a:cxnSpLocks/>
          </p:cNvCxnSpPr>
          <p:nvPr/>
        </p:nvCxnSpPr>
        <p:spPr>
          <a:xfrm>
            <a:off x="10488768" y="3984517"/>
            <a:ext cx="0" cy="341334"/>
          </a:xfrm>
          <a:prstGeom prst="line">
            <a:avLst/>
          </a:prstGeom>
          <a:ln w="9525" cmpd="sng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2328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F214E50-A3F4-BC5C-53E7-343F18716E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9F786C-8118-35BF-192E-9A676F7C1DF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13.09.2022</a:t>
            </a: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2B28085-F4BE-D82D-C2BF-54D5A78112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/>
              <a:t>2. HyLand Symposium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5DA65E1-02E7-530B-5BCF-C213F1A705B6}"/>
              </a:ext>
            </a:extLst>
          </p:cNvPr>
          <p:cNvSpPr/>
          <p:nvPr/>
        </p:nvSpPr>
        <p:spPr>
          <a:xfrm>
            <a:off x="335359" y="3336517"/>
            <a:ext cx="1920425" cy="648000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13C1EA84-83FE-ACDF-B73E-8D5E8FE14443}"/>
              </a:ext>
            </a:extLst>
          </p:cNvPr>
          <p:cNvSpPr/>
          <p:nvPr/>
        </p:nvSpPr>
        <p:spPr>
          <a:xfrm>
            <a:off x="2255784" y="3336517"/>
            <a:ext cx="1920425" cy="648000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Februar 2022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AF449BA3-E9D6-FE8E-EF9A-7A05AECEA41B}"/>
              </a:ext>
            </a:extLst>
          </p:cNvPr>
          <p:cNvSpPr/>
          <p:nvPr/>
        </p:nvSpPr>
        <p:spPr>
          <a:xfrm>
            <a:off x="4176209" y="3336517"/>
            <a:ext cx="1920425" cy="648000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Juli 2022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9BDFACF-8EF8-CC2E-142D-D62ED72ADD43}"/>
              </a:ext>
            </a:extLst>
          </p:cNvPr>
          <p:cNvSpPr/>
          <p:nvPr/>
        </p:nvSpPr>
        <p:spPr>
          <a:xfrm>
            <a:off x="6096634" y="3336517"/>
            <a:ext cx="1920425" cy="648000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September 2022</a:t>
            </a:r>
          </a:p>
        </p:txBody>
      </p:sp>
      <p:sp>
        <p:nvSpPr>
          <p:cNvPr id="13" name="Pfeil: Fünfeck 12">
            <a:extLst>
              <a:ext uri="{FF2B5EF4-FFF2-40B4-BE49-F238E27FC236}">
                <a16:creationId xmlns:a16="http://schemas.microsoft.com/office/drawing/2014/main" id="{C9C647F2-ABA4-0B99-C05E-34E26B9F1598}"/>
              </a:ext>
            </a:extLst>
          </p:cNvPr>
          <p:cNvSpPr/>
          <p:nvPr/>
        </p:nvSpPr>
        <p:spPr>
          <a:xfrm>
            <a:off x="9937484" y="3336517"/>
            <a:ext cx="1920425" cy="648000"/>
          </a:xfrm>
          <a:prstGeom prst="homePlate">
            <a:avLst>
              <a:gd name="adj" fmla="val 73140"/>
            </a:avLst>
          </a:prstGeom>
          <a:solidFill>
            <a:srgbClr val="C00000"/>
          </a:solidFill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spcBef>
                <a:spcPts val="300"/>
              </a:spcBef>
            </a:pPr>
            <a:r>
              <a:rPr lang="de-DE" sz="2000" b="1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April 2023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9BF8579A-8AB0-15C6-6E12-1C1240E63F70}"/>
              </a:ext>
            </a:extLst>
          </p:cNvPr>
          <p:cNvSpPr/>
          <p:nvPr/>
        </p:nvSpPr>
        <p:spPr>
          <a:xfrm>
            <a:off x="8017059" y="3336517"/>
            <a:ext cx="1920425" cy="648000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3125B30D-E565-5912-AEB8-9440CC972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59" y="692696"/>
            <a:ext cx="11522547" cy="900100"/>
          </a:xfrm>
        </p:spPr>
        <p:txBody>
          <a:bodyPr/>
          <a:lstStyle/>
          <a:p>
            <a:r>
              <a:rPr kumimoji="0" lang="de-DE" sz="3200" b="0" i="0" u="none" strike="noStrike" kern="1200" cap="all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 Narrow" panose="020B0606020202030204" pitchFamily="34" charset="0"/>
                <a:ea typeface="Open Sans Semibold" panose="020B0706030804020204" pitchFamily="34" charset="0"/>
                <a:cs typeface="Calibri" panose="020F0502020204030204" pitchFamily="34" charset="0"/>
              </a:rPr>
              <a:t>Vernetzung</a:t>
            </a:r>
            <a:br>
              <a:rPr kumimoji="0" lang="de-DE" sz="3200" b="0" i="0" u="none" strike="noStrike" kern="1200" cap="all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 Narrow" panose="020B0606020202030204" pitchFamily="34" charset="0"/>
                <a:ea typeface="Open Sans Semibold" panose="020B0706030804020204" pitchFamily="34" charset="0"/>
                <a:cs typeface="Calibri" panose="020F0502020204030204" pitchFamily="34" charset="0"/>
              </a:rPr>
            </a:br>
            <a:r>
              <a:rPr kumimoji="0" lang="de-DE" sz="1800" b="0" i="0" u="none" strike="noStrike" kern="1200" cap="all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 Narrow" panose="020B0606020202030204" pitchFamily="34" charset="0"/>
                <a:ea typeface="Open Sans Semibold" panose="020B0706030804020204" pitchFamily="34" charset="0"/>
                <a:cs typeface="Calibri" panose="020F0502020204030204" pitchFamily="34" charset="0"/>
              </a:rPr>
              <a:t>Flyer - Überblick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7F472246-0AE1-A941-9B4D-BBB9CD370197}"/>
              </a:ext>
            </a:extLst>
          </p:cNvPr>
          <p:cNvSpPr/>
          <p:nvPr/>
        </p:nvSpPr>
        <p:spPr>
          <a:xfrm>
            <a:off x="7180201" y="1476053"/>
            <a:ext cx="2560856" cy="1047403"/>
          </a:xfrm>
          <a:prstGeom prst="rect">
            <a:avLst/>
          </a:prstGeom>
          <a:noFill/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216000" bIns="72000" rtlCol="0" anchor="ctr"/>
          <a:lstStyle/>
          <a:p>
            <a:pPr algn="r">
              <a:spcBef>
                <a:spcPts val="300"/>
              </a:spcBef>
            </a:pPr>
            <a:r>
              <a:rPr lang="de-DE" sz="2000" b="1">
                <a:solidFill>
                  <a:schemeClr val="tx1"/>
                </a:solidFill>
                <a:cs typeface="Arial" panose="020B0604020202020204" pitchFamily="34" charset="0"/>
              </a:rPr>
              <a:t>Ergebnisbroschüre </a:t>
            </a:r>
          </a:p>
          <a:p>
            <a:pPr algn="r">
              <a:spcBef>
                <a:spcPts val="300"/>
              </a:spcBef>
            </a:pPr>
            <a:r>
              <a:rPr lang="de-DE" sz="2000" b="1" err="1">
                <a:solidFill>
                  <a:schemeClr val="tx1"/>
                </a:solidFill>
                <a:cs typeface="Arial" panose="020B0604020202020204" pitchFamily="34" charset="0"/>
              </a:rPr>
              <a:t>HyLand</a:t>
            </a:r>
            <a:r>
              <a:rPr lang="de-DE" sz="2000" b="1">
                <a:solidFill>
                  <a:schemeClr val="tx1"/>
                </a:solidFill>
                <a:cs typeface="Arial" panose="020B0604020202020204" pitchFamily="34" charset="0"/>
              </a:rPr>
              <a:t> II</a:t>
            </a:r>
          </a:p>
        </p:txBody>
      </p:sp>
      <p:cxnSp>
        <p:nvCxnSpPr>
          <p:cNvPr id="58" name="Gerader Verbinder 57">
            <a:extLst>
              <a:ext uri="{FF2B5EF4-FFF2-40B4-BE49-F238E27FC236}">
                <a16:creationId xmlns:a16="http://schemas.microsoft.com/office/drawing/2014/main" id="{F0759378-8E59-85D5-2C91-893D4CBD8148}"/>
              </a:ext>
            </a:extLst>
          </p:cNvPr>
          <p:cNvCxnSpPr>
            <a:cxnSpLocks/>
          </p:cNvCxnSpPr>
          <p:nvPr/>
        </p:nvCxnSpPr>
        <p:spPr>
          <a:xfrm>
            <a:off x="10897696" y="2623548"/>
            <a:ext cx="1" cy="712969"/>
          </a:xfrm>
          <a:prstGeom prst="line">
            <a:avLst/>
          </a:prstGeom>
          <a:ln w="38100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6EB852D1-9D5D-5B8A-7228-F3CF7A8D7CF2}"/>
              </a:ext>
            </a:extLst>
          </p:cNvPr>
          <p:cNvGrpSpPr/>
          <p:nvPr/>
        </p:nvGrpSpPr>
        <p:grpSpPr>
          <a:xfrm>
            <a:off x="9741058" y="1476053"/>
            <a:ext cx="1696514" cy="1631008"/>
            <a:chOff x="6320545" y="-765639"/>
            <a:chExt cx="1696514" cy="1631008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64AFB3B6-CDCB-5EF7-B1B8-FC6412801D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20545" y="-765639"/>
              <a:ext cx="1454853" cy="1454853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6F697EF2-542F-0D65-15EA-C14D6ECE95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41374" y="-677562"/>
              <a:ext cx="1454853" cy="1454853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3612047E-F36D-14D7-DB4A-929AE4D111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62206" y="-589484"/>
              <a:ext cx="1454853" cy="1454853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336D932C-A7B7-AD49-1FD7-5A36F504A665}"/>
              </a:ext>
            </a:extLst>
          </p:cNvPr>
          <p:cNvCxnSpPr>
            <a:cxnSpLocks/>
          </p:cNvCxnSpPr>
          <p:nvPr/>
        </p:nvCxnSpPr>
        <p:spPr>
          <a:xfrm>
            <a:off x="2090039" y="2623548"/>
            <a:ext cx="1" cy="712969"/>
          </a:xfrm>
          <a:prstGeom prst="line">
            <a:avLst/>
          </a:prstGeom>
          <a:ln w="38100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hteck 32">
            <a:extLst>
              <a:ext uri="{FF2B5EF4-FFF2-40B4-BE49-F238E27FC236}">
                <a16:creationId xmlns:a16="http://schemas.microsoft.com/office/drawing/2014/main" id="{8DC64406-E8CF-5000-4021-531041D4EBF0}"/>
              </a:ext>
            </a:extLst>
          </p:cNvPr>
          <p:cNvSpPr/>
          <p:nvPr/>
        </p:nvSpPr>
        <p:spPr>
          <a:xfrm>
            <a:off x="2331700" y="1476053"/>
            <a:ext cx="2615792" cy="1047403"/>
          </a:xfrm>
          <a:prstGeom prst="rect">
            <a:avLst/>
          </a:prstGeom>
          <a:noFill/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72000" bIns="72000" rtlCol="0" anchor="ctr"/>
          <a:lstStyle/>
          <a:p>
            <a:pPr>
              <a:spcBef>
                <a:spcPts val="300"/>
              </a:spcBef>
            </a:pPr>
            <a:r>
              <a:rPr lang="de-DE" sz="2000" b="1">
                <a:solidFill>
                  <a:schemeClr val="tx1"/>
                </a:solidFill>
                <a:cs typeface="Arial" panose="020B0604020202020204" pitchFamily="34" charset="0"/>
              </a:rPr>
              <a:t>Ergebnisbroschüre </a:t>
            </a:r>
          </a:p>
          <a:p>
            <a:pPr>
              <a:spcBef>
                <a:spcPts val="300"/>
              </a:spcBef>
            </a:pPr>
            <a:r>
              <a:rPr lang="de-DE" sz="2000" b="1" err="1">
                <a:solidFill>
                  <a:schemeClr val="tx1"/>
                </a:solidFill>
                <a:cs typeface="Arial" panose="020B0604020202020204" pitchFamily="34" charset="0"/>
              </a:rPr>
              <a:t>HyLand</a:t>
            </a:r>
            <a:r>
              <a:rPr lang="de-DE" sz="2000" b="1">
                <a:solidFill>
                  <a:schemeClr val="tx1"/>
                </a:solidFill>
                <a:cs typeface="Arial" panose="020B0604020202020204" pitchFamily="34" charset="0"/>
              </a:rPr>
              <a:t> I</a:t>
            </a:r>
          </a:p>
        </p:txBody>
      </p:sp>
      <p:grpSp>
        <p:nvGrpSpPr>
          <p:cNvPr id="73" name="Gruppieren 72">
            <a:extLst>
              <a:ext uri="{FF2B5EF4-FFF2-40B4-BE49-F238E27FC236}">
                <a16:creationId xmlns:a16="http://schemas.microsoft.com/office/drawing/2014/main" id="{7BA8D149-DB29-6BAA-156E-4A4621ABC185}"/>
              </a:ext>
            </a:extLst>
          </p:cNvPr>
          <p:cNvGrpSpPr/>
          <p:nvPr/>
        </p:nvGrpSpPr>
        <p:grpSpPr>
          <a:xfrm>
            <a:off x="635186" y="1476053"/>
            <a:ext cx="1696514" cy="1631008"/>
            <a:chOff x="-2745607" y="191539"/>
            <a:chExt cx="1696514" cy="1631008"/>
          </a:xfrm>
        </p:grpSpPr>
        <p:pic>
          <p:nvPicPr>
            <p:cNvPr id="71" name="Grafik 70">
              <a:extLst>
                <a:ext uri="{FF2B5EF4-FFF2-40B4-BE49-F238E27FC236}">
                  <a16:creationId xmlns:a16="http://schemas.microsoft.com/office/drawing/2014/main" id="{3BA24C17-10E9-C574-B6F7-5DCAD7BECD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745607" y="191539"/>
              <a:ext cx="1454853" cy="1454853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2" name="Grafik 71">
              <a:extLst>
                <a:ext uri="{FF2B5EF4-FFF2-40B4-BE49-F238E27FC236}">
                  <a16:creationId xmlns:a16="http://schemas.microsoft.com/office/drawing/2014/main" id="{88A3439F-BD46-6F69-2A69-78C10336F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624776" y="279617"/>
              <a:ext cx="1454853" cy="1454853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0" name="Grafik 69">
              <a:extLst>
                <a:ext uri="{FF2B5EF4-FFF2-40B4-BE49-F238E27FC236}">
                  <a16:creationId xmlns:a16="http://schemas.microsoft.com/office/drawing/2014/main" id="{53576428-8CF9-30F3-EC00-C90DCE2FD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503946" y="367694"/>
              <a:ext cx="1454853" cy="1454853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FAA3C413-A9C7-E2DE-53E3-07D6C8192ECB}"/>
              </a:ext>
            </a:extLst>
          </p:cNvPr>
          <p:cNvCxnSpPr>
            <a:cxnSpLocks/>
          </p:cNvCxnSpPr>
          <p:nvPr/>
        </p:nvCxnSpPr>
        <p:spPr>
          <a:xfrm>
            <a:off x="2578764" y="3984516"/>
            <a:ext cx="1" cy="563367"/>
          </a:xfrm>
          <a:prstGeom prst="line">
            <a:avLst/>
          </a:prstGeom>
          <a:ln w="38100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r Verbinder 74">
            <a:extLst>
              <a:ext uri="{FF2B5EF4-FFF2-40B4-BE49-F238E27FC236}">
                <a16:creationId xmlns:a16="http://schemas.microsoft.com/office/drawing/2014/main" id="{760FD5A9-A56E-891A-AB51-8CF61F587ED9}"/>
              </a:ext>
            </a:extLst>
          </p:cNvPr>
          <p:cNvCxnSpPr>
            <a:cxnSpLocks/>
          </p:cNvCxnSpPr>
          <p:nvPr/>
        </p:nvCxnSpPr>
        <p:spPr>
          <a:xfrm>
            <a:off x="5136421" y="3984516"/>
            <a:ext cx="1" cy="563367"/>
          </a:xfrm>
          <a:prstGeom prst="line">
            <a:avLst/>
          </a:prstGeom>
          <a:ln w="38100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uppieren 61">
            <a:extLst>
              <a:ext uri="{FF2B5EF4-FFF2-40B4-BE49-F238E27FC236}">
                <a16:creationId xmlns:a16="http://schemas.microsoft.com/office/drawing/2014/main" id="{5A982932-692D-91A9-E6B9-8DB8833EC9BB}"/>
              </a:ext>
            </a:extLst>
          </p:cNvPr>
          <p:cNvGrpSpPr/>
          <p:nvPr/>
        </p:nvGrpSpPr>
        <p:grpSpPr>
          <a:xfrm>
            <a:off x="4340964" y="4392521"/>
            <a:ext cx="1590914" cy="1543765"/>
            <a:chOff x="4582625" y="6432368"/>
            <a:chExt cx="1590914" cy="1543765"/>
          </a:xfrm>
        </p:grpSpPr>
        <p:pic>
          <p:nvPicPr>
            <p:cNvPr id="56" name="Grafik 55">
              <a:extLst>
                <a:ext uri="{FF2B5EF4-FFF2-40B4-BE49-F238E27FC236}">
                  <a16:creationId xmlns:a16="http://schemas.microsoft.com/office/drawing/2014/main" id="{A9B6C590-5DEE-242D-DD09-7EF88EC93C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2625" y="6432368"/>
              <a:ext cx="1349253" cy="1367610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4" name="Grafik 53">
              <a:extLst>
                <a:ext uri="{FF2B5EF4-FFF2-40B4-BE49-F238E27FC236}">
                  <a16:creationId xmlns:a16="http://schemas.microsoft.com/office/drawing/2014/main" id="{4AE581BA-7FB6-60FB-86B5-48DA6233D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03456" y="6520446"/>
              <a:ext cx="1349253" cy="1367610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1" name="Grafik 50">
              <a:extLst>
                <a:ext uri="{FF2B5EF4-FFF2-40B4-BE49-F238E27FC236}">
                  <a16:creationId xmlns:a16="http://schemas.microsoft.com/office/drawing/2014/main" id="{17571355-2FE5-AA12-9A09-9277B9EDF2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4286" y="6608523"/>
              <a:ext cx="1349253" cy="1367610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cxnSp>
        <p:nvCxnSpPr>
          <p:cNvPr id="76" name="Gerader Verbinder 75">
            <a:extLst>
              <a:ext uri="{FF2B5EF4-FFF2-40B4-BE49-F238E27FC236}">
                <a16:creationId xmlns:a16="http://schemas.microsoft.com/office/drawing/2014/main" id="{16DBE9F6-5C6A-C69E-EDB9-FB8DEDF54CF0}"/>
              </a:ext>
            </a:extLst>
          </p:cNvPr>
          <p:cNvCxnSpPr>
            <a:cxnSpLocks/>
          </p:cNvCxnSpPr>
          <p:nvPr/>
        </p:nvCxnSpPr>
        <p:spPr>
          <a:xfrm>
            <a:off x="7056847" y="3984516"/>
            <a:ext cx="1" cy="563367"/>
          </a:xfrm>
          <a:prstGeom prst="line">
            <a:avLst/>
          </a:prstGeom>
          <a:ln w="38100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1789CC9D-3419-4447-EF01-2BB73E2DD06D}"/>
              </a:ext>
            </a:extLst>
          </p:cNvPr>
          <p:cNvGrpSpPr/>
          <p:nvPr/>
        </p:nvGrpSpPr>
        <p:grpSpPr>
          <a:xfrm>
            <a:off x="6250470" y="4392526"/>
            <a:ext cx="1612754" cy="1543760"/>
            <a:chOff x="10722677" y="4543989"/>
            <a:chExt cx="1612754" cy="1543760"/>
          </a:xfrm>
        </p:grpSpPr>
        <p:pic>
          <p:nvPicPr>
            <p:cNvPr id="32" name="Grafik 31">
              <a:extLst>
                <a:ext uri="{FF2B5EF4-FFF2-40B4-BE49-F238E27FC236}">
                  <a16:creationId xmlns:a16="http://schemas.microsoft.com/office/drawing/2014/main" id="{A7D02273-829A-A4D7-FE57-C209F19A7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22677" y="4543989"/>
              <a:ext cx="1371093" cy="1367605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" name="Grafik 40">
              <a:extLst>
                <a:ext uri="{FF2B5EF4-FFF2-40B4-BE49-F238E27FC236}">
                  <a16:creationId xmlns:a16="http://schemas.microsoft.com/office/drawing/2014/main" id="{22592E36-A81A-FC07-FC48-C18A3BD57A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43506" y="4632066"/>
              <a:ext cx="1371093" cy="1367605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Grafik 29">
              <a:extLst>
                <a:ext uri="{FF2B5EF4-FFF2-40B4-BE49-F238E27FC236}">
                  <a16:creationId xmlns:a16="http://schemas.microsoft.com/office/drawing/2014/main" id="{59508CC4-167C-1C70-B57B-0275FBFCC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964338" y="4720144"/>
              <a:ext cx="1371093" cy="1367605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91" name="Gruppieren 90">
            <a:extLst>
              <a:ext uri="{FF2B5EF4-FFF2-40B4-BE49-F238E27FC236}">
                <a16:creationId xmlns:a16="http://schemas.microsoft.com/office/drawing/2014/main" id="{FDD1B089-FA00-64B0-B695-264415BF7FB2}"/>
              </a:ext>
            </a:extLst>
          </p:cNvPr>
          <p:cNvGrpSpPr/>
          <p:nvPr/>
        </p:nvGrpSpPr>
        <p:grpSpPr>
          <a:xfrm>
            <a:off x="1508494" y="4380668"/>
            <a:ext cx="2140541" cy="1892197"/>
            <a:chOff x="-2451033" y="2247075"/>
            <a:chExt cx="2140541" cy="1892197"/>
          </a:xfrm>
        </p:grpSpPr>
        <p:grpSp>
          <p:nvGrpSpPr>
            <p:cNvPr id="90" name="Gruppieren 89">
              <a:extLst>
                <a:ext uri="{FF2B5EF4-FFF2-40B4-BE49-F238E27FC236}">
                  <a16:creationId xmlns:a16="http://schemas.microsoft.com/office/drawing/2014/main" id="{C98C3210-2CF5-5376-8EF7-3FF039F7E5F5}"/>
                </a:ext>
              </a:extLst>
            </p:cNvPr>
            <p:cNvGrpSpPr/>
            <p:nvPr/>
          </p:nvGrpSpPr>
          <p:grpSpPr>
            <a:xfrm>
              <a:off x="-1928463" y="2595507"/>
              <a:ext cx="1617971" cy="1543765"/>
              <a:chOff x="-2499972" y="-1547610"/>
              <a:chExt cx="1617971" cy="1543765"/>
            </a:xfrm>
          </p:grpSpPr>
          <p:pic>
            <p:nvPicPr>
              <p:cNvPr id="89" name="Grafik 88">
                <a:extLst>
                  <a:ext uri="{FF2B5EF4-FFF2-40B4-BE49-F238E27FC236}">
                    <a16:creationId xmlns:a16="http://schemas.microsoft.com/office/drawing/2014/main" id="{C9D6628B-020B-3BA4-1B45-08941374EF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2499972" y="-1547610"/>
                <a:ext cx="1376310" cy="1367610"/>
              </a:xfrm>
              <a:prstGeom prst="rect">
                <a:avLst/>
              </a:prstGeom>
              <a:ln w="9525">
                <a:solidFill>
                  <a:srgbClr val="C0000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8" name="Grafik 87">
                <a:extLst>
                  <a:ext uri="{FF2B5EF4-FFF2-40B4-BE49-F238E27FC236}">
                    <a16:creationId xmlns:a16="http://schemas.microsoft.com/office/drawing/2014/main" id="{9A1E2008-6AE2-2D0F-352F-B65BD04CE3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2379141" y="-1459532"/>
                <a:ext cx="1376310" cy="1367610"/>
              </a:xfrm>
              <a:prstGeom prst="rect">
                <a:avLst/>
              </a:prstGeom>
              <a:ln w="9525">
                <a:solidFill>
                  <a:srgbClr val="C0000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4" name="Grafik 83">
                <a:extLst>
                  <a:ext uri="{FF2B5EF4-FFF2-40B4-BE49-F238E27FC236}">
                    <a16:creationId xmlns:a16="http://schemas.microsoft.com/office/drawing/2014/main" id="{E4126035-FA49-72FB-E99A-BA95C95EA8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2258311" y="-1371455"/>
                <a:ext cx="1376310" cy="1367610"/>
              </a:xfrm>
              <a:prstGeom prst="rect">
                <a:avLst/>
              </a:prstGeom>
              <a:ln w="9525">
                <a:solidFill>
                  <a:srgbClr val="C0000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87" name="Gruppieren 86">
              <a:extLst>
                <a:ext uri="{FF2B5EF4-FFF2-40B4-BE49-F238E27FC236}">
                  <a16:creationId xmlns:a16="http://schemas.microsoft.com/office/drawing/2014/main" id="{12DC5FEE-AD7B-C711-F339-632F542B8FA9}"/>
                </a:ext>
              </a:extLst>
            </p:cNvPr>
            <p:cNvGrpSpPr/>
            <p:nvPr/>
          </p:nvGrpSpPr>
          <p:grpSpPr>
            <a:xfrm>
              <a:off x="-2451033" y="2247075"/>
              <a:ext cx="1597234" cy="1543816"/>
              <a:chOff x="-3298589" y="1227846"/>
              <a:chExt cx="1597234" cy="1543816"/>
            </a:xfrm>
          </p:grpSpPr>
          <p:pic>
            <p:nvPicPr>
              <p:cNvPr id="85" name="Grafik 84">
                <a:extLst>
                  <a:ext uri="{FF2B5EF4-FFF2-40B4-BE49-F238E27FC236}">
                    <a16:creationId xmlns:a16="http://schemas.microsoft.com/office/drawing/2014/main" id="{381C19D0-4101-5ED1-AAD1-C32FB28BC9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3298589" y="1227846"/>
                <a:ext cx="1355573" cy="1367661"/>
              </a:xfrm>
              <a:prstGeom prst="rect">
                <a:avLst/>
              </a:prstGeom>
              <a:ln w="9525">
                <a:solidFill>
                  <a:srgbClr val="C0000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6" name="Grafik 85">
                <a:extLst>
                  <a:ext uri="{FF2B5EF4-FFF2-40B4-BE49-F238E27FC236}">
                    <a16:creationId xmlns:a16="http://schemas.microsoft.com/office/drawing/2014/main" id="{3B4425F2-48B8-4981-06F0-C2C59DB449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3177758" y="1315924"/>
                <a:ext cx="1355573" cy="1367661"/>
              </a:xfrm>
              <a:prstGeom prst="rect">
                <a:avLst/>
              </a:prstGeom>
              <a:ln w="9525">
                <a:solidFill>
                  <a:srgbClr val="C0000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1" name="Grafik 80">
                <a:extLst>
                  <a:ext uri="{FF2B5EF4-FFF2-40B4-BE49-F238E27FC236}">
                    <a16:creationId xmlns:a16="http://schemas.microsoft.com/office/drawing/2014/main" id="{92F8CADE-DB5A-DF80-A263-67C4252E2A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3056928" y="1404001"/>
                <a:ext cx="1355573" cy="1367661"/>
              </a:xfrm>
              <a:prstGeom prst="rect">
                <a:avLst/>
              </a:prstGeom>
              <a:ln w="9525">
                <a:solidFill>
                  <a:srgbClr val="C0000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val="942180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F14B671-679A-F1B1-B49B-EBC812CA8F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D68672D-280D-F7BE-B9FD-BFC291C9982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4142B71-49DC-DB52-8510-F0E84C96C2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D494F22-4684-8B78-12E5-1D06CF141A6C}"/>
              </a:ext>
            </a:extLst>
          </p:cNvPr>
          <p:cNvSpPr txBox="1"/>
          <p:nvPr/>
        </p:nvSpPr>
        <p:spPr>
          <a:xfrm>
            <a:off x="2153519" y="3844052"/>
            <a:ext cx="7661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Multiplikatoren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776B8A6-9B8B-C0EE-666A-9D16B364507E}"/>
              </a:ext>
            </a:extLst>
          </p:cNvPr>
          <p:cNvSpPr txBox="1"/>
          <p:nvPr/>
        </p:nvSpPr>
        <p:spPr>
          <a:xfrm>
            <a:off x="2153519" y="2125720"/>
            <a:ext cx="90133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HyStarter-Regionen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553CCE1B-B17B-548A-066A-ED6A0D31F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4541333"/>
            <a:ext cx="721783" cy="721784"/>
          </a:xfrm>
          <a:prstGeom prst="rect">
            <a:avLst/>
          </a:prstGeom>
          <a:solidFill>
            <a:srgbClr val="929596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altLang="de-DE" sz="2133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AD8FA3D-3E9B-1972-0E14-009202F6E62E}"/>
              </a:ext>
            </a:extLst>
          </p:cNvPr>
          <p:cNvSpPr txBox="1"/>
          <p:nvPr/>
        </p:nvSpPr>
        <p:spPr>
          <a:xfrm>
            <a:off x="2153519" y="4717559"/>
            <a:ext cx="7661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H2Scout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4F9AED1-616A-06E7-66BA-04417DA35689}"/>
              </a:ext>
            </a:extLst>
          </p:cNvPr>
          <p:cNvSpPr txBox="1"/>
          <p:nvPr/>
        </p:nvSpPr>
        <p:spPr>
          <a:xfrm>
            <a:off x="2153519" y="2970545"/>
            <a:ext cx="7661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Vernetzung</a:t>
            </a:r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DA0BCBA9-A7C5-2358-968A-24E990BA6B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518" y="695910"/>
            <a:ext cx="11142000" cy="924515"/>
          </a:xfrm>
        </p:spPr>
        <p:txBody>
          <a:bodyPr lIns="0">
            <a:normAutofit/>
          </a:bodyPr>
          <a:lstStyle/>
          <a:p>
            <a:pPr marL="0" indent="0"/>
            <a:r>
              <a:rPr lang="de-DE">
                <a:latin typeface="Arial Narrow"/>
              </a:rPr>
              <a:t>Agenda</a:t>
            </a:r>
            <a:endParaRPr lang="de-DE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2A144D42-EAD3-2D96-8DD1-EAD14E570C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1949495"/>
            <a:ext cx="721783" cy="721783"/>
          </a:xfrm>
          <a:prstGeom prst="rect">
            <a:avLst/>
          </a:prstGeom>
          <a:solidFill>
            <a:srgbClr val="929596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sz="2133" b="1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92B2A97-4FED-3E20-0D75-0E8B317F4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3667826"/>
            <a:ext cx="721783" cy="721784"/>
          </a:xfrm>
          <a:prstGeom prst="rect">
            <a:avLst/>
          </a:prstGeom>
          <a:solidFill>
            <a:srgbClr val="AA2B29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altLang="de-DE" sz="2133" b="1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8CAF3B95-D7B7-58E0-6C29-F0D739A01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2794319"/>
            <a:ext cx="721783" cy="721784"/>
          </a:xfrm>
          <a:prstGeom prst="rect">
            <a:avLst/>
          </a:prstGeom>
          <a:solidFill>
            <a:srgbClr val="929596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altLang="de-DE" sz="2133" b="1">
                <a:solidFill>
                  <a:srgbClr val="FFFFFF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535997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787A1C-DE15-89C2-DE62-7850FE204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59" y="692696"/>
            <a:ext cx="11522549" cy="900100"/>
          </a:xfrm>
          <a:noFill/>
        </p:spPr>
        <p:txBody>
          <a:bodyPr vert="horz" lIns="0" tIns="0" rIns="0" bIns="0" rtlCol="0" anchor="t">
            <a:noAutofit/>
          </a:bodyPr>
          <a:lstStyle/>
          <a:p>
            <a:r>
              <a:rPr lang="de-DE">
                <a:solidFill>
                  <a:srgbClr val="808080"/>
                </a:solidFill>
                <a:latin typeface="Arial Narrow" panose="020B0606020202030204" pitchFamily="34" charset="0"/>
              </a:rPr>
              <a:t>Akteure in der gesellschaftlichen Debatte</a:t>
            </a:r>
            <a:br>
              <a:rPr lang="de-DE">
                <a:solidFill>
                  <a:srgbClr val="808080"/>
                </a:solidFill>
                <a:latin typeface="Arial Narrow" panose="020B0606020202030204" pitchFamily="34" charset="0"/>
              </a:rPr>
            </a:br>
            <a:r>
              <a:rPr lang="de-DE" sz="1800">
                <a:solidFill>
                  <a:srgbClr val="808080"/>
                </a:solidFill>
                <a:latin typeface="Arial Narrow" panose="020B0606020202030204" pitchFamily="34" charset="0"/>
              </a:rPr>
              <a:t>Zusammenarbeit mit fünf Multiplikatorinnen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D93C145-ED36-D6DC-EE1A-2659DF6B81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8C124B9-B3E0-D917-0322-650EBB68B9B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13.09.2022</a:t>
            </a: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4FA8092-EDC7-F8DA-6EF4-846E384179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/>
              <a:t>2. HyLand Symposium</a:t>
            </a:r>
          </a:p>
        </p:txBody>
      </p:sp>
      <p:sp>
        <p:nvSpPr>
          <p:cNvPr id="6" name="Pfeil: Chevron 5">
            <a:extLst>
              <a:ext uri="{FF2B5EF4-FFF2-40B4-BE49-F238E27FC236}">
                <a16:creationId xmlns:a16="http://schemas.microsoft.com/office/drawing/2014/main" id="{2968B67A-F0E7-88D4-947A-1F302E49A1AD}"/>
              </a:ext>
            </a:extLst>
          </p:cNvPr>
          <p:cNvSpPr/>
          <p:nvPr/>
        </p:nvSpPr>
        <p:spPr>
          <a:xfrm>
            <a:off x="335359" y="3336517"/>
            <a:ext cx="11522549" cy="648000"/>
          </a:xfrm>
          <a:prstGeom prst="chevron">
            <a:avLst/>
          </a:prstGeom>
          <a:solidFill>
            <a:schemeClr val="accent2"/>
          </a:solidFill>
          <a:ln w="9525" cmpd="sng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spcBef>
                <a:spcPts val="300"/>
              </a:spcBef>
            </a:pPr>
            <a:endParaRPr lang="de-DE" sz="16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13B37181-C447-7DDC-67AA-5B238EFF67E7}"/>
              </a:ext>
            </a:extLst>
          </p:cNvPr>
          <p:cNvGrpSpPr/>
          <p:nvPr/>
        </p:nvGrpSpPr>
        <p:grpSpPr>
          <a:xfrm>
            <a:off x="1604796" y="2971451"/>
            <a:ext cx="1410788" cy="1378131"/>
            <a:chOff x="1604796" y="2558020"/>
            <a:chExt cx="1410788" cy="1378131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C0DD30CC-9D7F-617F-5A04-CF90E3CD7EC4}"/>
                </a:ext>
              </a:extLst>
            </p:cNvPr>
            <p:cNvSpPr/>
            <p:nvPr/>
          </p:nvSpPr>
          <p:spPr>
            <a:xfrm>
              <a:off x="1604796" y="2558020"/>
              <a:ext cx="1410788" cy="1378131"/>
            </a:xfrm>
            <a:prstGeom prst="ellipse">
              <a:avLst/>
            </a:prstGeom>
            <a:solidFill>
              <a:schemeClr val="bg1"/>
            </a:solidFill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spcBef>
                  <a:spcPts val="300"/>
                </a:spcBef>
              </a:pPr>
              <a:endParaRPr lang="de-DE" sz="1600" b="1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55A3964A-E2CB-2BF7-3FF4-37E716E6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82617" y="3001426"/>
              <a:ext cx="1055145" cy="491320"/>
            </a:xfrm>
            <a:prstGeom prst="rect">
              <a:avLst/>
            </a:prstGeom>
          </p:spPr>
        </p:pic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F3368912-8413-C720-ADA6-42D4B388FF00}"/>
              </a:ext>
            </a:extLst>
          </p:cNvPr>
          <p:cNvGrpSpPr/>
          <p:nvPr/>
        </p:nvGrpSpPr>
        <p:grpSpPr>
          <a:xfrm>
            <a:off x="3254996" y="2971451"/>
            <a:ext cx="1410788" cy="1378131"/>
            <a:chOff x="3254996" y="2578324"/>
            <a:chExt cx="1410788" cy="1378131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401BB6BF-CE19-EA0A-C2C0-4749FD26AD55}"/>
                </a:ext>
              </a:extLst>
            </p:cNvPr>
            <p:cNvSpPr/>
            <p:nvPr/>
          </p:nvSpPr>
          <p:spPr>
            <a:xfrm>
              <a:off x="3254996" y="2578324"/>
              <a:ext cx="1410788" cy="1378131"/>
            </a:xfrm>
            <a:prstGeom prst="ellipse">
              <a:avLst/>
            </a:prstGeom>
            <a:solidFill>
              <a:schemeClr val="bg1"/>
            </a:solidFill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spcBef>
                  <a:spcPts val="300"/>
                </a:spcBef>
              </a:pPr>
              <a:endParaRPr lang="de-DE" sz="1600" b="1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772A0C62-F745-9CB1-A07E-3F4D1242CD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6402" y="2939541"/>
              <a:ext cx="927976" cy="655697"/>
            </a:xfrm>
            <a:prstGeom prst="rect">
              <a:avLst/>
            </a:prstGeom>
          </p:spPr>
        </p:pic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0348EE00-5BFE-ABDD-0414-8048CDD40754}"/>
              </a:ext>
            </a:extLst>
          </p:cNvPr>
          <p:cNvGrpSpPr/>
          <p:nvPr/>
        </p:nvGrpSpPr>
        <p:grpSpPr>
          <a:xfrm>
            <a:off x="4886073" y="2971451"/>
            <a:ext cx="1410788" cy="1378131"/>
            <a:chOff x="4886073" y="2572639"/>
            <a:chExt cx="1410788" cy="1378131"/>
          </a:xfrm>
        </p:grpSpPr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AAF709ED-FA07-7157-6FEA-938B95627FAC}"/>
                </a:ext>
              </a:extLst>
            </p:cNvPr>
            <p:cNvSpPr/>
            <p:nvPr/>
          </p:nvSpPr>
          <p:spPr>
            <a:xfrm>
              <a:off x="4886073" y="2572639"/>
              <a:ext cx="1410788" cy="1378131"/>
            </a:xfrm>
            <a:prstGeom prst="ellipse">
              <a:avLst/>
            </a:prstGeom>
            <a:solidFill>
              <a:schemeClr val="bg1"/>
            </a:solidFill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spcBef>
                  <a:spcPts val="300"/>
                </a:spcBef>
              </a:pPr>
              <a:endParaRPr lang="de-DE" sz="1600" b="1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16" name="Grafik 15" descr="Ein Bild, das Text, ClipArt enthält.&#10;&#10;Automatisch generierte Beschreibung">
              <a:extLst>
                <a:ext uri="{FF2B5EF4-FFF2-40B4-BE49-F238E27FC236}">
                  <a16:creationId xmlns:a16="http://schemas.microsoft.com/office/drawing/2014/main" id="{72214449-2D63-4677-A8D0-AEDA1BC45D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1477" y="3030361"/>
              <a:ext cx="1159982" cy="462687"/>
            </a:xfrm>
            <a:prstGeom prst="rect">
              <a:avLst/>
            </a:prstGeom>
          </p:spPr>
        </p:pic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3CB480F1-63F4-DA9F-096D-72E3F8646DBC}"/>
              </a:ext>
            </a:extLst>
          </p:cNvPr>
          <p:cNvGrpSpPr/>
          <p:nvPr/>
        </p:nvGrpSpPr>
        <p:grpSpPr>
          <a:xfrm>
            <a:off x="6518616" y="2971451"/>
            <a:ext cx="1410788" cy="1378131"/>
            <a:chOff x="6518616" y="2567696"/>
            <a:chExt cx="1410788" cy="1378131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CAF7D113-47B8-7C1A-9335-43D5DCE013F4}"/>
                </a:ext>
              </a:extLst>
            </p:cNvPr>
            <p:cNvSpPr/>
            <p:nvPr/>
          </p:nvSpPr>
          <p:spPr>
            <a:xfrm>
              <a:off x="6518616" y="2567696"/>
              <a:ext cx="1410788" cy="1378131"/>
            </a:xfrm>
            <a:prstGeom prst="ellipse">
              <a:avLst/>
            </a:prstGeom>
            <a:solidFill>
              <a:schemeClr val="bg1"/>
            </a:solidFill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spcBef>
                  <a:spcPts val="300"/>
                </a:spcBef>
              </a:pPr>
              <a:endParaRPr lang="de-DE" sz="1600" b="1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19" name="Grafik 18" descr="Ein Bild, das Text, ClipArt enthält.&#10;&#10;Automatisch generierte Beschreibung">
              <a:extLst>
                <a:ext uri="{FF2B5EF4-FFF2-40B4-BE49-F238E27FC236}">
                  <a16:creationId xmlns:a16="http://schemas.microsoft.com/office/drawing/2014/main" id="{0CA78490-5EE2-4433-DD72-CFA872FA89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9312" y="2917286"/>
              <a:ext cx="1089397" cy="678952"/>
            </a:xfrm>
            <a:prstGeom prst="rect">
              <a:avLst/>
            </a:prstGeom>
          </p:spPr>
        </p:pic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95B15039-6698-BD55-FAF2-1A4B37D6DB70}"/>
              </a:ext>
            </a:extLst>
          </p:cNvPr>
          <p:cNvGrpSpPr/>
          <p:nvPr/>
        </p:nvGrpSpPr>
        <p:grpSpPr>
          <a:xfrm>
            <a:off x="9492700" y="2971451"/>
            <a:ext cx="1410788" cy="1378131"/>
            <a:chOff x="9492700" y="2567693"/>
            <a:chExt cx="1410788" cy="1378131"/>
          </a:xfrm>
        </p:grpSpPr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3C2B6D82-278B-8100-A1D2-4198F8CF2555}"/>
                </a:ext>
              </a:extLst>
            </p:cNvPr>
            <p:cNvSpPr/>
            <p:nvPr/>
          </p:nvSpPr>
          <p:spPr>
            <a:xfrm>
              <a:off x="9492700" y="2567693"/>
              <a:ext cx="1410788" cy="1378131"/>
            </a:xfrm>
            <a:prstGeom prst="ellipse">
              <a:avLst/>
            </a:prstGeom>
            <a:solidFill>
              <a:schemeClr val="bg1"/>
            </a:solidFill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spcBef>
                  <a:spcPts val="300"/>
                </a:spcBef>
              </a:pPr>
              <a:endParaRPr lang="de-DE" sz="1600" b="1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22" name="Grafik 21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6AC80042-EA2B-3824-3921-85B42BD95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5591" y="2833672"/>
              <a:ext cx="905006" cy="846173"/>
            </a:xfrm>
            <a:prstGeom prst="rect">
              <a:avLst/>
            </a:prstGeom>
          </p:spPr>
        </p:pic>
      </p:grpSp>
      <p:sp>
        <p:nvSpPr>
          <p:cNvPr id="23" name="Arrow3">
            <a:extLst>
              <a:ext uri="{FF2B5EF4-FFF2-40B4-BE49-F238E27FC236}">
                <a16:creationId xmlns:a16="http://schemas.microsoft.com/office/drawing/2014/main" id="{C0FDEE3B-8717-9677-5BF0-8B5F8A9CD40C}"/>
              </a:ext>
            </a:extLst>
          </p:cNvPr>
          <p:cNvSpPr txBox="1">
            <a:spLocks/>
          </p:cNvSpPr>
          <p:nvPr/>
        </p:nvSpPr>
        <p:spPr>
          <a:xfrm>
            <a:off x="4028862" y="4984430"/>
            <a:ext cx="3600427" cy="827669"/>
          </a:xfrm>
          <a:prstGeom prst="chevron">
            <a:avLst>
              <a:gd name="adj" fmla="val 22000"/>
            </a:avLst>
          </a:prstGeom>
          <a:noFill/>
          <a:ln w="12700">
            <a:solidFill>
              <a:srgbClr val="C00000"/>
            </a:solidFill>
          </a:ln>
        </p:spPr>
        <p:txBody>
          <a:bodyPr vert="horz" lIns="0" tIns="0" rIns="0" bIns="0" rtlCol="0" anchor="b">
            <a:noAutofit/>
          </a:bodyPr>
          <a:lstStyle>
            <a:defPPr>
              <a:defRPr lang="de-DE"/>
            </a:defPPr>
            <a:lvl1pPr indent="0" defTabSz="1352757">
              <a:spcBef>
                <a:spcPts val="300"/>
              </a:spcBef>
              <a:buFont typeface="Arial" pitchFamily="34" charset="0"/>
              <a:buNone/>
              <a:defRPr sz="1600" b="1">
                <a:solidFill>
                  <a:srgbClr val="FFFFFF"/>
                </a:solidFill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defTabSz="1352757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defTabSz="1352757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defTabSz="1352757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defTabSz="1352757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defTabSz="1352757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>
                <a:effectLst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7pPr>
            <a:lvl8pPr marL="5072841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8pPr>
            <a:lvl9pPr marL="5749220" indent="-338189" defTabSz="1352757">
              <a:spcBef>
                <a:spcPct val="20000"/>
              </a:spcBef>
              <a:buFont typeface="Arial" pitchFamily="34" charset="0"/>
              <a:buChar char="•"/>
              <a:defRPr sz="2959"/>
            </a:lvl9pPr>
          </a:lstStyle>
          <a:p>
            <a:endParaRPr lang="de-DE" b="0">
              <a:solidFill>
                <a:schemeClr val="tx1"/>
              </a:solidFill>
            </a:endParaRPr>
          </a:p>
        </p:txBody>
      </p:sp>
      <p:sp>
        <p:nvSpPr>
          <p:cNvPr id="24" name="Arrow1">
            <a:extLst>
              <a:ext uri="{FF2B5EF4-FFF2-40B4-BE49-F238E27FC236}">
                <a16:creationId xmlns:a16="http://schemas.microsoft.com/office/drawing/2014/main" id="{53E87209-80B4-4BF2-8ECC-69430A6ABFF0}"/>
              </a:ext>
            </a:extLst>
          </p:cNvPr>
          <p:cNvSpPr txBox="1">
            <a:spLocks/>
          </p:cNvSpPr>
          <p:nvPr/>
        </p:nvSpPr>
        <p:spPr bwMode="gray">
          <a:xfrm>
            <a:off x="511741" y="4984430"/>
            <a:ext cx="3600427" cy="827669"/>
          </a:xfrm>
          <a:prstGeom prst="chevron">
            <a:avLst>
              <a:gd name="adj" fmla="val 22000"/>
            </a:avLst>
          </a:prstGeom>
          <a:noFill/>
          <a:ln w="12700">
            <a:solidFill>
              <a:srgbClr val="C00000"/>
            </a:solidFill>
          </a:ln>
        </p:spPr>
        <p:txBody>
          <a:bodyPr vert="horz" lIns="0" tIns="0" rIns="0" bIns="0" rtlCol="0" anchor="b">
            <a:noAutofit/>
          </a:bodyPr>
          <a:lstStyle>
            <a:lvl1pPr marL="0" indent="0" algn="l" defTabSz="1352757" rtl="0" eaLnBrk="1" latinLnBrk="0" hangingPunct="1">
              <a:spcBef>
                <a:spcPts val="3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72841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49220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          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083D3775-6A34-9C6F-51DA-91C41BE8E13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076" y="5139815"/>
            <a:ext cx="1243973" cy="516899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382F3508-C5FE-1D51-58E7-41FFC12A671B}"/>
              </a:ext>
            </a:extLst>
          </p:cNvPr>
          <p:cNvSpPr txBox="1"/>
          <p:nvPr/>
        </p:nvSpPr>
        <p:spPr>
          <a:xfrm>
            <a:off x="799588" y="4861320"/>
            <a:ext cx="1629843" cy="492443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0" rIns="108000" bIns="0" rtlCol="0">
            <a:spAutoFit/>
          </a:bodyPr>
          <a:lstStyle/>
          <a:p>
            <a:pPr algn="l">
              <a:spcBef>
                <a:spcPts val="300"/>
              </a:spcBef>
            </a:pPr>
            <a:r>
              <a:rPr lang="de-DE" sz="1600"/>
              <a:t>Arbeitstreffen &amp;</a:t>
            </a:r>
            <a:br>
              <a:rPr lang="de-DE" sz="1600"/>
            </a:br>
            <a:r>
              <a:rPr lang="de-DE" sz="1600"/>
              <a:t>Positionierung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CA016BC2-35B0-33F3-C32C-84DF1CA9A7CD}"/>
              </a:ext>
            </a:extLst>
          </p:cNvPr>
          <p:cNvSpPr txBox="1"/>
          <p:nvPr/>
        </p:nvSpPr>
        <p:spPr>
          <a:xfrm>
            <a:off x="4304334" y="4861320"/>
            <a:ext cx="1378363" cy="492443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0" rIns="108000" bIns="0" rtlCol="0">
            <a:spAutoFit/>
          </a:bodyPr>
          <a:lstStyle/>
          <a:p>
            <a:pPr algn="l">
              <a:spcBef>
                <a:spcPts val="300"/>
              </a:spcBef>
            </a:pPr>
            <a:r>
              <a:rPr lang="de-DE" sz="1600"/>
              <a:t>Technologie-</a:t>
            </a:r>
            <a:br>
              <a:rPr lang="de-DE" sz="1600"/>
            </a:br>
            <a:r>
              <a:rPr lang="de-DE" sz="1600"/>
              <a:t>Input</a:t>
            </a: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C3011C1B-D328-188A-877C-D3E778B04E1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7"/>
          <a:stretch/>
        </p:blipFill>
        <p:spPr>
          <a:xfrm>
            <a:off x="6054111" y="5254265"/>
            <a:ext cx="1350141" cy="288000"/>
          </a:xfrm>
          <a:prstGeom prst="rect">
            <a:avLst/>
          </a:prstGeom>
        </p:spPr>
      </p:pic>
      <p:sp>
        <p:nvSpPr>
          <p:cNvPr id="32" name="Textfeld 31">
            <a:extLst>
              <a:ext uri="{FF2B5EF4-FFF2-40B4-BE49-F238E27FC236}">
                <a16:creationId xmlns:a16="http://schemas.microsoft.com/office/drawing/2014/main" id="{C0B0C791-AF03-8957-8F18-8472DBE126D1}"/>
              </a:ext>
            </a:extLst>
          </p:cNvPr>
          <p:cNvSpPr txBox="1"/>
          <p:nvPr/>
        </p:nvSpPr>
        <p:spPr>
          <a:xfrm>
            <a:off x="903665" y="3506629"/>
            <a:ext cx="701131" cy="307777"/>
          </a:xfrm>
          <a:prstGeom prst="rect">
            <a:avLst/>
          </a:prstGeom>
          <a:noFill/>
        </p:spPr>
        <p:txBody>
          <a:bodyPr wrap="none" lIns="0" tIns="0" rIns="180000" bIns="0" rtlCol="0">
            <a:spAutoFit/>
          </a:bodyPr>
          <a:lstStyle/>
          <a:p>
            <a:pPr algn="l">
              <a:spcBef>
                <a:spcPts val="300"/>
              </a:spcBef>
            </a:pPr>
            <a:r>
              <a:rPr lang="de-DE"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2022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7AF287C1-0375-8DCE-B952-09F59F306000}"/>
              </a:ext>
            </a:extLst>
          </p:cNvPr>
          <p:cNvSpPr txBox="1"/>
          <p:nvPr/>
        </p:nvSpPr>
        <p:spPr>
          <a:xfrm>
            <a:off x="8791569" y="3506627"/>
            <a:ext cx="701131" cy="307777"/>
          </a:xfrm>
          <a:prstGeom prst="rect">
            <a:avLst/>
          </a:prstGeom>
          <a:noFill/>
        </p:spPr>
        <p:txBody>
          <a:bodyPr wrap="none" lIns="0" tIns="0" rIns="180000" bIns="0" rtlCol="0">
            <a:spAutoFit/>
          </a:bodyPr>
          <a:lstStyle/>
          <a:p>
            <a:pPr algn="l">
              <a:spcBef>
                <a:spcPts val="300"/>
              </a:spcBef>
            </a:pPr>
            <a:r>
              <a:rPr lang="de-DE"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372321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Rechteck: abgerundete Ecken 149">
            <a:extLst>
              <a:ext uri="{FF2B5EF4-FFF2-40B4-BE49-F238E27FC236}">
                <a16:creationId xmlns:a16="http://schemas.microsoft.com/office/drawing/2014/main" id="{7D6E53BB-30E3-C29B-3D3A-286CD3DFD11C}"/>
              </a:ext>
            </a:extLst>
          </p:cNvPr>
          <p:cNvSpPr/>
          <p:nvPr/>
        </p:nvSpPr>
        <p:spPr>
          <a:xfrm>
            <a:off x="1040912" y="2891443"/>
            <a:ext cx="10817155" cy="1705124"/>
          </a:xfrm>
          <a:prstGeom prst="roundRect">
            <a:avLst>
              <a:gd name="adj" fmla="val 7320"/>
            </a:avLst>
          </a:prstGeom>
          <a:noFill/>
          <a:ln w="1270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spcBef>
                <a:spcPts val="300"/>
              </a:spcBef>
            </a:pPr>
            <a:endParaRPr lang="de-DE" sz="16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51" name="Rechteck: abgerundete Ecken 150">
            <a:extLst>
              <a:ext uri="{FF2B5EF4-FFF2-40B4-BE49-F238E27FC236}">
                <a16:creationId xmlns:a16="http://schemas.microsoft.com/office/drawing/2014/main" id="{EC2FAC59-A04B-2DE9-9A75-17F011593F82}"/>
              </a:ext>
            </a:extLst>
          </p:cNvPr>
          <p:cNvSpPr/>
          <p:nvPr/>
        </p:nvSpPr>
        <p:spPr>
          <a:xfrm>
            <a:off x="1040912" y="4650568"/>
            <a:ext cx="10817155" cy="1705124"/>
          </a:xfrm>
          <a:prstGeom prst="roundRect">
            <a:avLst>
              <a:gd name="adj" fmla="val 7320"/>
            </a:avLst>
          </a:prstGeom>
          <a:noFill/>
          <a:ln w="1270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spcBef>
                <a:spcPts val="300"/>
              </a:spcBef>
            </a:pPr>
            <a:endParaRPr lang="de-DE" sz="16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97" name="Rechteck: abgerundete Ecken 96">
            <a:extLst>
              <a:ext uri="{FF2B5EF4-FFF2-40B4-BE49-F238E27FC236}">
                <a16:creationId xmlns:a16="http://schemas.microsoft.com/office/drawing/2014/main" id="{B52973E3-D831-A210-C3FB-32BD828BDB95}"/>
              </a:ext>
            </a:extLst>
          </p:cNvPr>
          <p:cNvSpPr/>
          <p:nvPr/>
        </p:nvSpPr>
        <p:spPr>
          <a:xfrm>
            <a:off x="1040912" y="1132319"/>
            <a:ext cx="10817155" cy="1705124"/>
          </a:xfrm>
          <a:prstGeom prst="roundRect">
            <a:avLst>
              <a:gd name="adj" fmla="val 7320"/>
            </a:avLst>
          </a:prstGeom>
          <a:noFill/>
          <a:ln w="1270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spcBef>
                <a:spcPts val="300"/>
              </a:spcBef>
            </a:pPr>
            <a:endParaRPr lang="de-DE" sz="16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7D527F-6CCB-653D-1E0F-2FE0DE24BE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/>
              <a:t>Themenfelder der Zusammenarbeit</a:t>
            </a:r>
            <a:br>
              <a:rPr lang="de-DE"/>
            </a:br>
            <a:endParaRPr lang="de-DE"/>
          </a:p>
          <a:p>
            <a:endParaRPr lang="de-DE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B6D7B85D-E36E-2398-5E8E-7ED5EDD0A4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8A55A78-520C-39B1-B135-28159561C0E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7AFE2AF-760B-CF64-FE10-89EE319D13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EA9358C-0CF1-7F37-D0EC-C8BBFFB38ABB}"/>
              </a:ext>
            </a:extLst>
          </p:cNvPr>
          <p:cNvSpPr txBox="1"/>
          <p:nvPr/>
        </p:nvSpPr>
        <p:spPr>
          <a:xfrm>
            <a:off x="2471146" y="1132319"/>
            <a:ext cx="4352858" cy="464331"/>
          </a:xfrm>
          <a:prstGeom prst="rect">
            <a:avLst/>
          </a:prstGeom>
          <a:noFill/>
        </p:spPr>
        <p:txBody>
          <a:bodyPr wrap="square" lIns="0" tIns="144000" bIns="72000" anchor="ctr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de-DE" sz="1600" b="1"/>
              <a:t>Wasserstoff im Kontext von Nachhaltigkeit</a:t>
            </a:r>
          </a:p>
        </p:txBody>
      </p: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CE0E1578-64F0-599D-722F-689808B99D72}"/>
              </a:ext>
            </a:extLst>
          </p:cNvPr>
          <p:cNvGrpSpPr/>
          <p:nvPr/>
        </p:nvGrpSpPr>
        <p:grpSpPr>
          <a:xfrm>
            <a:off x="10479775" y="1188307"/>
            <a:ext cx="1175368" cy="1593149"/>
            <a:chOff x="8653004" y="4489251"/>
            <a:chExt cx="1175368" cy="1593149"/>
          </a:xfrm>
        </p:grpSpPr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6A99036A-F272-361F-6BF7-1C30FB25349C}"/>
                </a:ext>
              </a:extLst>
            </p:cNvPr>
            <p:cNvSpPr/>
            <p:nvPr/>
          </p:nvSpPr>
          <p:spPr>
            <a:xfrm>
              <a:off x="8653004" y="4489251"/>
              <a:ext cx="1046554" cy="144907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17174909-D9A3-60CB-615F-782FA5821DF5}"/>
                </a:ext>
              </a:extLst>
            </p:cNvPr>
            <p:cNvSpPr/>
            <p:nvPr/>
          </p:nvSpPr>
          <p:spPr>
            <a:xfrm>
              <a:off x="8731625" y="4561288"/>
              <a:ext cx="1046554" cy="144907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" name="Grafik 5">
              <a:hlinkClick r:id="rId2"/>
              <a:extLst>
                <a:ext uri="{FF2B5EF4-FFF2-40B4-BE49-F238E27FC236}">
                  <a16:creationId xmlns:a16="http://schemas.microsoft.com/office/drawing/2014/main" id="{F3B442F6-6AB7-3E0D-A905-2D3FE855FA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716"/>
            <a:stretch/>
          </p:blipFill>
          <p:spPr>
            <a:xfrm>
              <a:off x="8810246" y="4633325"/>
              <a:ext cx="1018126" cy="1449075"/>
            </a:xfrm>
            <a:prstGeom prst="rect">
              <a:avLst/>
            </a:prstGeom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D54461A4-E106-4E52-8270-0D7ADA124B54}"/>
              </a:ext>
            </a:extLst>
          </p:cNvPr>
          <p:cNvGrpSpPr/>
          <p:nvPr/>
        </p:nvGrpSpPr>
        <p:grpSpPr>
          <a:xfrm>
            <a:off x="335518" y="1295816"/>
            <a:ext cx="1410788" cy="1378131"/>
            <a:chOff x="993335" y="1770093"/>
            <a:chExt cx="1410788" cy="1378131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72A74737-5194-4F97-F583-CA1D3F4C3AF1}"/>
                </a:ext>
              </a:extLst>
            </p:cNvPr>
            <p:cNvSpPr/>
            <p:nvPr/>
          </p:nvSpPr>
          <p:spPr>
            <a:xfrm>
              <a:off x="993335" y="1770093"/>
              <a:ext cx="1410788" cy="1378131"/>
            </a:xfrm>
            <a:prstGeom prst="ellipse">
              <a:avLst/>
            </a:prstGeom>
            <a:solidFill>
              <a:schemeClr val="bg1"/>
            </a:solidFill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spcBef>
                  <a:spcPts val="300"/>
                </a:spcBef>
              </a:pPr>
              <a:endParaRPr lang="de-DE" sz="1600" b="1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46D89D98-5048-8443-092C-13774F2F6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98455" y="2211492"/>
              <a:ext cx="1055145" cy="491320"/>
            </a:xfrm>
            <a:prstGeom prst="rect">
              <a:avLst/>
            </a:prstGeom>
          </p:spPr>
        </p:pic>
      </p:grpSp>
      <p:grpSp>
        <p:nvGrpSpPr>
          <p:cNvPr id="108" name="Gruppieren 107">
            <a:extLst>
              <a:ext uri="{FF2B5EF4-FFF2-40B4-BE49-F238E27FC236}">
                <a16:creationId xmlns:a16="http://schemas.microsoft.com/office/drawing/2014/main" id="{3DF1C735-2887-1CFE-3C09-5C5B506D722A}"/>
              </a:ext>
            </a:extLst>
          </p:cNvPr>
          <p:cNvGrpSpPr/>
          <p:nvPr/>
        </p:nvGrpSpPr>
        <p:grpSpPr>
          <a:xfrm>
            <a:off x="2471146" y="1596650"/>
            <a:ext cx="4500251" cy="391628"/>
            <a:chOff x="2458013" y="1596650"/>
            <a:chExt cx="4500251" cy="391628"/>
          </a:xfrm>
        </p:grpSpPr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1289408E-82A0-A36B-8BC6-3FCA12E659A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1684464"/>
              <a:ext cx="147393" cy="216000"/>
              <a:chOff x="8370120" y="2401216"/>
              <a:chExt cx="343915" cy="925981"/>
            </a:xfrm>
          </p:grpSpPr>
          <p:sp>
            <p:nvSpPr>
              <p:cNvPr id="18" name="Chevron 41">
                <a:extLst>
                  <a:ext uri="{FF2B5EF4-FFF2-40B4-BE49-F238E27FC236}">
                    <a16:creationId xmlns:a16="http://schemas.microsoft.com/office/drawing/2014/main" id="{B0034BAC-FD58-9C8A-21B6-39E8819280AC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9" name="Chevron 42">
                <a:extLst>
                  <a:ext uri="{FF2B5EF4-FFF2-40B4-BE49-F238E27FC236}">
                    <a16:creationId xmlns:a16="http://schemas.microsoft.com/office/drawing/2014/main" id="{A7782AEB-15FC-66A2-698F-39EEF7BC4E9B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F207E9B9-3C8C-CAD0-D011-A9B72102FEB7}"/>
                </a:ext>
              </a:extLst>
            </p:cNvPr>
            <p:cNvSpPr txBox="1"/>
            <p:nvPr/>
          </p:nvSpPr>
          <p:spPr>
            <a:xfrm>
              <a:off x="2605406" y="1596650"/>
              <a:ext cx="4352858" cy="391628"/>
            </a:xfrm>
            <a:prstGeom prst="rect">
              <a:avLst/>
            </a:prstGeom>
            <a:noFill/>
          </p:spPr>
          <p:txBody>
            <a:bodyPr wrap="squar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Energieeffizienz &amp; Nachhaltigkeit</a:t>
              </a:r>
            </a:p>
          </p:txBody>
        </p:sp>
      </p:grpSp>
      <p:grpSp>
        <p:nvGrpSpPr>
          <p:cNvPr id="109" name="Gruppieren 108">
            <a:extLst>
              <a:ext uri="{FF2B5EF4-FFF2-40B4-BE49-F238E27FC236}">
                <a16:creationId xmlns:a16="http://schemas.microsoft.com/office/drawing/2014/main" id="{0BEE76D8-78A7-540D-283E-1DF71F9EF5B4}"/>
              </a:ext>
            </a:extLst>
          </p:cNvPr>
          <p:cNvGrpSpPr/>
          <p:nvPr/>
        </p:nvGrpSpPr>
        <p:grpSpPr>
          <a:xfrm>
            <a:off x="2471146" y="1988278"/>
            <a:ext cx="4500251" cy="391628"/>
            <a:chOff x="2458013" y="1988278"/>
            <a:chExt cx="4500251" cy="391628"/>
          </a:xfrm>
        </p:grpSpPr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31002FFC-2827-BA26-8152-D0EB7C82C866}"/>
                </a:ext>
              </a:extLst>
            </p:cNvPr>
            <p:cNvSpPr txBox="1"/>
            <p:nvPr/>
          </p:nvSpPr>
          <p:spPr>
            <a:xfrm>
              <a:off x="2605406" y="1988278"/>
              <a:ext cx="4352858" cy="391628"/>
            </a:xfrm>
            <a:prstGeom prst="rect">
              <a:avLst/>
            </a:prstGeom>
            <a:noFill/>
          </p:spPr>
          <p:txBody>
            <a:bodyPr wrap="squar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Ethische Kriterien</a:t>
              </a:r>
            </a:p>
          </p:txBody>
        </p:sp>
        <p:grpSp>
          <p:nvGrpSpPr>
            <p:cNvPr id="64" name="Gruppieren 63">
              <a:extLst>
                <a:ext uri="{FF2B5EF4-FFF2-40B4-BE49-F238E27FC236}">
                  <a16:creationId xmlns:a16="http://schemas.microsoft.com/office/drawing/2014/main" id="{F39E6B1C-5AC2-78B5-5B0E-B32E5FF520F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2076092"/>
              <a:ext cx="147393" cy="216000"/>
              <a:chOff x="8370120" y="2401216"/>
              <a:chExt cx="343915" cy="925981"/>
            </a:xfrm>
          </p:grpSpPr>
          <p:sp>
            <p:nvSpPr>
              <p:cNvPr id="103" name="Chevron 41">
                <a:extLst>
                  <a:ext uri="{FF2B5EF4-FFF2-40B4-BE49-F238E27FC236}">
                    <a16:creationId xmlns:a16="http://schemas.microsoft.com/office/drawing/2014/main" id="{17583129-8E71-9EE9-685A-F3996F4F4C4F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04" name="Chevron 42">
                <a:extLst>
                  <a:ext uri="{FF2B5EF4-FFF2-40B4-BE49-F238E27FC236}">
                    <a16:creationId xmlns:a16="http://schemas.microsoft.com/office/drawing/2014/main" id="{B5F4C520-9C3F-54F3-7D78-727AB7CED476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</p:grpSp>
      <p:grpSp>
        <p:nvGrpSpPr>
          <p:cNvPr id="110" name="Gruppieren 109">
            <a:extLst>
              <a:ext uri="{FF2B5EF4-FFF2-40B4-BE49-F238E27FC236}">
                <a16:creationId xmlns:a16="http://schemas.microsoft.com/office/drawing/2014/main" id="{6738CF7C-C6A8-92B9-D367-E73EE5AE16EF}"/>
              </a:ext>
            </a:extLst>
          </p:cNvPr>
          <p:cNvGrpSpPr/>
          <p:nvPr/>
        </p:nvGrpSpPr>
        <p:grpSpPr>
          <a:xfrm>
            <a:off x="2471146" y="2379906"/>
            <a:ext cx="4500251" cy="391628"/>
            <a:chOff x="2458013" y="2379906"/>
            <a:chExt cx="4500251" cy="391628"/>
          </a:xfrm>
        </p:grpSpPr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25701BD6-032C-AF45-F09F-3C0CDF2E69EC}"/>
                </a:ext>
              </a:extLst>
            </p:cNvPr>
            <p:cNvSpPr txBox="1"/>
            <p:nvPr/>
          </p:nvSpPr>
          <p:spPr>
            <a:xfrm>
              <a:off x="2605406" y="2379906"/>
              <a:ext cx="4352858" cy="391628"/>
            </a:xfrm>
            <a:prstGeom prst="rect">
              <a:avLst/>
            </a:prstGeom>
            <a:noFill/>
          </p:spPr>
          <p:txBody>
            <a:bodyPr wrap="squar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Soziale Standards</a:t>
              </a:r>
            </a:p>
          </p:txBody>
        </p:sp>
        <p:grpSp>
          <p:nvGrpSpPr>
            <p:cNvPr id="105" name="Gruppieren 104">
              <a:extLst>
                <a:ext uri="{FF2B5EF4-FFF2-40B4-BE49-F238E27FC236}">
                  <a16:creationId xmlns:a16="http://schemas.microsoft.com/office/drawing/2014/main" id="{2202D288-4AEB-E678-BF13-4903CB062B4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2467720"/>
              <a:ext cx="147393" cy="216000"/>
              <a:chOff x="8370120" y="2401216"/>
              <a:chExt cx="343915" cy="925981"/>
            </a:xfrm>
          </p:grpSpPr>
          <p:sp>
            <p:nvSpPr>
              <p:cNvPr id="106" name="Chevron 41">
                <a:extLst>
                  <a:ext uri="{FF2B5EF4-FFF2-40B4-BE49-F238E27FC236}">
                    <a16:creationId xmlns:a16="http://schemas.microsoft.com/office/drawing/2014/main" id="{894685FC-47A2-2BF6-7EB8-D3BAB86DE46B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07" name="Chevron 42">
                <a:extLst>
                  <a:ext uri="{FF2B5EF4-FFF2-40B4-BE49-F238E27FC236}">
                    <a16:creationId xmlns:a16="http://schemas.microsoft.com/office/drawing/2014/main" id="{15D3C663-A0EB-567D-63E7-471F7306DF9A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</p:grpSp>
      <p:sp>
        <p:nvSpPr>
          <p:cNvPr id="111" name="Textfeld 110">
            <a:extLst>
              <a:ext uri="{FF2B5EF4-FFF2-40B4-BE49-F238E27FC236}">
                <a16:creationId xmlns:a16="http://schemas.microsoft.com/office/drawing/2014/main" id="{30A5CD0A-9F63-BB52-1BCC-E7BDA0EA1067}"/>
              </a:ext>
            </a:extLst>
          </p:cNvPr>
          <p:cNvSpPr txBox="1"/>
          <p:nvPr/>
        </p:nvSpPr>
        <p:spPr>
          <a:xfrm>
            <a:off x="2471146" y="2891443"/>
            <a:ext cx="6052683" cy="464331"/>
          </a:xfrm>
          <a:prstGeom prst="rect">
            <a:avLst/>
          </a:prstGeom>
          <a:noFill/>
        </p:spPr>
        <p:txBody>
          <a:bodyPr wrap="none" lIns="0" tIns="144000" bIns="72000" anchor="ctr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de-DE" sz="1600" b="1"/>
              <a:t>Wasserstoff für eine nachhaltige temperaturgeführte Logistik</a:t>
            </a:r>
          </a:p>
        </p:txBody>
      </p:sp>
      <p:grpSp>
        <p:nvGrpSpPr>
          <p:cNvPr id="113" name="Gruppieren 112">
            <a:extLst>
              <a:ext uri="{FF2B5EF4-FFF2-40B4-BE49-F238E27FC236}">
                <a16:creationId xmlns:a16="http://schemas.microsoft.com/office/drawing/2014/main" id="{FEFF65B2-1A55-7863-1C67-C731014D4A2C}"/>
              </a:ext>
            </a:extLst>
          </p:cNvPr>
          <p:cNvGrpSpPr/>
          <p:nvPr/>
        </p:nvGrpSpPr>
        <p:grpSpPr>
          <a:xfrm>
            <a:off x="2471146" y="3355775"/>
            <a:ext cx="7916828" cy="391628"/>
            <a:chOff x="2458013" y="1596651"/>
            <a:chExt cx="7916828" cy="391628"/>
          </a:xfrm>
        </p:grpSpPr>
        <p:grpSp>
          <p:nvGrpSpPr>
            <p:cNvPr id="114" name="Gruppieren 113">
              <a:extLst>
                <a:ext uri="{FF2B5EF4-FFF2-40B4-BE49-F238E27FC236}">
                  <a16:creationId xmlns:a16="http://schemas.microsoft.com/office/drawing/2014/main" id="{6BE520B0-9684-9385-2ABB-7789A875231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1684464"/>
              <a:ext cx="147393" cy="216000"/>
              <a:chOff x="8370120" y="2401216"/>
              <a:chExt cx="343915" cy="925981"/>
            </a:xfrm>
          </p:grpSpPr>
          <p:sp>
            <p:nvSpPr>
              <p:cNvPr id="116" name="Chevron 41">
                <a:extLst>
                  <a:ext uri="{FF2B5EF4-FFF2-40B4-BE49-F238E27FC236}">
                    <a16:creationId xmlns:a16="http://schemas.microsoft.com/office/drawing/2014/main" id="{2713C8BD-7AB2-645D-54ED-84F5632631A4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17" name="Chevron 42">
                <a:extLst>
                  <a:ext uri="{FF2B5EF4-FFF2-40B4-BE49-F238E27FC236}">
                    <a16:creationId xmlns:a16="http://schemas.microsoft.com/office/drawing/2014/main" id="{F9D7745D-EA6E-D28E-F149-BEDD89A50ABF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  <p:sp>
          <p:nvSpPr>
            <p:cNvPr id="115" name="Textfeld 114">
              <a:extLst>
                <a:ext uri="{FF2B5EF4-FFF2-40B4-BE49-F238E27FC236}">
                  <a16:creationId xmlns:a16="http://schemas.microsoft.com/office/drawing/2014/main" id="{6C90EE3E-7681-6E04-31B1-43EA7031C16C}"/>
                </a:ext>
              </a:extLst>
            </p:cNvPr>
            <p:cNvSpPr txBox="1"/>
            <p:nvPr/>
          </p:nvSpPr>
          <p:spPr>
            <a:xfrm>
              <a:off x="2605406" y="1596651"/>
              <a:ext cx="7769435" cy="391628"/>
            </a:xfrm>
            <a:prstGeom prst="rect">
              <a:avLst/>
            </a:prstGeom>
            <a:noFill/>
          </p:spPr>
          <p:txBody>
            <a:bodyPr wrap="non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Ressourceneffizienz, Klimaverträglichkeit, Versorgungssicherheit &amp; Finanzierbarkeit</a:t>
              </a:r>
            </a:p>
          </p:txBody>
        </p:sp>
      </p:grpSp>
      <p:grpSp>
        <p:nvGrpSpPr>
          <p:cNvPr id="118" name="Gruppieren 117">
            <a:extLst>
              <a:ext uri="{FF2B5EF4-FFF2-40B4-BE49-F238E27FC236}">
                <a16:creationId xmlns:a16="http://schemas.microsoft.com/office/drawing/2014/main" id="{82BDB24E-5557-9CDC-DAAE-BC75B28340F3}"/>
              </a:ext>
            </a:extLst>
          </p:cNvPr>
          <p:cNvGrpSpPr/>
          <p:nvPr/>
        </p:nvGrpSpPr>
        <p:grpSpPr>
          <a:xfrm>
            <a:off x="2471146" y="3747402"/>
            <a:ext cx="4500251" cy="391628"/>
            <a:chOff x="2458013" y="1988278"/>
            <a:chExt cx="4500251" cy="391628"/>
          </a:xfrm>
        </p:grpSpPr>
        <p:sp>
          <p:nvSpPr>
            <p:cNvPr id="119" name="Textfeld 118">
              <a:extLst>
                <a:ext uri="{FF2B5EF4-FFF2-40B4-BE49-F238E27FC236}">
                  <a16:creationId xmlns:a16="http://schemas.microsoft.com/office/drawing/2014/main" id="{B279763E-BAE2-6C1D-35D6-0CFF0776814F}"/>
                </a:ext>
              </a:extLst>
            </p:cNvPr>
            <p:cNvSpPr txBox="1"/>
            <p:nvPr/>
          </p:nvSpPr>
          <p:spPr>
            <a:xfrm>
              <a:off x="2605406" y="1988278"/>
              <a:ext cx="4352858" cy="391628"/>
            </a:xfrm>
            <a:prstGeom prst="rect">
              <a:avLst/>
            </a:prstGeom>
            <a:noFill/>
          </p:spPr>
          <p:txBody>
            <a:bodyPr wrap="squar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Einsatz in der Logistik</a:t>
              </a:r>
            </a:p>
          </p:txBody>
        </p:sp>
        <p:grpSp>
          <p:nvGrpSpPr>
            <p:cNvPr id="120" name="Gruppieren 119">
              <a:extLst>
                <a:ext uri="{FF2B5EF4-FFF2-40B4-BE49-F238E27FC236}">
                  <a16:creationId xmlns:a16="http://schemas.microsoft.com/office/drawing/2014/main" id="{26BC1F16-7810-808F-C16B-7FEBC06BDDF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2076092"/>
              <a:ext cx="147393" cy="216000"/>
              <a:chOff x="8370120" y="2401216"/>
              <a:chExt cx="343915" cy="925981"/>
            </a:xfrm>
          </p:grpSpPr>
          <p:sp>
            <p:nvSpPr>
              <p:cNvPr id="121" name="Chevron 41">
                <a:extLst>
                  <a:ext uri="{FF2B5EF4-FFF2-40B4-BE49-F238E27FC236}">
                    <a16:creationId xmlns:a16="http://schemas.microsoft.com/office/drawing/2014/main" id="{4BFDCE0E-0C86-9CF0-6976-B0999A7DCF44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22" name="Chevron 42">
                <a:extLst>
                  <a:ext uri="{FF2B5EF4-FFF2-40B4-BE49-F238E27FC236}">
                    <a16:creationId xmlns:a16="http://schemas.microsoft.com/office/drawing/2014/main" id="{B5A5DE1C-A3AF-99B5-2387-EFE2930B100D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</p:grpSp>
      <p:sp>
        <p:nvSpPr>
          <p:cNvPr id="125" name="Textfeld 124">
            <a:extLst>
              <a:ext uri="{FF2B5EF4-FFF2-40B4-BE49-F238E27FC236}">
                <a16:creationId xmlns:a16="http://schemas.microsoft.com/office/drawing/2014/main" id="{EF4A3870-3E2E-52A8-8555-0FE7348C7C88}"/>
              </a:ext>
            </a:extLst>
          </p:cNvPr>
          <p:cNvSpPr txBox="1"/>
          <p:nvPr/>
        </p:nvSpPr>
        <p:spPr>
          <a:xfrm>
            <a:off x="2471146" y="4650568"/>
            <a:ext cx="4352858" cy="464331"/>
          </a:xfrm>
          <a:prstGeom prst="rect">
            <a:avLst/>
          </a:prstGeom>
          <a:noFill/>
        </p:spPr>
        <p:txBody>
          <a:bodyPr wrap="square" lIns="0" tIns="144000" bIns="72000" anchor="ctr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de-DE" sz="1600" b="1"/>
              <a:t>Wasserstoff in der Landwirtschaft</a:t>
            </a:r>
          </a:p>
        </p:txBody>
      </p:sp>
      <p:grpSp>
        <p:nvGrpSpPr>
          <p:cNvPr id="127" name="Gruppieren 126">
            <a:extLst>
              <a:ext uri="{FF2B5EF4-FFF2-40B4-BE49-F238E27FC236}">
                <a16:creationId xmlns:a16="http://schemas.microsoft.com/office/drawing/2014/main" id="{EA6EB0AF-5C5B-6CEC-A602-A0D36637FB74}"/>
              </a:ext>
            </a:extLst>
          </p:cNvPr>
          <p:cNvGrpSpPr/>
          <p:nvPr/>
        </p:nvGrpSpPr>
        <p:grpSpPr>
          <a:xfrm>
            <a:off x="2471146" y="5114899"/>
            <a:ext cx="4500251" cy="391628"/>
            <a:chOff x="2458013" y="1596650"/>
            <a:chExt cx="4500251" cy="391628"/>
          </a:xfrm>
        </p:grpSpPr>
        <p:grpSp>
          <p:nvGrpSpPr>
            <p:cNvPr id="133" name="Gruppieren 132">
              <a:extLst>
                <a:ext uri="{FF2B5EF4-FFF2-40B4-BE49-F238E27FC236}">
                  <a16:creationId xmlns:a16="http://schemas.microsoft.com/office/drawing/2014/main" id="{0D700015-EFB3-7643-D187-FF50DC57D8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1684464"/>
              <a:ext cx="147393" cy="216000"/>
              <a:chOff x="8370120" y="2401216"/>
              <a:chExt cx="343915" cy="925981"/>
            </a:xfrm>
          </p:grpSpPr>
          <p:sp>
            <p:nvSpPr>
              <p:cNvPr id="135" name="Chevron 41">
                <a:extLst>
                  <a:ext uri="{FF2B5EF4-FFF2-40B4-BE49-F238E27FC236}">
                    <a16:creationId xmlns:a16="http://schemas.microsoft.com/office/drawing/2014/main" id="{9E61CB26-63DB-A1EF-B8AC-1568C9A5EE53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36" name="Chevron 42">
                <a:extLst>
                  <a:ext uri="{FF2B5EF4-FFF2-40B4-BE49-F238E27FC236}">
                    <a16:creationId xmlns:a16="http://schemas.microsoft.com/office/drawing/2014/main" id="{C1BCE619-ADAB-2056-7C31-AC2BCA980A2A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  <p:sp>
          <p:nvSpPr>
            <p:cNvPr id="134" name="Textfeld 133">
              <a:extLst>
                <a:ext uri="{FF2B5EF4-FFF2-40B4-BE49-F238E27FC236}">
                  <a16:creationId xmlns:a16="http://schemas.microsoft.com/office/drawing/2014/main" id="{EF5B191A-029E-18ED-8546-A5D18CF85991}"/>
                </a:ext>
              </a:extLst>
            </p:cNvPr>
            <p:cNvSpPr txBox="1"/>
            <p:nvPr/>
          </p:nvSpPr>
          <p:spPr>
            <a:xfrm>
              <a:off x="2605406" y="1596650"/>
              <a:ext cx="4352858" cy="391628"/>
            </a:xfrm>
            <a:prstGeom prst="rect">
              <a:avLst/>
            </a:prstGeom>
            <a:noFill/>
          </p:spPr>
          <p:txBody>
            <a:bodyPr wrap="squar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Kreisläufe schließen</a:t>
              </a:r>
            </a:p>
          </p:txBody>
        </p:sp>
      </p:grpSp>
      <p:grpSp>
        <p:nvGrpSpPr>
          <p:cNvPr id="128" name="Gruppieren 127">
            <a:extLst>
              <a:ext uri="{FF2B5EF4-FFF2-40B4-BE49-F238E27FC236}">
                <a16:creationId xmlns:a16="http://schemas.microsoft.com/office/drawing/2014/main" id="{10225B32-06CD-F9C6-4232-ACD384782542}"/>
              </a:ext>
            </a:extLst>
          </p:cNvPr>
          <p:cNvGrpSpPr/>
          <p:nvPr/>
        </p:nvGrpSpPr>
        <p:grpSpPr>
          <a:xfrm>
            <a:off x="2471146" y="5506527"/>
            <a:ext cx="4500251" cy="391628"/>
            <a:chOff x="2458013" y="1988278"/>
            <a:chExt cx="4500251" cy="391628"/>
          </a:xfrm>
        </p:grpSpPr>
        <p:sp>
          <p:nvSpPr>
            <p:cNvPr id="129" name="Textfeld 128">
              <a:extLst>
                <a:ext uri="{FF2B5EF4-FFF2-40B4-BE49-F238E27FC236}">
                  <a16:creationId xmlns:a16="http://schemas.microsoft.com/office/drawing/2014/main" id="{0ADDD0AD-5BD8-2412-6E5C-B97252D17A1D}"/>
                </a:ext>
              </a:extLst>
            </p:cNvPr>
            <p:cNvSpPr txBox="1"/>
            <p:nvPr/>
          </p:nvSpPr>
          <p:spPr>
            <a:xfrm>
              <a:off x="2605406" y="1988278"/>
              <a:ext cx="4352858" cy="391628"/>
            </a:xfrm>
            <a:prstGeom prst="rect">
              <a:avLst/>
            </a:prstGeom>
            <a:noFill/>
          </p:spPr>
          <p:txBody>
            <a:bodyPr wrap="squar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Erzeugung, Handel &amp; Vertrieb</a:t>
              </a:r>
            </a:p>
          </p:txBody>
        </p:sp>
        <p:grpSp>
          <p:nvGrpSpPr>
            <p:cNvPr id="130" name="Gruppieren 129">
              <a:extLst>
                <a:ext uri="{FF2B5EF4-FFF2-40B4-BE49-F238E27FC236}">
                  <a16:creationId xmlns:a16="http://schemas.microsoft.com/office/drawing/2014/main" id="{F5D79C79-2AA2-1E72-1C53-3E6DC77505F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2076092"/>
              <a:ext cx="147393" cy="216000"/>
              <a:chOff x="8370120" y="2401216"/>
              <a:chExt cx="343915" cy="925981"/>
            </a:xfrm>
          </p:grpSpPr>
          <p:sp>
            <p:nvSpPr>
              <p:cNvPr id="131" name="Chevron 41">
                <a:extLst>
                  <a:ext uri="{FF2B5EF4-FFF2-40B4-BE49-F238E27FC236}">
                    <a16:creationId xmlns:a16="http://schemas.microsoft.com/office/drawing/2014/main" id="{EF189418-7F8F-52EF-E6E1-431B91B163BA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32" name="Chevron 42">
                <a:extLst>
                  <a:ext uri="{FF2B5EF4-FFF2-40B4-BE49-F238E27FC236}">
                    <a16:creationId xmlns:a16="http://schemas.microsoft.com/office/drawing/2014/main" id="{010A2ABB-E0D8-91C9-28B1-9FF001E22D2B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</p:grpSp>
      <p:grpSp>
        <p:nvGrpSpPr>
          <p:cNvPr id="89" name="Gruppieren 88">
            <a:extLst>
              <a:ext uri="{FF2B5EF4-FFF2-40B4-BE49-F238E27FC236}">
                <a16:creationId xmlns:a16="http://schemas.microsoft.com/office/drawing/2014/main" id="{EE8F30DB-616A-FB1D-DEBF-D5767D53791D}"/>
              </a:ext>
            </a:extLst>
          </p:cNvPr>
          <p:cNvGrpSpPr/>
          <p:nvPr/>
        </p:nvGrpSpPr>
        <p:grpSpPr>
          <a:xfrm>
            <a:off x="335518" y="3054940"/>
            <a:ext cx="1410788" cy="1378131"/>
            <a:chOff x="993335" y="3476887"/>
            <a:chExt cx="1410788" cy="1378131"/>
          </a:xfrm>
        </p:grpSpPr>
        <p:sp>
          <p:nvSpPr>
            <p:cNvPr id="90" name="Ellipse 89">
              <a:extLst>
                <a:ext uri="{FF2B5EF4-FFF2-40B4-BE49-F238E27FC236}">
                  <a16:creationId xmlns:a16="http://schemas.microsoft.com/office/drawing/2014/main" id="{3BF7A15F-F892-E076-AD34-D0F677AD8A8B}"/>
                </a:ext>
              </a:extLst>
            </p:cNvPr>
            <p:cNvSpPr/>
            <p:nvPr/>
          </p:nvSpPr>
          <p:spPr>
            <a:xfrm>
              <a:off x="993335" y="3476887"/>
              <a:ext cx="1410788" cy="1378131"/>
            </a:xfrm>
            <a:prstGeom prst="ellipse">
              <a:avLst/>
            </a:prstGeom>
            <a:solidFill>
              <a:schemeClr val="bg1"/>
            </a:solidFill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spcBef>
                  <a:spcPts val="300"/>
                </a:spcBef>
              </a:pPr>
              <a:endParaRPr lang="de-DE" sz="1600" b="1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91" name="Grafik 90">
              <a:extLst>
                <a:ext uri="{FF2B5EF4-FFF2-40B4-BE49-F238E27FC236}">
                  <a16:creationId xmlns:a16="http://schemas.microsoft.com/office/drawing/2014/main" id="{D264D273-A93A-3726-E07B-1A6010581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4741" y="3809759"/>
              <a:ext cx="927976" cy="655697"/>
            </a:xfrm>
            <a:prstGeom prst="rect">
              <a:avLst/>
            </a:prstGeom>
          </p:spPr>
        </p:pic>
      </p:grpSp>
      <p:grpSp>
        <p:nvGrpSpPr>
          <p:cNvPr id="85" name="Gruppieren 84">
            <a:extLst>
              <a:ext uri="{FF2B5EF4-FFF2-40B4-BE49-F238E27FC236}">
                <a16:creationId xmlns:a16="http://schemas.microsoft.com/office/drawing/2014/main" id="{6F1A74B9-5D6A-67A5-7BC2-F44AF33EB5AA}"/>
              </a:ext>
            </a:extLst>
          </p:cNvPr>
          <p:cNvGrpSpPr/>
          <p:nvPr/>
        </p:nvGrpSpPr>
        <p:grpSpPr>
          <a:xfrm>
            <a:off x="335518" y="4814065"/>
            <a:ext cx="1410788" cy="1378131"/>
            <a:chOff x="1020633" y="5205540"/>
            <a:chExt cx="1410788" cy="1378131"/>
          </a:xfrm>
        </p:grpSpPr>
        <p:sp>
          <p:nvSpPr>
            <p:cNvPr id="86" name="Ellipse 85">
              <a:extLst>
                <a:ext uri="{FF2B5EF4-FFF2-40B4-BE49-F238E27FC236}">
                  <a16:creationId xmlns:a16="http://schemas.microsoft.com/office/drawing/2014/main" id="{3B07F9D9-245F-44A9-7FE8-7AC12493EF74}"/>
                </a:ext>
              </a:extLst>
            </p:cNvPr>
            <p:cNvSpPr/>
            <p:nvPr/>
          </p:nvSpPr>
          <p:spPr>
            <a:xfrm>
              <a:off x="1020633" y="5205540"/>
              <a:ext cx="1410788" cy="1378131"/>
            </a:xfrm>
            <a:prstGeom prst="ellipse">
              <a:avLst/>
            </a:prstGeom>
            <a:solidFill>
              <a:schemeClr val="bg1"/>
            </a:solidFill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spcBef>
                  <a:spcPts val="300"/>
                </a:spcBef>
              </a:pPr>
              <a:endParaRPr lang="de-DE" sz="1600" b="1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87" name="Grafik 86" descr="Ein Bild, das Text, ClipArt enthält.&#10;&#10;Automatisch generierte Beschreibung">
              <a:extLst>
                <a:ext uri="{FF2B5EF4-FFF2-40B4-BE49-F238E27FC236}">
                  <a16:creationId xmlns:a16="http://schemas.microsoft.com/office/drawing/2014/main" id="{17A26597-6CB7-F3A9-016A-6ED0F4B12AA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6301" y="5645009"/>
              <a:ext cx="1159982" cy="462687"/>
            </a:xfrm>
            <a:prstGeom prst="rect">
              <a:avLst/>
            </a:prstGeom>
          </p:spPr>
        </p:pic>
      </p:grpSp>
      <p:grpSp>
        <p:nvGrpSpPr>
          <p:cNvPr id="137" name="Gruppieren 136">
            <a:extLst>
              <a:ext uri="{FF2B5EF4-FFF2-40B4-BE49-F238E27FC236}">
                <a16:creationId xmlns:a16="http://schemas.microsoft.com/office/drawing/2014/main" id="{933256F3-F565-CD22-806A-311A7BBEC523}"/>
              </a:ext>
            </a:extLst>
          </p:cNvPr>
          <p:cNvGrpSpPr/>
          <p:nvPr/>
        </p:nvGrpSpPr>
        <p:grpSpPr>
          <a:xfrm>
            <a:off x="2471146" y="4139030"/>
            <a:ext cx="4500251" cy="391628"/>
            <a:chOff x="2458013" y="1988278"/>
            <a:chExt cx="4500251" cy="391628"/>
          </a:xfrm>
        </p:grpSpPr>
        <p:sp>
          <p:nvSpPr>
            <p:cNvPr id="138" name="Textfeld 137">
              <a:extLst>
                <a:ext uri="{FF2B5EF4-FFF2-40B4-BE49-F238E27FC236}">
                  <a16:creationId xmlns:a16="http://schemas.microsoft.com/office/drawing/2014/main" id="{E2A692DD-AD90-F1D6-E955-D284445EF40C}"/>
                </a:ext>
              </a:extLst>
            </p:cNvPr>
            <p:cNvSpPr txBox="1"/>
            <p:nvPr/>
          </p:nvSpPr>
          <p:spPr>
            <a:xfrm>
              <a:off x="2605406" y="1988278"/>
              <a:ext cx="4352858" cy="391628"/>
            </a:xfrm>
            <a:prstGeom prst="rect">
              <a:avLst/>
            </a:prstGeom>
            <a:noFill/>
          </p:spPr>
          <p:txBody>
            <a:bodyPr wrap="squar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Prüfung von Einsatz für Kühlung</a:t>
              </a:r>
            </a:p>
          </p:txBody>
        </p:sp>
        <p:grpSp>
          <p:nvGrpSpPr>
            <p:cNvPr id="139" name="Gruppieren 138">
              <a:extLst>
                <a:ext uri="{FF2B5EF4-FFF2-40B4-BE49-F238E27FC236}">
                  <a16:creationId xmlns:a16="http://schemas.microsoft.com/office/drawing/2014/main" id="{857C304F-542E-FD8E-5105-5C1F4222C2C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2076092"/>
              <a:ext cx="147393" cy="216000"/>
              <a:chOff x="8370120" y="2401216"/>
              <a:chExt cx="343915" cy="925981"/>
            </a:xfrm>
          </p:grpSpPr>
          <p:sp>
            <p:nvSpPr>
              <p:cNvPr id="140" name="Chevron 41">
                <a:extLst>
                  <a:ext uri="{FF2B5EF4-FFF2-40B4-BE49-F238E27FC236}">
                    <a16:creationId xmlns:a16="http://schemas.microsoft.com/office/drawing/2014/main" id="{C813C285-CF2A-4E80-3B48-8E61869FD498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41" name="Chevron 42">
                <a:extLst>
                  <a:ext uri="{FF2B5EF4-FFF2-40B4-BE49-F238E27FC236}">
                    <a16:creationId xmlns:a16="http://schemas.microsoft.com/office/drawing/2014/main" id="{214635CE-5E17-6877-1CDB-319D30562EF8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</p:grpSp>
      <p:grpSp>
        <p:nvGrpSpPr>
          <p:cNvPr id="142" name="Gruppieren 141">
            <a:extLst>
              <a:ext uri="{FF2B5EF4-FFF2-40B4-BE49-F238E27FC236}">
                <a16:creationId xmlns:a16="http://schemas.microsoft.com/office/drawing/2014/main" id="{1A5F7BD7-A3A0-B3BF-B600-2AD9C11E7D1E}"/>
              </a:ext>
            </a:extLst>
          </p:cNvPr>
          <p:cNvGrpSpPr/>
          <p:nvPr/>
        </p:nvGrpSpPr>
        <p:grpSpPr>
          <a:xfrm>
            <a:off x="2471146" y="5898155"/>
            <a:ext cx="4500251" cy="391628"/>
            <a:chOff x="2458013" y="1988278"/>
            <a:chExt cx="4500251" cy="391628"/>
          </a:xfrm>
        </p:grpSpPr>
        <p:sp>
          <p:nvSpPr>
            <p:cNvPr id="143" name="Textfeld 142">
              <a:extLst>
                <a:ext uri="{FF2B5EF4-FFF2-40B4-BE49-F238E27FC236}">
                  <a16:creationId xmlns:a16="http://schemas.microsoft.com/office/drawing/2014/main" id="{82388AA0-1B43-263C-B3B4-6E31222A614A}"/>
                </a:ext>
              </a:extLst>
            </p:cNvPr>
            <p:cNvSpPr txBox="1"/>
            <p:nvPr/>
          </p:nvSpPr>
          <p:spPr>
            <a:xfrm>
              <a:off x="2605406" y="1988278"/>
              <a:ext cx="4352858" cy="391628"/>
            </a:xfrm>
            <a:prstGeom prst="rect">
              <a:avLst/>
            </a:prstGeom>
            <a:noFill/>
          </p:spPr>
          <p:txBody>
            <a:bodyPr wrap="squar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Einsatz in Logistik &amp; Landmaschinen</a:t>
              </a:r>
            </a:p>
          </p:txBody>
        </p:sp>
        <p:grpSp>
          <p:nvGrpSpPr>
            <p:cNvPr id="144" name="Gruppieren 143">
              <a:extLst>
                <a:ext uri="{FF2B5EF4-FFF2-40B4-BE49-F238E27FC236}">
                  <a16:creationId xmlns:a16="http://schemas.microsoft.com/office/drawing/2014/main" id="{F6AE505D-6A38-3DB1-9EAD-9AE1A9AE37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2076092"/>
              <a:ext cx="147393" cy="216000"/>
              <a:chOff x="8370120" y="2401216"/>
              <a:chExt cx="343915" cy="925981"/>
            </a:xfrm>
          </p:grpSpPr>
          <p:sp>
            <p:nvSpPr>
              <p:cNvPr id="145" name="Chevron 41">
                <a:extLst>
                  <a:ext uri="{FF2B5EF4-FFF2-40B4-BE49-F238E27FC236}">
                    <a16:creationId xmlns:a16="http://schemas.microsoft.com/office/drawing/2014/main" id="{E79F7383-F69D-19AC-FE36-805D2D9E40E6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46" name="Chevron 42">
                <a:extLst>
                  <a:ext uri="{FF2B5EF4-FFF2-40B4-BE49-F238E27FC236}">
                    <a16:creationId xmlns:a16="http://schemas.microsoft.com/office/drawing/2014/main" id="{8CF824C2-2B84-A93C-1B19-3059EE03868E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5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</p:grpSp>
      <p:sp>
        <p:nvSpPr>
          <p:cNvPr id="147" name="Rechteck 146">
            <a:extLst>
              <a:ext uri="{FF2B5EF4-FFF2-40B4-BE49-F238E27FC236}">
                <a16:creationId xmlns:a16="http://schemas.microsoft.com/office/drawing/2014/main" id="{55E87506-5F58-B2F0-272C-B6BAFDDC98CF}"/>
              </a:ext>
            </a:extLst>
          </p:cNvPr>
          <p:cNvSpPr/>
          <p:nvPr/>
        </p:nvSpPr>
        <p:spPr>
          <a:xfrm>
            <a:off x="210794" y="4639131"/>
            <a:ext cx="11772000" cy="1728000"/>
          </a:xfrm>
          <a:prstGeom prst="rect">
            <a:avLst/>
          </a:prstGeom>
          <a:solidFill>
            <a:schemeClr val="bg1">
              <a:alpha val="7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8" name="Rechteck 147">
            <a:extLst>
              <a:ext uri="{FF2B5EF4-FFF2-40B4-BE49-F238E27FC236}">
                <a16:creationId xmlns:a16="http://schemas.microsoft.com/office/drawing/2014/main" id="{0F42EBD7-55BC-3017-94D1-5647C16E3355}"/>
              </a:ext>
            </a:extLst>
          </p:cNvPr>
          <p:cNvSpPr/>
          <p:nvPr/>
        </p:nvSpPr>
        <p:spPr>
          <a:xfrm>
            <a:off x="210793" y="2880005"/>
            <a:ext cx="11772000" cy="1728000"/>
          </a:xfrm>
          <a:prstGeom prst="rect">
            <a:avLst/>
          </a:prstGeom>
          <a:solidFill>
            <a:schemeClr val="bg1">
              <a:alpha val="7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9" name="Rechteck 148">
            <a:extLst>
              <a:ext uri="{FF2B5EF4-FFF2-40B4-BE49-F238E27FC236}">
                <a16:creationId xmlns:a16="http://schemas.microsoft.com/office/drawing/2014/main" id="{A46CCD2A-7A0B-E88F-1D3A-48E839B98184}"/>
              </a:ext>
            </a:extLst>
          </p:cNvPr>
          <p:cNvSpPr/>
          <p:nvPr/>
        </p:nvSpPr>
        <p:spPr>
          <a:xfrm>
            <a:off x="210794" y="1102881"/>
            <a:ext cx="11772000" cy="1728000"/>
          </a:xfrm>
          <a:prstGeom prst="rect">
            <a:avLst/>
          </a:prstGeom>
          <a:solidFill>
            <a:schemeClr val="bg1">
              <a:alpha val="7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909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  <p:bldP spid="150" grpId="1" animBg="1"/>
      <p:bldP spid="151" grpId="0" animBg="1"/>
      <p:bldP spid="97" grpId="0" animBg="1"/>
      <p:bldP spid="97" grpId="1" animBg="1"/>
      <p:bldP spid="147" grpId="0" animBg="1"/>
      <p:bldP spid="148" grpId="0" animBg="1"/>
      <p:bldP spid="14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id="{6A91D30B-C88B-8E66-EAB3-09712D704AFE}"/>
              </a:ext>
            </a:extLst>
          </p:cNvPr>
          <p:cNvSpPr/>
          <p:nvPr/>
        </p:nvSpPr>
        <p:spPr>
          <a:xfrm>
            <a:off x="1040912" y="2891443"/>
            <a:ext cx="10817155" cy="1705124"/>
          </a:xfrm>
          <a:prstGeom prst="roundRect">
            <a:avLst>
              <a:gd name="adj" fmla="val 7320"/>
            </a:avLst>
          </a:prstGeom>
          <a:noFill/>
          <a:ln w="1270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spcBef>
                <a:spcPts val="300"/>
              </a:spcBef>
            </a:pPr>
            <a:endParaRPr lang="de-DE" sz="16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3" name="Rechteck: abgerundete Ecken 32">
            <a:extLst>
              <a:ext uri="{FF2B5EF4-FFF2-40B4-BE49-F238E27FC236}">
                <a16:creationId xmlns:a16="http://schemas.microsoft.com/office/drawing/2014/main" id="{7CD99311-F626-EC88-4F63-E70F87A326BE}"/>
              </a:ext>
            </a:extLst>
          </p:cNvPr>
          <p:cNvSpPr/>
          <p:nvPr/>
        </p:nvSpPr>
        <p:spPr>
          <a:xfrm>
            <a:off x="1040912" y="1132319"/>
            <a:ext cx="10817155" cy="1705124"/>
          </a:xfrm>
          <a:prstGeom prst="roundRect">
            <a:avLst>
              <a:gd name="adj" fmla="val 7320"/>
            </a:avLst>
          </a:prstGeom>
          <a:noFill/>
          <a:ln w="1270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spcBef>
                <a:spcPts val="300"/>
              </a:spcBef>
            </a:pPr>
            <a:endParaRPr lang="de-DE" sz="16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7D527F-6CCB-653D-1E0F-2FE0DE24BE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/>
              <a:t>Themenfelder der Zusammenarbeit</a:t>
            </a:r>
            <a:br>
              <a:rPr lang="de-DE"/>
            </a:br>
            <a:endParaRPr lang="de-DE"/>
          </a:p>
          <a:p>
            <a:endParaRPr lang="de-DE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B6D7B85D-E36E-2398-5E8E-7ED5EDD0A4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8A55A78-520C-39B1-B135-28159561C0E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7AFE2AF-760B-CF64-FE10-89EE319D13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EA9358C-0CF1-7F37-D0EC-C8BBFFB38ABB}"/>
              </a:ext>
            </a:extLst>
          </p:cNvPr>
          <p:cNvSpPr txBox="1"/>
          <p:nvPr/>
        </p:nvSpPr>
        <p:spPr>
          <a:xfrm>
            <a:off x="2471146" y="1132319"/>
            <a:ext cx="5063117" cy="464331"/>
          </a:xfrm>
          <a:prstGeom prst="rect">
            <a:avLst/>
          </a:prstGeom>
          <a:noFill/>
        </p:spPr>
        <p:txBody>
          <a:bodyPr wrap="none" lIns="0" tIns="144000" bIns="72000" anchor="ctr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de-DE" sz="1600" b="1"/>
              <a:t>Wasserstoff für Wertschöpfung und Beschäftigung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0C39C07C-BC3F-11F8-040B-FC87183EE354}"/>
              </a:ext>
            </a:extLst>
          </p:cNvPr>
          <p:cNvGrpSpPr/>
          <p:nvPr/>
        </p:nvGrpSpPr>
        <p:grpSpPr>
          <a:xfrm>
            <a:off x="335518" y="1295816"/>
            <a:ext cx="1410788" cy="1378131"/>
            <a:chOff x="993335" y="1770093"/>
            <a:chExt cx="1410788" cy="1378131"/>
          </a:xfrm>
        </p:grpSpPr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AEF005E0-B5D5-DF4E-2F72-C3B6072A19D2}"/>
                </a:ext>
              </a:extLst>
            </p:cNvPr>
            <p:cNvSpPr/>
            <p:nvPr/>
          </p:nvSpPr>
          <p:spPr>
            <a:xfrm>
              <a:off x="993335" y="1770093"/>
              <a:ext cx="1410788" cy="1378131"/>
            </a:xfrm>
            <a:prstGeom prst="ellipse">
              <a:avLst/>
            </a:prstGeom>
            <a:solidFill>
              <a:schemeClr val="bg1"/>
            </a:solidFill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spcBef>
                  <a:spcPts val="300"/>
                </a:spcBef>
              </a:pPr>
              <a:endParaRPr lang="de-DE" sz="1600" b="1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26" name="Grafik 25" descr="Ein Bild, das Text, ClipArt enthält.&#10;&#10;Automatisch generierte Beschreibung">
              <a:extLst>
                <a:ext uri="{FF2B5EF4-FFF2-40B4-BE49-F238E27FC236}">
                  <a16:creationId xmlns:a16="http://schemas.microsoft.com/office/drawing/2014/main" id="{8B9A6C60-00FE-B9FB-980D-D1B86F229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4031" y="2119682"/>
              <a:ext cx="1089397" cy="678952"/>
            </a:xfrm>
            <a:prstGeom prst="rect">
              <a:avLst/>
            </a:prstGeom>
          </p:spPr>
        </p:pic>
      </p:grpSp>
      <p:grpSp>
        <p:nvGrpSpPr>
          <p:cNvPr id="108" name="Gruppieren 107">
            <a:extLst>
              <a:ext uri="{FF2B5EF4-FFF2-40B4-BE49-F238E27FC236}">
                <a16:creationId xmlns:a16="http://schemas.microsoft.com/office/drawing/2014/main" id="{3DF1C735-2887-1CFE-3C09-5C5B506D722A}"/>
              </a:ext>
            </a:extLst>
          </p:cNvPr>
          <p:cNvGrpSpPr/>
          <p:nvPr/>
        </p:nvGrpSpPr>
        <p:grpSpPr>
          <a:xfrm>
            <a:off x="2471146" y="1596651"/>
            <a:ext cx="4625991" cy="391628"/>
            <a:chOff x="2458013" y="1596651"/>
            <a:chExt cx="4625991" cy="391628"/>
          </a:xfrm>
        </p:grpSpPr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1289408E-82A0-A36B-8BC6-3FCA12E659A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1684464"/>
              <a:ext cx="147393" cy="216000"/>
              <a:chOff x="8370120" y="2401216"/>
              <a:chExt cx="343915" cy="925981"/>
            </a:xfrm>
          </p:grpSpPr>
          <p:sp>
            <p:nvSpPr>
              <p:cNvPr id="18" name="Chevron 41">
                <a:extLst>
                  <a:ext uri="{FF2B5EF4-FFF2-40B4-BE49-F238E27FC236}">
                    <a16:creationId xmlns:a16="http://schemas.microsoft.com/office/drawing/2014/main" id="{B0034BAC-FD58-9C8A-21B6-39E8819280AC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3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9" name="Chevron 42">
                <a:extLst>
                  <a:ext uri="{FF2B5EF4-FFF2-40B4-BE49-F238E27FC236}">
                    <a16:creationId xmlns:a16="http://schemas.microsoft.com/office/drawing/2014/main" id="{A7782AEB-15FC-66A2-698F-39EEF7BC4E9B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3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F207E9B9-3C8C-CAD0-D011-A9B72102FEB7}"/>
                </a:ext>
              </a:extLst>
            </p:cNvPr>
            <p:cNvSpPr txBox="1"/>
            <p:nvPr/>
          </p:nvSpPr>
          <p:spPr>
            <a:xfrm>
              <a:off x="2605406" y="1596651"/>
              <a:ext cx="4478598" cy="391628"/>
            </a:xfrm>
            <a:prstGeom prst="rect">
              <a:avLst/>
            </a:prstGeom>
            <a:noFill/>
          </p:spPr>
          <p:txBody>
            <a:bodyPr wrap="non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Wertschöpfungs- und Beschäftigungspotentiale</a:t>
              </a:r>
            </a:p>
          </p:txBody>
        </p:sp>
      </p:grpSp>
      <p:grpSp>
        <p:nvGrpSpPr>
          <p:cNvPr id="109" name="Gruppieren 108">
            <a:extLst>
              <a:ext uri="{FF2B5EF4-FFF2-40B4-BE49-F238E27FC236}">
                <a16:creationId xmlns:a16="http://schemas.microsoft.com/office/drawing/2014/main" id="{0BEE76D8-78A7-540D-283E-1DF71F9EF5B4}"/>
              </a:ext>
            </a:extLst>
          </p:cNvPr>
          <p:cNvGrpSpPr/>
          <p:nvPr/>
        </p:nvGrpSpPr>
        <p:grpSpPr>
          <a:xfrm>
            <a:off x="2471146" y="1988279"/>
            <a:ext cx="5838118" cy="391628"/>
            <a:chOff x="2458013" y="1988279"/>
            <a:chExt cx="5838118" cy="391628"/>
          </a:xfrm>
        </p:grpSpPr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31002FFC-2827-BA26-8152-D0EB7C82C866}"/>
                </a:ext>
              </a:extLst>
            </p:cNvPr>
            <p:cNvSpPr txBox="1"/>
            <p:nvPr/>
          </p:nvSpPr>
          <p:spPr>
            <a:xfrm>
              <a:off x="2605406" y="1988279"/>
              <a:ext cx="5690725" cy="391628"/>
            </a:xfrm>
            <a:prstGeom prst="rect">
              <a:avLst/>
            </a:prstGeom>
            <a:noFill/>
          </p:spPr>
          <p:txBody>
            <a:bodyPr wrap="non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Potenziale für Transformationsregionen (bspw. Kohlereviere)</a:t>
              </a:r>
            </a:p>
          </p:txBody>
        </p:sp>
        <p:grpSp>
          <p:nvGrpSpPr>
            <p:cNvPr id="64" name="Gruppieren 63">
              <a:extLst>
                <a:ext uri="{FF2B5EF4-FFF2-40B4-BE49-F238E27FC236}">
                  <a16:creationId xmlns:a16="http://schemas.microsoft.com/office/drawing/2014/main" id="{F39E6B1C-5AC2-78B5-5B0E-B32E5FF520F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2076092"/>
              <a:ext cx="147393" cy="216000"/>
              <a:chOff x="8370120" y="2401216"/>
              <a:chExt cx="343915" cy="925981"/>
            </a:xfrm>
          </p:grpSpPr>
          <p:sp>
            <p:nvSpPr>
              <p:cNvPr id="103" name="Chevron 41">
                <a:extLst>
                  <a:ext uri="{FF2B5EF4-FFF2-40B4-BE49-F238E27FC236}">
                    <a16:creationId xmlns:a16="http://schemas.microsoft.com/office/drawing/2014/main" id="{17583129-8E71-9EE9-685A-F3996F4F4C4F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3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04" name="Chevron 42">
                <a:extLst>
                  <a:ext uri="{FF2B5EF4-FFF2-40B4-BE49-F238E27FC236}">
                    <a16:creationId xmlns:a16="http://schemas.microsoft.com/office/drawing/2014/main" id="{B5F4C520-9C3F-54F3-7D78-727AB7CED476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3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</p:grpSp>
      <p:grpSp>
        <p:nvGrpSpPr>
          <p:cNvPr id="110" name="Gruppieren 109">
            <a:extLst>
              <a:ext uri="{FF2B5EF4-FFF2-40B4-BE49-F238E27FC236}">
                <a16:creationId xmlns:a16="http://schemas.microsoft.com/office/drawing/2014/main" id="{6738CF7C-C6A8-92B9-D367-E73EE5AE16EF}"/>
              </a:ext>
            </a:extLst>
          </p:cNvPr>
          <p:cNvGrpSpPr/>
          <p:nvPr/>
        </p:nvGrpSpPr>
        <p:grpSpPr>
          <a:xfrm>
            <a:off x="2471146" y="2379906"/>
            <a:ext cx="4500251" cy="391628"/>
            <a:chOff x="2458013" y="2379906"/>
            <a:chExt cx="4500251" cy="391628"/>
          </a:xfrm>
        </p:grpSpPr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25701BD6-032C-AF45-F09F-3C0CDF2E69EC}"/>
                </a:ext>
              </a:extLst>
            </p:cNvPr>
            <p:cNvSpPr txBox="1"/>
            <p:nvPr/>
          </p:nvSpPr>
          <p:spPr>
            <a:xfrm>
              <a:off x="2605406" y="2379906"/>
              <a:ext cx="4352858" cy="391628"/>
            </a:xfrm>
            <a:prstGeom prst="rect">
              <a:avLst/>
            </a:prstGeom>
            <a:noFill/>
          </p:spPr>
          <p:txBody>
            <a:bodyPr wrap="squar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Aus- und Weiterbildung</a:t>
              </a:r>
            </a:p>
          </p:txBody>
        </p:sp>
        <p:grpSp>
          <p:nvGrpSpPr>
            <p:cNvPr id="105" name="Gruppieren 104">
              <a:extLst>
                <a:ext uri="{FF2B5EF4-FFF2-40B4-BE49-F238E27FC236}">
                  <a16:creationId xmlns:a16="http://schemas.microsoft.com/office/drawing/2014/main" id="{2202D288-4AEB-E678-BF13-4903CB062B4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2467720"/>
              <a:ext cx="147393" cy="216000"/>
              <a:chOff x="8370120" y="2401216"/>
              <a:chExt cx="343915" cy="925981"/>
            </a:xfrm>
          </p:grpSpPr>
          <p:sp>
            <p:nvSpPr>
              <p:cNvPr id="106" name="Chevron 41">
                <a:extLst>
                  <a:ext uri="{FF2B5EF4-FFF2-40B4-BE49-F238E27FC236}">
                    <a16:creationId xmlns:a16="http://schemas.microsoft.com/office/drawing/2014/main" id="{894685FC-47A2-2BF6-7EB8-D3BAB86DE46B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3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07" name="Chevron 42">
                <a:extLst>
                  <a:ext uri="{FF2B5EF4-FFF2-40B4-BE49-F238E27FC236}">
                    <a16:creationId xmlns:a16="http://schemas.microsoft.com/office/drawing/2014/main" id="{15D3C663-A0EB-567D-63E7-471F7306DF9A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3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</p:grpSp>
      <p:sp>
        <p:nvSpPr>
          <p:cNvPr id="111" name="Textfeld 110">
            <a:extLst>
              <a:ext uri="{FF2B5EF4-FFF2-40B4-BE49-F238E27FC236}">
                <a16:creationId xmlns:a16="http://schemas.microsoft.com/office/drawing/2014/main" id="{30A5CD0A-9F63-BB52-1BCC-E7BDA0EA1067}"/>
              </a:ext>
            </a:extLst>
          </p:cNvPr>
          <p:cNvSpPr txBox="1"/>
          <p:nvPr/>
        </p:nvSpPr>
        <p:spPr>
          <a:xfrm>
            <a:off x="2471146" y="2891443"/>
            <a:ext cx="4920963" cy="464331"/>
          </a:xfrm>
          <a:prstGeom prst="rect">
            <a:avLst/>
          </a:prstGeom>
          <a:noFill/>
        </p:spPr>
        <p:txBody>
          <a:bodyPr wrap="none" lIns="0" tIns="144000" bIns="72000" anchor="ctr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de-DE" sz="1600" b="1"/>
              <a:t>Wasserstoff für nachhaltige Großveranstaltungen</a:t>
            </a:r>
          </a:p>
        </p:txBody>
      </p:sp>
      <p:grpSp>
        <p:nvGrpSpPr>
          <p:cNvPr id="113" name="Gruppieren 112">
            <a:extLst>
              <a:ext uri="{FF2B5EF4-FFF2-40B4-BE49-F238E27FC236}">
                <a16:creationId xmlns:a16="http://schemas.microsoft.com/office/drawing/2014/main" id="{FEFF65B2-1A55-7863-1C67-C731014D4A2C}"/>
              </a:ext>
            </a:extLst>
          </p:cNvPr>
          <p:cNvGrpSpPr/>
          <p:nvPr/>
        </p:nvGrpSpPr>
        <p:grpSpPr>
          <a:xfrm>
            <a:off x="2471146" y="3355775"/>
            <a:ext cx="3101728" cy="391628"/>
            <a:chOff x="2458013" y="1596651"/>
            <a:chExt cx="3101728" cy="391628"/>
          </a:xfrm>
        </p:grpSpPr>
        <p:grpSp>
          <p:nvGrpSpPr>
            <p:cNvPr id="114" name="Gruppieren 113">
              <a:extLst>
                <a:ext uri="{FF2B5EF4-FFF2-40B4-BE49-F238E27FC236}">
                  <a16:creationId xmlns:a16="http://schemas.microsoft.com/office/drawing/2014/main" id="{6BE520B0-9684-9385-2ABB-7789A875231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1684464"/>
              <a:ext cx="147393" cy="216000"/>
              <a:chOff x="8370120" y="2401216"/>
              <a:chExt cx="343915" cy="925981"/>
            </a:xfrm>
          </p:grpSpPr>
          <p:sp>
            <p:nvSpPr>
              <p:cNvPr id="116" name="Chevron 41">
                <a:extLst>
                  <a:ext uri="{FF2B5EF4-FFF2-40B4-BE49-F238E27FC236}">
                    <a16:creationId xmlns:a16="http://schemas.microsoft.com/office/drawing/2014/main" id="{2713C8BD-7AB2-645D-54ED-84F5632631A4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3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17" name="Chevron 42">
                <a:extLst>
                  <a:ext uri="{FF2B5EF4-FFF2-40B4-BE49-F238E27FC236}">
                    <a16:creationId xmlns:a16="http://schemas.microsoft.com/office/drawing/2014/main" id="{F9D7745D-EA6E-D28E-F149-BEDD89A50ABF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3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  <p:sp>
          <p:nvSpPr>
            <p:cNvPr id="115" name="Textfeld 114">
              <a:extLst>
                <a:ext uri="{FF2B5EF4-FFF2-40B4-BE49-F238E27FC236}">
                  <a16:creationId xmlns:a16="http://schemas.microsoft.com/office/drawing/2014/main" id="{6C90EE3E-7681-6E04-31B1-43EA7031C16C}"/>
                </a:ext>
              </a:extLst>
            </p:cNvPr>
            <p:cNvSpPr txBox="1"/>
            <p:nvPr/>
          </p:nvSpPr>
          <p:spPr>
            <a:xfrm>
              <a:off x="2605406" y="1596651"/>
              <a:ext cx="2954335" cy="391628"/>
            </a:xfrm>
            <a:prstGeom prst="rect">
              <a:avLst/>
            </a:prstGeom>
            <a:noFill/>
          </p:spPr>
          <p:txBody>
            <a:bodyPr wrap="non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Temporäre Energieversorgung</a:t>
              </a:r>
            </a:p>
          </p:txBody>
        </p:sp>
      </p:grpSp>
      <p:grpSp>
        <p:nvGrpSpPr>
          <p:cNvPr id="118" name="Gruppieren 117">
            <a:extLst>
              <a:ext uri="{FF2B5EF4-FFF2-40B4-BE49-F238E27FC236}">
                <a16:creationId xmlns:a16="http://schemas.microsoft.com/office/drawing/2014/main" id="{82BDB24E-5557-9CDC-DAAE-BC75B28340F3}"/>
              </a:ext>
            </a:extLst>
          </p:cNvPr>
          <p:cNvGrpSpPr/>
          <p:nvPr/>
        </p:nvGrpSpPr>
        <p:grpSpPr>
          <a:xfrm>
            <a:off x="2471146" y="3747402"/>
            <a:ext cx="4500251" cy="391628"/>
            <a:chOff x="2458013" y="1988278"/>
            <a:chExt cx="4500251" cy="391628"/>
          </a:xfrm>
        </p:grpSpPr>
        <p:sp>
          <p:nvSpPr>
            <p:cNvPr id="119" name="Textfeld 118">
              <a:extLst>
                <a:ext uri="{FF2B5EF4-FFF2-40B4-BE49-F238E27FC236}">
                  <a16:creationId xmlns:a16="http://schemas.microsoft.com/office/drawing/2014/main" id="{B279763E-BAE2-6C1D-35D6-0CFF0776814F}"/>
                </a:ext>
              </a:extLst>
            </p:cNvPr>
            <p:cNvSpPr txBox="1"/>
            <p:nvPr/>
          </p:nvSpPr>
          <p:spPr>
            <a:xfrm>
              <a:off x="2605406" y="1988278"/>
              <a:ext cx="4352858" cy="391628"/>
            </a:xfrm>
            <a:prstGeom prst="rect">
              <a:avLst/>
            </a:prstGeom>
            <a:noFill/>
          </p:spPr>
          <p:txBody>
            <a:bodyPr wrap="squar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stationäre &amp; mobile Anwendungen</a:t>
              </a:r>
            </a:p>
          </p:txBody>
        </p:sp>
        <p:grpSp>
          <p:nvGrpSpPr>
            <p:cNvPr id="120" name="Gruppieren 119">
              <a:extLst>
                <a:ext uri="{FF2B5EF4-FFF2-40B4-BE49-F238E27FC236}">
                  <a16:creationId xmlns:a16="http://schemas.microsoft.com/office/drawing/2014/main" id="{26BC1F16-7810-808F-C16B-7FEBC06BDDF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2076092"/>
              <a:ext cx="147393" cy="216000"/>
              <a:chOff x="8370120" y="2401216"/>
              <a:chExt cx="343915" cy="925981"/>
            </a:xfrm>
          </p:grpSpPr>
          <p:sp>
            <p:nvSpPr>
              <p:cNvPr id="121" name="Chevron 41">
                <a:extLst>
                  <a:ext uri="{FF2B5EF4-FFF2-40B4-BE49-F238E27FC236}">
                    <a16:creationId xmlns:a16="http://schemas.microsoft.com/office/drawing/2014/main" id="{4BFDCE0E-0C86-9CF0-6976-B0999A7DCF44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3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22" name="Chevron 42">
                <a:extLst>
                  <a:ext uri="{FF2B5EF4-FFF2-40B4-BE49-F238E27FC236}">
                    <a16:creationId xmlns:a16="http://schemas.microsoft.com/office/drawing/2014/main" id="{B5A5DE1C-A3AF-99B5-2387-EFE2930B100D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3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C7319305-3F5E-6ECF-2FED-CF41830CB0B9}"/>
              </a:ext>
            </a:extLst>
          </p:cNvPr>
          <p:cNvGrpSpPr/>
          <p:nvPr/>
        </p:nvGrpSpPr>
        <p:grpSpPr>
          <a:xfrm>
            <a:off x="335518" y="3054940"/>
            <a:ext cx="1410788" cy="1378131"/>
            <a:chOff x="993335" y="3476887"/>
            <a:chExt cx="1410788" cy="1378131"/>
          </a:xfrm>
        </p:grpSpPr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E5CDC9F1-D877-3142-38F9-30A8DDBECAA0}"/>
                </a:ext>
              </a:extLst>
            </p:cNvPr>
            <p:cNvSpPr/>
            <p:nvPr/>
          </p:nvSpPr>
          <p:spPr>
            <a:xfrm>
              <a:off x="993335" y="3476887"/>
              <a:ext cx="1410788" cy="1378131"/>
            </a:xfrm>
            <a:prstGeom prst="ellipse">
              <a:avLst/>
            </a:prstGeom>
            <a:solidFill>
              <a:schemeClr val="bg1"/>
            </a:solidFill>
            <a:ln w="19050" cmpd="sng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spcBef>
                  <a:spcPts val="300"/>
                </a:spcBef>
              </a:pPr>
              <a:endParaRPr lang="de-DE" sz="1600" b="1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29" name="Grafik 2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62F527E3-EA78-828F-0BE6-01C7FD664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6226" y="3742866"/>
              <a:ext cx="905006" cy="846173"/>
            </a:xfrm>
            <a:prstGeom prst="rect">
              <a:avLst/>
            </a:prstGeom>
          </p:spPr>
        </p:pic>
      </p:grpSp>
      <p:grpSp>
        <p:nvGrpSpPr>
          <p:cNvPr id="137" name="Gruppieren 136">
            <a:extLst>
              <a:ext uri="{FF2B5EF4-FFF2-40B4-BE49-F238E27FC236}">
                <a16:creationId xmlns:a16="http://schemas.microsoft.com/office/drawing/2014/main" id="{933256F3-F565-CD22-806A-311A7BBEC523}"/>
              </a:ext>
            </a:extLst>
          </p:cNvPr>
          <p:cNvGrpSpPr/>
          <p:nvPr/>
        </p:nvGrpSpPr>
        <p:grpSpPr>
          <a:xfrm>
            <a:off x="2471146" y="4139030"/>
            <a:ext cx="4500251" cy="391628"/>
            <a:chOff x="2458013" y="1988278"/>
            <a:chExt cx="4500251" cy="391628"/>
          </a:xfrm>
        </p:grpSpPr>
        <p:sp>
          <p:nvSpPr>
            <p:cNvPr id="138" name="Textfeld 137">
              <a:extLst>
                <a:ext uri="{FF2B5EF4-FFF2-40B4-BE49-F238E27FC236}">
                  <a16:creationId xmlns:a16="http://schemas.microsoft.com/office/drawing/2014/main" id="{E2A692DD-AD90-F1D6-E955-D284445EF40C}"/>
                </a:ext>
              </a:extLst>
            </p:cNvPr>
            <p:cNvSpPr txBox="1"/>
            <p:nvPr/>
          </p:nvSpPr>
          <p:spPr>
            <a:xfrm>
              <a:off x="2605406" y="1988278"/>
              <a:ext cx="4352858" cy="391628"/>
            </a:xfrm>
            <a:prstGeom prst="rect">
              <a:avLst/>
            </a:prstGeom>
            <a:noFill/>
          </p:spPr>
          <p:txBody>
            <a:bodyPr wrap="square" tIns="72000" bIns="72000" anchor="ctr" anchorCtr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de-DE" sz="1600"/>
                <a:t>Technologieverfügbarkeit</a:t>
              </a:r>
            </a:p>
          </p:txBody>
        </p:sp>
        <p:grpSp>
          <p:nvGrpSpPr>
            <p:cNvPr id="139" name="Gruppieren 138">
              <a:extLst>
                <a:ext uri="{FF2B5EF4-FFF2-40B4-BE49-F238E27FC236}">
                  <a16:creationId xmlns:a16="http://schemas.microsoft.com/office/drawing/2014/main" id="{857C304F-542E-FD8E-5105-5C1F4222C2C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58013" y="2076092"/>
              <a:ext cx="147393" cy="216000"/>
              <a:chOff x="8370120" y="2401216"/>
              <a:chExt cx="343915" cy="925981"/>
            </a:xfrm>
          </p:grpSpPr>
          <p:sp>
            <p:nvSpPr>
              <p:cNvPr id="140" name="Chevron 41">
                <a:extLst>
                  <a:ext uri="{FF2B5EF4-FFF2-40B4-BE49-F238E27FC236}">
                    <a16:creationId xmlns:a16="http://schemas.microsoft.com/office/drawing/2014/main" id="{C813C285-CF2A-4E80-3B48-8E61869FD498}"/>
                  </a:ext>
                </a:extLst>
              </p:cNvPr>
              <p:cNvSpPr/>
              <p:nvPr/>
            </p:nvSpPr>
            <p:spPr>
              <a:xfrm>
                <a:off x="8469699" y="2401216"/>
                <a:ext cx="244336" cy="925981"/>
              </a:xfrm>
              <a:prstGeom prst="chevron">
                <a:avLst/>
              </a:prstGeom>
              <a:solidFill>
                <a:srgbClr val="C0000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3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  <p:sp>
            <p:nvSpPr>
              <p:cNvPr id="141" name="Chevron 42">
                <a:extLst>
                  <a:ext uri="{FF2B5EF4-FFF2-40B4-BE49-F238E27FC236}">
                    <a16:creationId xmlns:a16="http://schemas.microsoft.com/office/drawing/2014/main" id="{214635CE-5E17-6877-1CDB-319D30562EF8}"/>
                  </a:ext>
                </a:extLst>
              </p:cNvPr>
              <p:cNvSpPr/>
              <p:nvPr/>
            </p:nvSpPr>
            <p:spPr>
              <a:xfrm>
                <a:off x="8370120" y="2516355"/>
                <a:ext cx="183574" cy="695703"/>
              </a:xfrm>
              <a:prstGeom prst="chevron">
                <a:avLst/>
              </a:prstGeom>
              <a:solidFill>
                <a:srgbClr val="535252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00913" tIns="50457" rIns="100913" bIns="50457" numCol="1" rtlCol="0" anchor="ctr">
                <a:noAutofit/>
              </a:bodyPr>
              <a:lstStyle/>
              <a:p>
                <a:pPr marL="285750" marR="0" lvl="0" indent="-285750" algn="ctr" defTabSz="963613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Blip>
                    <a:blip r:embed="rId3"/>
                  </a:buBlip>
                  <a:tabLst>
                    <a:tab pos="1257300" algn="l"/>
                  </a:tabLst>
                  <a:defRPr/>
                </a:pPr>
                <a:endParaRPr kumimoji="0" lang="en-US" altLang="de-DE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udista" panose="02000000000000000000" pitchFamily="50" charset="0"/>
                </a:endParaRPr>
              </a:p>
            </p:txBody>
          </p:sp>
        </p:grpSp>
      </p:grpSp>
      <p:sp>
        <p:nvSpPr>
          <p:cNvPr id="36" name="Rechteck 35">
            <a:extLst>
              <a:ext uri="{FF2B5EF4-FFF2-40B4-BE49-F238E27FC236}">
                <a16:creationId xmlns:a16="http://schemas.microsoft.com/office/drawing/2014/main" id="{BF7BB28A-B63C-A831-2A5E-9BD904B47121}"/>
              </a:ext>
            </a:extLst>
          </p:cNvPr>
          <p:cNvSpPr/>
          <p:nvPr/>
        </p:nvSpPr>
        <p:spPr>
          <a:xfrm>
            <a:off x="210793" y="2880005"/>
            <a:ext cx="11772000" cy="1728000"/>
          </a:xfrm>
          <a:prstGeom prst="rect">
            <a:avLst/>
          </a:prstGeom>
          <a:solidFill>
            <a:schemeClr val="bg1">
              <a:alpha val="7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973DA66D-A4BE-37E6-F368-7FC31F4D1F9F}"/>
              </a:ext>
            </a:extLst>
          </p:cNvPr>
          <p:cNvSpPr/>
          <p:nvPr/>
        </p:nvSpPr>
        <p:spPr>
          <a:xfrm>
            <a:off x="210793" y="1102881"/>
            <a:ext cx="11772000" cy="1728000"/>
          </a:xfrm>
          <a:prstGeom prst="rect">
            <a:avLst/>
          </a:prstGeom>
          <a:solidFill>
            <a:schemeClr val="bg1">
              <a:alpha val="7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79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3" grpId="1" animBg="1"/>
      <p:bldP spid="36" grpId="0" animBg="1"/>
      <p:bldP spid="36" grpId="1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F14B671-679A-F1B1-B49B-EBC812CA8F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D68672D-280D-F7BE-B9FD-BFC291C9982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4142B71-49DC-DB52-8510-F0E84C96C2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D494F22-4684-8B78-12E5-1D06CF141A6C}"/>
              </a:ext>
            </a:extLst>
          </p:cNvPr>
          <p:cNvSpPr txBox="1"/>
          <p:nvPr/>
        </p:nvSpPr>
        <p:spPr>
          <a:xfrm>
            <a:off x="2153519" y="3844052"/>
            <a:ext cx="7661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Multiplikatoren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776B8A6-9B8B-C0EE-666A-9D16B364507E}"/>
              </a:ext>
            </a:extLst>
          </p:cNvPr>
          <p:cNvSpPr txBox="1"/>
          <p:nvPr/>
        </p:nvSpPr>
        <p:spPr>
          <a:xfrm>
            <a:off x="2153519" y="2125720"/>
            <a:ext cx="90133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HyStarter-Regionen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AD8FA3D-3E9B-1972-0E14-009202F6E62E}"/>
              </a:ext>
            </a:extLst>
          </p:cNvPr>
          <p:cNvSpPr txBox="1"/>
          <p:nvPr/>
        </p:nvSpPr>
        <p:spPr>
          <a:xfrm>
            <a:off x="2153519" y="4717559"/>
            <a:ext cx="7661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H2Scout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4F9AED1-616A-06E7-66BA-04417DA35689}"/>
              </a:ext>
            </a:extLst>
          </p:cNvPr>
          <p:cNvSpPr txBox="1"/>
          <p:nvPr/>
        </p:nvSpPr>
        <p:spPr>
          <a:xfrm>
            <a:off x="2153519" y="2970545"/>
            <a:ext cx="7661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Vernetzung</a:t>
            </a:r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DA0BCBA9-A7C5-2358-968A-24E990BA6B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518" y="695910"/>
            <a:ext cx="11142000" cy="924515"/>
          </a:xfrm>
        </p:spPr>
        <p:txBody>
          <a:bodyPr lIns="0">
            <a:normAutofit/>
          </a:bodyPr>
          <a:lstStyle/>
          <a:p>
            <a:pPr marL="0" indent="0"/>
            <a:r>
              <a:rPr lang="de-DE">
                <a:latin typeface="Arial Narrow"/>
              </a:rPr>
              <a:t>Agenda</a:t>
            </a:r>
            <a:endParaRPr lang="de-DE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2A144D42-EAD3-2D96-8DD1-EAD14E570C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1949495"/>
            <a:ext cx="721783" cy="721783"/>
          </a:xfrm>
          <a:prstGeom prst="rect">
            <a:avLst/>
          </a:prstGeom>
          <a:solidFill>
            <a:srgbClr val="929596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sz="2133" b="1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8CAF3B95-D7B7-58E0-6C29-F0D739A01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2794319"/>
            <a:ext cx="721783" cy="721784"/>
          </a:xfrm>
          <a:prstGeom prst="rect">
            <a:avLst/>
          </a:prstGeom>
          <a:solidFill>
            <a:srgbClr val="929596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altLang="de-DE" sz="2133" b="1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BE3C91-FD8C-18C2-14B2-E8E523FFE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3667826"/>
            <a:ext cx="721783" cy="721784"/>
          </a:xfrm>
          <a:prstGeom prst="rect">
            <a:avLst/>
          </a:prstGeom>
          <a:solidFill>
            <a:srgbClr val="929596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altLang="de-DE" sz="2133" b="1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442227A7-0D84-C7FB-24E2-25A6F9B01C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4541333"/>
            <a:ext cx="721783" cy="721784"/>
          </a:xfrm>
          <a:prstGeom prst="rect">
            <a:avLst/>
          </a:prstGeom>
          <a:solidFill>
            <a:srgbClr val="AA2B29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altLang="de-DE" sz="2133" b="1">
                <a:solidFill>
                  <a:srgbClr val="FFFFFF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534150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FE13EC02-DF6E-D7A6-EA02-8F7E1C050D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75A5221-ADFF-BE30-CB7C-B32C20E002B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E06F106-79E9-07F9-24B9-22B6A57288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68F3C34B-633B-F74B-3EA7-E2ADBD98110D}"/>
              </a:ext>
            </a:extLst>
          </p:cNvPr>
          <p:cNvSpPr txBox="1">
            <a:spLocks/>
          </p:cNvSpPr>
          <p:nvPr/>
        </p:nvSpPr>
        <p:spPr>
          <a:xfrm>
            <a:off x="335519" y="695910"/>
            <a:ext cx="11522549" cy="9001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>
            <a:lvl1pPr algn="l" defTabSz="135275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3200" b="0" kern="1200" cap="all" baseline="0">
                <a:solidFill>
                  <a:schemeClr val="accent3"/>
                </a:solidFill>
                <a:latin typeface="+mj-lt"/>
                <a:ea typeface="Open Sans Semibold" panose="020B070603080402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>
                <a:solidFill>
                  <a:srgbClr val="808080"/>
                </a:solidFill>
                <a:latin typeface="Arial Narrow" panose="020B0606020202030204" pitchFamily="34" charset="0"/>
              </a:rPr>
              <a:t>Einsatz des H2Scout in </a:t>
            </a:r>
            <a:r>
              <a:rPr lang="de-DE" err="1">
                <a:solidFill>
                  <a:srgbClr val="808080"/>
                </a:solidFill>
                <a:latin typeface="Arial Narrow" panose="020B0606020202030204" pitchFamily="34" charset="0"/>
              </a:rPr>
              <a:t>Hystarter</a:t>
            </a:r>
            <a:br>
              <a:rPr lang="de-DE">
                <a:solidFill>
                  <a:srgbClr val="808080"/>
                </a:solidFill>
                <a:latin typeface="Arial Narrow" panose="020B0606020202030204" pitchFamily="34" charset="0"/>
              </a:rPr>
            </a:br>
            <a:r>
              <a:rPr lang="de-DE" sz="1800">
                <a:solidFill>
                  <a:srgbClr val="808080"/>
                </a:solidFill>
                <a:latin typeface="Arial Narrow" panose="020B0606020202030204" pitchFamily="34" charset="0"/>
              </a:rPr>
              <a:t>Ziele und Vorgehen</a:t>
            </a:r>
            <a:endParaRPr lang="de-DE">
              <a:solidFill>
                <a:srgbClr val="808080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011A570-9B08-1E66-26E5-144BAD82B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17" y="3267052"/>
            <a:ext cx="5117953" cy="308864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2119ECC-CC1A-67D6-B1B2-C80E3B9224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760" y="2471134"/>
            <a:ext cx="2906006" cy="3884558"/>
          </a:xfrm>
          <a:prstGeom prst="rect">
            <a:avLst/>
          </a:prstGeom>
        </p:spPr>
      </p:pic>
      <p:sp>
        <p:nvSpPr>
          <p:cNvPr id="9" name="Pfeil: Fünfeck 8">
            <a:extLst>
              <a:ext uri="{FF2B5EF4-FFF2-40B4-BE49-F238E27FC236}">
                <a16:creationId xmlns:a16="http://schemas.microsoft.com/office/drawing/2014/main" id="{48BE27E9-7F01-4CDC-313F-818261DF025D}"/>
              </a:ext>
            </a:extLst>
          </p:cNvPr>
          <p:cNvSpPr/>
          <p:nvPr/>
        </p:nvSpPr>
        <p:spPr>
          <a:xfrm>
            <a:off x="335518" y="2425614"/>
            <a:ext cx="5272802" cy="594560"/>
          </a:xfrm>
          <a:prstGeom prst="homePlate">
            <a:avLst/>
          </a:prstGeom>
          <a:solidFill>
            <a:srgbClr val="B2B3B5"/>
          </a:solidFill>
          <a:ln>
            <a:solidFill>
              <a:srgbClr val="B2B3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0"/>
            <a:r>
              <a:rPr lang="de-DE" b="1">
                <a:solidFill>
                  <a:srgbClr val="FFFFFF"/>
                </a:solidFill>
              </a:rPr>
              <a:t>Regionale Konfiguration für das Jahr 2030</a:t>
            </a:r>
          </a:p>
          <a:p>
            <a:pPr algn="ctr" hangingPunct="0"/>
            <a:r>
              <a:rPr lang="de-DE" sz="1400">
                <a:solidFill>
                  <a:srgbClr val="FFFFFF"/>
                </a:solidFill>
              </a:rPr>
              <a:t>(Energiesystem und Rolle von Wasserstoff)</a:t>
            </a:r>
          </a:p>
        </p:txBody>
      </p:sp>
      <p:sp>
        <p:nvSpPr>
          <p:cNvPr id="10" name="Textbox">
            <a:extLst>
              <a:ext uri="{FF2B5EF4-FFF2-40B4-BE49-F238E27FC236}">
                <a16:creationId xmlns:a16="http://schemas.microsoft.com/office/drawing/2014/main" id="{FE96EDD2-3619-8ED8-B428-A03DBFE4F3E4}"/>
              </a:ext>
            </a:extLst>
          </p:cNvPr>
          <p:cNvSpPr txBox="1">
            <a:spLocks/>
          </p:cNvSpPr>
          <p:nvPr/>
        </p:nvSpPr>
        <p:spPr>
          <a:xfrm>
            <a:off x="9095097" y="2471134"/>
            <a:ext cx="2762971" cy="3924151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1352757" rtl="0" eaLnBrk="1" latinLnBrk="0" hangingPunct="1">
              <a:spcBef>
                <a:spcPts val="3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72841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49220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Berechnung von bis zu 7 alternativen Szenarien.</a:t>
            </a:r>
          </a:p>
          <a:p>
            <a:endParaRPr lang="de-DE"/>
          </a:p>
          <a:p>
            <a:r>
              <a:rPr lang="de-DE"/>
              <a:t>Vergleichende Betrachtung und Diskussion der Ergebnisse.</a:t>
            </a:r>
          </a:p>
          <a:p>
            <a:endParaRPr lang="de-DE"/>
          </a:p>
          <a:p>
            <a:r>
              <a:rPr lang="de-DE"/>
              <a:t>Schulung und Bereitstellung individueller Accounts zur weiteren Nutzung des H2Scout in den Regionen.</a:t>
            </a:r>
          </a:p>
          <a:p>
            <a:endParaRPr lang="de-DE"/>
          </a:p>
          <a:p>
            <a:r>
              <a:rPr lang="de-DE"/>
              <a:t>Einigung auf ein Basisszenario für die Wasserstoffregion 2030.</a:t>
            </a:r>
          </a:p>
        </p:txBody>
      </p:sp>
      <p:sp>
        <p:nvSpPr>
          <p:cNvPr id="11" name="Textbox">
            <a:extLst>
              <a:ext uri="{FF2B5EF4-FFF2-40B4-BE49-F238E27FC236}">
                <a16:creationId xmlns:a16="http://schemas.microsoft.com/office/drawing/2014/main" id="{EE1FB079-9CB1-015E-10CF-9489BB2CBE68}"/>
              </a:ext>
            </a:extLst>
          </p:cNvPr>
          <p:cNvSpPr txBox="1">
            <a:spLocks/>
          </p:cNvSpPr>
          <p:nvPr/>
        </p:nvSpPr>
        <p:spPr>
          <a:xfrm>
            <a:off x="335517" y="1907933"/>
            <a:ext cx="11429921" cy="36000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vert="horz" wrap="square" lIns="72000" tIns="72000" rIns="72000" bIns="72000" rtlCol="0" anchor="ctr" anchorCtr="1">
            <a:noAutofit/>
          </a:bodyPr>
          <a:lstStyle>
            <a:lvl1pPr marL="0" indent="0" algn="l" defTabSz="1352757" rtl="0" eaLnBrk="1" latinLnBrk="0" hangingPunct="1">
              <a:spcBef>
                <a:spcPts val="3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72841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49220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hangingPunct="0"/>
            <a:r>
              <a:rPr lang="de-DE" b="1">
                <a:solidFill>
                  <a:srgbClr val="FFFFFF"/>
                </a:solidFill>
              </a:rPr>
              <a:t>Ziel: Besseres Verständnis der Potentiale und Handlungsoptionen einer regionalen Wasserstoffwirtschaft</a:t>
            </a:r>
          </a:p>
        </p:txBody>
      </p:sp>
    </p:spTree>
    <p:extLst>
      <p:ext uri="{BB962C8B-B14F-4D97-AF65-F5344CB8AC3E}">
        <p14:creationId xmlns:p14="http://schemas.microsoft.com/office/powerpoint/2010/main" val="41102503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97EB1A2-C4FE-B589-057E-3AED72FAC3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2F89F74-3D65-8D05-3BEE-D5FBB138685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99FB1C6-EBF5-AC3F-A114-F287AFD3D4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666802F8-E516-ACA8-01AA-555352C26E21}"/>
              </a:ext>
            </a:extLst>
          </p:cNvPr>
          <p:cNvSpPr txBox="1">
            <a:spLocks/>
          </p:cNvSpPr>
          <p:nvPr/>
        </p:nvSpPr>
        <p:spPr>
          <a:xfrm>
            <a:off x="335518" y="695910"/>
            <a:ext cx="11522549" cy="9001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>
            <a:lvl1pPr algn="l" defTabSz="135275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3200" b="0" kern="1200" cap="all" baseline="0">
                <a:solidFill>
                  <a:schemeClr val="accent3"/>
                </a:solidFill>
                <a:latin typeface="+mj-lt"/>
                <a:ea typeface="Open Sans Semibold" panose="020B070603080402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err="1">
                <a:solidFill>
                  <a:srgbClr val="808080"/>
                </a:solidFill>
                <a:latin typeface="Arial Narrow" panose="020B0606020202030204" pitchFamily="34" charset="0"/>
              </a:rPr>
              <a:t>Regionenübergreifende</a:t>
            </a:r>
            <a:r>
              <a:rPr lang="de-DE">
                <a:solidFill>
                  <a:srgbClr val="808080"/>
                </a:solidFill>
                <a:latin typeface="Arial Narrow" panose="020B0606020202030204" pitchFamily="34" charset="0"/>
              </a:rPr>
              <a:t> Ergebnisse</a:t>
            </a:r>
            <a:br>
              <a:rPr lang="de-DE">
                <a:solidFill>
                  <a:srgbClr val="808080"/>
                </a:solidFill>
                <a:latin typeface="Arial Narrow" panose="020B0606020202030204" pitchFamily="34" charset="0"/>
              </a:rPr>
            </a:br>
            <a:r>
              <a:rPr lang="de-DE" sz="1800">
                <a:solidFill>
                  <a:srgbClr val="808080"/>
                </a:solidFill>
                <a:latin typeface="Arial Narrow" panose="020B0606020202030204" pitchFamily="34" charset="0"/>
              </a:rPr>
              <a:t>CAPEX sind nicht die Kostentreiber der regionalen Wasserstoffwirtschaft</a:t>
            </a:r>
          </a:p>
          <a:p>
            <a:endParaRPr lang="de-DE">
              <a:solidFill>
                <a:srgbClr val="80808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A585DA7C-1BD6-BC08-EBCD-D527D49A4EE4}"/>
              </a:ext>
            </a:extLst>
          </p:cNvPr>
          <p:cNvGrpSpPr/>
          <p:nvPr/>
        </p:nvGrpSpPr>
        <p:grpSpPr>
          <a:xfrm>
            <a:off x="335519" y="1849119"/>
            <a:ext cx="8843649" cy="4506573"/>
            <a:chOff x="434018" y="1849119"/>
            <a:chExt cx="8843649" cy="4506573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ABEB0390-9BAF-D916-A9CA-758E69728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4018" y="1849119"/>
              <a:ext cx="8843649" cy="1651889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18DE62FF-17F5-2EE6-2648-93846C16F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4018" y="3622568"/>
              <a:ext cx="8843649" cy="1649835"/>
            </a:xfrm>
            <a:prstGeom prst="rect">
              <a:avLst/>
            </a:prstGeom>
          </p:spPr>
        </p:pic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F83A4F1E-B7EC-F533-294D-1B29277761AE}"/>
                </a:ext>
              </a:extLst>
            </p:cNvPr>
            <p:cNvSpPr/>
            <p:nvPr/>
          </p:nvSpPr>
          <p:spPr>
            <a:xfrm>
              <a:off x="558800" y="2675063"/>
              <a:ext cx="1351280" cy="3680629"/>
            </a:xfrm>
            <a:prstGeom prst="rect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303030"/>
                </a:solidFill>
              </a:endParaRPr>
            </a:p>
          </p:txBody>
        </p:sp>
        <p:sp>
          <p:nvSpPr>
            <p:cNvPr id="10" name="Pfeil: nach unten 9">
              <a:extLst>
                <a:ext uri="{FF2B5EF4-FFF2-40B4-BE49-F238E27FC236}">
                  <a16:creationId xmlns:a16="http://schemas.microsoft.com/office/drawing/2014/main" id="{2A93564F-D3C0-22EE-F396-9B6953B02FE5}"/>
                </a:ext>
              </a:extLst>
            </p:cNvPr>
            <p:cNvSpPr/>
            <p:nvPr/>
          </p:nvSpPr>
          <p:spPr>
            <a:xfrm flipV="1">
              <a:off x="985520" y="5382247"/>
              <a:ext cx="497840" cy="863600"/>
            </a:xfrm>
            <a:prstGeom prst="down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1000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F14B671-679A-F1B1-B49B-EBC812CA8F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D68672D-280D-F7BE-B9FD-BFC291C9982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4142B71-49DC-DB52-8510-F0E84C96C2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C6B915-FAA4-F81D-C6B7-B44DE18BA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3667826"/>
            <a:ext cx="721783" cy="721784"/>
          </a:xfrm>
          <a:prstGeom prst="rect">
            <a:avLst/>
          </a:prstGeom>
          <a:solidFill>
            <a:srgbClr val="929596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altLang="de-DE" sz="2133" b="1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18F6B690-FF4B-BE89-6A1C-6224719D5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1949495"/>
            <a:ext cx="721783" cy="721783"/>
          </a:xfrm>
          <a:prstGeom prst="rect">
            <a:avLst/>
          </a:prstGeom>
          <a:solidFill>
            <a:srgbClr val="AA2B29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sz="2133" b="1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D494F22-4684-8B78-12E5-1D06CF141A6C}"/>
              </a:ext>
            </a:extLst>
          </p:cNvPr>
          <p:cNvSpPr txBox="1"/>
          <p:nvPr/>
        </p:nvSpPr>
        <p:spPr>
          <a:xfrm>
            <a:off x="2153519" y="3844052"/>
            <a:ext cx="7661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Multiplikatoren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776B8A6-9B8B-C0EE-666A-9D16B364507E}"/>
              </a:ext>
            </a:extLst>
          </p:cNvPr>
          <p:cNvSpPr txBox="1"/>
          <p:nvPr/>
        </p:nvSpPr>
        <p:spPr>
          <a:xfrm>
            <a:off x="2153519" y="2125720"/>
            <a:ext cx="90133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HyStarter-Regionen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553CCE1B-B17B-548A-066A-ED6A0D31F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4541333"/>
            <a:ext cx="721783" cy="721784"/>
          </a:xfrm>
          <a:prstGeom prst="rect">
            <a:avLst/>
          </a:prstGeom>
          <a:solidFill>
            <a:srgbClr val="929596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altLang="de-DE" sz="2133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AD8FA3D-3E9B-1972-0E14-009202F6E62E}"/>
              </a:ext>
            </a:extLst>
          </p:cNvPr>
          <p:cNvSpPr txBox="1"/>
          <p:nvPr/>
        </p:nvSpPr>
        <p:spPr>
          <a:xfrm>
            <a:off x="2153519" y="4717559"/>
            <a:ext cx="7661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H2Scout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9FCAD8BB-2649-8EE1-46DA-6CBA9035A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736" y="2794319"/>
            <a:ext cx="721783" cy="721784"/>
          </a:xfrm>
          <a:prstGeom prst="rect">
            <a:avLst/>
          </a:prstGeom>
          <a:solidFill>
            <a:srgbClr val="929596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 altLang="de-DE" sz="2133" b="1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4F9AED1-616A-06E7-66BA-04417DA35689}"/>
              </a:ext>
            </a:extLst>
          </p:cNvPr>
          <p:cNvSpPr txBox="1"/>
          <p:nvPr/>
        </p:nvSpPr>
        <p:spPr>
          <a:xfrm>
            <a:off x="2153519" y="2970545"/>
            <a:ext cx="7661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t">
              <a:buSzPts val="1800"/>
            </a:pPr>
            <a:r>
              <a:rPr lang="de-DE" b="1" kern="0"/>
              <a:t>Vernetzung</a:t>
            </a:r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DA0BCBA9-A7C5-2358-968A-24E990BA6B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518" y="695910"/>
            <a:ext cx="11142000" cy="924515"/>
          </a:xfrm>
        </p:spPr>
        <p:txBody>
          <a:bodyPr lIns="0">
            <a:normAutofit/>
          </a:bodyPr>
          <a:lstStyle/>
          <a:p>
            <a:pPr marL="0" indent="0"/>
            <a:r>
              <a:rPr lang="de-DE">
                <a:latin typeface="Arial Narrow"/>
              </a:rPr>
              <a:t>Agenda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96985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82572DA-C89E-E148-C092-324E38929E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91380B9-1AA6-A864-E4C4-C1B0CC27CF8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CDCC8F5-DDE1-A3D6-A24C-6F32F7F2A6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0B5969F8-D9D7-E003-C11E-B637154E682A}"/>
              </a:ext>
            </a:extLst>
          </p:cNvPr>
          <p:cNvSpPr txBox="1">
            <a:spLocks/>
          </p:cNvSpPr>
          <p:nvPr/>
        </p:nvSpPr>
        <p:spPr>
          <a:xfrm>
            <a:off x="335518" y="695910"/>
            <a:ext cx="11522549" cy="9001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>
            <a:lvl1pPr algn="l" defTabSz="135275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3200" b="0" kern="1200" cap="all" baseline="0">
                <a:solidFill>
                  <a:schemeClr val="accent3"/>
                </a:solidFill>
                <a:latin typeface="+mj-lt"/>
                <a:ea typeface="Open Sans Semibold" panose="020B070603080402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err="1">
                <a:solidFill>
                  <a:srgbClr val="808080"/>
                </a:solidFill>
                <a:latin typeface="Arial Narrow" panose="020B0606020202030204" pitchFamily="34" charset="0"/>
              </a:rPr>
              <a:t>Regionenübergreifende</a:t>
            </a:r>
            <a:r>
              <a:rPr lang="de-DE">
                <a:solidFill>
                  <a:srgbClr val="808080"/>
                </a:solidFill>
                <a:latin typeface="Arial Narrow" panose="020B0606020202030204" pitchFamily="34" charset="0"/>
              </a:rPr>
              <a:t> Ergebnisse</a:t>
            </a:r>
            <a:br>
              <a:rPr lang="de-DE">
                <a:solidFill>
                  <a:srgbClr val="808080"/>
                </a:solidFill>
                <a:latin typeface="Arial Narrow" panose="020B0606020202030204" pitchFamily="34" charset="0"/>
              </a:rPr>
            </a:br>
            <a:r>
              <a:rPr lang="de-DE" sz="1800">
                <a:solidFill>
                  <a:srgbClr val="808080"/>
                </a:solidFill>
                <a:latin typeface="Arial Narrow" panose="020B0606020202030204" pitchFamily="34" charset="0"/>
              </a:rPr>
              <a:t>Nebenproduktverkäufe sichern die Wirtschaftlichkeit</a:t>
            </a:r>
          </a:p>
          <a:p>
            <a:endParaRPr lang="de-DE" sz="1800">
              <a:solidFill>
                <a:srgbClr val="808080"/>
              </a:solidFill>
              <a:latin typeface="Arial Narrow" panose="020B0606020202030204" pitchFamily="34" charset="0"/>
            </a:endParaRPr>
          </a:p>
          <a:p>
            <a:endParaRPr lang="de-DE">
              <a:solidFill>
                <a:srgbClr val="80808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3F9559D8-46C0-CB5E-2B81-951AC73A1619}"/>
              </a:ext>
            </a:extLst>
          </p:cNvPr>
          <p:cNvGrpSpPr/>
          <p:nvPr/>
        </p:nvGrpSpPr>
        <p:grpSpPr>
          <a:xfrm>
            <a:off x="335518" y="1849119"/>
            <a:ext cx="11117902" cy="3409687"/>
            <a:chOff x="434018" y="1849119"/>
            <a:chExt cx="11117902" cy="3409687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A2B461ED-814E-0ED0-38BC-B2D8085E41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4018" y="1849119"/>
              <a:ext cx="8843649" cy="1596956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7FA0CB18-4EE2-EC96-1827-E1166F637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4018" y="3674769"/>
              <a:ext cx="8843649" cy="1584037"/>
            </a:xfrm>
            <a:prstGeom prst="rect">
              <a:avLst/>
            </a:prstGeom>
          </p:spPr>
        </p:pic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90FB1785-4D06-B478-D768-9A932E48EFAA}"/>
                </a:ext>
              </a:extLst>
            </p:cNvPr>
            <p:cNvSpPr/>
            <p:nvPr/>
          </p:nvSpPr>
          <p:spPr>
            <a:xfrm>
              <a:off x="5364480" y="2675063"/>
              <a:ext cx="6187440" cy="596457"/>
            </a:xfrm>
            <a:prstGeom prst="rect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303030"/>
                </a:solidFill>
              </a:endParaRP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7FD6D1EB-D212-953F-5FD2-640B7A4D1C44}"/>
                </a:ext>
              </a:extLst>
            </p:cNvPr>
            <p:cNvSpPr/>
            <p:nvPr/>
          </p:nvSpPr>
          <p:spPr>
            <a:xfrm>
              <a:off x="3003074" y="4662349"/>
              <a:ext cx="8548846" cy="596457"/>
            </a:xfrm>
            <a:prstGeom prst="rect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303030"/>
                </a:solidFill>
              </a:endParaRPr>
            </a:p>
          </p:txBody>
        </p:sp>
        <p:sp>
          <p:nvSpPr>
            <p:cNvPr id="11" name="Pfeil: nach unten 10">
              <a:extLst>
                <a:ext uri="{FF2B5EF4-FFF2-40B4-BE49-F238E27FC236}">
                  <a16:creationId xmlns:a16="http://schemas.microsoft.com/office/drawing/2014/main" id="{5029587C-9467-3D69-706E-68A8B458ED75}"/>
                </a:ext>
              </a:extLst>
            </p:cNvPr>
            <p:cNvSpPr/>
            <p:nvPr/>
          </p:nvSpPr>
          <p:spPr>
            <a:xfrm rot="16200000" flipV="1">
              <a:off x="9906000" y="2543505"/>
              <a:ext cx="497840" cy="863600"/>
            </a:xfrm>
            <a:prstGeom prst="down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C00000"/>
                </a:solidFill>
              </a:endParaRPr>
            </a:p>
          </p:txBody>
        </p:sp>
        <p:sp>
          <p:nvSpPr>
            <p:cNvPr id="12" name="Pfeil: nach unten 11">
              <a:extLst>
                <a:ext uri="{FF2B5EF4-FFF2-40B4-BE49-F238E27FC236}">
                  <a16:creationId xmlns:a16="http://schemas.microsoft.com/office/drawing/2014/main" id="{A70ABF16-7300-8D51-D140-9E586B15D6BB}"/>
                </a:ext>
              </a:extLst>
            </p:cNvPr>
            <p:cNvSpPr/>
            <p:nvPr/>
          </p:nvSpPr>
          <p:spPr>
            <a:xfrm rot="16200000" flipV="1">
              <a:off x="9870440" y="4528777"/>
              <a:ext cx="497840" cy="863600"/>
            </a:xfrm>
            <a:prstGeom prst="down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2301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5BCEB01-D0ED-C3AF-8A1E-F8F1FB1A78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3839E02-8C86-74F8-C422-B6F3DEB5EE2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80AE0C6-9A66-D1E0-B921-ADE167DFCE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AFB335B2-86B5-EC6A-7CD8-D65B361DB9DD}"/>
              </a:ext>
            </a:extLst>
          </p:cNvPr>
          <p:cNvSpPr txBox="1">
            <a:spLocks/>
          </p:cNvSpPr>
          <p:nvPr/>
        </p:nvSpPr>
        <p:spPr>
          <a:xfrm>
            <a:off x="335518" y="695910"/>
            <a:ext cx="11522549" cy="9001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>
            <a:lvl1pPr algn="l" defTabSz="135275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3200" b="0" kern="1200" cap="all" baseline="0">
                <a:solidFill>
                  <a:schemeClr val="accent3"/>
                </a:solidFill>
                <a:latin typeface="+mj-lt"/>
                <a:ea typeface="Open Sans Semibold" panose="020B070603080402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err="1">
                <a:solidFill>
                  <a:srgbClr val="808080"/>
                </a:solidFill>
                <a:latin typeface="Arial Narrow" panose="020B0606020202030204" pitchFamily="34" charset="0"/>
              </a:rPr>
              <a:t>Regionenübergreifende</a:t>
            </a:r>
            <a:r>
              <a:rPr lang="de-DE">
                <a:solidFill>
                  <a:srgbClr val="808080"/>
                </a:solidFill>
                <a:latin typeface="Arial Narrow" panose="020B0606020202030204" pitchFamily="34" charset="0"/>
              </a:rPr>
              <a:t> Ergebnisse</a:t>
            </a:r>
            <a:br>
              <a:rPr lang="de-DE">
                <a:solidFill>
                  <a:srgbClr val="808080"/>
                </a:solidFill>
                <a:latin typeface="Arial Narrow" panose="020B0606020202030204" pitchFamily="34" charset="0"/>
              </a:rPr>
            </a:br>
            <a:r>
              <a:rPr lang="de-DE" sz="1800">
                <a:solidFill>
                  <a:srgbClr val="808080"/>
                </a:solidFill>
                <a:latin typeface="Arial Narrow" panose="020B0606020202030204" pitchFamily="34" charset="0"/>
              </a:rPr>
              <a:t>Beschränkte Handlungsfähigkeit der Akteure aufgrund aktueller regulativer Rahmenbedingungen</a:t>
            </a:r>
          </a:p>
          <a:p>
            <a:endParaRPr lang="de-DE" sz="1800">
              <a:solidFill>
                <a:srgbClr val="808080"/>
              </a:solidFill>
              <a:latin typeface="Arial Narrow" panose="020B0606020202030204" pitchFamily="34" charset="0"/>
            </a:endParaRPr>
          </a:p>
          <a:p>
            <a:endParaRPr lang="de-DE">
              <a:solidFill>
                <a:srgbClr val="808080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box">
            <a:extLst>
              <a:ext uri="{FF2B5EF4-FFF2-40B4-BE49-F238E27FC236}">
                <a16:creationId xmlns:a16="http://schemas.microsoft.com/office/drawing/2014/main" id="{8907FFFC-5A67-8AA8-2DFD-BE3986BE9DFA}"/>
              </a:ext>
            </a:extLst>
          </p:cNvPr>
          <p:cNvSpPr txBox="1">
            <a:spLocks/>
          </p:cNvSpPr>
          <p:nvPr/>
        </p:nvSpPr>
        <p:spPr>
          <a:xfrm>
            <a:off x="335519" y="1832888"/>
            <a:ext cx="3383042" cy="707112"/>
          </a:xfrm>
          <a:prstGeom prst="rect">
            <a:avLst/>
          </a:prstGeom>
          <a:solidFill>
            <a:srgbClr val="B2B3B5"/>
          </a:solidFill>
          <a:ln w="12700">
            <a:solidFill>
              <a:srgbClr val="B2B3B5"/>
            </a:solidFill>
          </a:ln>
        </p:spPr>
        <p:txBody>
          <a:bodyPr vert="horz" wrap="square" lIns="72000" tIns="72000" rIns="72000" bIns="72000" rtlCol="0" anchor="ctr" anchorCtr="1">
            <a:noAutofit/>
          </a:bodyPr>
          <a:lstStyle>
            <a:lvl1pPr marL="0" indent="0" algn="l" defTabSz="1352757" rtl="0" eaLnBrk="1" latinLnBrk="0" hangingPunct="1">
              <a:spcBef>
                <a:spcPts val="3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72841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49220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hangingPunct="0"/>
            <a:r>
              <a:rPr lang="de-DE" b="1">
                <a:solidFill>
                  <a:srgbClr val="FFFFFF"/>
                </a:solidFill>
              </a:rPr>
              <a:t>Infrastrukturaufbau durch Kommunen</a:t>
            </a:r>
          </a:p>
        </p:txBody>
      </p:sp>
      <p:sp>
        <p:nvSpPr>
          <p:cNvPr id="7" name="Textbox">
            <a:extLst>
              <a:ext uri="{FF2B5EF4-FFF2-40B4-BE49-F238E27FC236}">
                <a16:creationId xmlns:a16="http://schemas.microsoft.com/office/drawing/2014/main" id="{06296A91-7A57-7B8F-12A6-14139A43BC95}"/>
              </a:ext>
            </a:extLst>
          </p:cNvPr>
          <p:cNvSpPr txBox="1">
            <a:spLocks/>
          </p:cNvSpPr>
          <p:nvPr/>
        </p:nvSpPr>
        <p:spPr>
          <a:xfrm>
            <a:off x="335519" y="2612000"/>
            <a:ext cx="3383042" cy="2925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352757" rtl="0" eaLnBrk="1" latinLnBrk="0" hangingPunct="1">
              <a:spcBef>
                <a:spcPts val="3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72841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49220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de-DE" b="1"/>
              <a:t>Klimaschutz ist keine kommunale Pflichtaufgabe. </a:t>
            </a:r>
            <a:r>
              <a:rPr lang="de-DE"/>
              <a:t>Investitionen in den Aufbau einer regionalen Wasserstoffwirtschaft unterliegen daher als freiwillige Aufgabe einer Prüfung durch die Kommunalaufsicht. Verschuldete Kommunen sind daher in ihrer Handlungsmacht stark limitiert.</a:t>
            </a:r>
          </a:p>
        </p:txBody>
      </p:sp>
      <p:sp>
        <p:nvSpPr>
          <p:cNvPr id="8" name="Textbox">
            <a:extLst>
              <a:ext uri="{FF2B5EF4-FFF2-40B4-BE49-F238E27FC236}">
                <a16:creationId xmlns:a16="http://schemas.microsoft.com/office/drawing/2014/main" id="{E07F0FED-E3F2-05D3-04AC-46888ED1A351}"/>
              </a:ext>
            </a:extLst>
          </p:cNvPr>
          <p:cNvSpPr txBox="1">
            <a:spLocks/>
          </p:cNvSpPr>
          <p:nvPr/>
        </p:nvSpPr>
        <p:spPr>
          <a:xfrm>
            <a:off x="3826152" y="1832888"/>
            <a:ext cx="3962162" cy="707112"/>
          </a:xfrm>
          <a:prstGeom prst="rect">
            <a:avLst/>
          </a:prstGeom>
          <a:solidFill>
            <a:srgbClr val="B2B3B5"/>
          </a:solidFill>
          <a:ln w="12700">
            <a:solidFill>
              <a:srgbClr val="B2B3B5"/>
            </a:solidFill>
          </a:ln>
        </p:spPr>
        <p:txBody>
          <a:bodyPr vert="horz" wrap="square" lIns="72000" tIns="72000" rIns="72000" bIns="72000" rtlCol="0" anchor="ctr" anchorCtr="1">
            <a:noAutofit/>
          </a:bodyPr>
          <a:lstStyle>
            <a:lvl1pPr marL="0" indent="0" algn="l" defTabSz="1352757" rtl="0" eaLnBrk="1" latinLnBrk="0" hangingPunct="1">
              <a:spcBef>
                <a:spcPts val="3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72841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49220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hangingPunct="0"/>
            <a:r>
              <a:rPr lang="de-DE" b="1">
                <a:solidFill>
                  <a:srgbClr val="FFFFFF"/>
                </a:solidFill>
              </a:rPr>
              <a:t>Unterstützung durch Abnahmevereinbarungen der Industrie</a:t>
            </a:r>
          </a:p>
        </p:txBody>
      </p:sp>
      <p:sp>
        <p:nvSpPr>
          <p:cNvPr id="9" name="Textbox">
            <a:extLst>
              <a:ext uri="{FF2B5EF4-FFF2-40B4-BE49-F238E27FC236}">
                <a16:creationId xmlns:a16="http://schemas.microsoft.com/office/drawing/2014/main" id="{8919E993-CCBE-3F9E-7583-CE1A7372D84A}"/>
              </a:ext>
            </a:extLst>
          </p:cNvPr>
          <p:cNvSpPr txBox="1">
            <a:spLocks/>
          </p:cNvSpPr>
          <p:nvPr/>
        </p:nvSpPr>
        <p:spPr>
          <a:xfrm>
            <a:off x="3826153" y="2612000"/>
            <a:ext cx="3962162" cy="2925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352757" rtl="0" eaLnBrk="1" latinLnBrk="0" hangingPunct="1">
              <a:spcBef>
                <a:spcPts val="3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72841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49220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de-DE" b="1"/>
              <a:t>Die Industrie ist bereit, den Hochlauf einer regionalen Wasserstoffwirtschaft als Ankerkunde zu unterstützen. </a:t>
            </a:r>
            <a:r>
              <a:rPr lang="de-DE"/>
              <a:t>Dieses Engagement setzt aber voraus, dass der Einsatz von Wasserstoff auf die THG-Minderungsquoten anrechenbar ist. Aktuell ist eine Anrechenbarkeit der Beimischung von Wasserstoff ins Erdgasnetz anders als bei Biogas (oder Bezug von EE-Strom über das Stromnetz) nicht anrechenbar. Somit werden aktuell Investitionen in die Wasserstoffwirtschaft ausgebremst.</a:t>
            </a:r>
          </a:p>
        </p:txBody>
      </p:sp>
      <p:sp>
        <p:nvSpPr>
          <p:cNvPr id="10" name="Textbox">
            <a:extLst>
              <a:ext uri="{FF2B5EF4-FFF2-40B4-BE49-F238E27FC236}">
                <a16:creationId xmlns:a16="http://schemas.microsoft.com/office/drawing/2014/main" id="{94AC0734-9F3E-D625-F033-EA3019483959}"/>
              </a:ext>
            </a:extLst>
          </p:cNvPr>
          <p:cNvSpPr txBox="1">
            <a:spLocks/>
          </p:cNvSpPr>
          <p:nvPr/>
        </p:nvSpPr>
        <p:spPr>
          <a:xfrm>
            <a:off x="7895906" y="1832888"/>
            <a:ext cx="3962162" cy="707112"/>
          </a:xfrm>
          <a:prstGeom prst="rect">
            <a:avLst/>
          </a:prstGeom>
          <a:solidFill>
            <a:srgbClr val="B2B3B5"/>
          </a:solidFill>
          <a:ln w="12700">
            <a:solidFill>
              <a:srgbClr val="B2B3B5"/>
            </a:solidFill>
          </a:ln>
        </p:spPr>
        <p:txBody>
          <a:bodyPr vert="horz" wrap="square" lIns="72000" tIns="72000" rIns="72000" bIns="72000" rtlCol="0" anchor="ctr" anchorCtr="1">
            <a:noAutofit/>
          </a:bodyPr>
          <a:lstStyle>
            <a:lvl1pPr marL="0" indent="0" algn="l" defTabSz="1352757" rtl="0" eaLnBrk="1" latinLnBrk="0" hangingPunct="1">
              <a:spcBef>
                <a:spcPts val="3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72841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49220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hangingPunct="0"/>
            <a:r>
              <a:rPr lang="de-DE" b="1">
                <a:solidFill>
                  <a:srgbClr val="FFFFFF"/>
                </a:solidFill>
              </a:rPr>
              <a:t>Beschaffung von H2-Technologien</a:t>
            </a:r>
          </a:p>
        </p:txBody>
      </p:sp>
      <p:sp>
        <p:nvSpPr>
          <p:cNvPr id="11" name="Textbox">
            <a:extLst>
              <a:ext uri="{FF2B5EF4-FFF2-40B4-BE49-F238E27FC236}">
                <a16:creationId xmlns:a16="http://schemas.microsoft.com/office/drawing/2014/main" id="{E30C97A2-B37F-AB42-A719-AD2237FB6BA9}"/>
              </a:ext>
            </a:extLst>
          </p:cNvPr>
          <p:cNvSpPr txBox="1">
            <a:spLocks/>
          </p:cNvSpPr>
          <p:nvPr/>
        </p:nvSpPr>
        <p:spPr>
          <a:xfrm>
            <a:off x="7895906" y="2612000"/>
            <a:ext cx="3962162" cy="2925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352757" rtl="0" eaLnBrk="1" latinLnBrk="0" hangingPunct="1">
              <a:spcBef>
                <a:spcPts val="3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72841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49220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de-DE" b="1"/>
              <a:t>Die Marktverfügbarkeit der Technologien ist für die regionalen Akteure nur eingeschränkt gegeben</a:t>
            </a:r>
            <a:r>
              <a:rPr lang="de-DE"/>
              <a:t>. Anfragen „neuer“ Akteure oder für Projekte in kleinerem Maßstab scheinen in Anbetracht der aktuell hohen Nachfrage schwierig bzw. nicht zeitnah realisierbar. Die Herausforderung ist, den Hochlauf der Angebots- und Nachfrageseite zu synchronisieren. </a:t>
            </a:r>
          </a:p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7414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8AD11C6-D1E1-0D56-D5F1-E2A90B06F6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565CAF-72FC-F5D9-F3A9-025CC83D8715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0D5EB9-E9B8-9828-F2AD-B84562603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67FFCFC9-434C-361A-3209-3DB3927CB6C9}"/>
              </a:ext>
            </a:extLst>
          </p:cNvPr>
          <p:cNvSpPr txBox="1">
            <a:spLocks/>
          </p:cNvSpPr>
          <p:nvPr/>
        </p:nvSpPr>
        <p:spPr>
          <a:xfrm>
            <a:off x="335519" y="695910"/>
            <a:ext cx="11522549" cy="900100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>
            <a:lvl1pPr algn="l" defTabSz="135275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3200" b="0" kern="1200" cap="all" baseline="0">
                <a:solidFill>
                  <a:schemeClr val="accent3"/>
                </a:solidFill>
                <a:latin typeface="+mj-lt"/>
                <a:ea typeface="Open Sans Semibold" panose="020B070603080402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>
                <a:solidFill>
                  <a:srgbClr val="808080"/>
                </a:solidFill>
                <a:latin typeface="Arial Narrow" panose="020B0606020202030204" pitchFamily="34" charset="0"/>
              </a:rPr>
              <a:t>H2Scout</a:t>
            </a:r>
            <a:br>
              <a:rPr lang="de-DE">
                <a:solidFill>
                  <a:srgbClr val="808080"/>
                </a:solidFill>
                <a:latin typeface="Arial Narrow" panose="020B0606020202030204" pitchFamily="34" charset="0"/>
              </a:rPr>
            </a:br>
            <a:r>
              <a:rPr lang="de-DE" sz="1800">
                <a:solidFill>
                  <a:srgbClr val="808080"/>
                </a:solidFill>
                <a:latin typeface="Arial Narrow" panose="020B0606020202030204" pitchFamily="34" charset="0"/>
              </a:rPr>
              <a:t>Ankündigung</a:t>
            </a:r>
          </a:p>
          <a:p>
            <a:endParaRPr lang="de-DE" sz="1800">
              <a:solidFill>
                <a:srgbClr val="808080"/>
              </a:solidFill>
              <a:latin typeface="Arial Narrow" panose="020B0606020202030204" pitchFamily="34" charset="0"/>
            </a:endParaRPr>
          </a:p>
          <a:p>
            <a:endParaRPr lang="de-DE">
              <a:solidFill>
                <a:srgbClr val="808080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box">
            <a:extLst>
              <a:ext uri="{FF2B5EF4-FFF2-40B4-BE49-F238E27FC236}">
                <a16:creationId xmlns:a16="http://schemas.microsoft.com/office/drawing/2014/main" id="{DA6B62AD-31C8-C23F-5253-00E170FE709F}"/>
              </a:ext>
            </a:extLst>
          </p:cNvPr>
          <p:cNvSpPr txBox="1">
            <a:spLocks/>
          </p:cNvSpPr>
          <p:nvPr/>
        </p:nvSpPr>
        <p:spPr>
          <a:xfrm>
            <a:off x="335519" y="1832888"/>
            <a:ext cx="11141999" cy="360000"/>
          </a:xfrm>
          <a:prstGeom prst="rect">
            <a:avLst/>
          </a:prstGeom>
          <a:solidFill>
            <a:srgbClr val="B2B3B5"/>
          </a:solidFill>
          <a:ln w="12700">
            <a:solidFill>
              <a:srgbClr val="B2B3B5"/>
            </a:solidFill>
          </a:ln>
        </p:spPr>
        <p:txBody>
          <a:bodyPr vert="horz" wrap="square" lIns="72000" tIns="72000" rIns="72000" bIns="72000" rtlCol="0" anchor="ctr" anchorCtr="1">
            <a:noAutofit/>
          </a:bodyPr>
          <a:lstStyle>
            <a:lvl1pPr marL="0" indent="0" algn="l" defTabSz="1352757" rtl="0" eaLnBrk="1" latinLnBrk="0" hangingPunct="1">
              <a:spcBef>
                <a:spcPts val="3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72841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49220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hangingPunct="0"/>
            <a:r>
              <a:rPr lang="de-DE" b="1">
                <a:solidFill>
                  <a:srgbClr val="FFFFFF"/>
                </a:solidFill>
              </a:rPr>
              <a:t>Das Online-Tool H2Scout steht ab heute allen interessierten Regionen zur kostenfreien Nutzung zur Verfügung</a:t>
            </a:r>
          </a:p>
        </p:txBody>
      </p:sp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A25C3AC2-C47B-1150-F0D8-3EEAB10C89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18" y="2651760"/>
            <a:ext cx="2797493" cy="904240"/>
          </a:xfrm>
          <a:prstGeom prst="rect">
            <a:avLst/>
          </a:prstGeom>
        </p:spPr>
      </p:pic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FD0B0152-CE36-803D-CEE9-238A1ED1047D}"/>
              </a:ext>
            </a:extLst>
          </p:cNvPr>
          <p:cNvSpPr/>
          <p:nvPr/>
        </p:nvSpPr>
        <p:spPr>
          <a:xfrm>
            <a:off x="3833964" y="2923880"/>
            <a:ext cx="2262830" cy="360000"/>
          </a:xfrm>
          <a:prstGeom prst="rightArrow">
            <a:avLst/>
          </a:prstGeom>
          <a:solidFill>
            <a:srgbClr val="2C8199"/>
          </a:solidFill>
          <a:ln>
            <a:solidFill>
              <a:srgbClr val="0E3C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masterStyle3">
            <a:extLst>
              <a:ext uri="{FF2B5EF4-FFF2-40B4-BE49-F238E27FC236}">
                <a16:creationId xmlns:a16="http://schemas.microsoft.com/office/drawing/2014/main" id="{AF569301-BFAD-51B7-EDB2-03ADC1B05E8E}"/>
              </a:ext>
            </a:extLst>
          </p:cNvPr>
          <p:cNvSpPr txBox="1">
            <a:spLocks/>
          </p:cNvSpPr>
          <p:nvPr/>
        </p:nvSpPr>
        <p:spPr>
          <a:xfrm>
            <a:off x="6658359" y="2657832"/>
            <a:ext cx="4588762" cy="739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36000"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chemeClr val="tx1"/>
              </a:buClr>
              <a:buSzPct val="115000"/>
              <a:buFont typeface="Wingdings" panose="05000000000000000000" pitchFamily="2" charset="2"/>
              <a:buNone/>
              <a:defRPr lang="de-DE" sz="1400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7800" indent="-177800" algn="l" defTabSz="914400" rtl="0" eaLnBrk="1" latinLnBrk="0" hangingPunct="1">
              <a:spcBef>
                <a:spcPts val="600"/>
              </a:spcBef>
              <a:buClr>
                <a:srgbClr val="6B6F73"/>
              </a:buClr>
              <a:buSzPct val="100000"/>
              <a:buFont typeface="Wingdings" panose="05000000000000000000" pitchFamily="2" charset="2"/>
              <a:buChar char="§"/>
              <a:defRPr lang="de-DE" sz="1400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5600" indent="-177800" algn="l" defTabSz="914400" rtl="0" eaLnBrk="1" latinLnBrk="0" hangingPunct="1">
              <a:spcBef>
                <a:spcPts val="600"/>
              </a:spcBef>
              <a:buClr>
                <a:srgbClr val="6B6F73"/>
              </a:buClr>
              <a:buSzPct val="100000"/>
              <a:buFont typeface="Wingdings" panose="05000000000000000000" pitchFamily="2" charset="2"/>
              <a:buChar char="§"/>
              <a:defRPr lang="de-DE" sz="1400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3400" indent="-177800" algn="l" defTabSz="914400" rtl="0" eaLnBrk="1" latinLnBrk="0" hangingPunct="1">
              <a:spcBef>
                <a:spcPts val="600"/>
              </a:spcBef>
              <a:buClr>
                <a:srgbClr val="6B6F73"/>
              </a:buClr>
              <a:buSzPct val="100000"/>
              <a:buFont typeface="Wingdings" panose="05000000000000000000" pitchFamily="2" charset="2"/>
              <a:buChar char="§"/>
              <a:defRPr lang="de-DE" sz="1400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de-DE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indent="0">
              <a:buNone/>
            </a:pPr>
            <a:r>
              <a:rPr lang="de-DE" sz="3600" b="1" cap="all">
                <a:solidFill>
                  <a:srgbClr val="EA0000"/>
                </a:solidFill>
                <a:latin typeface="Calibri" panose="020F0502020204030204" pitchFamily="34" charset="0"/>
              </a:rPr>
              <a:t>https://h2scout.eu</a:t>
            </a:r>
          </a:p>
        </p:txBody>
      </p:sp>
      <p:sp>
        <p:nvSpPr>
          <p:cNvPr id="10" name="Textbox">
            <a:extLst>
              <a:ext uri="{FF2B5EF4-FFF2-40B4-BE49-F238E27FC236}">
                <a16:creationId xmlns:a16="http://schemas.microsoft.com/office/drawing/2014/main" id="{7EB15292-04D7-9AAD-29D4-204B5A3FF6EC}"/>
              </a:ext>
            </a:extLst>
          </p:cNvPr>
          <p:cNvSpPr txBox="1">
            <a:spLocks/>
          </p:cNvSpPr>
          <p:nvPr/>
        </p:nvSpPr>
        <p:spPr>
          <a:xfrm>
            <a:off x="335517" y="4240808"/>
            <a:ext cx="11141999" cy="27391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352757" rtl="0" eaLnBrk="1" latinLnBrk="0" hangingPunct="1">
              <a:spcBef>
                <a:spcPts val="3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72841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49220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Bei Interesse richten Sie Ihre Anfragen bitte an </a:t>
            </a:r>
            <a:r>
              <a:rPr lang="de-DE" dirty="0">
                <a:hlinkClick r:id="rId3"/>
              </a:rPr>
              <a:t>h2scout@spilett.com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i="1" dirty="0"/>
              <a:t>Wir bedanken uns herzlich bei der </a:t>
            </a:r>
            <a:r>
              <a:rPr lang="de-DE" b="1" i="1" dirty="0"/>
              <a:t>Toyota Mobility </a:t>
            </a:r>
            <a:r>
              <a:rPr lang="de-DE" b="1" i="1" dirty="0" err="1"/>
              <a:t>Foundation</a:t>
            </a:r>
            <a:r>
              <a:rPr lang="de-DE" b="1" i="1" dirty="0"/>
              <a:t> </a:t>
            </a:r>
            <a:r>
              <a:rPr lang="de-DE" i="1" dirty="0"/>
              <a:t>für die finanzielle Unterstützung und die Idee, das in uns gesetzte Vertrauen und die fachliche Beratung im Rahmen der Entwicklung, Validierung und Finalisierung des H2Scout!</a:t>
            </a:r>
          </a:p>
        </p:txBody>
      </p:sp>
    </p:spTree>
    <p:extLst>
      <p:ext uri="{BB962C8B-B14F-4D97-AF65-F5344CB8AC3E}">
        <p14:creationId xmlns:p14="http://schemas.microsoft.com/office/powerpoint/2010/main" val="23517937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5C23D35-3A37-48AF-9A56-8D853C2260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>
                <a:latin typeface="Arial Narrow"/>
              </a:rPr>
              <a:t>Vielen dank für Ihre </a:t>
            </a:r>
            <a:r>
              <a:rPr lang="de-DE" err="1">
                <a:latin typeface="Arial Narrow"/>
              </a:rPr>
              <a:t>aufmerksamkeit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3503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7CF759BF-ADF5-4B09-86FD-3FCC8868B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518" y="1349974"/>
            <a:ext cx="3996777" cy="5075999"/>
          </a:xfrm>
          <a:prstGeom prst="rect">
            <a:avLst/>
          </a:prstGeom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6B16C62-90C2-4F73-99D4-934C9118B45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D5F0640-5C4D-4CE6-BF7A-9DC82FFE2F8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7BF86E0-3742-4ECD-810A-105E8EE6C4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9CA0EF1-030D-4E70-9FC1-9B50B8AFC7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0">
            <a:normAutofit/>
          </a:bodyPr>
          <a:lstStyle/>
          <a:p>
            <a:r>
              <a:rPr lang="de-DE">
                <a:latin typeface="Arial Narrow"/>
              </a:rPr>
              <a:t>Fakten aus der </a:t>
            </a:r>
            <a:r>
              <a:rPr lang="de-DE" err="1">
                <a:latin typeface="Arial Narrow"/>
              </a:rPr>
              <a:t>Regionenarbeit</a:t>
            </a:r>
            <a:br>
              <a:rPr lang="de-DE">
                <a:latin typeface="Arial Narrow"/>
              </a:rPr>
            </a:br>
            <a:r>
              <a:rPr lang="de-DE" sz="1800">
                <a:latin typeface="Arial Narrow"/>
              </a:rPr>
              <a:t> </a:t>
            </a:r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4BA162D-2FC5-43F9-49E2-0C851B49C57A}"/>
              </a:ext>
            </a:extLst>
          </p:cNvPr>
          <p:cNvSpPr txBox="1"/>
          <p:nvPr/>
        </p:nvSpPr>
        <p:spPr>
          <a:xfrm>
            <a:off x="4946400" y="1350000"/>
            <a:ext cx="66847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u="sng" dirty="0">
                <a:solidFill>
                  <a:schemeClr val="bg1">
                    <a:lumMod val="50000"/>
                  </a:schemeClr>
                </a:solidFill>
              </a:rPr>
              <a:t>Übersicht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: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15 Regionen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9F5B643-7B29-4EF8-6431-EB99C68F14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4162" y="2289138"/>
            <a:ext cx="6376969" cy="41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605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7CF759BF-ADF5-4B09-86FD-3FCC8868B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518" y="1349974"/>
            <a:ext cx="3996777" cy="5075999"/>
          </a:xfrm>
          <a:prstGeom prst="rect">
            <a:avLst/>
          </a:prstGeom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6B16C62-90C2-4F73-99D4-934C9118B45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D5F0640-5C4D-4CE6-BF7A-9DC82FFE2F8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7BF86E0-3742-4ECD-810A-105E8EE6C4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9CA0EF1-030D-4E70-9FC1-9B50B8AFC7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0">
            <a:normAutofit/>
          </a:bodyPr>
          <a:lstStyle/>
          <a:p>
            <a:r>
              <a:rPr lang="de-DE">
                <a:latin typeface="Arial Narrow"/>
              </a:rPr>
              <a:t>Fakten aus der </a:t>
            </a:r>
            <a:r>
              <a:rPr lang="de-DE" err="1">
                <a:latin typeface="Arial Narrow"/>
              </a:rPr>
              <a:t>Regionenarbeit</a:t>
            </a:r>
            <a:br>
              <a:rPr lang="de-DE">
                <a:latin typeface="Arial Narrow"/>
              </a:rPr>
            </a:br>
            <a:r>
              <a:rPr lang="de-DE" sz="1800">
                <a:latin typeface="Arial Narrow"/>
              </a:rPr>
              <a:t> </a:t>
            </a:r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4BA162D-2FC5-43F9-49E2-0C851B49C57A}"/>
              </a:ext>
            </a:extLst>
          </p:cNvPr>
          <p:cNvSpPr txBox="1"/>
          <p:nvPr/>
        </p:nvSpPr>
        <p:spPr>
          <a:xfrm>
            <a:off x="4946400" y="1350000"/>
            <a:ext cx="668473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u="sng" dirty="0">
                <a:solidFill>
                  <a:schemeClr val="bg1">
                    <a:lumMod val="50000"/>
                  </a:schemeClr>
                </a:solidFill>
              </a:rPr>
              <a:t>Übersicht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: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15 Regionen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400 Akteure aus Verwaltung, Industrie </a:t>
            </a:r>
            <a:br>
              <a:rPr lang="de-DE" sz="28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und Wissenschaft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91 Strategiedialoge + 350 Interviews und Fachgespräche mit Akteuren und Akteurinnen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34F5F39-DFA6-F901-0301-7FB5E46BAF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7712" y="4432806"/>
            <a:ext cx="4678697" cy="199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1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7CF759BF-ADF5-4B09-86FD-3FCC8868B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518" y="1349974"/>
            <a:ext cx="3996777" cy="5075999"/>
          </a:xfrm>
          <a:prstGeom prst="rect">
            <a:avLst/>
          </a:prstGeom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6B16C62-90C2-4F73-99D4-934C9118B45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D5F0640-5C4D-4CE6-BF7A-9DC82FFE2F8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7BF86E0-3742-4ECD-810A-105E8EE6C4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9CA0EF1-030D-4E70-9FC1-9B50B8AFC7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0">
            <a:normAutofit/>
          </a:bodyPr>
          <a:lstStyle/>
          <a:p>
            <a:r>
              <a:rPr lang="de-DE">
                <a:latin typeface="Arial Narrow"/>
              </a:rPr>
              <a:t>Fakten aus der </a:t>
            </a:r>
            <a:r>
              <a:rPr lang="de-DE" err="1">
                <a:latin typeface="Arial Narrow"/>
              </a:rPr>
              <a:t>Regionenarbeit</a:t>
            </a:r>
            <a:br>
              <a:rPr lang="de-DE">
                <a:latin typeface="Arial Narrow"/>
              </a:rPr>
            </a:br>
            <a:r>
              <a:rPr lang="de-DE" sz="1800">
                <a:latin typeface="Arial Narrow"/>
              </a:rPr>
              <a:t> </a:t>
            </a:r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4BA162D-2FC5-43F9-49E2-0C851B49C57A}"/>
              </a:ext>
            </a:extLst>
          </p:cNvPr>
          <p:cNvSpPr txBox="1"/>
          <p:nvPr/>
        </p:nvSpPr>
        <p:spPr>
          <a:xfrm>
            <a:off x="4945252" y="1350000"/>
            <a:ext cx="668473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u="sng" dirty="0">
                <a:solidFill>
                  <a:schemeClr val="bg1">
                    <a:lumMod val="50000"/>
                  </a:schemeClr>
                </a:solidFill>
              </a:rPr>
              <a:t>Übersicht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: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15 Regionen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400 Akteure aus Verwaltung, Industrie </a:t>
            </a:r>
            <a:br>
              <a:rPr lang="de-DE" sz="28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und Wissenschaft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91 Strategiedialoge + 350 Interviews und Fachgespräche mit Akteuren und Akteurinnen</a:t>
            </a:r>
          </a:p>
          <a:p>
            <a:pPr>
              <a:buClr>
                <a:srgbClr val="C00000"/>
              </a:buClr>
            </a:pPr>
            <a:endParaRPr lang="de-DE" sz="2800" dirty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15 Technologiekonzepte</a:t>
            </a:r>
          </a:p>
        </p:txBody>
      </p:sp>
    </p:spTree>
    <p:extLst>
      <p:ext uri="{BB962C8B-B14F-4D97-AF65-F5344CB8AC3E}">
        <p14:creationId xmlns:p14="http://schemas.microsoft.com/office/powerpoint/2010/main" val="1704909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F80A5D8-DBC2-7A18-C1C5-71A39CFCD0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C64AD10-CC9E-F930-1AA7-776D577DB78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1A22ACF-2185-A352-8292-0160EB45BD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E8C9BFA-0ABB-DA8F-F1B6-D077328931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0">
            <a:normAutofit/>
          </a:bodyPr>
          <a:lstStyle/>
          <a:p>
            <a:pPr marL="0" indent="0"/>
            <a:r>
              <a:rPr kumimoji="0" lang="de-DE" sz="3200" b="0" i="0" u="none" strike="noStrike" kern="1200" cap="all" spc="0" normalizeH="0" baseline="0" noProof="0">
                <a:ln>
                  <a:noFill/>
                </a:ln>
                <a:solidFill>
                  <a:srgbClr val="7B797A"/>
                </a:solidFill>
                <a:effectLst/>
                <a:uLnTx/>
                <a:uFillTx/>
                <a:latin typeface="Arial Narrow"/>
              </a:rPr>
              <a:t>Beispiel eines Technologiekonzepts</a:t>
            </a:r>
            <a:br>
              <a:rPr kumimoji="0" lang="de-DE" sz="3200" b="0" i="0" u="none" strike="noStrike" kern="1200" cap="all" spc="0" normalizeH="0" baseline="0" noProof="0">
                <a:ln>
                  <a:noFill/>
                </a:ln>
                <a:solidFill>
                  <a:srgbClr val="7B797A"/>
                </a:solidFill>
                <a:effectLst/>
                <a:uLnTx/>
                <a:uFillTx/>
                <a:latin typeface="Arial Narrow"/>
              </a:rPr>
            </a:br>
            <a:r>
              <a:rPr kumimoji="0" lang="de-DE" sz="1800" b="0" i="0" u="none" strike="noStrike" kern="1200" cap="all" spc="0" normalizeH="0" baseline="0" noProof="0">
                <a:ln>
                  <a:noFill/>
                </a:ln>
                <a:solidFill>
                  <a:srgbClr val="7B797A"/>
                </a:solidFill>
                <a:effectLst/>
                <a:uLnTx/>
                <a:uFillTx/>
                <a:latin typeface="Arial Narrow"/>
              </a:rPr>
              <a:t>Importregion</a:t>
            </a:r>
            <a:endParaRPr kumimoji="0" lang="de-DE" sz="3200" b="0" i="0" u="none" strike="noStrike" kern="1200" cap="all" spc="0" normalizeH="0" baseline="0" noProof="0">
              <a:ln>
                <a:noFill/>
              </a:ln>
              <a:solidFill>
                <a:srgbClr val="7B797A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endParaRPr lang="en-GB"/>
          </a:p>
        </p:txBody>
      </p:sp>
      <p:graphicFrame>
        <p:nvGraphicFramePr>
          <p:cNvPr id="6" name="Tabelle 56">
            <a:extLst>
              <a:ext uri="{FF2B5EF4-FFF2-40B4-BE49-F238E27FC236}">
                <a16:creationId xmlns:a16="http://schemas.microsoft.com/office/drawing/2014/main" id="{E7ECFE92-62A0-C8E9-BFCF-0B85848FFD49}"/>
              </a:ext>
            </a:extLst>
          </p:cNvPr>
          <p:cNvGraphicFramePr>
            <a:graphicFrameLocks noGrp="1"/>
          </p:cNvGraphicFramePr>
          <p:nvPr/>
        </p:nvGraphicFramePr>
        <p:xfrm>
          <a:off x="6336397" y="5514875"/>
          <a:ext cx="17280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521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1025479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13.288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graphicFrame>
        <p:nvGraphicFramePr>
          <p:cNvPr id="7" name="Tabelle 56">
            <a:extLst>
              <a:ext uri="{FF2B5EF4-FFF2-40B4-BE49-F238E27FC236}">
                <a16:creationId xmlns:a16="http://schemas.microsoft.com/office/drawing/2014/main" id="{9BF315D9-D13D-CB51-5EC7-18483A95BB30}"/>
              </a:ext>
            </a:extLst>
          </p:cNvPr>
          <p:cNvGraphicFramePr>
            <a:graphicFrameLocks noGrp="1"/>
          </p:cNvGraphicFramePr>
          <p:nvPr/>
        </p:nvGraphicFramePr>
        <p:xfrm>
          <a:off x="2838715" y="3461166"/>
          <a:ext cx="1728000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521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1025479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GB" sz="1400" i="0">
                          <a:solidFill>
                            <a:schemeClr val="tx1"/>
                          </a:solidFill>
                        </a:rPr>
                        <a:t>3.784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4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4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BAAD2ECF-7865-C6FD-2B1C-27639CA5A41A}"/>
              </a:ext>
            </a:extLst>
          </p:cNvPr>
          <p:cNvSpPr/>
          <p:nvPr/>
        </p:nvSpPr>
        <p:spPr>
          <a:xfrm>
            <a:off x="4343590" y="4853256"/>
            <a:ext cx="1512000" cy="108000"/>
          </a:xfrm>
          <a:prstGeom prst="rightArrow">
            <a:avLst/>
          </a:prstGeom>
          <a:solidFill>
            <a:srgbClr val="FFC000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D0EEDA0-C33D-D63E-3880-B78ADDBFD1D6}"/>
              </a:ext>
            </a:extLst>
          </p:cNvPr>
          <p:cNvSpPr/>
          <p:nvPr/>
        </p:nvSpPr>
        <p:spPr>
          <a:xfrm>
            <a:off x="4343405" y="3066925"/>
            <a:ext cx="55130" cy="1836000"/>
          </a:xfrm>
          <a:prstGeom prst="rect">
            <a:avLst/>
          </a:prstGeom>
          <a:solidFill>
            <a:srgbClr val="FFC000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0" name="Tabelle 56">
            <a:extLst>
              <a:ext uri="{FF2B5EF4-FFF2-40B4-BE49-F238E27FC236}">
                <a16:creationId xmlns:a16="http://schemas.microsoft.com/office/drawing/2014/main" id="{4A579FAE-E0D8-3474-01ED-6093C2548BA7}"/>
              </a:ext>
            </a:extLst>
          </p:cNvPr>
          <p:cNvGraphicFramePr>
            <a:graphicFrameLocks noGrp="1"/>
          </p:cNvGraphicFramePr>
          <p:nvPr/>
        </p:nvGraphicFramePr>
        <p:xfrm>
          <a:off x="9315953" y="4874959"/>
          <a:ext cx="1656521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521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95400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2.811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E18E769B-77F3-0CC5-816C-4B261D6043B4}"/>
              </a:ext>
            </a:extLst>
          </p:cNvPr>
          <p:cNvGrpSpPr/>
          <p:nvPr/>
        </p:nvGrpSpPr>
        <p:grpSpPr>
          <a:xfrm>
            <a:off x="8718381" y="2807476"/>
            <a:ext cx="829321" cy="658240"/>
            <a:chOff x="8718381" y="2807476"/>
            <a:chExt cx="829321" cy="658240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53DC62A5-A347-7969-865F-54020F26B9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99041" y="2807476"/>
              <a:ext cx="468000" cy="468000"/>
            </a:xfrm>
            <a:prstGeom prst="rect">
              <a:avLst/>
            </a:prstGeom>
          </p:spPr>
        </p:pic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945788B6-D6F4-F15E-1470-89E1D53636B6}"/>
                </a:ext>
              </a:extLst>
            </p:cNvPr>
            <p:cNvSpPr txBox="1"/>
            <p:nvPr/>
          </p:nvSpPr>
          <p:spPr>
            <a:xfrm>
              <a:off x="8718381" y="3275476"/>
              <a:ext cx="829321" cy="190240"/>
            </a:xfrm>
            <a:prstGeom prst="rect">
              <a:avLst/>
            </a:prstGeom>
            <a:noFill/>
          </p:spPr>
          <p:txBody>
            <a:bodyPr wrap="none" lIns="72000" tIns="3600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</a:t>
              </a:r>
              <a:r>
                <a:rPr kumimoji="0" lang="de-DE" sz="1000" b="0" i="0" u="none" strike="noStrike" kern="1200" cap="none" spc="0" normalizeH="0" baseline="-2500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  <a:r>
                <a:rPr kumimoji="0" lang="de-DE" sz="1000" b="0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-Tankstellen</a:t>
              </a:r>
            </a:p>
          </p:txBody>
        </p:sp>
      </p:grpSp>
      <p:graphicFrame>
        <p:nvGraphicFramePr>
          <p:cNvPr id="14" name="Tabelle 56">
            <a:extLst>
              <a:ext uri="{FF2B5EF4-FFF2-40B4-BE49-F238E27FC236}">
                <a16:creationId xmlns:a16="http://schemas.microsoft.com/office/drawing/2014/main" id="{2E0A67AA-3BEC-A50C-0755-3E10215E18BE}"/>
              </a:ext>
            </a:extLst>
          </p:cNvPr>
          <p:cNvGraphicFramePr>
            <a:graphicFrameLocks noGrp="1"/>
          </p:cNvGraphicFramePr>
          <p:nvPr/>
        </p:nvGraphicFramePr>
        <p:xfrm>
          <a:off x="8436732" y="2116843"/>
          <a:ext cx="222662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9416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1347206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>
                          <a:solidFill>
                            <a:schemeClr val="tx1"/>
                          </a:solidFill>
                        </a:rPr>
                        <a:t>2.666</a:t>
                      </a:r>
                    </a:p>
                    <a:p>
                      <a:pPr algn="r"/>
                      <a:r>
                        <a:rPr lang="de-DE" sz="1000">
                          <a:solidFill>
                            <a:schemeClr val="tx1"/>
                          </a:solidFill>
                        </a:rPr>
                        <a:t>973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kg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/d</a:t>
                      </a:r>
                    </a:p>
                    <a:p>
                      <a:pPr marL="0" marR="0" lvl="0" indent="0" algn="l" defTabSz="13527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15" name="Pfeil: nach rechts 14">
            <a:extLst>
              <a:ext uri="{FF2B5EF4-FFF2-40B4-BE49-F238E27FC236}">
                <a16:creationId xmlns:a16="http://schemas.microsoft.com/office/drawing/2014/main" id="{2E8835BC-5C87-0F20-616A-5EF6D92A9C20}"/>
              </a:ext>
            </a:extLst>
          </p:cNvPr>
          <p:cNvSpPr/>
          <p:nvPr/>
        </p:nvSpPr>
        <p:spPr>
          <a:xfrm>
            <a:off x="9481992" y="3043506"/>
            <a:ext cx="541007" cy="108000"/>
          </a:xfrm>
          <a:prstGeom prst="rightArrow">
            <a:avLst/>
          </a:prstGeom>
          <a:solidFill>
            <a:srgbClr val="FFC000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F9B67140-E9E4-14E2-797C-5BCED7109D4D}"/>
              </a:ext>
            </a:extLst>
          </p:cNvPr>
          <p:cNvGrpSpPr/>
          <p:nvPr/>
        </p:nvGrpSpPr>
        <p:grpSpPr>
          <a:xfrm>
            <a:off x="9609233" y="2961778"/>
            <a:ext cx="252000" cy="252000"/>
            <a:chOff x="9392565" y="2096588"/>
            <a:chExt cx="252000" cy="252000"/>
          </a:xfrm>
        </p:grpSpPr>
        <p:sp>
          <p:nvSpPr>
            <p:cNvPr id="17" name="Oval 83">
              <a:extLst>
                <a:ext uri="{FF2B5EF4-FFF2-40B4-BE49-F238E27FC236}">
                  <a16:creationId xmlns:a16="http://schemas.microsoft.com/office/drawing/2014/main" id="{BCD33538-7A5E-066D-0373-09034AEA3C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92565" y="2096588"/>
              <a:ext cx="252000" cy="25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4C575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00" b="1" i="0" u="none" strike="noStrike" kern="0" cap="none" spc="0" normalizeH="0" baseline="0" noProof="0">
                <a:ln w="19050">
                  <a:solidFill>
                    <a:srgbClr val="FFFFFF"/>
                  </a:solidFill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A3170B1F-909B-2312-3E4B-868D47D0F578}"/>
                </a:ext>
              </a:extLst>
            </p:cNvPr>
            <p:cNvSpPr txBox="1"/>
            <p:nvPr/>
          </p:nvSpPr>
          <p:spPr>
            <a:xfrm>
              <a:off x="9456849" y="2145644"/>
              <a:ext cx="12343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</a:t>
              </a:r>
              <a:r>
                <a:rPr kumimoji="0" lang="de-DE" sz="1000" b="1" i="0" u="none" strike="noStrike" kern="1200" cap="none" spc="0" normalizeH="0" baseline="-2500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</a:p>
          </p:txBody>
        </p:sp>
      </p:grpSp>
      <p:graphicFrame>
        <p:nvGraphicFramePr>
          <p:cNvPr id="19" name="Tabelle 56">
            <a:extLst>
              <a:ext uri="{FF2B5EF4-FFF2-40B4-BE49-F238E27FC236}">
                <a16:creationId xmlns:a16="http://schemas.microsoft.com/office/drawing/2014/main" id="{CA782ACB-35E4-78C4-F85B-70CAED6541C6}"/>
              </a:ext>
            </a:extLst>
          </p:cNvPr>
          <p:cNvGraphicFramePr>
            <a:graphicFrameLocks noGrp="1"/>
          </p:cNvGraphicFramePr>
          <p:nvPr/>
        </p:nvGraphicFramePr>
        <p:xfrm>
          <a:off x="1007789" y="3403643"/>
          <a:ext cx="1433966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794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763172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>
                          <a:solidFill>
                            <a:schemeClr val="tx1"/>
                          </a:solidFill>
                        </a:rPr>
                        <a:t>208,1</a:t>
                      </a:r>
                      <a:endParaRPr lang="en-GB" sz="10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 err="1">
                          <a:solidFill>
                            <a:schemeClr val="tx1"/>
                          </a:solidFill>
                        </a:rPr>
                        <a:t>GWh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  <a:endParaRPr lang="en-GB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pic>
        <p:nvPicPr>
          <p:cNvPr id="20" name="Grafik 19">
            <a:extLst>
              <a:ext uri="{FF2B5EF4-FFF2-40B4-BE49-F238E27FC236}">
                <a16:creationId xmlns:a16="http://schemas.microsoft.com/office/drawing/2014/main" id="{EB51BD22-22D2-CAA9-F020-3B5B91CDD2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1607" y="3241152"/>
            <a:ext cx="900100" cy="900100"/>
          </a:xfrm>
          <a:prstGeom prst="rect">
            <a:avLst/>
          </a:prstGeom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5C694845-F88B-658B-8FB7-90DE7154A6C6}"/>
              </a:ext>
            </a:extLst>
          </p:cNvPr>
          <p:cNvSpPr txBox="1"/>
          <p:nvPr/>
        </p:nvSpPr>
        <p:spPr>
          <a:xfrm>
            <a:off x="439069" y="4080143"/>
            <a:ext cx="553604" cy="344128"/>
          </a:xfrm>
          <a:prstGeom prst="rect">
            <a:avLst/>
          </a:prstGeom>
          <a:noFill/>
        </p:spPr>
        <p:txBody>
          <a:bodyPr wrap="none" lIns="72000" tIns="3600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EE-Strom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(PV)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CF107223-C700-AC1F-836B-2C26E916575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26715" y="3471371"/>
            <a:ext cx="612000" cy="612000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44B2D7D0-2BB5-B259-5684-55FEEF2387A0}"/>
              </a:ext>
            </a:extLst>
          </p:cNvPr>
          <p:cNvSpPr txBox="1"/>
          <p:nvPr/>
        </p:nvSpPr>
        <p:spPr>
          <a:xfrm>
            <a:off x="2029089" y="4083371"/>
            <a:ext cx="1007253" cy="344128"/>
          </a:xfrm>
          <a:prstGeom prst="rect">
            <a:avLst/>
          </a:prstGeom>
          <a:noFill/>
        </p:spPr>
        <p:txBody>
          <a:bodyPr wrap="none" lIns="72000" tIns="3600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Elektrolyseur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(PEM, AEL, SOEC)</a:t>
            </a:r>
          </a:p>
        </p:txBody>
      </p:sp>
      <p:sp>
        <p:nvSpPr>
          <p:cNvPr id="24" name="Pfeil: nach rechts 23">
            <a:extLst>
              <a:ext uri="{FF2B5EF4-FFF2-40B4-BE49-F238E27FC236}">
                <a16:creationId xmlns:a16="http://schemas.microsoft.com/office/drawing/2014/main" id="{28626365-561F-6FA1-8B05-0AA6BE8F68F2}"/>
              </a:ext>
            </a:extLst>
          </p:cNvPr>
          <p:cNvSpPr/>
          <p:nvPr/>
        </p:nvSpPr>
        <p:spPr>
          <a:xfrm rot="5400000">
            <a:off x="2259268" y="3075520"/>
            <a:ext cx="511227" cy="78482"/>
          </a:xfrm>
          <a:prstGeom prst="rightArrow">
            <a:avLst/>
          </a:prstGeom>
          <a:solidFill>
            <a:srgbClr val="FFC000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Pfeil: nach rechts 24">
            <a:extLst>
              <a:ext uri="{FF2B5EF4-FFF2-40B4-BE49-F238E27FC236}">
                <a16:creationId xmlns:a16="http://schemas.microsoft.com/office/drawing/2014/main" id="{24C80F4E-463D-07A1-8BBC-3B6C0FBBB3A3}"/>
              </a:ext>
            </a:extLst>
          </p:cNvPr>
          <p:cNvSpPr/>
          <p:nvPr/>
        </p:nvSpPr>
        <p:spPr>
          <a:xfrm>
            <a:off x="1216695" y="3793215"/>
            <a:ext cx="900000" cy="108878"/>
          </a:xfrm>
          <a:prstGeom prst="rightArrow">
            <a:avLst/>
          </a:prstGeom>
          <a:solidFill>
            <a:srgbClr val="FFC000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C79712AB-4910-194F-A6B8-A022C204BD73}"/>
              </a:ext>
            </a:extLst>
          </p:cNvPr>
          <p:cNvGrpSpPr/>
          <p:nvPr/>
        </p:nvGrpSpPr>
        <p:grpSpPr>
          <a:xfrm>
            <a:off x="1540695" y="3721654"/>
            <a:ext cx="252000" cy="252000"/>
            <a:chOff x="6267834" y="2730732"/>
            <a:chExt cx="252000" cy="252000"/>
          </a:xfrm>
        </p:grpSpPr>
        <p:sp>
          <p:nvSpPr>
            <p:cNvPr id="27" name="Oval 83">
              <a:extLst>
                <a:ext uri="{FF2B5EF4-FFF2-40B4-BE49-F238E27FC236}">
                  <a16:creationId xmlns:a16="http://schemas.microsoft.com/office/drawing/2014/main" id="{B126ACD0-BCD8-D924-2FF9-71D0A08C463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67834" y="2730732"/>
              <a:ext cx="252000" cy="25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4C575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6348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00" b="0" i="0" u="none" strike="noStrike" kern="0" cap="none" spc="0" normalizeH="0" baseline="0" noProof="0">
                <a:ln w="19050">
                  <a:solidFill>
                    <a:srgbClr val="FFFFFF"/>
                  </a:solidFill>
                </a:ln>
                <a:solidFill>
                  <a:srgbClr val="EF8200">
                    <a:lumMod val="50000"/>
                  </a:srgbClr>
                </a:solidFill>
                <a:effectLst/>
                <a:uLnTx/>
                <a:uFillTx/>
                <a:latin typeface="Calibri"/>
                <a:ea typeface="Cambria" panose="02040503050406030204" pitchFamily="18" charset="0"/>
                <a:cs typeface="+mn-cs"/>
              </a:endParaRPr>
            </a:p>
          </p:txBody>
        </p:sp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47732740-72CB-DEA5-BFB5-2EF90B3A83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303833" y="2766732"/>
              <a:ext cx="180000" cy="180000"/>
            </a:xfrm>
            <a:prstGeom prst="rect">
              <a:avLst/>
            </a:prstGeom>
          </p:spPr>
        </p:pic>
      </p:grpSp>
      <p:sp>
        <p:nvSpPr>
          <p:cNvPr id="29" name="Pfeil: nach rechts 28">
            <a:extLst>
              <a:ext uri="{FF2B5EF4-FFF2-40B4-BE49-F238E27FC236}">
                <a16:creationId xmlns:a16="http://schemas.microsoft.com/office/drawing/2014/main" id="{B63DE81C-47F2-DA3A-4E0A-C4B6FE3193B4}"/>
              </a:ext>
            </a:extLst>
          </p:cNvPr>
          <p:cNvSpPr/>
          <p:nvPr/>
        </p:nvSpPr>
        <p:spPr>
          <a:xfrm>
            <a:off x="4348609" y="3014360"/>
            <a:ext cx="900000" cy="108878"/>
          </a:xfrm>
          <a:prstGeom prst="rightArrow">
            <a:avLst/>
          </a:prstGeom>
          <a:solidFill>
            <a:srgbClr val="FFC000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611B7359-1DAB-040A-9488-7D25C637B0C0}"/>
              </a:ext>
            </a:extLst>
          </p:cNvPr>
          <p:cNvGrpSpPr/>
          <p:nvPr/>
        </p:nvGrpSpPr>
        <p:grpSpPr>
          <a:xfrm>
            <a:off x="4650487" y="2942799"/>
            <a:ext cx="252000" cy="252000"/>
            <a:chOff x="4854457" y="2630376"/>
            <a:chExt cx="252000" cy="252000"/>
          </a:xfrm>
        </p:grpSpPr>
        <p:sp>
          <p:nvSpPr>
            <p:cNvPr id="31" name="Oval 83">
              <a:extLst>
                <a:ext uri="{FF2B5EF4-FFF2-40B4-BE49-F238E27FC236}">
                  <a16:creationId xmlns:a16="http://schemas.microsoft.com/office/drawing/2014/main" id="{0EC06702-98CD-1F31-4E83-46C2BFC6D1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54457" y="2630376"/>
              <a:ext cx="252000" cy="25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4C575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00" b="1" i="0" u="none" strike="noStrike" kern="0" cap="none" spc="0" normalizeH="0" baseline="0" noProof="0">
                <a:ln w="19050">
                  <a:solidFill>
                    <a:srgbClr val="FFFFFF"/>
                  </a:solidFill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D0D46BB9-C3EC-E6C6-5188-78599EFB928F}"/>
                </a:ext>
              </a:extLst>
            </p:cNvPr>
            <p:cNvSpPr txBox="1"/>
            <p:nvPr/>
          </p:nvSpPr>
          <p:spPr>
            <a:xfrm>
              <a:off x="4913286" y="2671738"/>
              <a:ext cx="12343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</a:t>
              </a:r>
              <a:r>
                <a:rPr kumimoji="0" lang="de-DE" sz="1000" b="1" i="0" u="none" strike="noStrike" kern="1200" cap="none" spc="0" normalizeH="0" baseline="-2500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</a:p>
          </p:txBody>
        </p:sp>
      </p:grpSp>
      <p:sp>
        <p:nvSpPr>
          <p:cNvPr id="33" name="Textfeld 32">
            <a:extLst>
              <a:ext uri="{FF2B5EF4-FFF2-40B4-BE49-F238E27FC236}">
                <a16:creationId xmlns:a16="http://schemas.microsoft.com/office/drawing/2014/main" id="{D68CC11D-3BFC-81E5-E012-21AF48B54611}"/>
              </a:ext>
            </a:extLst>
          </p:cNvPr>
          <p:cNvSpPr txBox="1"/>
          <p:nvPr/>
        </p:nvSpPr>
        <p:spPr>
          <a:xfrm>
            <a:off x="5271003" y="3275476"/>
            <a:ext cx="749170" cy="190240"/>
          </a:xfrm>
          <a:prstGeom prst="rect">
            <a:avLst/>
          </a:prstGeom>
          <a:noFill/>
        </p:spPr>
        <p:txBody>
          <a:bodyPr wrap="none" lIns="72000" tIns="3600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Kompression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A5D31D46-2960-E13A-B57C-70D36FE42672}"/>
              </a:ext>
            </a:extLst>
          </p:cNvPr>
          <p:cNvSpPr/>
          <p:nvPr/>
        </p:nvSpPr>
        <p:spPr>
          <a:xfrm>
            <a:off x="7214385" y="2857713"/>
            <a:ext cx="191943" cy="139736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F37353F8-2EA2-53D0-0557-3F3C088B791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272" y="4536145"/>
            <a:ext cx="584817" cy="584817"/>
          </a:xfrm>
          <a:prstGeom prst="rect">
            <a:avLst/>
          </a:prstGeom>
        </p:spPr>
      </p:pic>
      <p:sp>
        <p:nvSpPr>
          <p:cNvPr id="36" name="Pfeil: nach rechts 35">
            <a:extLst>
              <a:ext uri="{FF2B5EF4-FFF2-40B4-BE49-F238E27FC236}">
                <a16:creationId xmlns:a16="http://schemas.microsoft.com/office/drawing/2014/main" id="{D0DC6B7C-A91B-75E5-43D6-AA0379873A77}"/>
              </a:ext>
            </a:extLst>
          </p:cNvPr>
          <p:cNvSpPr/>
          <p:nvPr/>
        </p:nvSpPr>
        <p:spPr>
          <a:xfrm>
            <a:off x="6566152" y="4841828"/>
            <a:ext cx="2272895" cy="108000"/>
          </a:xfrm>
          <a:prstGeom prst="rightArrow">
            <a:avLst/>
          </a:prstGeom>
          <a:solidFill>
            <a:srgbClr val="FFC000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EAEF94F4-3C77-9678-6A68-F6B553A7E9DB}"/>
              </a:ext>
            </a:extLst>
          </p:cNvPr>
          <p:cNvGrpSpPr/>
          <p:nvPr/>
        </p:nvGrpSpPr>
        <p:grpSpPr>
          <a:xfrm>
            <a:off x="7576600" y="4769829"/>
            <a:ext cx="252000" cy="252000"/>
            <a:chOff x="9392565" y="2096588"/>
            <a:chExt cx="252000" cy="252000"/>
          </a:xfrm>
        </p:grpSpPr>
        <p:sp>
          <p:nvSpPr>
            <p:cNvPr id="38" name="Oval 83">
              <a:extLst>
                <a:ext uri="{FF2B5EF4-FFF2-40B4-BE49-F238E27FC236}">
                  <a16:creationId xmlns:a16="http://schemas.microsoft.com/office/drawing/2014/main" id="{0FC97214-B683-BD7D-A45A-FC82A89D934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92565" y="2096588"/>
              <a:ext cx="252000" cy="25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4C575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00" b="1" i="0" u="none" strike="noStrike" kern="0" cap="none" spc="0" normalizeH="0" baseline="0" noProof="0">
                <a:ln w="19050">
                  <a:solidFill>
                    <a:srgbClr val="FFFFFF"/>
                  </a:solidFill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0B5A6F9C-9052-C458-7DFE-736AE4F605CF}"/>
                </a:ext>
              </a:extLst>
            </p:cNvPr>
            <p:cNvSpPr txBox="1"/>
            <p:nvPr/>
          </p:nvSpPr>
          <p:spPr>
            <a:xfrm>
              <a:off x="9456849" y="2145644"/>
              <a:ext cx="12343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</a:t>
              </a:r>
              <a:r>
                <a:rPr kumimoji="0" lang="de-DE" sz="1000" b="1" i="0" u="none" strike="noStrike" kern="1200" cap="none" spc="0" normalizeH="0" baseline="-2500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9A137FB6-166B-9275-477B-D5437FF81154}"/>
              </a:ext>
            </a:extLst>
          </p:cNvPr>
          <p:cNvGrpSpPr/>
          <p:nvPr/>
        </p:nvGrpSpPr>
        <p:grpSpPr>
          <a:xfrm>
            <a:off x="4971792" y="4776564"/>
            <a:ext cx="252000" cy="252000"/>
            <a:chOff x="4448873" y="2630376"/>
            <a:chExt cx="252000" cy="252000"/>
          </a:xfrm>
        </p:grpSpPr>
        <p:sp>
          <p:nvSpPr>
            <p:cNvPr id="41" name="Oval 83">
              <a:extLst>
                <a:ext uri="{FF2B5EF4-FFF2-40B4-BE49-F238E27FC236}">
                  <a16:creationId xmlns:a16="http://schemas.microsoft.com/office/drawing/2014/main" id="{1A494B6B-06FB-4118-8BDC-974F1F5EFD8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48873" y="2630376"/>
              <a:ext cx="252000" cy="25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4C575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00" b="1" i="0" u="none" strike="noStrike" kern="0" cap="none" spc="0" normalizeH="0" baseline="0" noProof="0">
                <a:ln w="19050">
                  <a:solidFill>
                    <a:srgbClr val="FFFFFF"/>
                  </a:solidFill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7106DEF6-D4A7-CDC9-3652-BCB743D10951}"/>
                </a:ext>
              </a:extLst>
            </p:cNvPr>
            <p:cNvSpPr txBox="1"/>
            <p:nvPr/>
          </p:nvSpPr>
          <p:spPr>
            <a:xfrm>
              <a:off x="4500333" y="2671738"/>
              <a:ext cx="12343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</a:t>
              </a:r>
              <a:r>
                <a:rPr kumimoji="0" lang="de-DE" sz="1000" b="1" i="0" u="none" strike="noStrike" kern="1200" cap="none" spc="0" normalizeH="0" baseline="-2500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B185FF77-C9A5-ED64-7862-F4B9B2281E8B}"/>
              </a:ext>
            </a:extLst>
          </p:cNvPr>
          <p:cNvGrpSpPr/>
          <p:nvPr/>
        </p:nvGrpSpPr>
        <p:grpSpPr>
          <a:xfrm>
            <a:off x="8861394" y="4592593"/>
            <a:ext cx="611999" cy="847441"/>
            <a:chOff x="9008297" y="4592593"/>
            <a:chExt cx="611999" cy="847441"/>
          </a:xfrm>
        </p:grpSpPr>
        <p:pic>
          <p:nvPicPr>
            <p:cNvPr id="44" name="Grafik 43">
              <a:extLst>
                <a:ext uri="{FF2B5EF4-FFF2-40B4-BE49-F238E27FC236}">
                  <a16:creationId xmlns:a16="http://schemas.microsoft.com/office/drawing/2014/main" id="{E1C14890-6337-0644-8A5D-D5242C9903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1890" y="4592593"/>
              <a:ext cx="584818" cy="584818"/>
            </a:xfrm>
            <a:prstGeom prst="rect">
              <a:avLst/>
            </a:prstGeom>
          </p:spPr>
        </p:pic>
        <p:sp>
          <p:nvSpPr>
            <p:cNvPr id="45" name="Textfeld 44">
              <a:extLst>
                <a:ext uri="{FF2B5EF4-FFF2-40B4-BE49-F238E27FC236}">
                  <a16:creationId xmlns:a16="http://schemas.microsoft.com/office/drawing/2014/main" id="{EEABCD29-8EF4-B9D4-5D21-67235CDF88D5}"/>
                </a:ext>
              </a:extLst>
            </p:cNvPr>
            <p:cNvSpPr txBox="1"/>
            <p:nvPr/>
          </p:nvSpPr>
          <p:spPr>
            <a:xfrm>
              <a:off x="9008297" y="5249794"/>
              <a:ext cx="611999" cy="190240"/>
            </a:xfrm>
            <a:prstGeom prst="rect">
              <a:avLst/>
            </a:prstGeom>
            <a:noFill/>
          </p:spPr>
          <p:txBody>
            <a:bodyPr wrap="square" lIns="72000" tIns="3600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Industrie</a:t>
              </a:r>
            </a:p>
          </p:txBody>
        </p:sp>
      </p:grpSp>
      <p:graphicFrame>
        <p:nvGraphicFramePr>
          <p:cNvPr id="46" name="Tabelle 56">
            <a:extLst>
              <a:ext uri="{FF2B5EF4-FFF2-40B4-BE49-F238E27FC236}">
                <a16:creationId xmlns:a16="http://schemas.microsoft.com/office/drawing/2014/main" id="{C060F779-1568-1674-EA74-59DB59B01DAB}"/>
              </a:ext>
            </a:extLst>
          </p:cNvPr>
          <p:cNvGraphicFramePr>
            <a:graphicFrameLocks noGrp="1"/>
          </p:cNvGraphicFramePr>
          <p:nvPr/>
        </p:nvGraphicFramePr>
        <p:xfrm>
          <a:off x="4053794" y="2442911"/>
          <a:ext cx="153279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800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801992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r" defTabSz="13527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>
                          <a:solidFill>
                            <a:schemeClr val="tx1"/>
                          </a:solidFill>
                        </a:rPr>
                        <a:t>2.666</a:t>
                      </a:r>
                    </a:p>
                    <a:p>
                      <a:pPr algn="r"/>
                      <a:r>
                        <a:rPr lang="de-DE" sz="1000">
                          <a:solidFill>
                            <a:schemeClr val="tx1"/>
                          </a:solidFill>
                        </a:rPr>
                        <a:t>973</a:t>
                      </a:r>
                      <a:endParaRPr lang="en-GB" sz="10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kg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/d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  <a:endParaRPr lang="en-GB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graphicFrame>
        <p:nvGraphicFramePr>
          <p:cNvPr id="47" name="Tabelle 56">
            <a:extLst>
              <a:ext uri="{FF2B5EF4-FFF2-40B4-BE49-F238E27FC236}">
                <a16:creationId xmlns:a16="http://schemas.microsoft.com/office/drawing/2014/main" id="{F73E502F-F376-74FC-CDE8-CC87D572EEF7}"/>
              </a:ext>
            </a:extLst>
          </p:cNvPr>
          <p:cNvGraphicFramePr>
            <a:graphicFrameLocks noGrp="1"/>
          </p:cNvGraphicFramePr>
          <p:nvPr/>
        </p:nvGraphicFramePr>
        <p:xfrm>
          <a:off x="6140215" y="2200218"/>
          <a:ext cx="1845695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969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1393726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  <a:p>
                      <a:pPr algn="r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900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Anzahl Trailer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kg je Trailer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pic>
        <p:nvPicPr>
          <p:cNvPr id="48" name="Grafik 47">
            <a:extLst>
              <a:ext uri="{FF2B5EF4-FFF2-40B4-BE49-F238E27FC236}">
                <a16:creationId xmlns:a16="http://schemas.microsoft.com/office/drawing/2014/main" id="{098EE731-ED16-4A87-E613-3028117D470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20057" b="20057"/>
          <a:stretch/>
        </p:blipFill>
        <p:spPr>
          <a:xfrm>
            <a:off x="6295860" y="2711195"/>
            <a:ext cx="1011491" cy="605745"/>
          </a:xfrm>
          <a:prstGeom prst="rect">
            <a:avLst/>
          </a:prstGeom>
        </p:spPr>
      </p:pic>
      <p:sp>
        <p:nvSpPr>
          <p:cNvPr id="49" name="Rechteck 48">
            <a:extLst>
              <a:ext uri="{FF2B5EF4-FFF2-40B4-BE49-F238E27FC236}">
                <a16:creationId xmlns:a16="http://schemas.microsoft.com/office/drawing/2014/main" id="{B87305C2-4306-BECA-355C-0EE4FA36ABCF}"/>
              </a:ext>
            </a:extLst>
          </p:cNvPr>
          <p:cNvSpPr/>
          <p:nvPr/>
        </p:nvSpPr>
        <p:spPr>
          <a:xfrm rot="5400000">
            <a:off x="8668048" y="2948464"/>
            <a:ext cx="54000" cy="288000"/>
          </a:xfrm>
          <a:prstGeom prst="rect">
            <a:avLst/>
          </a:prstGeom>
          <a:solidFill>
            <a:srgbClr val="FFC000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7ECDA8B4-015A-4813-67D6-6B615E85C87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895562" y="2690120"/>
            <a:ext cx="604800" cy="604800"/>
          </a:xfrm>
          <a:prstGeom prst="rect">
            <a:avLst/>
          </a:prstGeom>
        </p:spPr>
      </p:pic>
      <p:sp>
        <p:nvSpPr>
          <p:cNvPr id="51" name="Rechteck 50">
            <a:extLst>
              <a:ext uri="{FF2B5EF4-FFF2-40B4-BE49-F238E27FC236}">
                <a16:creationId xmlns:a16="http://schemas.microsoft.com/office/drawing/2014/main" id="{7881E88F-4AD9-63D8-BB52-A8682D85018B}"/>
              </a:ext>
            </a:extLst>
          </p:cNvPr>
          <p:cNvSpPr/>
          <p:nvPr/>
        </p:nvSpPr>
        <p:spPr>
          <a:xfrm rot="5400000">
            <a:off x="7566481" y="2826445"/>
            <a:ext cx="54000" cy="540000"/>
          </a:xfrm>
          <a:prstGeom prst="rect">
            <a:avLst/>
          </a:prstGeom>
          <a:solidFill>
            <a:srgbClr val="FFC000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6C4411F5-5DBA-55D9-D98D-5026AE3B82C7}"/>
              </a:ext>
            </a:extLst>
          </p:cNvPr>
          <p:cNvSpPr/>
          <p:nvPr/>
        </p:nvSpPr>
        <p:spPr>
          <a:xfrm rot="5400000">
            <a:off x="6135270" y="2948369"/>
            <a:ext cx="54000" cy="288000"/>
          </a:xfrm>
          <a:prstGeom prst="rect">
            <a:avLst/>
          </a:prstGeom>
          <a:solidFill>
            <a:srgbClr val="FFC000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53" name="Tabelle 56">
            <a:extLst>
              <a:ext uri="{FF2B5EF4-FFF2-40B4-BE49-F238E27FC236}">
                <a16:creationId xmlns:a16="http://schemas.microsoft.com/office/drawing/2014/main" id="{FF3D7085-0129-806D-8968-4B3EC8782F83}"/>
              </a:ext>
            </a:extLst>
          </p:cNvPr>
          <p:cNvGraphicFramePr>
            <a:graphicFrameLocks noGrp="1"/>
          </p:cNvGraphicFramePr>
          <p:nvPr/>
        </p:nvGraphicFramePr>
        <p:xfrm>
          <a:off x="10434109" y="2899385"/>
          <a:ext cx="1728000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521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1025479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 i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GB" sz="1000" i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116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Anzahl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3C24CA46-D4EE-5451-7B96-3FAD19FAFD53}"/>
              </a:ext>
            </a:extLst>
          </p:cNvPr>
          <p:cNvGrpSpPr/>
          <p:nvPr/>
        </p:nvGrpSpPr>
        <p:grpSpPr>
          <a:xfrm>
            <a:off x="10155374" y="2763940"/>
            <a:ext cx="611999" cy="667131"/>
            <a:chOff x="9830867" y="1864323"/>
            <a:chExt cx="611999" cy="667131"/>
          </a:xfrm>
        </p:grpSpPr>
        <p:pic>
          <p:nvPicPr>
            <p:cNvPr id="55" name="Grafik 54">
              <a:extLst>
                <a:ext uri="{FF2B5EF4-FFF2-40B4-BE49-F238E27FC236}">
                  <a16:creationId xmlns:a16="http://schemas.microsoft.com/office/drawing/2014/main" id="{FECEB384-01EA-E682-877D-891E73B8C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9894734" y="1864323"/>
              <a:ext cx="484265" cy="484265"/>
            </a:xfrm>
            <a:prstGeom prst="rect">
              <a:avLst/>
            </a:prstGeom>
          </p:spPr>
        </p:pic>
        <p:sp>
          <p:nvSpPr>
            <p:cNvPr id="56" name="Textfeld 55">
              <a:extLst>
                <a:ext uri="{FF2B5EF4-FFF2-40B4-BE49-F238E27FC236}">
                  <a16:creationId xmlns:a16="http://schemas.microsoft.com/office/drawing/2014/main" id="{A51D8B17-3979-5AF1-8FCA-D0AD3BDF98CA}"/>
                </a:ext>
              </a:extLst>
            </p:cNvPr>
            <p:cNvSpPr txBox="1"/>
            <p:nvPr/>
          </p:nvSpPr>
          <p:spPr>
            <a:xfrm>
              <a:off x="9830867" y="2341214"/>
              <a:ext cx="611999" cy="190240"/>
            </a:xfrm>
            <a:prstGeom prst="rect">
              <a:avLst/>
            </a:prstGeom>
            <a:noFill/>
          </p:spPr>
          <p:txBody>
            <a:bodyPr wrap="square" lIns="72000" tIns="3600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BZ-LKW</a:t>
              </a:r>
            </a:p>
          </p:txBody>
        </p:sp>
      </p:grpSp>
      <p:graphicFrame>
        <p:nvGraphicFramePr>
          <p:cNvPr id="57" name="Tabelle 56">
            <a:extLst>
              <a:ext uri="{FF2B5EF4-FFF2-40B4-BE49-F238E27FC236}">
                <a16:creationId xmlns:a16="http://schemas.microsoft.com/office/drawing/2014/main" id="{16487D10-C168-4C88-EECF-7F7D2BAFF2D8}"/>
              </a:ext>
            </a:extLst>
          </p:cNvPr>
          <p:cNvGraphicFramePr>
            <a:graphicFrameLocks noGrp="1"/>
          </p:cNvGraphicFramePr>
          <p:nvPr/>
        </p:nvGraphicFramePr>
        <p:xfrm>
          <a:off x="10727213" y="1973672"/>
          <a:ext cx="13680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80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95222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 i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r"/>
                      <a:r>
                        <a:rPr lang="de-DE" sz="1000" i="0">
                          <a:solidFill>
                            <a:schemeClr val="tx1"/>
                          </a:solidFill>
                        </a:rPr>
                        <a:t>90</a:t>
                      </a:r>
                    </a:p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36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Anzahl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Tkm/a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kg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/100 km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grpSp>
        <p:nvGrpSpPr>
          <p:cNvPr id="58" name="Gruppieren 57">
            <a:extLst>
              <a:ext uri="{FF2B5EF4-FFF2-40B4-BE49-F238E27FC236}">
                <a16:creationId xmlns:a16="http://schemas.microsoft.com/office/drawing/2014/main" id="{977305D4-B934-49CA-EA8A-5F2B94C541BE}"/>
              </a:ext>
            </a:extLst>
          </p:cNvPr>
          <p:cNvGrpSpPr/>
          <p:nvPr/>
        </p:nvGrpSpPr>
        <p:grpSpPr>
          <a:xfrm>
            <a:off x="10091881" y="2111605"/>
            <a:ext cx="730647" cy="468387"/>
            <a:chOff x="10091881" y="2507778"/>
            <a:chExt cx="730647" cy="468387"/>
          </a:xfrm>
        </p:grpSpPr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AF887311-CBDB-06BE-C740-D07FAFE948AD}"/>
                </a:ext>
              </a:extLst>
            </p:cNvPr>
            <p:cNvSpPr txBox="1"/>
            <p:nvPr/>
          </p:nvSpPr>
          <p:spPr>
            <a:xfrm>
              <a:off x="10091881" y="2785925"/>
              <a:ext cx="730647" cy="190240"/>
            </a:xfrm>
            <a:prstGeom prst="rect">
              <a:avLst/>
            </a:prstGeom>
            <a:noFill/>
          </p:spPr>
          <p:txBody>
            <a:bodyPr wrap="square" lIns="72000" tIns="3600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BZ-Busse</a:t>
              </a:r>
            </a:p>
          </p:txBody>
        </p:sp>
        <p:pic>
          <p:nvPicPr>
            <p:cNvPr id="60" name="Grafik 59">
              <a:extLst>
                <a:ext uri="{FF2B5EF4-FFF2-40B4-BE49-F238E27FC236}">
                  <a16:creationId xmlns:a16="http://schemas.microsoft.com/office/drawing/2014/main" id="{072F08CB-21B9-3E6D-9357-8DBCDA3A28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 t="27060" b="27060"/>
            <a:stretch/>
          </p:blipFill>
          <p:spPr>
            <a:xfrm>
              <a:off x="10151206" y="2507778"/>
              <a:ext cx="671322" cy="307996"/>
            </a:xfrm>
            <a:prstGeom prst="rect">
              <a:avLst/>
            </a:prstGeom>
          </p:spPr>
        </p:pic>
      </p:grpSp>
      <p:sp>
        <p:nvSpPr>
          <p:cNvPr id="61" name="Rechteck 60">
            <a:extLst>
              <a:ext uri="{FF2B5EF4-FFF2-40B4-BE49-F238E27FC236}">
                <a16:creationId xmlns:a16="http://schemas.microsoft.com/office/drawing/2014/main" id="{397F929F-0909-E3EA-A00B-C6AEC683203D}"/>
              </a:ext>
            </a:extLst>
          </p:cNvPr>
          <p:cNvSpPr/>
          <p:nvPr/>
        </p:nvSpPr>
        <p:spPr>
          <a:xfrm>
            <a:off x="8861395" y="5574218"/>
            <a:ext cx="1702534" cy="453183"/>
          </a:xfrm>
          <a:prstGeom prst="rect">
            <a:avLst/>
          </a:prstGeom>
          <a:solidFill>
            <a:srgbClr val="FFFFFF"/>
          </a:solidFill>
          <a:ln w="158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Mit Zementindustrie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+ 13.288 t H</a:t>
            </a:r>
            <a:r>
              <a:rPr kumimoji="0" lang="de-DE" sz="1000" b="1" i="0" u="none" strike="noStrike" kern="1200" cap="none" spc="0" normalizeH="0" baseline="-2500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de-DE" sz="10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/a</a:t>
            </a:r>
          </a:p>
        </p:txBody>
      </p:sp>
      <p:graphicFrame>
        <p:nvGraphicFramePr>
          <p:cNvPr id="62" name="Tabelle 56">
            <a:extLst>
              <a:ext uri="{FF2B5EF4-FFF2-40B4-BE49-F238E27FC236}">
                <a16:creationId xmlns:a16="http://schemas.microsoft.com/office/drawing/2014/main" id="{7D8CA2E3-3347-4D27-E9DA-130C1C959657}"/>
              </a:ext>
            </a:extLst>
          </p:cNvPr>
          <p:cNvGraphicFramePr>
            <a:graphicFrameLocks noGrp="1"/>
          </p:cNvGraphicFramePr>
          <p:nvPr/>
        </p:nvGraphicFramePr>
        <p:xfrm>
          <a:off x="4472718" y="4438412"/>
          <a:ext cx="1242315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065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73725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2.811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63" name="Textfeld 62">
            <a:extLst>
              <a:ext uri="{FF2B5EF4-FFF2-40B4-BE49-F238E27FC236}">
                <a16:creationId xmlns:a16="http://schemas.microsoft.com/office/drawing/2014/main" id="{0368FCF0-EA8F-8043-1DEE-F44FF4ED4F98}"/>
              </a:ext>
            </a:extLst>
          </p:cNvPr>
          <p:cNvSpPr txBox="1"/>
          <p:nvPr/>
        </p:nvSpPr>
        <p:spPr>
          <a:xfrm>
            <a:off x="2881506" y="3245067"/>
            <a:ext cx="1278353" cy="221018"/>
          </a:xfrm>
          <a:prstGeom prst="rect">
            <a:avLst/>
          </a:prstGeom>
          <a:noFill/>
        </p:spPr>
        <p:txBody>
          <a:bodyPr wrap="none" lIns="72000" tIns="3600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Gesamt H</a:t>
            </a:r>
            <a:r>
              <a:rPr kumimoji="0" lang="de-DE" sz="1200" b="1" i="0" u="none" strike="noStrike" kern="1200" cap="none" spc="0" normalizeH="0" baseline="-2500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de-DE" sz="12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-Bedarf </a:t>
            </a: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BD770F93-4798-F1EB-11BC-CB75DF1F7D94}"/>
              </a:ext>
            </a:extLst>
          </p:cNvPr>
          <p:cNvSpPr/>
          <p:nvPr/>
        </p:nvSpPr>
        <p:spPr>
          <a:xfrm rot="5400000">
            <a:off x="3542405" y="3128093"/>
            <a:ext cx="54000" cy="1548000"/>
          </a:xfrm>
          <a:prstGeom prst="rect">
            <a:avLst/>
          </a:prstGeom>
          <a:solidFill>
            <a:srgbClr val="FFC000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5" name="Tabelle 56">
            <a:extLst>
              <a:ext uri="{FF2B5EF4-FFF2-40B4-BE49-F238E27FC236}">
                <a16:creationId xmlns:a16="http://schemas.microsoft.com/office/drawing/2014/main" id="{589E6F64-67ED-6044-7F09-36CFE999B6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554594"/>
              </p:ext>
            </p:extLst>
          </p:nvPr>
        </p:nvGraphicFramePr>
        <p:xfrm>
          <a:off x="159238" y="2841434"/>
          <a:ext cx="1404000" cy="25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7482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836518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180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b="0" err="1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de-DE" sz="1100" b="0" baseline="-25000" err="1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de-DE" sz="1100" b="0" baseline="-2500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66" name="Textfeld 65">
            <a:extLst>
              <a:ext uri="{FF2B5EF4-FFF2-40B4-BE49-F238E27FC236}">
                <a16:creationId xmlns:a16="http://schemas.microsoft.com/office/drawing/2014/main" id="{975D359E-549D-C824-7A0F-C346F9B2743A}"/>
              </a:ext>
            </a:extLst>
          </p:cNvPr>
          <p:cNvSpPr txBox="1"/>
          <p:nvPr/>
        </p:nvSpPr>
        <p:spPr>
          <a:xfrm>
            <a:off x="47006" y="2600805"/>
            <a:ext cx="1370432" cy="190240"/>
          </a:xfrm>
          <a:prstGeom prst="rect">
            <a:avLst/>
          </a:prstGeom>
          <a:noFill/>
        </p:spPr>
        <p:txBody>
          <a:bodyPr wrap="square" lIns="36000" tIns="3600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PV</a:t>
            </a:r>
          </a:p>
        </p:txBody>
      </p:sp>
      <p:graphicFrame>
        <p:nvGraphicFramePr>
          <p:cNvPr id="67" name="Tabelle 56">
            <a:extLst>
              <a:ext uri="{FF2B5EF4-FFF2-40B4-BE49-F238E27FC236}">
                <a16:creationId xmlns:a16="http://schemas.microsoft.com/office/drawing/2014/main" id="{115E245A-8DB4-88EF-D98A-274DA176F8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543367"/>
              </p:ext>
            </p:extLst>
          </p:nvPr>
        </p:nvGraphicFramePr>
        <p:xfrm>
          <a:off x="172694" y="4693852"/>
          <a:ext cx="1404000" cy="25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7482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836518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145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b="0" err="1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de-DE" sz="1100" b="0" baseline="-25000" err="1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de-DE" sz="1100" b="0" baseline="-2500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68" name="Textfeld 67">
            <a:extLst>
              <a:ext uri="{FF2B5EF4-FFF2-40B4-BE49-F238E27FC236}">
                <a16:creationId xmlns:a16="http://schemas.microsoft.com/office/drawing/2014/main" id="{028A699F-C3FD-71EF-96A2-A6987512FA78}"/>
              </a:ext>
            </a:extLst>
          </p:cNvPr>
          <p:cNvSpPr txBox="1"/>
          <p:nvPr/>
        </p:nvSpPr>
        <p:spPr>
          <a:xfrm>
            <a:off x="28256" y="4495352"/>
            <a:ext cx="1370432" cy="190240"/>
          </a:xfrm>
          <a:prstGeom prst="rect">
            <a:avLst/>
          </a:prstGeom>
          <a:noFill/>
        </p:spPr>
        <p:txBody>
          <a:bodyPr wrap="square" lIns="36000" tIns="3600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1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Wind</a:t>
            </a: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A52E7E8C-8C3B-094A-D7D2-2A0787CBE013}"/>
              </a:ext>
            </a:extLst>
          </p:cNvPr>
          <p:cNvSpPr/>
          <p:nvPr/>
        </p:nvSpPr>
        <p:spPr>
          <a:xfrm>
            <a:off x="1702197" y="4720675"/>
            <a:ext cx="1719793" cy="914848"/>
          </a:xfrm>
          <a:prstGeom prst="rect">
            <a:avLst/>
          </a:prstGeom>
          <a:solidFill>
            <a:srgbClr val="FFFFFF"/>
          </a:solidFill>
          <a:ln w="158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120 MW Elektrolyseur (5 h/d)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Inkl. Trocknung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Ausgangsdruck: 30 bar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Wasser 13 l / kg H</a:t>
            </a:r>
            <a:r>
              <a:rPr kumimoji="0" lang="de-DE" sz="1000" b="0" i="0" u="none" strike="noStrike" kern="1200" cap="none" spc="0" normalizeH="0" baseline="-2500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55 kWh / kg H</a:t>
            </a:r>
            <a:r>
              <a:rPr kumimoji="0" lang="de-DE" sz="1000" b="0" i="0" u="none" strike="noStrike" kern="1200" cap="none" spc="0" normalizeH="0" baseline="-2500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graphicFrame>
        <p:nvGraphicFramePr>
          <p:cNvPr id="70" name="Tabelle 56">
            <a:extLst>
              <a:ext uri="{FF2B5EF4-FFF2-40B4-BE49-F238E27FC236}">
                <a16:creationId xmlns:a16="http://schemas.microsoft.com/office/drawing/2014/main" id="{B764DC53-CA59-3348-1EBF-82C22FC07A92}"/>
              </a:ext>
            </a:extLst>
          </p:cNvPr>
          <p:cNvGraphicFramePr>
            <a:graphicFrameLocks noGrp="1"/>
          </p:cNvGraphicFramePr>
          <p:nvPr/>
        </p:nvGraphicFramePr>
        <p:xfrm>
          <a:off x="1712196" y="2364306"/>
          <a:ext cx="1699793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3949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905844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>
                          <a:solidFill>
                            <a:schemeClr val="tx1"/>
                          </a:solidFill>
                        </a:rPr>
                        <a:t>135 Tsd.</a:t>
                      </a:r>
                    </a:p>
                    <a:p>
                      <a:pPr algn="r"/>
                      <a:r>
                        <a:rPr lang="de-DE" sz="1000">
                          <a:solidFill>
                            <a:schemeClr val="tx1"/>
                          </a:solidFill>
                        </a:rPr>
                        <a:t>39,2 Mio.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l/d Wasser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l/a Wasser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71" name="Rechteck 70">
            <a:extLst>
              <a:ext uri="{FF2B5EF4-FFF2-40B4-BE49-F238E27FC236}">
                <a16:creationId xmlns:a16="http://schemas.microsoft.com/office/drawing/2014/main" id="{0768A002-0D8F-27B1-F511-D8F28824E0D7}"/>
              </a:ext>
            </a:extLst>
          </p:cNvPr>
          <p:cNvSpPr/>
          <p:nvPr/>
        </p:nvSpPr>
        <p:spPr>
          <a:xfrm>
            <a:off x="8854664" y="1528185"/>
            <a:ext cx="906939" cy="453183"/>
          </a:xfrm>
          <a:prstGeom prst="rect">
            <a:avLst/>
          </a:prstGeom>
          <a:solidFill>
            <a:srgbClr val="FFFFFF"/>
          </a:solidFill>
          <a:ln w="158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Tankstellen im Kreisgebiet</a:t>
            </a:r>
            <a:endParaRPr kumimoji="0" lang="de-DE" sz="500" b="0" i="0" u="none" strike="noStrike" kern="1200" cap="none" spc="0" normalizeH="0" baseline="0" noProof="0">
              <a:ln>
                <a:noFill/>
              </a:ln>
              <a:solidFill>
                <a:srgbClr val="3030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2" name="Tabelle 56">
            <a:extLst>
              <a:ext uri="{FF2B5EF4-FFF2-40B4-BE49-F238E27FC236}">
                <a16:creationId xmlns:a16="http://schemas.microsoft.com/office/drawing/2014/main" id="{93DE9BA8-55E5-0631-4AF5-6F665F2E0591}"/>
              </a:ext>
            </a:extLst>
          </p:cNvPr>
          <p:cNvGraphicFramePr>
            <a:graphicFrameLocks noGrp="1"/>
          </p:cNvGraphicFramePr>
          <p:nvPr/>
        </p:nvGraphicFramePr>
        <p:xfrm>
          <a:off x="10659781" y="3670699"/>
          <a:ext cx="1435432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432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95400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821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73" name="Textfeld 72">
            <a:extLst>
              <a:ext uri="{FF2B5EF4-FFF2-40B4-BE49-F238E27FC236}">
                <a16:creationId xmlns:a16="http://schemas.microsoft.com/office/drawing/2014/main" id="{D8708054-7BE0-CF3C-93E1-21C8A82DD086}"/>
              </a:ext>
            </a:extLst>
          </p:cNvPr>
          <p:cNvSpPr txBox="1"/>
          <p:nvPr/>
        </p:nvSpPr>
        <p:spPr>
          <a:xfrm>
            <a:off x="9796949" y="3620555"/>
            <a:ext cx="911529" cy="344128"/>
          </a:xfrm>
          <a:prstGeom prst="rect">
            <a:avLst/>
          </a:prstGeom>
          <a:noFill/>
        </p:spPr>
        <p:txBody>
          <a:bodyPr wrap="square" lIns="72000" tIns="3600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Zusätzlicher Bedarf</a:t>
            </a:r>
          </a:p>
        </p:txBody>
      </p:sp>
      <p:graphicFrame>
        <p:nvGraphicFramePr>
          <p:cNvPr id="74" name="Tabelle 56">
            <a:extLst>
              <a:ext uri="{FF2B5EF4-FFF2-40B4-BE49-F238E27FC236}">
                <a16:creationId xmlns:a16="http://schemas.microsoft.com/office/drawing/2014/main" id="{B0C258A6-E407-04AA-EAEF-1E99ED090567}"/>
              </a:ext>
            </a:extLst>
          </p:cNvPr>
          <p:cNvGraphicFramePr>
            <a:graphicFrameLocks noGrp="1"/>
          </p:cNvGraphicFramePr>
          <p:nvPr/>
        </p:nvGraphicFramePr>
        <p:xfrm>
          <a:off x="7504521" y="2090327"/>
          <a:ext cx="1320998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652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739346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>
                          <a:solidFill>
                            <a:schemeClr val="tx1"/>
                          </a:solidFill>
                        </a:rPr>
                        <a:t>2.666</a:t>
                      </a:r>
                    </a:p>
                    <a:p>
                      <a:pPr algn="r"/>
                      <a:r>
                        <a:rPr lang="de-DE" sz="1000">
                          <a:solidFill>
                            <a:schemeClr val="tx1"/>
                          </a:solidFill>
                        </a:rPr>
                        <a:t>8.000</a:t>
                      </a:r>
                      <a:endParaRPr lang="en-GB" sz="10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kg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/d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kg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/3d Speicher</a:t>
                      </a:r>
                      <a:endParaRPr lang="en-GB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pic>
        <p:nvPicPr>
          <p:cNvPr id="75" name="Grafik 74">
            <a:extLst>
              <a:ext uri="{FF2B5EF4-FFF2-40B4-BE49-F238E27FC236}">
                <a16:creationId xmlns:a16="http://schemas.microsoft.com/office/drawing/2014/main" id="{3F8806E1-7A1F-0387-54E4-22F8B1BADC2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334056" y="2704616"/>
            <a:ext cx="599121" cy="599121"/>
          </a:xfrm>
          <a:prstGeom prst="rect">
            <a:avLst/>
          </a:prstGeom>
        </p:spPr>
      </p:pic>
      <p:sp>
        <p:nvSpPr>
          <p:cNvPr id="76" name="Pfeil: nach rechts 75">
            <a:extLst>
              <a:ext uri="{FF2B5EF4-FFF2-40B4-BE49-F238E27FC236}">
                <a16:creationId xmlns:a16="http://schemas.microsoft.com/office/drawing/2014/main" id="{CAD4EE5D-A255-6CD6-C867-8712A915DF54}"/>
              </a:ext>
            </a:extLst>
          </p:cNvPr>
          <p:cNvSpPr/>
          <p:nvPr/>
        </p:nvSpPr>
        <p:spPr>
          <a:xfrm rot="16200000">
            <a:off x="5752681" y="5582796"/>
            <a:ext cx="900000" cy="108000"/>
          </a:xfrm>
          <a:prstGeom prst="rightArrow">
            <a:avLst/>
          </a:prstGeom>
          <a:solidFill>
            <a:srgbClr val="FFC000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05DACBDB-8567-680C-947F-73B3D4AA69FC}"/>
              </a:ext>
            </a:extLst>
          </p:cNvPr>
          <p:cNvGrpSpPr/>
          <p:nvPr/>
        </p:nvGrpSpPr>
        <p:grpSpPr>
          <a:xfrm>
            <a:off x="6076681" y="5510795"/>
            <a:ext cx="252000" cy="252000"/>
            <a:chOff x="9392565" y="2096588"/>
            <a:chExt cx="252000" cy="252000"/>
          </a:xfrm>
        </p:grpSpPr>
        <p:sp>
          <p:nvSpPr>
            <p:cNvPr id="78" name="Oval 83">
              <a:extLst>
                <a:ext uri="{FF2B5EF4-FFF2-40B4-BE49-F238E27FC236}">
                  <a16:creationId xmlns:a16="http://schemas.microsoft.com/office/drawing/2014/main" id="{D7E75C4A-AF12-0394-7C75-2F7CE448AA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92565" y="2096588"/>
              <a:ext cx="252000" cy="25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4C575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00" b="1" i="0" u="none" strike="noStrike" kern="0" cap="none" spc="0" normalizeH="0" baseline="0" noProof="0">
                <a:ln w="19050">
                  <a:solidFill>
                    <a:srgbClr val="FFFFFF"/>
                  </a:solidFill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9" name="Textfeld 78">
              <a:extLst>
                <a:ext uri="{FF2B5EF4-FFF2-40B4-BE49-F238E27FC236}">
                  <a16:creationId xmlns:a16="http://schemas.microsoft.com/office/drawing/2014/main" id="{1869F914-CE5C-12DF-6A4F-71C3EC3242E0}"/>
                </a:ext>
              </a:extLst>
            </p:cNvPr>
            <p:cNvSpPr txBox="1"/>
            <p:nvPr/>
          </p:nvSpPr>
          <p:spPr>
            <a:xfrm>
              <a:off x="9456849" y="2145644"/>
              <a:ext cx="12343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</a:t>
              </a:r>
              <a:r>
                <a:rPr kumimoji="0" lang="de-DE" sz="1000" b="1" i="0" u="none" strike="noStrike" kern="1200" cap="none" spc="0" normalizeH="0" baseline="-2500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</a:p>
          </p:txBody>
        </p:sp>
      </p:grpSp>
      <p:sp>
        <p:nvSpPr>
          <p:cNvPr id="80" name="Textfeld 79">
            <a:extLst>
              <a:ext uri="{FF2B5EF4-FFF2-40B4-BE49-F238E27FC236}">
                <a16:creationId xmlns:a16="http://schemas.microsoft.com/office/drawing/2014/main" id="{11EFE874-4D72-5A6E-BB65-C53857FAA9D0}"/>
              </a:ext>
            </a:extLst>
          </p:cNvPr>
          <p:cNvSpPr txBox="1"/>
          <p:nvPr/>
        </p:nvSpPr>
        <p:spPr>
          <a:xfrm>
            <a:off x="5500280" y="5541675"/>
            <a:ext cx="430173" cy="190240"/>
          </a:xfrm>
          <a:prstGeom prst="rect">
            <a:avLst/>
          </a:prstGeom>
          <a:noFill/>
        </p:spPr>
        <p:txBody>
          <a:bodyPr wrap="none" lIns="72000" tIns="3600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Import</a:t>
            </a:r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3DD44B28-ADB9-167C-61B1-4B2C20FF3779}"/>
              </a:ext>
            </a:extLst>
          </p:cNvPr>
          <p:cNvSpPr/>
          <p:nvPr/>
        </p:nvSpPr>
        <p:spPr>
          <a:xfrm>
            <a:off x="6566152" y="2894424"/>
            <a:ext cx="184828" cy="166681"/>
          </a:xfrm>
          <a:prstGeom prst="rect">
            <a:avLst/>
          </a:prstGeom>
          <a:solidFill>
            <a:schemeClr val="bg1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FDFB2A09-18C3-BAE6-405D-D1C599C5C8C3}"/>
              </a:ext>
            </a:extLst>
          </p:cNvPr>
          <p:cNvSpPr/>
          <p:nvPr/>
        </p:nvSpPr>
        <p:spPr>
          <a:xfrm>
            <a:off x="7965802" y="2838150"/>
            <a:ext cx="184828" cy="166681"/>
          </a:xfrm>
          <a:prstGeom prst="rect">
            <a:avLst/>
          </a:prstGeom>
          <a:solidFill>
            <a:schemeClr val="bg1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204AA65C-0CCC-4800-1A4C-53F16284B162}"/>
              </a:ext>
            </a:extLst>
          </p:cNvPr>
          <p:cNvSpPr/>
          <p:nvPr/>
        </p:nvSpPr>
        <p:spPr>
          <a:xfrm>
            <a:off x="9088041" y="2984161"/>
            <a:ext cx="184828" cy="166681"/>
          </a:xfrm>
          <a:prstGeom prst="rect">
            <a:avLst/>
          </a:prstGeom>
          <a:solidFill>
            <a:schemeClr val="bg1"/>
          </a:solidFill>
          <a:ln w="952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130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19FCAA6-1592-2F8E-22C6-9BCBED7AAF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609A1B6-E882-2BDE-D118-8DB4393E693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7FE3D9C-4BB3-EED7-E03C-FDE28C7615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3F8A4F9-4164-63C5-DF48-8BD1468266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0">
            <a:normAutofit/>
          </a:bodyPr>
          <a:lstStyle/>
          <a:p>
            <a:pPr marL="0" indent="0"/>
            <a:r>
              <a:rPr kumimoji="0" lang="de-DE" sz="3200" b="0" i="0" u="none" strike="noStrike" kern="1200" cap="all" spc="0" normalizeH="0" baseline="0" noProof="0">
                <a:ln>
                  <a:noFill/>
                </a:ln>
                <a:solidFill>
                  <a:srgbClr val="7B797A"/>
                </a:solidFill>
                <a:effectLst/>
                <a:uLnTx/>
                <a:uFillTx/>
                <a:latin typeface="Arial Narrow"/>
              </a:rPr>
              <a:t>Beispiel eines Technologiekonzepts</a:t>
            </a:r>
            <a:br>
              <a:rPr kumimoji="0" lang="de-DE" sz="3200" b="0" i="0" u="none" strike="noStrike" kern="1200" cap="all" spc="0" normalizeH="0" baseline="0" noProof="0">
                <a:ln>
                  <a:noFill/>
                </a:ln>
                <a:solidFill>
                  <a:srgbClr val="7B797A"/>
                </a:solidFill>
                <a:effectLst/>
                <a:uLnTx/>
                <a:uFillTx/>
                <a:latin typeface="Arial Narrow"/>
              </a:rPr>
            </a:br>
            <a:r>
              <a:rPr kumimoji="0" lang="de-DE" sz="1800" b="0" i="0" u="none" strike="noStrike" kern="1200" cap="all" spc="0" normalizeH="0" baseline="0" noProof="0" err="1">
                <a:ln>
                  <a:noFill/>
                </a:ln>
                <a:solidFill>
                  <a:srgbClr val="7B797A"/>
                </a:solidFill>
                <a:effectLst/>
                <a:uLnTx/>
                <a:uFillTx/>
                <a:latin typeface="Arial Narrow"/>
              </a:rPr>
              <a:t>EXPortregion</a:t>
            </a:r>
            <a:endParaRPr kumimoji="0" lang="de-DE" sz="3200" b="0" i="0" u="none" strike="noStrike" kern="1200" cap="all" spc="0" normalizeH="0" baseline="0" noProof="0">
              <a:ln>
                <a:noFill/>
              </a:ln>
              <a:solidFill>
                <a:srgbClr val="7B797A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aphicFrame>
        <p:nvGraphicFramePr>
          <p:cNvPr id="6" name="Tabelle 56">
            <a:extLst>
              <a:ext uri="{FF2B5EF4-FFF2-40B4-BE49-F238E27FC236}">
                <a16:creationId xmlns:a16="http://schemas.microsoft.com/office/drawing/2014/main" id="{807F580C-92A3-5735-B42D-F5C436650C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017777"/>
              </p:ext>
            </p:extLst>
          </p:nvPr>
        </p:nvGraphicFramePr>
        <p:xfrm>
          <a:off x="3186917" y="2877920"/>
          <a:ext cx="1575133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1133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3,27</a:t>
                      </a:r>
                    </a:p>
                    <a:p>
                      <a:pPr algn="r"/>
                      <a:r>
                        <a:rPr lang="en-GB" sz="1000" b="0">
                          <a:solidFill>
                            <a:schemeClr val="tx1"/>
                          </a:solidFill>
                        </a:rPr>
                        <a:t>1.194</a:t>
                      </a:r>
                    </a:p>
                    <a:p>
                      <a:pPr algn="r"/>
                      <a:r>
                        <a:rPr lang="en-GB" sz="1000" b="0">
                          <a:solidFill>
                            <a:schemeClr val="tx1"/>
                          </a:solidFill>
                        </a:rPr>
                        <a:t>9.556</a:t>
                      </a:r>
                    </a:p>
                    <a:p>
                      <a:pPr algn="r"/>
                      <a:r>
                        <a:rPr lang="en-GB" sz="1000" b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/d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O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GWh Abwärme</a:t>
                      </a:r>
                      <a:endParaRPr lang="en-GB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graphicFrame>
        <p:nvGraphicFramePr>
          <p:cNvPr id="8" name="Tabelle 56">
            <a:extLst>
              <a:ext uri="{FF2B5EF4-FFF2-40B4-BE49-F238E27FC236}">
                <a16:creationId xmlns:a16="http://schemas.microsoft.com/office/drawing/2014/main" id="{24CDC9CA-2D5E-F4D3-C776-10DBC4272E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074372"/>
              </p:ext>
            </p:extLst>
          </p:nvPr>
        </p:nvGraphicFramePr>
        <p:xfrm>
          <a:off x="9308253" y="5029142"/>
          <a:ext cx="2451367" cy="243840"/>
        </p:xfrm>
        <a:graphic>
          <a:graphicData uri="http://schemas.openxmlformats.org/drawingml/2006/table">
            <a:tbl>
              <a:tblPr firstRow="1" bandRow="1"/>
              <a:tblGrid>
                <a:gridCol w="939367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graphicFrame>
        <p:nvGraphicFramePr>
          <p:cNvPr id="9" name="Tabelle 56">
            <a:extLst>
              <a:ext uri="{FF2B5EF4-FFF2-40B4-BE49-F238E27FC236}">
                <a16:creationId xmlns:a16="http://schemas.microsoft.com/office/drawing/2014/main" id="{66402FF2-3680-9D5E-A369-4FA7D42FFF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555685"/>
              </p:ext>
            </p:extLst>
          </p:nvPr>
        </p:nvGraphicFramePr>
        <p:xfrm>
          <a:off x="-98113" y="5910198"/>
          <a:ext cx="3153752" cy="594360"/>
        </p:xfrm>
        <a:graphic>
          <a:graphicData uri="http://schemas.openxmlformats.org/drawingml/2006/table">
            <a:tbl>
              <a:tblPr firstRow="1" bandRow="1"/>
              <a:tblGrid>
                <a:gridCol w="1007922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214583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1000" b="1">
                          <a:solidFill>
                            <a:schemeClr val="tx1"/>
                          </a:solidFill>
                        </a:rPr>
                        <a:t>8,8</a:t>
                      </a:r>
                    </a:p>
                    <a:p>
                      <a:pPr algn="r"/>
                      <a:r>
                        <a:rPr lang="de-DE" sz="1000" b="1">
                          <a:solidFill>
                            <a:schemeClr val="tx1"/>
                          </a:solidFill>
                        </a:rPr>
                        <a:t>27.050</a:t>
                      </a:r>
                    </a:p>
                    <a:p>
                      <a:pPr algn="r"/>
                      <a:r>
                        <a:rPr lang="de-DE" sz="1000" b="1">
                          <a:solidFill>
                            <a:schemeClr val="tx1"/>
                          </a:solidFill>
                        </a:rPr>
                        <a:t>15.000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de-DE" sz="1100" b="0">
                          <a:solidFill>
                            <a:schemeClr val="tx1"/>
                          </a:solidFill>
                        </a:rPr>
                        <a:t>GWh</a:t>
                      </a:r>
                      <a:r>
                        <a:rPr lang="de-DE" sz="1100" b="0" baseline="-25000">
                          <a:solidFill>
                            <a:schemeClr val="tx1"/>
                          </a:solidFill>
                        </a:rPr>
                        <a:t>el</a:t>
                      </a:r>
                      <a:r>
                        <a:rPr lang="de-DE" sz="1100" b="0" baseline="0">
                          <a:solidFill>
                            <a:schemeClr val="tx1"/>
                          </a:solidFill>
                        </a:rPr>
                        <a:t>/a </a:t>
                      </a:r>
                    </a:p>
                    <a:p>
                      <a:r>
                        <a:rPr lang="de-DE" sz="1100" b="0" baseline="0">
                          <a:solidFill>
                            <a:schemeClr val="tx1"/>
                          </a:solidFill>
                        </a:rPr>
                        <a:t>t/a Reststoffe werden benötigt</a:t>
                      </a:r>
                    </a:p>
                    <a:p>
                      <a:r>
                        <a:rPr lang="de-DE" sz="1100" b="0" baseline="0">
                          <a:solidFill>
                            <a:schemeClr val="tx1"/>
                          </a:solidFill>
                        </a:rPr>
                        <a:t>t Klärschlamm vorhanden</a:t>
                      </a: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graphicFrame>
        <p:nvGraphicFramePr>
          <p:cNvPr id="10" name="Tabelle 56">
            <a:extLst>
              <a:ext uri="{FF2B5EF4-FFF2-40B4-BE49-F238E27FC236}">
                <a16:creationId xmlns:a16="http://schemas.microsoft.com/office/drawing/2014/main" id="{89B01619-6F17-5240-44B9-E90632874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579412"/>
              </p:ext>
            </p:extLst>
          </p:nvPr>
        </p:nvGraphicFramePr>
        <p:xfrm>
          <a:off x="410135" y="2759516"/>
          <a:ext cx="1594800" cy="243840"/>
        </p:xfrm>
        <a:graphic>
          <a:graphicData uri="http://schemas.openxmlformats.org/drawingml/2006/table">
            <a:tbl>
              <a:tblPr firstRow="1" bandRow="1"/>
              <a:tblGrid>
                <a:gridCol w="730800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1000">
                          <a:solidFill>
                            <a:schemeClr val="tx1"/>
                          </a:solidFill>
                        </a:rPr>
                        <a:t>33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GWh/a</a:t>
                      </a: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11" name="Pfeil: nach rechts 10">
            <a:extLst>
              <a:ext uri="{FF2B5EF4-FFF2-40B4-BE49-F238E27FC236}">
                <a16:creationId xmlns:a16="http://schemas.microsoft.com/office/drawing/2014/main" id="{B104ED97-1735-3C83-B79B-FD90C2BBFC93}"/>
              </a:ext>
            </a:extLst>
          </p:cNvPr>
          <p:cNvSpPr/>
          <p:nvPr/>
        </p:nvSpPr>
        <p:spPr>
          <a:xfrm rot="16200000">
            <a:off x="509201" y="2803256"/>
            <a:ext cx="468000" cy="108878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AD54FCF0-E8F8-BA19-D84F-17E2DBEA7CC0}"/>
              </a:ext>
            </a:extLst>
          </p:cNvPr>
          <p:cNvGrpSpPr/>
          <p:nvPr/>
        </p:nvGrpSpPr>
        <p:grpSpPr>
          <a:xfrm>
            <a:off x="617200" y="2750410"/>
            <a:ext cx="252000" cy="252000"/>
            <a:chOff x="1540695" y="3721654"/>
            <a:chExt cx="252000" cy="252000"/>
          </a:xfrm>
        </p:grpSpPr>
        <p:sp>
          <p:nvSpPr>
            <p:cNvPr id="13" name="Oval 83">
              <a:extLst>
                <a:ext uri="{FF2B5EF4-FFF2-40B4-BE49-F238E27FC236}">
                  <a16:creationId xmlns:a16="http://schemas.microsoft.com/office/drawing/2014/main" id="{5C58A846-C8BF-47CE-A1D9-24659594FAD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40695" y="3721654"/>
              <a:ext cx="252000" cy="25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4C575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634800" anchor="ctr"/>
            <a:lstStyle/>
            <a:p>
              <a:pPr algn="ctr">
                <a:defRPr/>
              </a:pPr>
              <a:endParaRPr lang="de-DE" sz="1000" kern="0">
                <a:ln w="19050">
                  <a:solidFill>
                    <a:srgbClr val="FFFFFF"/>
                  </a:solidFill>
                </a:ln>
                <a:solidFill>
                  <a:srgbClr val="EF8200">
                    <a:lumMod val="50000"/>
                  </a:srgbClr>
                </a:solidFill>
                <a:ea typeface="Cambria" panose="02040503050406030204" pitchFamily="18" charset="0"/>
              </a:endParaRPr>
            </a:p>
          </p:txBody>
        </p:sp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D1D5B773-5EAB-F891-2320-AFA1D5507E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576694" y="3757654"/>
              <a:ext cx="180000" cy="180000"/>
            </a:xfrm>
            <a:prstGeom prst="rect">
              <a:avLst/>
            </a:prstGeom>
          </p:spPr>
        </p:pic>
      </p:grpSp>
      <p:pic>
        <p:nvPicPr>
          <p:cNvPr id="15" name="Grafik 14">
            <a:extLst>
              <a:ext uri="{FF2B5EF4-FFF2-40B4-BE49-F238E27FC236}">
                <a16:creationId xmlns:a16="http://schemas.microsoft.com/office/drawing/2014/main" id="{D4896A10-1060-F5B2-F785-50C893C91BF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6715" y="3238478"/>
            <a:ext cx="612000" cy="61200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043A8708-DFED-90FF-4423-BA0F45834CF2}"/>
              </a:ext>
            </a:extLst>
          </p:cNvPr>
          <p:cNvSpPr txBox="1"/>
          <p:nvPr/>
        </p:nvSpPr>
        <p:spPr>
          <a:xfrm>
            <a:off x="1729162" y="3860053"/>
            <a:ext cx="1643445" cy="344128"/>
          </a:xfrm>
          <a:prstGeom prst="rect">
            <a:avLst/>
          </a:prstGeom>
          <a:noFill/>
        </p:spPr>
        <p:txBody>
          <a:bodyPr wrap="square" lIns="72000" tIns="3600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  <a:t>30 MW Elektrolyseur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kern="0">
                <a:solidFill>
                  <a:srgbClr val="303030"/>
                </a:solidFill>
              </a:rPr>
              <a:t>werden benötigt</a:t>
            </a:r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303030"/>
              </a:solidFill>
              <a:effectLst/>
              <a:uLnTx/>
              <a:uFillTx/>
            </a:endParaRP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44DCF669-28FB-D860-F789-BC895D59CC87}"/>
              </a:ext>
            </a:extLst>
          </p:cNvPr>
          <p:cNvGrpSpPr/>
          <p:nvPr/>
        </p:nvGrpSpPr>
        <p:grpSpPr>
          <a:xfrm>
            <a:off x="1215115" y="3669399"/>
            <a:ext cx="900000" cy="252000"/>
            <a:chOff x="1216695" y="3525014"/>
            <a:chExt cx="900000" cy="252000"/>
          </a:xfrm>
        </p:grpSpPr>
        <p:sp>
          <p:nvSpPr>
            <p:cNvPr id="18" name="Pfeil: nach rechts 17">
              <a:extLst>
                <a:ext uri="{FF2B5EF4-FFF2-40B4-BE49-F238E27FC236}">
                  <a16:creationId xmlns:a16="http://schemas.microsoft.com/office/drawing/2014/main" id="{76A1C3CB-209B-EE89-3210-04A412D31715}"/>
                </a:ext>
              </a:extLst>
            </p:cNvPr>
            <p:cNvSpPr/>
            <p:nvPr/>
          </p:nvSpPr>
          <p:spPr>
            <a:xfrm>
              <a:off x="1216695" y="3596575"/>
              <a:ext cx="900000" cy="108878"/>
            </a:xfrm>
            <a:prstGeom prst="rightArrow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</a:ln>
            <a:effectLst/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3D549532-906B-B329-F05A-93FF57D4E53F}"/>
                </a:ext>
              </a:extLst>
            </p:cNvPr>
            <p:cNvGrpSpPr/>
            <p:nvPr/>
          </p:nvGrpSpPr>
          <p:grpSpPr>
            <a:xfrm>
              <a:off x="1540695" y="3525014"/>
              <a:ext cx="252000" cy="252000"/>
              <a:chOff x="1540695" y="3721654"/>
              <a:chExt cx="252000" cy="252000"/>
            </a:xfrm>
          </p:grpSpPr>
          <p:sp>
            <p:nvSpPr>
              <p:cNvPr id="20" name="Oval 83">
                <a:extLst>
                  <a:ext uri="{FF2B5EF4-FFF2-40B4-BE49-F238E27FC236}">
                    <a16:creationId xmlns:a16="http://schemas.microsoft.com/office/drawing/2014/main" id="{994261FA-FD8B-9EC4-67DB-5E41195E769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540695" y="3721654"/>
                <a:ext cx="252000" cy="252000"/>
              </a:xfrm>
              <a:prstGeom prst="ellipse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4C575F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63480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000" b="0" i="0" u="none" strike="noStrike" kern="0" cap="none" spc="0" normalizeH="0" baseline="0" noProof="0">
                  <a:ln w="19050">
                    <a:solidFill>
                      <a:srgbClr val="FFFFFF"/>
                    </a:solidFill>
                  </a:ln>
                  <a:solidFill>
                    <a:srgbClr val="EF8200">
                      <a:lumMod val="50000"/>
                    </a:srgbClr>
                  </a:solidFill>
                  <a:effectLst/>
                  <a:uLnTx/>
                  <a:uFillTx/>
                  <a:ea typeface="Cambria" panose="02040503050406030204" pitchFamily="18" charset="0"/>
                </a:endParaRPr>
              </a:p>
            </p:txBody>
          </p:sp>
          <p:pic>
            <p:nvPicPr>
              <p:cNvPr id="21" name="Grafik 20">
                <a:extLst>
                  <a:ext uri="{FF2B5EF4-FFF2-40B4-BE49-F238E27FC236}">
                    <a16:creationId xmlns:a16="http://schemas.microsoft.com/office/drawing/2014/main" id="{9DCC7A57-6226-F918-CF00-B8D67BBBDB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576694" y="3757654"/>
                <a:ext cx="180000" cy="180000"/>
              </a:xfrm>
              <a:prstGeom prst="rect">
                <a:avLst/>
              </a:prstGeom>
            </p:spPr>
          </p:pic>
        </p:grpSp>
      </p:grpSp>
      <p:graphicFrame>
        <p:nvGraphicFramePr>
          <p:cNvPr id="22" name="Tabelle 56">
            <a:extLst>
              <a:ext uri="{FF2B5EF4-FFF2-40B4-BE49-F238E27FC236}">
                <a16:creationId xmlns:a16="http://schemas.microsoft.com/office/drawing/2014/main" id="{1827EAE8-E523-2B68-9DB6-D7F23506A1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867470"/>
              </p:ext>
            </p:extLst>
          </p:nvPr>
        </p:nvGraphicFramePr>
        <p:xfrm>
          <a:off x="1704069" y="2153640"/>
          <a:ext cx="1699793" cy="396240"/>
        </p:xfrm>
        <a:graphic>
          <a:graphicData uri="http://schemas.openxmlformats.org/drawingml/2006/table">
            <a:tbl>
              <a:tblPr firstRow="1" bandRow="1"/>
              <a:tblGrid>
                <a:gridCol w="793949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905844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1000">
                          <a:solidFill>
                            <a:schemeClr val="tx1"/>
                          </a:solidFill>
                        </a:rPr>
                        <a:t>42 Tsd.</a:t>
                      </a:r>
                    </a:p>
                    <a:p>
                      <a:pPr algn="r"/>
                      <a:r>
                        <a:rPr lang="de-DE" sz="1000">
                          <a:solidFill>
                            <a:schemeClr val="tx1"/>
                          </a:solidFill>
                        </a:rPr>
                        <a:t>15 Mio.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l/d Wasser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l/a Wasser</a:t>
                      </a: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23" name="Pfeil: nach rechts 22">
            <a:extLst>
              <a:ext uri="{FF2B5EF4-FFF2-40B4-BE49-F238E27FC236}">
                <a16:creationId xmlns:a16="http://schemas.microsoft.com/office/drawing/2014/main" id="{3BB16D23-A2B2-BFBE-D88F-E4F18446B9FC}"/>
              </a:ext>
            </a:extLst>
          </p:cNvPr>
          <p:cNvSpPr/>
          <p:nvPr/>
        </p:nvSpPr>
        <p:spPr>
          <a:xfrm rot="5400000">
            <a:off x="2229527" y="2808706"/>
            <a:ext cx="540000" cy="108878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8029F97E-2023-F5C2-3F2F-8D20CD0C0874}"/>
              </a:ext>
            </a:extLst>
          </p:cNvPr>
          <p:cNvGrpSpPr/>
          <p:nvPr/>
        </p:nvGrpSpPr>
        <p:grpSpPr>
          <a:xfrm>
            <a:off x="2370197" y="2750410"/>
            <a:ext cx="252000" cy="252000"/>
            <a:chOff x="2388881" y="2988761"/>
            <a:chExt cx="252000" cy="252000"/>
          </a:xfrm>
        </p:grpSpPr>
        <p:sp>
          <p:nvSpPr>
            <p:cNvPr id="25" name="Oval 83">
              <a:extLst>
                <a:ext uri="{FF2B5EF4-FFF2-40B4-BE49-F238E27FC236}">
                  <a16:creationId xmlns:a16="http://schemas.microsoft.com/office/drawing/2014/main" id="{8752A00B-3E98-CC2B-F99B-C74402059B4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88881" y="2988761"/>
              <a:ext cx="252000" cy="25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4C575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634800" anchor="ctr"/>
            <a:lstStyle/>
            <a:p>
              <a:pPr algn="ctr">
                <a:defRPr/>
              </a:pPr>
              <a:endParaRPr lang="de-DE" sz="1000" kern="0">
                <a:ln w="19050">
                  <a:solidFill>
                    <a:srgbClr val="FFFFFF"/>
                  </a:solidFill>
                </a:ln>
                <a:solidFill>
                  <a:srgbClr val="EF8200">
                    <a:lumMod val="50000"/>
                  </a:srgbClr>
                </a:solidFill>
                <a:ea typeface="Cambria" panose="02040503050406030204" pitchFamily="18" charset="0"/>
              </a:endParaRPr>
            </a:p>
          </p:txBody>
        </p:sp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857C8AAA-CCB6-B9D2-EB35-23DB888116C2}"/>
                </a:ext>
              </a:extLst>
            </p:cNvPr>
            <p:cNvPicPr>
              <a:picLocks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424881" y="3024761"/>
              <a:ext cx="180000" cy="180000"/>
            </a:xfrm>
            <a:prstGeom prst="rect">
              <a:avLst/>
            </a:prstGeom>
          </p:spPr>
        </p:pic>
      </p:grpSp>
      <p:sp>
        <p:nvSpPr>
          <p:cNvPr id="27" name="Pfeil: nach rechts 26">
            <a:extLst>
              <a:ext uri="{FF2B5EF4-FFF2-40B4-BE49-F238E27FC236}">
                <a16:creationId xmlns:a16="http://schemas.microsoft.com/office/drawing/2014/main" id="{2121A284-D1D5-B9E7-9E5F-755A081C4B9F}"/>
              </a:ext>
            </a:extLst>
          </p:cNvPr>
          <p:cNvSpPr/>
          <p:nvPr/>
        </p:nvSpPr>
        <p:spPr>
          <a:xfrm>
            <a:off x="3067366" y="3740960"/>
            <a:ext cx="1647882" cy="108878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DD69C5EA-CFFC-925E-2481-61DA94A692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74541" y="3431216"/>
            <a:ext cx="599121" cy="599121"/>
          </a:xfrm>
          <a:prstGeom prst="rect">
            <a:avLst/>
          </a:prstGeom>
        </p:spPr>
      </p:pic>
      <p:sp>
        <p:nvSpPr>
          <p:cNvPr id="29" name="Pfeil: nach rechts 28">
            <a:extLst>
              <a:ext uri="{FF2B5EF4-FFF2-40B4-BE49-F238E27FC236}">
                <a16:creationId xmlns:a16="http://schemas.microsoft.com/office/drawing/2014/main" id="{5E88F984-ECB5-323C-0BCD-FEA1C7345AE8}"/>
              </a:ext>
            </a:extLst>
          </p:cNvPr>
          <p:cNvSpPr/>
          <p:nvPr/>
        </p:nvSpPr>
        <p:spPr>
          <a:xfrm>
            <a:off x="6923032" y="3740960"/>
            <a:ext cx="468000" cy="108878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Pfeil: nach rechts 29">
            <a:extLst>
              <a:ext uri="{FF2B5EF4-FFF2-40B4-BE49-F238E27FC236}">
                <a16:creationId xmlns:a16="http://schemas.microsoft.com/office/drawing/2014/main" id="{30324DEF-8A5D-1B8F-5683-7A0703F050C3}"/>
              </a:ext>
            </a:extLst>
          </p:cNvPr>
          <p:cNvSpPr/>
          <p:nvPr/>
        </p:nvSpPr>
        <p:spPr>
          <a:xfrm>
            <a:off x="5432955" y="3740960"/>
            <a:ext cx="360000" cy="108878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7F130B38-D79F-8C3C-7233-FEABCC4D1AFB}"/>
              </a:ext>
            </a:extLst>
          </p:cNvPr>
          <p:cNvGrpSpPr/>
          <p:nvPr/>
        </p:nvGrpSpPr>
        <p:grpSpPr>
          <a:xfrm>
            <a:off x="6119836" y="5219555"/>
            <a:ext cx="584817" cy="679937"/>
            <a:chOff x="5706013" y="4388887"/>
            <a:chExt cx="584817" cy="679937"/>
          </a:xfrm>
        </p:grpSpPr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2A3E839D-5334-0238-1B00-CD6EF21C34A2}"/>
                </a:ext>
              </a:extLst>
            </p:cNvPr>
            <p:cNvSpPr txBox="1"/>
            <p:nvPr/>
          </p:nvSpPr>
          <p:spPr>
            <a:xfrm>
              <a:off x="5790833" y="4878584"/>
              <a:ext cx="415178" cy="190240"/>
            </a:xfrm>
            <a:prstGeom prst="rect">
              <a:avLst/>
            </a:prstGeom>
            <a:noFill/>
          </p:spPr>
          <p:txBody>
            <a:bodyPr wrap="none" lIns="0" tIns="36000" rIns="0" bIns="0" rtlCol="0">
              <a:spAutoFit/>
            </a:bodyPr>
            <a:lstStyle>
              <a:defPPr>
                <a:defRPr lang="de-DE"/>
              </a:defPPr>
              <a:lvl1pPr algn="ctr">
                <a:defRPr sz="1000">
                  <a:latin typeface="+mj-lt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Calibri"/>
                </a:rPr>
                <a:t>Pipeline</a:t>
              </a:r>
            </a:p>
          </p:txBody>
        </p:sp>
        <p:pic>
          <p:nvPicPr>
            <p:cNvPr id="33" name="Grafik 32">
              <a:extLst>
                <a:ext uri="{FF2B5EF4-FFF2-40B4-BE49-F238E27FC236}">
                  <a16:creationId xmlns:a16="http://schemas.microsoft.com/office/drawing/2014/main" id="{FE4AA4B4-6B21-D6C2-5D04-A443978DB9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6013" y="4388887"/>
              <a:ext cx="584817" cy="584817"/>
            </a:xfrm>
            <a:prstGeom prst="rect">
              <a:avLst/>
            </a:prstGeom>
          </p:spPr>
        </p:pic>
      </p:grpSp>
      <p:sp>
        <p:nvSpPr>
          <p:cNvPr id="34" name="Rechteck 33">
            <a:extLst>
              <a:ext uri="{FF2B5EF4-FFF2-40B4-BE49-F238E27FC236}">
                <a16:creationId xmlns:a16="http://schemas.microsoft.com/office/drawing/2014/main" id="{884208BB-775C-FB72-A001-9313C3B092A0}"/>
              </a:ext>
            </a:extLst>
          </p:cNvPr>
          <p:cNvSpPr/>
          <p:nvPr/>
        </p:nvSpPr>
        <p:spPr>
          <a:xfrm>
            <a:off x="8525819" y="4296279"/>
            <a:ext cx="55130" cy="1764000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397435AB-6604-5889-AA1F-A3D5C801265C}"/>
              </a:ext>
            </a:extLst>
          </p:cNvPr>
          <p:cNvSpPr/>
          <p:nvPr/>
        </p:nvSpPr>
        <p:spPr>
          <a:xfrm rot="5400000">
            <a:off x="7309108" y="5132849"/>
            <a:ext cx="54000" cy="891381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Pfeil: nach rechts 35">
            <a:extLst>
              <a:ext uri="{FF2B5EF4-FFF2-40B4-BE49-F238E27FC236}">
                <a16:creationId xmlns:a16="http://schemas.microsoft.com/office/drawing/2014/main" id="{54AF5DDC-2AB7-A0FD-6A69-26998E4A08EE}"/>
              </a:ext>
            </a:extLst>
          </p:cNvPr>
          <p:cNvSpPr/>
          <p:nvPr/>
        </p:nvSpPr>
        <p:spPr>
          <a:xfrm>
            <a:off x="1285683" y="5524836"/>
            <a:ext cx="4722223" cy="108878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A20D0C4F-80A6-E60C-C670-153D183F7AD3}"/>
              </a:ext>
            </a:extLst>
          </p:cNvPr>
          <p:cNvSpPr/>
          <p:nvPr/>
        </p:nvSpPr>
        <p:spPr>
          <a:xfrm rot="5400000">
            <a:off x="8320684" y="3585702"/>
            <a:ext cx="54000" cy="466534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F11B8476-522D-7604-EE93-E32745842B4C}"/>
              </a:ext>
            </a:extLst>
          </p:cNvPr>
          <p:cNvGrpSpPr/>
          <p:nvPr/>
        </p:nvGrpSpPr>
        <p:grpSpPr>
          <a:xfrm>
            <a:off x="7450325" y="3416720"/>
            <a:ext cx="604800" cy="604800"/>
            <a:chOff x="7092378" y="2586052"/>
            <a:chExt cx="604800" cy="604800"/>
          </a:xfrm>
        </p:grpSpPr>
        <p:pic>
          <p:nvPicPr>
            <p:cNvPr id="39" name="Grafik 38">
              <a:extLst>
                <a:ext uri="{FF2B5EF4-FFF2-40B4-BE49-F238E27FC236}">
                  <a16:creationId xmlns:a16="http://schemas.microsoft.com/office/drawing/2014/main" id="{07972665-7868-B826-DAD4-6209C99365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092378" y="2586052"/>
              <a:ext cx="604800" cy="604800"/>
            </a:xfrm>
            <a:prstGeom prst="rect">
              <a:avLst/>
            </a:prstGeom>
          </p:spPr>
        </p:pic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81B60FA7-A2B3-DE73-6F8C-12183FCA2209}"/>
                </a:ext>
              </a:extLst>
            </p:cNvPr>
            <p:cNvSpPr/>
            <p:nvPr/>
          </p:nvSpPr>
          <p:spPr>
            <a:xfrm>
              <a:off x="7204487" y="2752613"/>
              <a:ext cx="150868" cy="141800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41" name="Pfeil: nach rechts 40">
            <a:extLst>
              <a:ext uri="{FF2B5EF4-FFF2-40B4-BE49-F238E27FC236}">
                <a16:creationId xmlns:a16="http://schemas.microsoft.com/office/drawing/2014/main" id="{30E88FFE-CFF4-1A3A-C97B-A31242AD6AE9}"/>
              </a:ext>
            </a:extLst>
          </p:cNvPr>
          <p:cNvSpPr/>
          <p:nvPr/>
        </p:nvSpPr>
        <p:spPr>
          <a:xfrm rot="5400000">
            <a:off x="6178244" y="6150845"/>
            <a:ext cx="468000" cy="108878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0CE0184B-B03C-67A0-3252-8B0D39C95578}"/>
              </a:ext>
            </a:extLst>
          </p:cNvPr>
          <p:cNvSpPr txBox="1"/>
          <p:nvPr/>
        </p:nvSpPr>
        <p:spPr>
          <a:xfrm>
            <a:off x="5802342" y="6074469"/>
            <a:ext cx="341440" cy="190240"/>
          </a:xfrm>
          <a:prstGeom prst="rect">
            <a:avLst/>
          </a:prstGeom>
          <a:noFill/>
        </p:spPr>
        <p:txBody>
          <a:bodyPr wrap="none" lIns="0" tIns="36000" rIns="0" bIns="0" rtlCol="0">
            <a:spAutoFit/>
          </a:bodyPr>
          <a:lstStyle>
            <a:defPPr>
              <a:defRPr lang="de-DE"/>
            </a:defPPr>
            <a:lvl1pPr algn="ctr">
              <a:defRPr sz="1000">
                <a:latin typeface="+mj-lt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</a:rPr>
              <a:t>Export</a:t>
            </a:r>
          </a:p>
        </p:txBody>
      </p: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732F43E9-0163-67C9-B2AD-CA0D4DD0ED99}"/>
              </a:ext>
            </a:extLst>
          </p:cNvPr>
          <p:cNvGrpSpPr/>
          <p:nvPr/>
        </p:nvGrpSpPr>
        <p:grpSpPr>
          <a:xfrm>
            <a:off x="6288772" y="6058184"/>
            <a:ext cx="252000" cy="252000"/>
            <a:chOff x="4448873" y="2630376"/>
            <a:chExt cx="252000" cy="252000"/>
          </a:xfrm>
        </p:grpSpPr>
        <p:sp>
          <p:nvSpPr>
            <p:cNvPr id="44" name="Oval 83">
              <a:extLst>
                <a:ext uri="{FF2B5EF4-FFF2-40B4-BE49-F238E27FC236}">
                  <a16:creationId xmlns:a16="http://schemas.microsoft.com/office/drawing/2014/main" id="{6F10B200-961E-7660-3A56-A719172558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48873" y="2630376"/>
              <a:ext cx="252000" cy="25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4C575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00" b="1" i="0" u="none" strike="noStrike" kern="0" cap="none" spc="0" normalizeH="0" baseline="0" noProof="0">
                <a:ln w="19050">
                  <a:solidFill>
                    <a:srgbClr val="FFFFFF"/>
                  </a:solidFill>
                </a:ln>
                <a:solidFill>
                  <a:srgbClr val="303030"/>
                </a:solidFill>
                <a:effectLst/>
                <a:uLnTx/>
                <a:uFillTx/>
                <a:ea typeface="Cambria" panose="02040503050406030204" pitchFamily="18" charset="0"/>
              </a:endParaRPr>
            </a:p>
          </p:txBody>
        </p:sp>
        <p:sp>
          <p:nvSpPr>
            <p:cNvPr id="45" name="Textfeld 44">
              <a:extLst>
                <a:ext uri="{FF2B5EF4-FFF2-40B4-BE49-F238E27FC236}">
                  <a16:creationId xmlns:a16="http://schemas.microsoft.com/office/drawing/2014/main" id="{FEC3E109-28EA-B551-4C93-76A55D62D9CA}"/>
                </a:ext>
              </a:extLst>
            </p:cNvPr>
            <p:cNvSpPr txBox="1"/>
            <p:nvPr/>
          </p:nvSpPr>
          <p:spPr>
            <a:xfrm>
              <a:off x="4500333" y="2671738"/>
              <a:ext cx="12343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1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H</a:t>
              </a:r>
              <a:r>
                <a:rPr kumimoji="0" lang="de-DE" sz="1000" b="1" i="0" u="none" strike="noStrike" kern="0" cap="none" spc="0" normalizeH="0" baseline="-2500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2</a:t>
              </a:r>
            </a:p>
          </p:txBody>
        </p:sp>
      </p:grpSp>
      <p:graphicFrame>
        <p:nvGraphicFramePr>
          <p:cNvPr id="46" name="Tabelle 56">
            <a:extLst>
              <a:ext uri="{FF2B5EF4-FFF2-40B4-BE49-F238E27FC236}">
                <a16:creationId xmlns:a16="http://schemas.microsoft.com/office/drawing/2014/main" id="{69AAE754-212A-E7A4-C299-149BEDDE7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047046"/>
              </p:ext>
            </p:extLst>
          </p:nvPr>
        </p:nvGraphicFramePr>
        <p:xfrm>
          <a:off x="5660115" y="3143841"/>
          <a:ext cx="1845695" cy="243840"/>
        </p:xfrm>
        <a:graphic>
          <a:graphicData uri="http://schemas.openxmlformats.org/drawingml/2006/table">
            <a:tbl>
              <a:tblPr firstRow="1" bandRow="1"/>
              <a:tblGrid>
                <a:gridCol w="451969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1393726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1-2</a:t>
                      </a:r>
                      <a:endParaRPr lang="en-GB" sz="10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Anzahl Trailer/d</a:t>
                      </a: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graphicFrame>
        <p:nvGraphicFramePr>
          <p:cNvPr id="47" name="Tabelle 56">
            <a:extLst>
              <a:ext uri="{FF2B5EF4-FFF2-40B4-BE49-F238E27FC236}">
                <a16:creationId xmlns:a16="http://schemas.microsoft.com/office/drawing/2014/main" id="{DD7326E4-F362-41F8-898C-15C518C28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55867"/>
              </p:ext>
            </p:extLst>
          </p:nvPr>
        </p:nvGraphicFramePr>
        <p:xfrm>
          <a:off x="7091143" y="3145017"/>
          <a:ext cx="1320998" cy="243840"/>
        </p:xfrm>
        <a:graphic>
          <a:graphicData uri="http://schemas.openxmlformats.org/drawingml/2006/table">
            <a:tbl>
              <a:tblPr firstRow="1" bandRow="1"/>
              <a:tblGrid>
                <a:gridCol w="581652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739346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4,2</a:t>
                      </a:r>
                      <a:endParaRPr lang="en-GB" sz="10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/3d</a:t>
                      </a:r>
                      <a:endParaRPr lang="en-GB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48" name="Rechteck 47">
            <a:extLst>
              <a:ext uri="{FF2B5EF4-FFF2-40B4-BE49-F238E27FC236}">
                <a16:creationId xmlns:a16="http://schemas.microsoft.com/office/drawing/2014/main" id="{2B4EAD76-3B70-3D16-8B28-BB8602468C63}"/>
              </a:ext>
            </a:extLst>
          </p:cNvPr>
          <p:cNvSpPr/>
          <p:nvPr/>
        </p:nvSpPr>
        <p:spPr>
          <a:xfrm>
            <a:off x="5791860" y="4278054"/>
            <a:ext cx="1253407" cy="760959"/>
          </a:xfrm>
          <a:prstGeom prst="rect">
            <a:avLst/>
          </a:prstGeom>
          <a:solidFill>
            <a:srgbClr val="FFFFFF"/>
          </a:solidFill>
          <a:ln w="158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  <a:t>H</a:t>
            </a:r>
            <a:r>
              <a:rPr kumimoji="0" lang="de-DE" sz="1000" b="0" i="0" u="none" strike="noStrike" kern="0" cap="none" spc="0" normalizeH="0" baseline="-2500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  <a:t>2</a:t>
            </a: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  <a:t>-Transport per Trailer möglich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  <a:t>(Perspektive Pipeline)</a:t>
            </a: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E101BB5A-3AF4-B107-BE4C-3729DD309748}"/>
              </a:ext>
            </a:extLst>
          </p:cNvPr>
          <p:cNvSpPr/>
          <p:nvPr/>
        </p:nvSpPr>
        <p:spPr>
          <a:xfrm rot="5400000">
            <a:off x="8431218" y="4549652"/>
            <a:ext cx="54000" cy="144000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42E975B8-E516-7EE8-8552-79CF15168942}"/>
              </a:ext>
            </a:extLst>
          </p:cNvPr>
          <p:cNvSpPr txBox="1"/>
          <p:nvPr/>
        </p:nvSpPr>
        <p:spPr>
          <a:xfrm>
            <a:off x="8624548" y="2037415"/>
            <a:ext cx="1257323" cy="344128"/>
          </a:xfrm>
          <a:prstGeom prst="rect">
            <a:avLst/>
          </a:prstGeom>
          <a:noFill/>
        </p:spPr>
        <p:txBody>
          <a:bodyPr wrap="none" lIns="72000" tIns="3600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  <a:t>H</a:t>
            </a:r>
            <a:r>
              <a:rPr kumimoji="0" lang="de-DE" sz="1000" b="0" i="0" u="none" strike="noStrike" kern="0" cap="none" spc="0" normalizeH="0" baseline="-2500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  <a:t>2</a:t>
            </a: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  <a:t>-Tankstellen</a:t>
            </a:r>
            <a:b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</a:b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  <a:t>(betrieblich/öffentlich)</a:t>
            </a:r>
          </a:p>
        </p:txBody>
      </p:sp>
      <p:graphicFrame>
        <p:nvGraphicFramePr>
          <p:cNvPr id="51" name="Tabelle 56">
            <a:extLst>
              <a:ext uri="{FF2B5EF4-FFF2-40B4-BE49-F238E27FC236}">
                <a16:creationId xmlns:a16="http://schemas.microsoft.com/office/drawing/2014/main" id="{CAF00510-650E-1675-51A0-F17FECD960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169681"/>
              </p:ext>
            </p:extLst>
          </p:nvPr>
        </p:nvGraphicFramePr>
        <p:xfrm>
          <a:off x="8589471" y="2422162"/>
          <a:ext cx="1292400" cy="396240"/>
        </p:xfrm>
        <a:graphic>
          <a:graphicData uri="http://schemas.openxmlformats.org/drawingml/2006/table">
            <a:tbl>
              <a:tblPr firstRow="1" bandRow="1"/>
              <a:tblGrid>
                <a:gridCol w="716400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1,4</a:t>
                      </a:r>
                      <a:endParaRPr lang="de-DE" sz="100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517</a:t>
                      </a:r>
                      <a:endParaRPr lang="de-DE" sz="10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/d</a:t>
                      </a:r>
                    </a:p>
                    <a:p>
                      <a:pPr marL="0" marR="0" lvl="0" indent="0" algn="l" defTabSz="13527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52" name="Pfeil: nach rechts 51">
            <a:extLst>
              <a:ext uri="{FF2B5EF4-FFF2-40B4-BE49-F238E27FC236}">
                <a16:creationId xmlns:a16="http://schemas.microsoft.com/office/drawing/2014/main" id="{247CF099-4A96-70DA-8339-C7A4BC9C4B52}"/>
              </a:ext>
            </a:extLst>
          </p:cNvPr>
          <p:cNvSpPr/>
          <p:nvPr/>
        </p:nvSpPr>
        <p:spPr>
          <a:xfrm>
            <a:off x="9571681" y="1805445"/>
            <a:ext cx="432000" cy="108000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1955381F-5AA1-DAA0-6DA9-0B57BC727CCE}"/>
              </a:ext>
            </a:extLst>
          </p:cNvPr>
          <p:cNvGrpSpPr/>
          <p:nvPr/>
        </p:nvGrpSpPr>
        <p:grpSpPr>
          <a:xfrm>
            <a:off x="9643893" y="1723717"/>
            <a:ext cx="252000" cy="252000"/>
            <a:chOff x="9392565" y="2096588"/>
            <a:chExt cx="252000" cy="252000"/>
          </a:xfrm>
        </p:grpSpPr>
        <p:sp>
          <p:nvSpPr>
            <p:cNvPr id="54" name="Oval 83">
              <a:extLst>
                <a:ext uri="{FF2B5EF4-FFF2-40B4-BE49-F238E27FC236}">
                  <a16:creationId xmlns:a16="http://schemas.microsoft.com/office/drawing/2014/main" id="{07E18ED3-FC1C-1815-D6A0-B8378362617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92565" y="2096588"/>
              <a:ext cx="252000" cy="25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4C575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00" b="1" i="0" u="none" strike="noStrike" kern="0" cap="none" spc="0" normalizeH="0" baseline="0" noProof="0">
                <a:ln w="19050">
                  <a:solidFill>
                    <a:srgbClr val="FFFFFF"/>
                  </a:solidFill>
                </a:ln>
                <a:solidFill>
                  <a:srgbClr val="303030"/>
                </a:solidFill>
                <a:effectLst/>
                <a:uLnTx/>
                <a:uFillTx/>
                <a:ea typeface="Cambria" panose="02040503050406030204" pitchFamily="18" charset="0"/>
              </a:endParaRPr>
            </a:p>
          </p:txBody>
        </p:sp>
        <p:sp>
          <p:nvSpPr>
            <p:cNvPr id="55" name="Textfeld 54">
              <a:extLst>
                <a:ext uri="{FF2B5EF4-FFF2-40B4-BE49-F238E27FC236}">
                  <a16:creationId xmlns:a16="http://schemas.microsoft.com/office/drawing/2014/main" id="{FED84BAE-9B8D-4585-E5C3-E4B0D9A8606D}"/>
                </a:ext>
              </a:extLst>
            </p:cNvPr>
            <p:cNvSpPr txBox="1"/>
            <p:nvPr/>
          </p:nvSpPr>
          <p:spPr>
            <a:xfrm>
              <a:off x="9456849" y="2145644"/>
              <a:ext cx="12343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1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H</a:t>
              </a:r>
              <a:r>
                <a:rPr kumimoji="0" lang="de-DE" sz="1000" b="1" i="0" u="none" strike="noStrike" kern="0" cap="none" spc="0" normalizeH="0" baseline="-2500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2</a:t>
              </a:r>
            </a:p>
          </p:txBody>
        </p:sp>
      </p:grpSp>
      <p:sp>
        <p:nvSpPr>
          <p:cNvPr id="56" name="Pfeil: nach rechts 55">
            <a:extLst>
              <a:ext uri="{FF2B5EF4-FFF2-40B4-BE49-F238E27FC236}">
                <a16:creationId xmlns:a16="http://schemas.microsoft.com/office/drawing/2014/main" id="{B0B34A4F-273F-031E-0E9C-8C6466852166}"/>
              </a:ext>
            </a:extLst>
          </p:cNvPr>
          <p:cNvSpPr/>
          <p:nvPr/>
        </p:nvSpPr>
        <p:spPr>
          <a:xfrm>
            <a:off x="8525821" y="1805006"/>
            <a:ext cx="360000" cy="108878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9C3F1C80-D3B6-6292-A298-BAF3CC9FF0BB}"/>
              </a:ext>
            </a:extLst>
          </p:cNvPr>
          <p:cNvGrpSpPr/>
          <p:nvPr/>
        </p:nvGrpSpPr>
        <p:grpSpPr>
          <a:xfrm>
            <a:off x="8960800" y="3910000"/>
            <a:ext cx="584818" cy="775058"/>
            <a:chOff x="10139620" y="4284175"/>
            <a:chExt cx="584818" cy="775058"/>
          </a:xfrm>
        </p:grpSpPr>
        <p:pic>
          <p:nvPicPr>
            <p:cNvPr id="58" name="Grafik 57">
              <a:extLst>
                <a:ext uri="{FF2B5EF4-FFF2-40B4-BE49-F238E27FC236}">
                  <a16:creationId xmlns:a16="http://schemas.microsoft.com/office/drawing/2014/main" id="{158041DC-BFD4-065B-2CC4-7C1A11F29A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9620" y="4284175"/>
              <a:ext cx="584818" cy="584818"/>
            </a:xfrm>
            <a:prstGeom prst="rect">
              <a:avLst/>
            </a:prstGeom>
          </p:spPr>
        </p:pic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F049390A-7F3B-6CD6-5E49-3A8964F6975B}"/>
                </a:ext>
              </a:extLst>
            </p:cNvPr>
            <p:cNvSpPr txBox="1"/>
            <p:nvPr/>
          </p:nvSpPr>
          <p:spPr>
            <a:xfrm>
              <a:off x="10193983" y="4868993"/>
              <a:ext cx="476092" cy="190240"/>
            </a:xfrm>
            <a:prstGeom prst="rect">
              <a:avLst/>
            </a:prstGeom>
            <a:noFill/>
          </p:spPr>
          <p:txBody>
            <a:bodyPr wrap="none" lIns="0" tIns="3600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Gewerbe</a:t>
              </a:r>
            </a:p>
          </p:txBody>
        </p:sp>
      </p:grpSp>
      <p:sp>
        <p:nvSpPr>
          <p:cNvPr id="60" name="Rechteck 59">
            <a:extLst>
              <a:ext uri="{FF2B5EF4-FFF2-40B4-BE49-F238E27FC236}">
                <a16:creationId xmlns:a16="http://schemas.microsoft.com/office/drawing/2014/main" id="{99D5E818-C1B2-B7D6-FB17-C58355E6E8A7}"/>
              </a:ext>
            </a:extLst>
          </p:cNvPr>
          <p:cNvSpPr/>
          <p:nvPr/>
        </p:nvSpPr>
        <p:spPr>
          <a:xfrm>
            <a:off x="8525821" y="1840642"/>
            <a:ext cx="55130" cy="2005325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61" name="Pfeil: nach rechts 60">
            <a:extLst>
              <a:ext uri="{FF2B5EF4-FFF2-40B4-BE49-F238E27FC236}">
                <a16:creationId xmlns:a16="http://schemas.microsoft.com/office/drawing/2014/main" id="{DC0D63DD-91FF-A86C-09B4-CB38C87132C2}"/>
              </a:ext>
            </a:extLst>
          </p:cNvPr>
          <p:cNvSpPr/>
          <p:nvPr/>
        </p:nvSpPr>
        <p:spPr>
          <a:xfrm>
            <a:off x="8525819" y="4243529"/>
            <a:ext cx="360000" cy="108000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62" name="Pfeil: nach rechts 61">
            <a:extLst>
              <a:ext uri="{FF2B5EF4-FFF2-40B4-BE49-F238E27FC236}">
                <a16:creationId xmlns:a16="http://schemas.microsoft.com/office/drawing/2014/main" id="{DF9F1002-8BFA-F9BB-7E5E-876C3682AFB4}"/>
              </a:ext>
            </a:extLst>
          </p:cNvPr>
          <p:cNvSpPr/>
          <p:nvPr/>
        </p:nvSpPr>
        <p:spPr>
          <a:xfrm>
            <a:off x="8525819" y="5097062"/>
            <a:ext cx="360000" cy="108000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63" name="Gruppieren 62">
            <a:extLst>
              <a:ext uri="{FF2B5EF4-FFF2-40B4-BE49-F238E27FC236}">
                <a16:creationId xmlns:a16="http://schemas.microsoft.com/office/drawing/2014/main" id="{0E48CBF8-1DFF-BD67-710C-5F95D4735478}"/>
              </a:ext>
            </a:extLst>
          </p:cNvPr>
          <p:cNvGrpSpPr/>
          <p:nvPr/>
        </p:nvGrpSpPr>
        <p:grpSpPr>
          <a:xfrm>
            <a:off x="9019208" y="1569415"/>
            <a:ext cx="468000" cy="468000"/>
            <a:chOff x="8929521" y="2470119"/>
            <a:chExt cx="468000" cy="468000"/>
          </a:xfrm>
        </p:grpSpPr>
        <p:pic>
          <p:nvPicPr>
            <p:cNvPr id="64" name="Grafik 63">
              <a:extLst>
                <a:ext uri="{FF2B5EF4-FFF2-40B4-BE49-F238E27FC236}">
                  <a16:creationId xmlns:a16="http://schemas.microsoft.com/office/drawing/2014/main" id="{1705B4B4-99AA-C4D2-F59A-4D988A805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8929521" y="2470119"/>
              <a:ext cx="468000" cy="468000"/>
            </a:xfrm>
            <a:prstGeom prst="rect">
              <a:avLst/>
            </a:prstGeom>
          </p:spPr>
        </p:pic>
        <p:sp>
          <p:nvSpPr>
            <p:cNvPr id="65" name="Rechteck 64">
              <a:extLst>
                <a:ext uri="{FF2B5EF4-FFF2-40B4-BE49-F238E27FC236}">
                  <a16:creationId xmlns:a16="http://schemas.microsoft.com/office/drawing/2014/main" id="{DBB0AC52-8226-573B-307E-592E57D6F8E2}"/>
                </a:ext>
              </a:extLst>
            </p:cNvPr>
            <p:cNvSpPr/>
            <p:nvPr/>
          </p:nvSpPr>
          <p:spPr>
            <a:xfrm>
              <a:off x="9119089" y="2647365"/>
              <a:ext cx="150868" cy="166783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66" name="Textfeld 65">
            <a:extLst>
              <a:ext uri="{FF2B5EF4-FFF2-40B4-BE49-F238E27FC236}">
                <a16:creationId xmlns:a16="http://schemas.microsoft.com/office/drawing/2014/main" id="{BC7F0130-D6A9-46EA-14FD-664601825736}"/>
              </a:ext>
            </a:extLst>
          </p:cNvPr>
          <p:cNvSpPr txBox="1"/>
          <p:nvPr/>
        </p:nvSpPr>
        <p:spPr>
          <a:xfrm>
            <a:off x="3927052" y="4427666"/>
            <a:ext cx="830924" cy="190240"/>
          </a:xfrm>
          <a:prstGeom prst="rect">
            <a:avLst/>
          </a:prstGeom>
          <a:noFill/>
        </p:spPr>
        <p:txBody>
          <a:bodyPr wrap="none" lIns="72000" tIns="3600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1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  <a:t>Gesamtbedarf</a:t>
            </a:r>
          </a:p>
        </p:txBody>
      </p:sp>
      <p:graphicFrame>
        <p:nvGraphicFramePr>
          <p:cNvPr id="67" name="Tabelle 56">
            <a:extLst>
              <a:ext uri="{FF2B5EF4-FFF2-40B4-BE49-F238E27FC236}">
                <a16:creationId xmlns:a16="http://schemas.microsoft.com/office/drawing/2014/main" id="{2FDEB646-974B-E4A9-4A18-3B963AAA23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595569"/>
              </p:ext>
            </p:extLst>
          </p:nvPr>
        </p:nvGraphicFramePr>
        <p:xfrm>
          <a:off x="10704144" y="918255"/>
          <a:ext cx="1368000" cy="701040"/>
        </p:xfrm>
        <a:graphic>
          <a:graphicData uri="http://schemas.openxmlformats.org/drawingml/2006/table">
            <a:tbl>
              <a:tblPr firstRow="1" bandRow="1"/>
              <a:tblGrid>
                <a:gridCol w="415780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95222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de-DE" sz="1000" i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51</a:t>
                      </a:r>
                      <a:endParaRPr lang="de-DE" sz="1000" i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45,9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Anzahl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Tkm/a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kg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/100 km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68" name="Textfeld 67">
            <a:extLst>
              <a:ext uri="{FF2B5EF4-FFF2-40B4-BE49-F238E27FC236}">
                <a16:creationId xmlns:a16="http://schemas.microsoft.com/office/drawing/2014/main" id="{C85264E4-232E-9A6A-FE42-4F979C83C6DD}"/>
              </a:ext>
            </a:extLst>
          </p:cNvPr>
          <p:cNvSpPr txBox="1"/>
          <p:nvPr/>
        </p:nvSpPr>
        <p:spPr>
          <a:xfrm>
            <a:off x="10063306" y="1334335"/>
            <a:ext cx="730647" cy="190240"/>
          </a:xfrm>
          <a:prstGeom prst="rect">
            <a:avLst/>
          </a:prstGeom>
          <a:noFill/>
        </p:spPr>
        <p:txBody>
          <a:bodyPr wrap="square" lIns="72000" tIns="3600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  <a:t>BZ-Busse</a:t>
            </a:r>
          </a:p>
        </p:txBody>
      </p:sp>
      <p:pic>
        <p:nvPicPr>
          <p:cNvPr id="69" name="Grafik 68">
            <a:extLst>
              <a:ext uri="{FF2B5EF4-FFF2-40B4-BE49-F238E27FC236}">
                <a16:creationId xmlns:a16="http://schemas.microsoft.com/office/drawing/2014/main" id="{B6DC63A1-09B6-CD3D-1F5A-2BC980237A78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t="27060" b="27060"/>
          <a:stretch/>
        </p:blipFill>
        <p:spPr>
          <a:xfrm>
            <a:off x="10122631" y="1056188"/>
            <a:ext cx="671322" cy="307996"/>
          </a:xfrm>
          <a:prstGeom prst="rect">
            <a:avLst/>
          </a:prstGeom>
        </p:spPr>
      </p:pic>
      <p:graphicFrame>
        <p:nvGraphicFramePr>
          <p:cNvPr id="70" name="Tabelle 56">
            <a:extLst>
              <a:ext uri="{FF2B5EF4-FFF2-40B4-BE49-F238E27FC236}">
                <a16:creationId xmlns:a16="http://schemas.microsoft.com/office/drawing/2014/main" id="{E1D206F6-B30F-12EE-11F5-411CCA9664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535748"/>
              </p:ext>
            </p:extLst>
          </p:nvPr>
        </p:nvGraphicFramePr>
        <p:xfrm>
          <a:off x="10422683" y="2403121"/>
          <a:ext cx="1728000" cy="701040"/>
        </p:xfrm>
        <a:graphic>
          <a:graphicData uri="http://schemas.openxmlformats.org/drawingml/2006/table">
            <a:tbl>
              <a:tblPr firstRow="1" bandRow="1"/>
              <a:tblGrid>
                <a:gridCol w="702521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1025479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1000" i="1">
                          <a:solidFill>
                            <a:schemeClr val="tx1"/>
                          </a:solidFill>
                        </a:rPr>
                        <a:t>8+33</a:t>
                      </a:r>
                    </a:p>
                    <a:p>
                      <a:pPr algn="r"/>
                      <a:r>
                        <a:rPr lang="de-DE" sz="1000" i="1">
                          <a:solidFill>
                            <a:schemeClr val="tx1"/>
                          </a:solidFill>
                        </a:rPr>
                        <a:t>500</a:t>
                      </a:r>
                    </a:p>
                    <a:p>
                      <a:pPr algn="r"/>
                      <a:r>
                        <a:rPr lang="en-GB" sz="1000" i="1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  <a:p>
                      <a:pPr algn="r"/>
                      <a:r>
                        <a:rPr lang="en-GB" sz="1000" i="1">
                          <a:solidFill>
                            <a:schemeClr val="tx1"/>
                          </a:solidFill>
                        </a:rPr>
                        <a:t>430,5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Anzahl</a:t>
                      </a:r>
                    </a:p>
                    <a:p>
                      <a:pPr marL="0" marR="0" lvl="0" indent="0" algn="l" defTabSz="13527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km/d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kg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/100 km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graphicFrame>
        <p:nvGraphicFramePr>
          <p:cNvPr id="71" name="Tabelle 56">
            <a:extLst>
              <a:ext uri="{FF2B5EF4-FFF2-40B4-BE49-F238E27FC236}">
                <a16:creationId xmlns:a16="http://schemas.microsoft.com/office/drawing/2014/main" id="{F55BF887-A5B9-98B2-BA09-46F715E2B7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899065"/>
              </p:ext>
            </p:extLst>
          </p:nvPr>
        </p:nvGraphicFramePr>
        <p:xfrm>
          <a:off x="10700544" y="1648713"/>
          <a:ext cx="1371600" cy="701040"/>
        </p:xfrm>
        <a:graphic>
          <a:graphicData uri="http://schemas.openxmlformats.org/drawingml/2006/table">
            <a:tbl>
              <a:tblPr firstRow="1" bandRow="1"/>
              <a:tblGrid>
                <a:gridCol w="417600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95400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70104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1000" i="1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  <a:p>
                      <a:pPr algn="r"/>
                      <a:r>
                        <a:rPr lang="de-DE" sz="1000" i="1">
                          <a:solidFill>
                            <a:schemeClr val="tx1"/>
                          </a:solidFill>
                        </a:rPr>
                        <a:t>150</a:t>
                      </a:r>
                    </a:p>
                    <a:p>
                      <a:pPr algn="r"/>
                      <a:r>
                        <a:rPr lang="en-GB" sz="1000" i="1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  <a:p>
                      <a:pPr algn="r"/>
                      <a:r>
                        <a:rPr lang="en-GB" sz="1000" i="1">
                          <a:solidFill>
                            <a:schemeClr val="tx1"/>
                          </a:solidFill>
                        </a:rPr>
                        <a:t>31,2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Anzahl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km/d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kg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/100 km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grpSp>
        <p:nvGrpSpPr>
          <p:cNvPr id="72" name="Gruppieren 71">
            <a:extLst>
              <a:ext uri="{FF2B5EF4-FFF2-40B4-BE49-F238E27FC236}">
                <a16:creationId xmlns:a16="http://schemas.microsoft.com/office/drawing/2014/main" id="{230CB8EE-169D-5994-6413-642C3FC445BF}"/>
              </a:ext>
            </a:extLst>
          </p:cNvPr>
          <p:cNvGrpSpPr/>
          <p:nvPr/>
        </p:nvGrpSpPr>
        <p:grpSpPr>
          <a:xfrm>
            <a:off x="10126799" y="2444221"/>
            <a:ext cx="611999" cy="655254"/>
            <a:chOff x="9830867" y="1864323"/>
            <a:chExt cx="611999" cy="655254"/>
          </a:xfrm>
        </p:grpSpPr>
        <p:pic>
          <p:nvPicPr>
            <p:cNvPr id="73" name="Grafik 72">
              <a:extLst>
                <a:ext uri="{FF2B5EF4-FFF2-40B4-BE49-F238E27FC236}">
                  <a16:creationId xmlns:a16="http://schemas.microsoft.com/office/drawing/2014/main" id="{81ABD0D1-A79F-6BEE-ED79-137434450C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9894734" y="1864323"/>
              <a:ext cx="484265" cy="484265"/>
            </a:xfrm>
            <a:prstGeom prst="rect">
              <a:avLst/>
            </a:prstGeom>
          </p:spPr>
        </p:pic>
        <p:sp>
          <p:nvSpPr>
            <p:cNvPr id="74" name="Textfeld 73">
              <a:extLst>
                <a:ext uri="{FF2B5EF4-FFF2-40B4-BE49-F238E27FC236}">
                  <a16:creationId xmlns:a16="http://schemas.microsoft.com/office/drawing/2014/main" id="{83A4316E-674E-B0CB-1B61-178CBD4BDE49}"/>
                </a:ext>
              </a:extLst>
            </p:cNvPr>
            <p:cNvSpPr txBox="1"/>
            <p:nvPr/>
          </p:nvSpPr>
          <p:spPr>
            <a:xfrm>
              <a:off x="9830867" y="2329337"/>
              <a:ext cx="611999" cy="190240"/>
            </a:xfrm>
            <a:prstGeom prst="rect">
              <a:avLst/>
            </a:prstGeom>
            <a:noFill/>
          </p:spPr>
          <p:txBody>
            <a:bodyPr wrap="square" lIns="72000" tIns="3600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BZ-LKW</a:t>
              </a:r>
            </a:p>
          </p:txBody>
        </p:sp>
      </p:grpSp>
      <p:graphicFrame>
        <p:nvGraphicFramePr>
          <p:cNvPr id="75" name="Tabelle 56">
            <a:extLst>
              <a:ext uri="{FF2B5EF4-FFF2-40B4-BE49-F238E27FC236}">
                <a16:creationId xmlns:a16="http://schemas.microsoft.com/office/drawing/2014/main" id="{D02809CA-86E8-A826-5BA4-C67C62035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320445"/>
              </p:ext>
            </p:extLst>
          </p:nvPr>
        </p:nvGraphicFramePr>
        <p:xfrm>
          <a:off x="9545620" y="4284450"/>
          <a:ext cx="2214000" cy="243840"/>
        </p:xfrm>
        <a:graphic>
          <a:graphicData uri="http://schemas.openxmlformats.org/drawingml/2006/table">
            <a:tbl>
              <a:tblPr firstRow="1" bandRow="1"/>
              <a:tblGrid>
                <a:gridCol w="702000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630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3527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76" name="Pfeil: nach rechts 75">
            <a:extLst>
              <a:ext uri="{FF2B5EF4-FFF2-40B4-BE49-F238E27FC236}">
                <a16:creationId xmlns:a16="http://schemas.microsoft.com/office/drawing/2014/main" id="{BBF022FB-74AB-C816-D695-B321B0E1DF00}"/>
              </a:ext>
            </a:extLst>
          </p:cNvPr>
          <p:cNvSpPr/>
          <p:nvPr/>
        </p:nvSpPr>
        <p:spPr>
          <a:xfrm>
            <a:off x="8525821" y="6012402"/>
            <a:ext cx="360000" cy="108000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202CCFCC-A4AF-B855-407A-09D90A44F94A}"/>
              </a:ext>
            </a:extLst>
          </p:cNvPr>
          <p:cNvGrpSpPr/>
          <p:nvPr/>
        </p:nvGrpSpPr>
        <p:grpSpPr>
          <a:xfrm>
            <a:off x="8947210" y="5665282"/>
            <a:ext cx="612000" cy="802240"/>
            <a:chOff x="6919411" y="4278556"/>
            <a:chExt cx="612000" cy="802240"/>
          </a:xfrm>
        </p:grpSpPr>
        <p:pic>
          <p:nvPicPr>
            <p:cNvPr id="78" name="Grafik 77">
              <a:extLst>
                <a:ext uri="{FF2B5EF4-FFF2-40B4-BE49-F238E27FC236}">
                  <a16:creationId xmlns:a16="http://schemas.microsoft.com/office/drawing/2014/main" id="{C9661DBF-C17F-E817-4131-7461E8E25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6919411" y="4278556"/>
              <a:ext cx="612000" cy="612000"/>
            </a:xfrm>
            <a:prstGeom prst="rect">
              <a:avLst/>
            </a:prstGeom>
          </p:spPr>
        </p:pic>
        <p:sp>
          <p:nvSpPr>
            <p:cNvPr id="79" name="Textfeld 78">
              <a:extLst>
                <a:ext uri="{FF2B5EF4-FFF2-40B4-BE49-F238E27FC236}">
                  <a16:creationId xmlns:a16="http://schemas.microsoft.com/office/drawing/2014/main" id="{379B2120-6234-C712-3D10-916E4EF973DE}"/>
                </a:ext>
              </a:extLst>
            </p:cNvPr>
            <p:cNvSpPr txBox="1"/>
            <p:nvPr/>
          </p:nvSpPr>
          <p:spPr>
            <a:xfrm>
              <a:off x="6919412" y="4890556"/>
              <a:ext cx="611999" cy="190240"/>
            </a:xfrm>
            <a:prstGeom prst="rect">
              <a:avLst/>
            </a:prstGeom>
            <a:noFill/>
          </p:spPr>
          <p:txBody>
            <a:bodyPr wrap="square" lIns="72000" tIns="3600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BHKW</a:t>
              </a:r>
            </a:p>
          </p:txBody>
        </p:sp>
      </p:grpSp>
      <p:sp>
        <p:nvSpPr>
          <p:cNvPr id="80" name="Rechteck 79">
            <a:extLst>
              <a:ext uri="{FF2B5EF4-FFF2-40B4-BE49-F238E27FC236}">
                <a16:creationId xmlns:a16="http://schemas.microsoft.com/office/drawing/2014/main" id="{547E119A-82B6-5BF5-70EF-4490EA2F45E2}"/>
              </a:ext>
            </a:extLst>
          </p:cNvPr>
          <p:cNvSpPr/>
          <p:nvPr/>
        </p:nvSpPr>
        <p:spPr>
          <a:xfrm>
            <a:off x="6768724" y="5800598"/>
            <a:ext cx="1431861" cy="607071"/>
          </a:xfrm>
          <a:prstGeom prst="rect">
            <a:avLst/>
          </a:prstGeom>
          <a:solidFill>
            <a:srgbClr val="FFFFFF"/>
          </a:solidFill>
          <a:ln w="158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  <a:t>Anbindung an das European Hydrogen Backbone</a:t>
            </a:r>
          </a:p>
        </p:txBody>
      </p:sp>
      <p:grpSp>
        <p:nvGrpSpPr>
          <p:cNvPr id="82" name="Gruppieren 81">
            <a:extLst>
              <a:ext uri="{FF2B5EF4-FFF2-40B4-BE49-F238E27FC236}">
                <a16:creationId xmlns:a16="http://schemas.microsoft.com/office/drawing/2014/main" id="{6E68C337-26D2-C360-483F-C1DFE1751726}"/>
              </a:ext>
            </a:extLst>
          </p:cNvPr>
          <p:cNvGrpSpPr/>
          <p:nvPr/>
        </p:nvGrpSpPr>
        <p:grpSpPr>
          <a:xfrm>
            <a:off x="8753874" y="4810050"/>
            <a:ext cx="998671" cy="730240"/>
            <a:chOff x="8815336" y="4613642"/>
            <a:chExt cx="998671" cy="730240"/>
          </a:xfrm>
        </p:grpSpPr>
        <p:grpSp>
          <p:nvGrpSpPr>
            <p:cNvPr id="83" name="Gruppieren 82">
              <a:extLst>
                <a:ext uri="{FF2B5EF4-FFF2-40B4-BE49-F238E27FC236}">
                  <a16:creationId xmlns:a16="http://schemas.microsoft.com/office/drawing/2014/main" id="{769EFC7F-23C2-B813-52AA-DD161C5E31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077965" y="4613642"/>
              <a:ext cx="473396" cy="540000"/>
              <a:chOff x="8861276" y="4617033"/>
              <a:chExt cx="1011491" cy="1153797"/>
            </a:xfrm>
          </p:grpSpPr>
          <p:pic>
            <p:nvPicPr>
              <p:cNvPr id="85" name="Grafik 84">
                <a:extLst>
                  <a:ext uri="{FF2B5EF4-FFF2-40B4-BE49-F238E27FC236}">
                    <a16:creationId xmlns:a16="http://schemas.microsoft.com/office/drawing/2014/main" id="{39802709-8A7C-2556-E8A2-9A378B828E5A}"/>
                  </a:ext>
                </a:extLst>
              </p:cNvPr>
              <p:cNvPicPr>
                <a:picLocks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8861276" y="4617033"/>
                <a:ext cx="682112" cy="682112"/>
              </a:xfrm>
              <a:prstGeom prst="rect">
                <a:avLst/>
              </a:prstGeom>
            </p:spPr>
          </p:pic>
          <p:pic>
            <p:nvPicPr>
              <p:cNvPr id="86" name="Grafik 85">
                <a:extLst>
                  <a:ext uri="{FF2B5EF4-FFF2-40B4-BE49-F238E27FC236}">
                    <a16:creationId xmlns:a16="http://schemas.microsoft.com/office/drawing/2014/main" id="{FF782A27-7477-78B4-BB3A-9FD58D0BADF1}"/>
                  </a:ext>
                </a:extLst>
              </p:cNvPr>
              <p:cNvPicPr>
                <a:picLocks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9190655" y="5088718"/>
                <a:ext cx="682112" cy="682112"/>
              </a:xfrm>
              <a:prstGeom prst="rect">
                <a:avLst/>
              </a:prstGeom>
            </p:spPr>
          </p:pic>
        </p:grpSp>
        <p:sp>
          <p:nvSpPr>
            <p:cNvPr id="84" name="Textfeld 83">
              <a:extLst>
                <a:ext uri="{FF2B5EF4-FFF2-40B4-BE49-F238E27FC236}">
                  <a16:creationId xmlns:a16="http://schemas.microsoft.com/office/drawing/2014/main" id="{3FE7EA99-0813-FB9A-B085-29A41BBF90A7}"/>
                </a:ext>
              </a:extLst>
            </p:cNvPr>
            <p:cNvSpPr txBox="1"/>
            <p:nvPr/>
          </p:nvSpPr>
          <p:spPr>
            <a:xfrm>
              <a:off x="8815336" y="5153642"/>
              <a:ext cx="998671" cy="190240"/>
            </a:xfrm>
            <a:prstGeom prst="rect">
              <a:avLst/>
            </a:prstGeom>
            <a:noFill/>
          </p:spPr>
          <p:txBody>
            <a:bodyPr wrap="none" lIns="0" tIns="3600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Motorenprüfstand</a:t>
              </a:r>
            </a:p>
          </p:txBody>
        </p:sp>
      </p:grpSp>
      <p:grpSp>
        <p:nvGrpSpPr>
          <p:cNvPr id="87" name="Gruppieren 86">
            <a:extLst>
              <a:ext uri="{FF2B5EF4-FFF2-40B4-BE49-F238E27FC236}">
                <a16:creationId xmlns:a16="http://schemas.microsoft.com/office/drawing/2014/main" id="{2AD29260-0581-E197-BD7A-37F036172D40}"/>
              </a:ext>
            </a:extLst>
          </p:cNvPr>
          <p:cNvGrpSpPr/>
          <p:nvPr/>
        </p:nvGrpSpPr>
        <p:grpSpPr>
          <a:xfrm>
            <a:off x="588722" y="5092931"/>
            <a:ext cx="612000" cy="802240"/>
            <a:chOff x="408002" y="5324100"/>
            <a:chExt cx="612000" cy="802240"/>
          </a:xfrm>
        </p:grpSpPr>
        <p:grpSp>
          <p:nvGrpSpPr>
            <p:cNvPr id="88" name="Gruppieren 87">
              <a:extLst>
                <a:ext uri="{FF2B5EF4-FFF2-40B4-BE49-F238E27FC236}">
                  <a16:creationId xmlns:a16="http://schemas.microsoft.com/office/drawing/2014/main" id="{BD6ABFFC-667B-E05B-BD64-D7F883401869}"/>
                </a:ext>
              </a:extLst>
            </p:cNvPr>
            <p:cNvGrpSpPr/>
            <p:nvPr/>
          </p:nvGrpSpPr>
          <p:grpSpPr>
            <a:xfrm>
              <a:off x="408002" y="5324100"/>
              <a:ext cx="612000" cy="802240"/>
              <a:chOff x="1738868" y="4744000"/>
              <a:chExt cx="612000" cy="802240"/>
            </a:xfrm>
          </p:grpSpPr>
          <p:pic>
            <p:nvPicPr>
              <p:cNvPr id="90" name="Grafik 89">
                <a:extLst>
                  <a:ext uri="{FF2B5EF4-FFF2-40B4-BE49-F238E27FC236}">
                    <a16:creationId xmlns:a16="http://schemas.microsoft.com/office/drawing/2014/main" id="{3AFBAF9E-FD57-DD4E-622C-41D251803F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1738868" y="4744000"/>
                <a:ext cx="612000" cy="612000"/>
              </a:xfrm>
              <a:prstGeom prst="rect">
                <a:avLst/>
              </a:prstGeom>
            </p:spPr>
          </p:pic>
          <p:sp>
            <p:nvSpPr>
              <p:cNvPr id="91" name="Textfeld 90">
                <a:extLst>
                  <a:ext uri="{FF2B5EF4-FFF2-40B4-BE49-F238E27FC236}">
                    <a16:creationId xmlns:a16="http://schemas.microsoft.com/office/drawing/2014/main" id="{2A03BBC0-2EBF-0DF8-701D-3382FE702900}"/>
                  </a:ext>
                </a:extLst>
              </p:cNvPr>
              <p:cNvSpPr txBox="1"/>
              <p:nvPr/>
            </p:nvSpPr>
            <p:spPr>
              <a:xfrm>
                <a:off x="1738868" y="5356000"/>
                <a:ext cx="563223" cy="190240"/>
              </a:xfrm>
              <a:prstGeom prst="rect">
                <a:avLst/>
              </a:prstGeom>
              <a:noFill/>
            </p:spPr>
            <p:txBody>
              <a:bodyPr wrap="none" lIns="72000" tIns="36000" rIns="0" bIns="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03030"/>
                    </a:solidFill>
                    <a:effectLst/>
                    <a:uLnTx/>
                    <a:uFillTx/>
                  </a:rPr>
                  <a:t>blueFLUX</a:t>
                </a:r>
                <a:endParaRPr kumimoji="0" lang="de-DE" sz="1000" b="0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9" name="Rechteck 88">
              <a:extLst>
                <a:ext uri="{FF2B5EF4-FFF2-40B4-BE49-F238E27FC236}">
                  <a16:creationId xmlns:a16="http://schemas.microsoft.com/office/drawing/2014/main" id="{EA08808D-5CB9-F59F-90A8-54782A82CEEA}"/>
                </a:ext>
              </a:extLst>
            </p:cNvPr>
            <p:cNvSpPr/>
            <p:nvPr/>
          </p:nvSpPr>
          <p:spPr>
            <a:xfrm>
              <a:off x="602914" y="5661156"/>
              <a:ext cx="121805" cy="166681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92" name="Gruppieren 91">
            <a:extLst>
              <a:ext uri="{FF2B5EF4-FFF2-40B4-BE49-F238E27FC236}">
                <a16:creationId xmlns:a16="http://schemas.microsoft.com/office/drawing/2014/main" id="{44E78259-6611-FD99-97BB-A12569BB23C7}"/>
              </a:ext>
            </a:extLst>
          </p:cNvPr>
          <p:cNvGrpSpPr/>
          <p:nvPr/>
        </p:nvGrpSpPr>
        <p:grpSpPr>
          <a:xfrm>
            <a:off x="5852248" y="3437795"/>
            <a:ext cx="1011491" cy="605745"/>
            <a:chOff x="5852248" y="3544331"/>
            <a:chExt cx="1011491" cy="605745"/>
          </a:xfrm>
        </p:grpSpPr>
        <p:pic>
          <p:nvPicPr>
            <p:cNvPr id="93" name="Grafik 92">
              <a:extLst>
                <a:ext uri="{FF2B5EF4-FFF2-40B4-BE49-F238E27FC236}">
                  <a16:creationId xmlns:a16="http://schemas.microsoft.com/office/drawing/2014/main" id="{E5EBB81A-39CC-85FE-4B7C-166F3ADA56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 t="20057" b="20057"/>
            <a:stretch/>
          </p:blipFill>
          <p:spPr>
            <a:xfrm>
              <a:off x="5852248" y="3544331"/>
              <a:ext cx="1011491" cy="605745"/>
            </a:xfrm>
            <a:prstGeom prst="rect">
              <a:avLst/>
            </a:prstGeom>
          </p:spPr>
        </p:pic>
        <p:sp>
          <p:nvSpPr>
            <p:cNvPr id="94" name="Rechteck 93">
              <a:extLst>
                <a:ext uri="{FF2B5EF4-FFF2-40B4-BE49-F238E27FC236}">
                  <a16:creationId xmlns:a16="http://schemas.microsoft.com/office/drawing/2014/main" id="{929569C7-157A-06B2-7609-8400483C7FB0}"/>
                </a:ext>
              </a:extLst>
            </p:cNvPr>
            <p:cNvSpPr/>
            <p:nvPr/>
          </p:nvSpPr>
          <p:spPr>
            <a:xfrm>
              <a:off x="6129984" y="3709937"/>
              <a:ext cx="184828" cy="166681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95" name="Tabelle 56">
            <a:extLst>
              <a:ext uri="{FF2B5EF4-FFF2-40B4-BE49-F238E27FC236}">
                <a16:creationId xmlns:a16="http://schemas.microsoft.com/office/drawing/2014/main" id="{3A412118-9F8A-8601-CBA5-18BFF0442E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366880"/>
              </p:ext>
            </p:extLst>
          </p:nvPr>
        </p:nvGraphicFramePr>
        <p:xfrm>
          <a:off x="10422683" y="3211922"/>
          <a:ext cx="1728000" cy="701040"/>
        </p:xfrm>
        <a:graphic>
          <a:graphicData uri="http://schemas.openxmlformats.org/drawingml/2006/table">
            <a:tbl>
              <a:tblPr firstRow="1" bandRow="1"/>
              <a:tblGrid>
                <a:gridCol w="702521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1025479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1000" i="1">
                          <a:solidFill>
                            <a:schemeClr val="tx1"/>
                          </a:solidFill>
                        </a:rPr>
                        <a:t>1+68</a:t>
                      </a:r>
                    </a:p>
                    <a:p>
                      <a:pPr algn="r"/>
                      <a:r>
                        <a:rPr lang="de-DE" sz="1000" i="1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  <a:p>
                      <a:pPr algn="r"/>
                      <a:r>
                        <a:rPr lang="en-GB" sz="1000" i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  <a:p>
                      <a:pPr algn="r"/>
                      <a:r>
                        <a:rPr lang="en-GB" sz="1000" i="1">
                          <a:solidFill>
                            <a:schemeClr val="tx1"/>
                          </a:solidFill>
                        </a:rPr>
                        <a:t>9,7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Anzahl</a:t>
                      </a:r>
                    </a:p>
                    <a:p>
                      <a:pPr marL="0" marR="0" lvl="0" indent="0" algn="l" defTabSz="13527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Tkm/a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kg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/100 km</a:t>
                      </a:r>
                    </a:p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grpSp>
        <p:nvGrpSpPr>
          <p:cNvPr id="96" name="Gruppieren 95">
            <a:extLst>
              <a:ext uri="{FF2B5EF4-FFF2-40B4-BE49-F238E27FC236}">
                <a16:creationId xmlns:a16="http://schemas.microsoft.com/office/drawing/2014/main" id="{85270E2A-E84E-73EA-D735-781F69CA47E7}"/>
              </a:ext>
            </a:extLst>
          </p:cNvPr>
          <p:cNvGrpSpPr/>
          <p:nvPr/>
        </p:nvGrpSpPr>
        <p:grpSpPr>
          <a:xfrm>
            <a:off x="10067475" y="3253022"/>
            <a:ext cx="730647" cy="674505"/>
            <a:chOff x="9835043" y="3957754"/>
            <a:chExt cx="730647" cy="674505"/>
          </a:xfrm>
        </p:grpSpPr>
        <p:pic>
          <p:nvPicPr>
            <p:cNvPr id="97" name="Grafik 96">
              <a:extLst>
                <a:ext uri="{FF2B5EF4-FFF2-40B4-BE49-F238E27FC236}">
                  <a16:creationId xmlns:a16="http://schemas.microsoft.com/office/drawing/2014/main" id="{F4C6CA89-2746-6C36-5442-0957CF199DC2}"/>
                </a:ext>
              </a:extLst>
            </p:cNvPr>
            <p:cNvPicPr>
              <a:picLocks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9958234" y="3957754"/>
              <a:ext cx="484265" cy="484265"/>
            </a:xfrm>
            <a:prstGeom prst="rect">
              <a:avLst/>
            </a:prstGeom>
          </p:spPr>
        </p:pic>
        <p:sp>
          <p:nvSpPr>
            <p:cNvPr id="98" name="Textfeld 97">
              <a:extLst>
                <a:ext uri="{FF2B5EF4-FFF2-40B4-BE49-F238E27FC236}">
                  <a16:creationId xmlns:a16="http://schemas.microsoft.com/office/drawing/2014/main" id="{99705004-037F-0FCB-8EDB-98FBC2C4296F}"/>
                </a:ext>
              </a:extLst>
            </p:cNvPr>
            <p:cNvSpPr txBox="1"/>
            <p:nvPr/>
          </p:nvSpPr>
          <p:spPr>
            <a:xfrm>
              <a:off x="9835043" y="4442019"/>
              <a:ext cx="730647" cy="190240"/>
            </a:xfrm>
            <a:prstGeom prst="rect">
              <a:avLst/>
            </a:prstGeom>
            <a:noFill/>
          </p:spPr>
          <p:txBody>
            <a:bodyPr wrap="square" lIns="72000" tIns="3600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BZ-PKW</a:t>
              </a:r>
            </a:p>
          </p:txBody>
        </p:sp>
      </p:grpSp>
      <p:grpSp>
        <p:nvGrpSpPr>
          <p:cNvPr id="99" name="Gruppieren 98">
            <a:extLst>
              <a:ext uri="{FF2B5EF4-FFF2-40B4-BE49-F238E27FC236}">
                <a16:creationId xmlns:a16="http://schemas.microsoft.com/office/drawing/2014/main" id="{C95098BB-9902-22E7-EB38-201B9742261B}"/>
              </a:ext>
            </a:extLst>
          </p:cNvPr>
          <p:cNvGrpSpPr/>
          <p:nvPr/>
        </p:nvGrpSpPr>
        <p:grpSpPr>
          <a:xfrm>
            <a:off x="10010738" y="1707675"/>
            <a:ext cx="756000" cy="647055"/>
            <a:chOff x="10010738" y="1814211"/>
            <a:chExt cx="756000" cy="647055"/>
          </a:xfrm>
        </p:grpSpPr>
        <p:pic>
          <p:nvPicPr>
            <p:cNvPr id="100" name="Grafik 99">
              <a:extLst>
                <a:ext uri="{FF2B5EF4-FFF2-40B4-BE49-F238E27FC236}">
                  <a16:creationId xmlns:a16="http://schemas.microsoft.com/office/drawing/2014/main" id="{0E8C8E3C-4FD9-808E-0BD3-74EE598AEC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rcRect t="24476" b="24476"/>
            <a:stretch/>
          </p:blipFill>
          <p:spPr>
            <a:xfrm flipH="1">
              <a:off x="10038786" y="1814211"/>
              <a:ext cx="673200" cy="343661"/>
            </a:xfrm>
            <a:prstGeom prst="rect">
              <a:avLst/>
            </a:prstGeom>
          </p:spPr>
        </p:pic>
        <p:sp>
          <p:nvSpPr>
            <p:cNvPr id="101" name="Textfeld 100">
              <a:extLst>
                <a:ext uri="{FF2B5EF4-FFF2-40B4-BE49-F238E27FC236}">
                  <a16:creationId xmlns:a16="http://schemas.microsoft.com/office/drawing/2014/main" id="{6D5525D2-A864-6337-C2D4-8EB266F2880F}"/>
                </a:ext>
              </a:extLst>
            </p:cNvPr>
            <p:cNvSpPr txBox="1"/>
            <p:nvPr/>
          </p:nvSpPr>
          <p:spPr>
            <a:xfrm>
              <a:off x="10010738" y="2117138"/>
              <a:ext cx="756000" cy="344128"/>
            </a:xfrm>
            <a:prstGeom prst="rect">
              <a:avLst/>
            </a:prstGeom>
            <a:noFill/>
          </p:spPr>
          <p:txBody>
            <a:bodyPr wrap="square" lIns="72000" tIns="3600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BZ-Müllsammler</a:t>
              </a:r>
            </a:p>
          </p:txBody>
        </p:sp>
      </p:grpSp>
      <p:graphicFrame>
        <p:nvGraphicFramePr>
          <p:cNvPr id="102" name="Tabelle 56">
            <a:extLst>
              <a:ext uri="{FF2B5EF4-FFF2-40B4-BE49-F238E27FC236}">
                <a16:creationId xmlns:a16="http://schemas.microsoft.com/office/drawing/2014/main" id="{548403B1-5F0C-949B-56F6-1DD0D707FA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408648"/>
              </p:ext>
            </p:extLst>
          </p:nvPr>
        </p:nvGraphicFramePr>
        <p:xfrm>
          <a:off x="3698486" y="4637743"/>
          <a:ext cx="1206000" cy="396240"/>
        </p:xfrm>
        <a:graphic>
          <a:graphicData uri="http://schemas.openxmlformats.org/drawingml/2006/table">
            <a:tbl>
              <a:tblPr firstRow="1" bandRow="1"/>
              <a:tblGrid>
                <a:gridCol w="702000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3,2</a:t>
                      </a:r>
                    </a:p>
                    <a:p>
                      <a:pPr algn="r"/>
                      <a:r>
                        <a:rPr lang="en-GB" sz="1000" i="0">
                          <a:solidFill>
                            <a:schemeClr val="tx1"/>
                          </a:solidFill>
                        </a:rPr>
                        <a:t>1.167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/d</a:t>
                      </a:r>
                    </a:p>
                    <a:p>
                      <a:pPr marL="0" marR="0" lvl="0" indent="0" algn="l" defTabSz="13527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t H</a:t>
                      </a:r>
                      <a:r>
                        <a:rPr lang="de-DE" sz="1000" b="0" baseline="-250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sp>
        <p:nvSpPr>
          <p:cNvPr id="103" name="Rechteck 102">
            <a:extLst>
              <a:ext uri="{FF2B5EF4-FFF2-40B4-BE49-F238E27FC236}">
                <a16:creationId xmlns:a16="http://schemas.microsoft.com/office/drawing/2014/main" id="{7459A2E5-DC10-B731-B166-CE4B9DE853CC}"/>
              </a:ext>
            </a:extLst>
          </p:cNvPr>
          <p:cNvSpPr/>
          <p:nvPr/>
        </p:nvSpPr>
        <p:spPr>
          <a:xfrm>
            <a:off x="7207860" y="3799295"/>
            <a:ext cx="55130" cy="849357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04" name="Rechteck 103">
            <a:extLst>
              <a:ext uri="{FF2B5EF4-FFF2-40B4-BE49-F238E27FC236}">
                <a16:creationId xmlns:a16="http://schemas.microsoft.com/office/drawing/2014/main" id="{7F4B2ADD-12EB-9AAE-0A38-419861C7955D}"/>
              </a:ext>
            </a:extLst>
          </p:cNvPr>
          <p:cNvSpPr/>
          <p:nvPr/>
        </p:nvSpPr>
        <p:spPr>
          <a:xfrm rot="5400000">
            <a:off x="7776446" y="4026067"/>
            <a:ext cx="54000" cy="1191170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05" name="Gruppieren 104">
            <a:extLst>
              <a:ext uri="{FF2B5EF4-FFF2-40B4-BE49-F238E27FC236}">
                <a16:creationId xmlns:a16="http://schemas.microsoft.com/office/drawing/2014/main" id="{CC0C4230-7424-010F-FB8E-855ECC45AA13}"/>
              </a:ext>
            </a:extLst>
          </p:cNvPr>
          <p:cNvGrpSpPr/>
          <p:nvPr/>
        </p:nvGrpSpPr>
        <p:grpSpPr>
          <a:xfrm>
            <a:off x="8193677" y="4495650"/>
            <a:ext cx="252000" cy="252000"/>
            <a:chOff x="9392565" y="2096588"/>
            <a:chExt cx="252000" cy="252000"/>
          </a:xfrm>
        </p:grpSpPr>
        <p:sp>
          <p:nvSpPr>
            <p:cNvPr id="106" name="Oval 83">
              <a:extLst>
                <a:ext uri="{FF2B5EF4-FFF2-40B4-BE49-F238E27FC236}">
                  <a16:creationId xmlns:a16="http://schemas.microsoft.com/office/drawing/2014/main" id="{F426CDAA-2912-C8B1-1E52-538459C0FFD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92565" y="2096588"/>
              <a:ext cx="252000" cy="25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4C575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00" b="1" i="0" u="none" strike="noStrike" kern="0" cap="none" spc="0" normalizeH="0" baseline="0" noProof="0">
                <a:ln w="19050">
                  <a:solidFill>
                    <a:srgbClr val="FFFFFF"/>
                  </a:solidFill>
                </a:ln>
                <a:solidFill>
                  <a:srgbClr val="303030"/>
                </a:solidFill>
                <a:effectLst/>
                <a:uLnTx/>
                <a:uFillTx/>
                <a:ea typeface="Cambria" panose="02040503050406030204" pitchFamily="18" charset="0"/>
              </a:endParaRPr>
            </a:p>
          </p:txBody>
        </p:sp>
        <p:sp>
          <p:nvSpPr>
            <p:cNvPr id="107" name="Textfeld 106">
              <a:extLst>
                <a:ext uri="{FF2B5EF4-FFF2-40B4-BE49-F238E27FC236}">
                  <a16:creationId xmlns:a16="http://schemas.microsoft.com/office/drawing/2014/main" id="{51D4B7DC-5CDE-4EB4-F5A7-A33A8511C333}"/>
                </a:ext>
              </a:extLst>
            </p:cNvPr>
            <p:cNvSpPr txBox="1"/>
            <p:nvPr/>
          </p:nvSpPr>
          <p:spPr>
            <a:xfrm>
              <a:off x="9456849" y="2145644"/>
              <a:ext cx="12343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1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H</a:t>
              </a:r>
              <a:r>
                <a:rPr kumimoji="0" lang="de-DE" sz="1000" b="1" i="0" u="none" strike="noStrike" kern="0" cap="none" spc="0" normalizeH="0" baseline="-2500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2</a:t>
              </a:r>
            </a:p>
          </p:txBody>
        </p:sp>
      </p:grpSp>
      <p:sp>
        <p:nvSpPr>
          <p:cNvPr id="108" name="Rechteck 107">
            <a:extLst>
              <a:ext uri="{FF2B5EF4-FFF2-40B4-BE49-F238E27FC236}">
                <a16:creationId xmlns:a16="http://schemas.microsoft.com/office/drawing/2014/main" id="{3AE915F6-D87C-D553-4DEC-A60FB4898BDA}"/>
              </a:ext>
            </a:extLst>
          </p:cNvPr>
          <p:cNvSpPr/>
          <p:nvPr/>
        </p:nvSpPr>
        <p:spPr>
          <a:xfrm>
            <a:off x="3863742" y="3799294"/>
            <a:ext cx="55130" cy="1806242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09" name="Gruppieren 108">
            <a:extLst>
              <a:ext uri="{FF2B5EF4-FFF2-40B4-BE49-F238E27FC236}">
                <a16:creationId xmlns:a16="http://schemas.microsoft.com/office/drawing/2014/main" id="{BDC78AA8-F5A1-836B-0519-18715F0B0285}"/>
              </a:ext>
            </a:extLst>
          </p:cNvPr>
          <p:cNvGrpSpPr/>
          <p:nvPr/>
        </p:nvGrpSpPr>
        <p:grpSpPr>
          <a:xfrm>
            <a:off x="3765307" y="3669399"/>
            <a:ext cx="252000" cy="252000"/>
            <a:chOff x="4854457" y="2630376"/>
            <a:chExt cx="252000" cy="252000"/>
          </a:xfrm>
        </p:grpSpPr>
        <p:sp>
          <p:nvSpPr>
            <p:cNvPr id="110" name="Oval 83">
              <a:extLst>
                <a:ext uri="{FF2B5EF4-FFF2-40B4-BE49-F238E27FC236}">
                  <a16:creationId xmlns:a16="http://schemas.microsoft.com/office/drawing/2014/main" id="{614D6BD8-568E-3040-5EED-145C6AF2322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54457" y="2630376"/>
              <a:ext cx="252000" cy="25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4C575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00" b="1" i="0" u="none" strike="noStrike" kern="0" cap="none" spc="0" normalizeH="0" baseline="0" noProof="0">
                <a:ln w="19050">
                  <a:solidFill>
                    <a:srgbClr val="FFFFFF"/>
                  </a:solidFill>
                </a:ln>
                <a:solidFill>
                  <a:srgbClr val="303030"/>
                </a:solidFill>
                <a:effectLst/>
                <a:uLnTx/>
                <a:uFillTx/>
                <a:ea typeface="Cambria" panose="02040503050406030204" pitchFamily="18" charset="0"/>
              </a:endParaRPr>
            </a:p>
          </p:txBody>
        </p:sp>
        <p:sp>
          <p:nvSpPr>
            <p:cNvPr id="111" name="Textfeld 110">
              <a:extLst>
                <a:ext uri="{FF2B5EF4-FFF2-40B4-BE49-F238E27FC236}">
                  <a16:creationId xmlns:a16="http://schemas.microsoft.com/office/drawing/2014/main" id="{FA9FB092-7F0A-1323-6AE6-7A5566F0E3EC}"/>
                </a:ext>
              </a:extLst>
            </p:cNvPr>
            <p:cNvSpPr txBox="1"/>
            <p:nvPr/>
          </p:nvSpPr>
          <p:spPr>
            <a:xfrm>
              <a:off x="4913286" y="2671738"/>
              <a:ext cx="12343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1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H</a:t>
              </a:r>
              <a:r>
                <a:rPr kumimoji="0" lang="de-DE" sz="1000" b="1" i="0" u="none" strike="noStrike" kern="0" cap="none" spc="0" normalizeH="0" baseline="-2500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2</a:t>
              </a:r>
            </a:p>
          </p:txBody>
        </p:sp>
      </p:grpSp>
      <p:grpSp>
        <p:nvGrpSpPr>
          <p:cNvPr id="112" name="Gruppieren 111">
            <a:extLst>
              <a:ext uri="{FF2B5EF4-FFF2-40B4-BE49-F238E27FC236}">
                <a16:creationId xmlns:a16="http://schemas.microsoft.com/office/drawing/2014/main" id="{7376513E-372A-E6B4-BB1D-288C34123C5E}"/>
              </a:ext>
            </a:extLst>
          </p:cNvPr>
          <p:cNvGrpSpPr/>
          <p:nvPr/>
        </p:nvGrpSpPr>
        <p:grpSpPr>
          <a:xfrm>
            <a:off x="3765307" y="5452537"/>
            <a:ext cx="252000" cy="252000"/>
            <a:chOff x="4448873" y="2630376"/>
            <a:chExt cx="252000" cy="252000"/>
          </a:xfrm>
        </p:grpSpPr>
        <p:sp>
          <p:nvSpPr>
            <p:cNvPr id="113" name="Oval 83">
              <a:extLst>
                <a:ext uri="{FF2B5EF4-FFF2-40B4-BE49-F238E27FC236}">
                  <a16:creationId xmlns:a16="http://schemas.microsoft.com/office/drawing/2014/main" id="{EB9BF65F-EA46-80E9-4A8D-5E1E0FD68D6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48873" y="2630376"/>
              <a:ext cx="252000" cy="252000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solidFill>
                <a:srgbClr val="4C575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00" b="1" i="0" u="none" strike="noStrike" kern="0" cap="none" spc="0" normalizeH="0" baseline="0" noProof="0">
                <a:ln w="19050">
                  <a:solidFill>
                    <a:srgbClr val="FFFFFF"/>
                  </a:solidFill>
                </a:ln>
                <a:solidFill>
                  <a:srgbClr val="303030"/>
                </a:solidFill>
                <a:effectLst/>
                <a:uLnTx/>
                <a:uFillTx/>
                <a:ea typeface="Cambria" panose="02040503050406030204" pitchFamily="18" charset="0"/>
              </a:endParaRPr>
            </a:p>
          </p:txBody>
        </p:sp>
        <p:sp>
          <p:nvSpPr>
            <p:cNvPr id="114" name="Textfeld 113">
              <a:extLst>
                <a:ext uri="{FF2B5EF4-FFF2-40B4-BE49-F238E27FC236}">
                  <a16:creationId xmlns:a16="http://schemas.microsoft.com/office/drawing/2014/main" id="{1E993085-E2D7-0096-150A-65809E4B11B5}"/>
                </a:ext>
              </a:extLst>
            </p:cNvPr>
            <p:cNvSpPr txBox="1"/>
            <p:nvPr/>
          </p:nvSpPr>
          <p:spPr>
            <a:xfrm>
              <a:off x="4500333" y="2671738"/>
              <a:ext cx="12343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1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H</a:t>
              </a:r>
              <a:r>
                <a:rPr kumimoji="0" lang="de-DE" sz="1000" b="1" i="0" u="none" strike="noStrike" kern="0" cap="none" spc="0" normalizeH="0" baseline="-2500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2</a:t>
              </a:r>
            </a:p>
          </p:txBody>
        </p:sp>
      </p:grpSp>
      <p:sp>
        <p:nvSpPr>
          <p:cNvPr id="115" name="Pfeil: nach rechts 114">
            <a:extLst>
              <a:ext uri="{FF2B5EF4-FFF2-40B4-BE49-F238E27FC236}">
                <a16:creationId xmlns:a16="http://schemas.microsoft.com/office/drawing/2014/main" id="{8AF42717-246A-6A94-0026-671E38AB6851}"/>
              </a:ext>
            </a:extLst>
          </p:cNvPr>
          <p:cNvSpPr/>
          <p:nvPr/>
        </p:nvSpPr>
        <p:spPr>
          <a:xfrm rot="16200000">
            <a:off x="7302225" y="5073094"/>
            <a:ext cx="956887" cy="108000"/>
          </a:xfrm>
          <a:prstGeom prst="rightArrow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72000" tIns="72000" rIns="72000" b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32" name="Tabelle 56">
            <a:extLst>
              <a:ext uri="{FF2B5EF4-FFF2-40B4-BE49-F238E27FC236}">
                <a16:creationId xmlns:a16="http://schemas.microsoft.com/office/drawing/2014/main" id="{FD20B000-B2C4-21DF-A2D7-431271E371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559753"/>
              </p:ext>
            </p:extLst>
          </p:nvPr>
        </p:nvGraphicFramePr>
        <p:xfrm>
          <a:off x="930839" y="3404417"/>
          <a:ext cx="1594800" cy="243840"/>
        </p:xfrm>
        <a:graphic>
          <a:graphicData uri="http://schemas.openxmlformats.org/drawingml/2006/table">
            <a:tbl>
              <a:tblPr firstRow="1" bandRow="1"/>
              <a:tblGrid>
                <a:gridCol w="730800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1000">
                          <a:solidFill>
                            <a:schemeClr val="tx1"/>
                          </a:solidFill>
                        </a:rPr>
                        <a:t>65,7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676379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35275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029137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705516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381894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05827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4734653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411030" algn="l" defTabSz="1352757" rtl="0" eaLnBrk="1" latinLnBrk="0" hangingPunct="1">
                        <a:defRPr sz="2663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de-DE" sz="1000" b="0" err="1">
                          <a:solidFill>
                            <a:schemeClr val="tx1"/>
                          </a:solidFill>
                        </a:rPr>
                        <a:t>GWh</a:t>
                      </a:r>
                      <a:r>
                        <a:rPr lang="de-DE" sz="1000" b="0">
                          <a:solidFill>
                            <a:schemeClr val="tx1"/>
                          </a:solidFill>
                        </a:rPr>
                        <a:t>/a</a:t>
                      </a:r>
                    </a:p>
                  </a:txBody>
                  <a:tcPr>
                    <a:lnL w="12700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825044"/>
                  </a:ext>
                </a:extLst>
              </a:tr>
            </a:tbl>
          </a:graphicData>
        </a:graphic>
      </p:graphicFrame>
      <p:grpSp>
        <p:nvGrpSpPr>
          <p:cNvPr id="133" name="Gruppieren 132">
            <a:extLst>
              <a:ext uri="{FF2B5EF4-FFF2-40B4-BE49-F238E27FC236}">
                <a16:creationId xmlns:a16="http://schemas.microsoft.com/office/drawing/2014/main" id="{79103164-EA75-882F-A5E7-F7DCFB78BD8F}"/>
              </a:ext>
            </a:extLst>
          </p:cNvPr>
          <p:cNvGrpSpPr/>
          <p:nvPr/>
        </p:nvGrpSpPr>
        <p:grpSpPr>
          <a:xfrm>
            <a:off x="466398" y="3172412"/>
            <a:ext cx="622645" cy="802239"/>
            <a:chOff x="439069" y="3541654"/>
            <a:chExt cx="622645" cy="802239"/>
          </a:xfrm>
        </p:grpSpPr>
        <p:sp>
          <p:nvSpPr>
            <p:cNvPr id="134" name="Textfeld 133">
              <a:extLst>
                <a:ext uri="{FF2B5EF4-FFF2-40B4-BE49-F238E27FC236}">
                  <a16:creationId xmlns:a16="http://schemas.microsoft.com/office/drawing/2014/main" id="{FEFED9A2-9E83-1FAD-0277-A99CE49AEF32}"/>
                </a:ext>
              </a:extLst>
            </p:cNvPr>
            <p:cNvSpPr txBox="1"/>
            <p:nvPr/>
          </p:nvSpPr>
          <p:spPr>
            <a:xfrm>
              <a:off x="439069" y="4153653"/>
              <a:ext cx="553604" cy="190240"/>
            </a:xfrm>
            <a:prstGeom prst="rect">
              <a:avLst/>
            </a:prstGeom>
            <a:noFill/>
          </p:spPr>
          <p:txBody>
            <a:bodyPr wrap="none" lIns="72000" tIns="3600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</a:rPr>
                <a:t>EE-Strom</a:t>
              </a:r>
            </a:p>
          </p:txBody>
        </p:sp>
        <p:pic>
          <p:nvPicPr>
            <p:cNvPr id="135" name="Grafik 134">
              <a:extLst>
                <a:ext uri="{FF2B5EF4-FFF2-40B4-BE49-F238E27FC236}">
                  <a16:creationId xmlns:a16="http://schemas.microsoft.com/office/drawing/2014/main" id="{8B6C6858-07A2-433C-C396-F2B7B7F82A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449714" y="3541654"/>
              <a:ext cx="612000" cy="612000"/>
            </a:xfrm>
            <a:prstGeom prst="rect">
              <a:avLst/>
            </a:prstGeom>
          </p:spPr>
        </p:pic>
      </p:grpSp>
      <p:sp>
        <p:nvSpPr>
          <p:cNvPr id="137" name="Textfeld 136">
            <a:extLst>
              <a:ext uri="{FF2B5EF4-FFF2-40B4-BE49-F238E27FC236}">
                <a16:creationId xmlns:a16="http://schemas.microsoft.com/office/drawing/2014/main" id="{81AC649F-27D7-E7AE-081D-9E182D73DB29}"/>
              </a:ext>
            </a:extLst>
          </p:cNvPr>
          <p:cNvSpPr txBox="1"/>
          <p:nvPr/>
        </p:nvSpPr>
        <p:spPr>
          <a:xfrm>
            <a:off x="6111679" y="4015881"/>
            <a:ext cx="496931" cy="190240"/>
          </a:xfrm>
          <a:prstGeom prst="rect">
            <a:avLst/>
          </a:prstGeom>
          <a:noFill/>
        </p:spPr>
        <p:txBody>
          <a:bodyPr wrap="none" lIns="0" tIns="36000" rIns="0" bIns="0" rtlCol="0">
            <a:spAutoFit/>
          </a:bodyPr>
          <a:lstStyle>
            <a:defPPr>
              <a:defRPr lang="de-DE"/>
            </a:defPPr>
            <a:lvl1pPr algn="ctr">
              <a:defRPr sz="1000">
                <a:latin typeface="+mj-lt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</a:rPr>
              <a:t>H</a:t>
            </a:r>
            <a:r>
              <a:rPr kumimoji="0" lang="de-DE" sz="1000" b="0" i="0" u="none" strike="noStrike" kern="0" cap="none" spc="0" normalizeH="0" baseline="-2500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</a:rPr>
              <a:t>2</a:t>
            </a: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</a:rPr>
              <a:t>-Trailer</a:t>
            </a:r>
          </a:p>
        </p:txBody>
      </p:sp>
      <p:sp>
        <p:nvSpPr>
          <p:cNvPr id="138" name="Textfeld 137">
            <a:extLst>
              <a:ext uri="{FF2B5EF4-FFF2-40B4-BE49-F238E27FC236}">
                <a16:creationId xmlns:a16="http://schemas.microsoft.com/office/drawing/2014/main" id="{5739A464-B47F-BAF9-E86B-6BF79CBEAC06}"/>
              </a:ext>
            </a:extLst>
          </p:cNvPr>
          <p:cNvSpPr txBox="1"/>
          <p:nvPr/>
        </p:nvSpPr>
        <p:spPr>
          <a:xfrm>
            <a:off x="7455269" y="4017356"/>
            <a:ext cx="612347" cy="190240"/>
          </a:xfrm>
          <a:prstGeom prst="rect">
            <a:avLst/>
          </a:prstGeom>
          <a:noFill/>
        </p:spPr>
        <p:txBody>
          <a:bodyPr wrap="none" lIns="0" tIns="36000" rIns="0" bIns="0" rtlCol="0">
            <a:spAutoFit/>
          </a:bodyPr>
          <a:lstStyle>
            <a:defPPr>
              <a:defRPr lang="de-DE"/>
            </a:defPPr>
            <a:lvl1pPr algn="ctr">
              <a:defRPr sz="1000">
                <a:latin typeface="+mj-lt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</a:rPr>
              <a:t>H</a:t>
            </a:r>
            <a:r>
              <a:rPr kumimoji="0" lang="de-DE" sz="1000" b="0" i="0" u="none" strike="noStrike" kern="0" cap="none" spc="0" normalizeH="0" baseline="-2500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</a:rPr>
              <a:t>2</a:t>
            </a: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</a:rPr>
              <a:t>-Speicher</a:t>
            </a:r>
          </a:p>
        </p:txBody>
      </p:sp>
      <p:sp>
        <p:nvSpPr>
          <p:cNvPr id="139" name="Textfeld 138">
            <a:extLst>
              <a:ext uri="{FF2B5EF4-FFF2-40B4-BE49-F238E27FC236}">
                <a16:creationId xmlns:a16="http://schemas.microsoft.com/office/drawing/2014/main" id="{44FBE6B1-5802-3A7B-1961-1CD64025F6BA}"/>
              </a:ext>
            </a:extLst>
          </p:cNvPr>
          <p:cNvSpPr txBox="1"/>
          <p:nvPr/>
        </p:nvSpPr>
        <p:spPr>
          <a:xfrm>
            <a:off x="4632083" y="3942999"/>
            <a:ext cx="802211" cy="344128"/>
          </a:xfrm>
          <a:prstGeom prst="rect">
            <a:avLst/>
          </a:prstGeom>
          <a:noFill/>
        </p:spPr>
        <p:txBody>
          <a:bodyPr wrap="square" lIns="72000" tIns="36000" rIns="0" bIns="0" rtlCol="0">
            <a:spAutoFit/>
          </a:bodyPr>
          <a:lstStyle/>
          <a:p>
            <a:pPr algn="ctr"/>
            <a:r>
              <a:rPr lang="de-DE" sz="1000">
                <a:latin typeface="+mj-lt"/>
              </a:rPr>
              <a:t>Kompressor</a:t>
            </a:r>
          </a:p>
          <a:p>
            <a:pPr algn="ctr"/>
            <a:r>
              <a:rPr lang="de-DE" sz="1000">
                <a:latin typeface="+mj-lt"/>
              </a:rPr>
              <a:t>+ ca. 9 %</a:t>
            </a:r>
          </a:p>
        </p:txBody>
      </p:sp>
      <p:graphicFrame>
        <p:nvGraphicFramePr>
          <p:cNvPr id="140" name="Tabelle 56">
            <a:extLst>
              <a:ext uri="{FF2B5EF4-FFF2-40B4-BE49-F238E27FC236}">
                <a16:creationId xmlns:a16="http://schemas.microsoft.com/office/drawing/2014/main" id="{4BA2264B-BCCB-BC7F-3331-73261E02D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370066"/>
              </p:ext>
            </p:extLst>
          </p:nvPr>
        </p:nvGraphicFramePr>
        <p:xfrm>
          <a:off x="-107953" y="4021520"/>
          <a:ext cx="1800000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343884702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134036865"/>
                    </a:ext>
                  </a:extLst>
                </a:gridCol>
              </a:tblGrid>
              <a:tr h="138499">
                <a:tc>
                  <a:txBody>
                    <a:bodyPr/>
                    <a:lstStyle/>
                    <a:p>
                      <a:pPr algn="r"/>
                      <a:r>
                        <a:rPr lang="en-GB" sz="1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</a:p>
                    <a:p>
                      <a:pPr algn="r"/>
                      <a:endParaRPr lang="en-GB" sz="10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GB" sz="1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</a:p>
                    <a:p>
                      <a:pPr algn="r"/>
                      <a:r>
                        <a:rPr lang="en-GB" sz="1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527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MWp Wind</a:t>
                      </a:r>
                    </a:p>
                    <a:p>
                      <a:pPr marL="0" marR="0" lvl="0" indent="0" algn="l" defTabSz="13527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oder</a:t>
                      </a:r>
                    </a:p>
                    <a:p>
                      <a:pPr marL="0" marR="0" lvl="0" indent="0" algn="l" defTabSz="13527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MWp PV</a:t>
                      </a:r>
                    </a:p>
                    <a:p>
                      <a:r>
                        <a:rPr lang="de-DE" sz="1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VLS</a:t>
                      </a: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2122631"/>
                  </a:ext>
                </a:extLst>
              </a:tr>
            </a:tbl>
          </a:graphicData>
        </a:graphic>
      </p:graphicFrame>
      <p:pic>
        <p:nvPicPr>
          <p:cNvPr id="141" name="Grafik 140">
            <a:extLst>
              <a:ext uri="{FF2B5EF4-FFF2-40B4-BE49-F238E27FC236}">
                <a16:creationId xmlns:a16="http://schemas.microsoft.com/office/drawing/2014/main" id="{6ED1C04B-CF17-64A8-B41F-0D02346029F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28762" y="1969992"/>
            <a:ext cx="491240" cy="491240"/>
          </a:xfrm>
          <a:prstGeom prst="rect">
            <a:avLst/>
          </a:prstGeom>
        </p:spPr>
      </p:pic>
      <p:sp>
        <p:nvSpPr>
          <p:cNvPr id="142" name="Textfeld 141">
            <a:extLst>
              <a:ext uri="{FF2B5EF4-FFF2-40B4-BE49-F238E27FC236}">
                <a16:creationId xmlns:a16="http://schemas.microsoft.com/office/drawing/2014/main" id="{2327CA55-D6D8-C865-F46F-C15C4F4DD4F6}"/>
              </a:ext>
            </a:extLst>
          </p:cNvPr>
          <p:cNvSpPr txBox="1"/>
          <p:nvPr/>
        </p:nvSpPr>
        <p:spPr>
          <a:xfrm>
            <a:off x="285983" y="2422788"/>
            <a:ext cx="976798" cy="190240"/>
          </a:xfrm>
          <a:prstGeom prst="rect">
            <a:avLst/>
          </a:prstGeom>
          <a:noFill/>
        </p:spPr>
        <p:txBody>
          <a:bodyPr wrap="none" lIns="72000" tIns="3600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</a:rPr>
              <a:t>Überschussstrom</a:t>
            </a:r>
          </a:p>
        </p:txBody>
      </p:sp>
      <p:sp>
        <p:nvSpPr>
          <p:cNvPr id="143" name="Rechteck 142">
            <a:extLst>
              <a:ext uri="{FF2B5EF4-FFF2-40B4-BE49-F238E27FC236}">
                <a16:creationId xmlns:a16="http://schemas.microsoft.com/office/drawing/2014/main" id="{3AF95865-D631-1C7D-A2FE-3D9D67429A95}"/>
              </a:ext>
            </a:extLst>
          </p:cNvPr>
          <p:cNvSpPr/>
          <p:nvPr/>
        </p:nvSpPr>
        <p:spPr>
          <a:xfrm>
            <a:off x="1420664" y="4496018"/>
            <a:ext cx="2343771" cy="630154"/>
          </a:xfrm>
          <a:prstGeom prst="rect">
            <a:avLst/>
          </a:prstGeom>
          <a:solidFill>
            <a:srgbClr val="FFFFFF"/>
          </a:solidFill>
          <a:ln w="158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640 </a:t>
            </a:r>
            <a:r>
              <a:rPr kumimoji="0" lang="de-DE" sz="1000" b="0" i="0" u="none" strike="noStrike" kern="1200" cap="none" spc="0" normalizeH="0" baseline="0" noProof="0" err="1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MWp</a:t>
            </a: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PV (+ 808 </a:t>
            </a:r>
            <a:r>
              <a:rPr kumimoji="0" lang="de-DE" sz="1000" b="0" i="0" u="none" strike="noStrike" kern="1200" cap="none" spc="0" normalizeH="0" baseline="0" noProof="0" err="1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MW</a:t>
            </a:r>
            <a:r>
              <a:rPr kumimoji="0" lang="de-DE" sz="1000" b="0" i="0" u="none" strike="noStrike" kern="1200" cap="none" spc="0" normalizeH="0" baseline="-25000" noProof="0" err="1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</a:t>
            </a: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geplant)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94 </a:t>
            </a:r>
            <a:r>
              <a:rPr kumimoji="0" lang="de-DE" sz="1000" b="0" i="0" u="none" strike="noStrike" kern="1200" cap="none" spc="0" normalizeH="0" baseline="0" noProof="0" err="1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MW</a:t>
            </a:r>
            <a:r>
              <a:rPr kumimoji="0" lang="de-DE" sz="1000" b="0" i="0" u="none" strike="noStrike" kern="1200" cap="none" spc="0" normalizeH="0" baseline="-25000" noProof="0" err="1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</a:t>
            </a: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Wind (+ 199 </a:t>
            </a:r>
            <a:r>
              <a:rPr kumimoji="0" lang="de-DE" sz="1000" b="0" i="0" u="none" strike="noStrike" kern="1200" cap="none" spc="0" normalizeH="0" baseline="0" noProof="0" err="1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MW</a:t>
            </a:r>
            <a:r>
              <a:rPr kumimoji="0" lang="de-DE" sz="1000" b="0" i="0" u="none" strike="noStrike" kern="1200" cap="none" spc="0" normalizeH="0" baseline="-25000" noProof="0" err="1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</a:t>
            </a: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geplant)</a:t>
            </a:r>
            <a:b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81 MW</a:t>
            </a:r>
            <a:r>
              <a:rPr kumimoji="0" lang="de-DE" sz="1000" b="0" i="0" u="none" strike="noStrike" kern="1200" cap="none" spc="0" normalizeH="0" baseline="-2500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1000" b="0" i="0" u="none" strike="noStrike" kern="1200" cap="none" spc="0" normalizeH="0" baseline="0" noProof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Biogas</a:t>
            </a:r>
          </a:p>
        </p:txBody>
      </p:sp>
    </p:spTree>
    <p:extLst>
      <p:ext uri="{BB962C8B-B14F-4D97-AF65-F5344CB8AC3E}">
        <p14:creationId xmlns:p14="http://schemas.microsoft.com/office/powerpoint/2010/main" val="3357647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8CC43BF-D419-4088-984D-616507B7943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336AB57-B993-49C2-B305-EAA000F7D4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53C91C9E-3247-4444-9BDC-F53EBB85DC8E}"/>
              </a:ext>
            </a:extLst>
          </p:cNvPr>
          <p:cNvGrpSpPr/>
          <p:nvPr/>
        </p:nvGrpSpPr>
        <p:grpSpPr>
          <a:xfrm>
            <a:off x="11213668" y="745200"/>
            <a:ext cx="615600" cy="259540"/>
            <a:chOff x="8046831" y="-97929"/>
            <a:chExt cx="615600" cy="259540"/>
          </a:xfrm>
        </p:grpSpPr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9FDC813E-DD47-4C4D-85F1-2A5E4DB8E3AA}"/>
                </a:ext>
              </a:extLst>
            </p:cNvPr>
            <p:cNvSpPr txBox="1"/>
            <p:nvPr/>
          </p:nvSpPr>
          <p:spPr bwMode="ltGray">
            <a:xfrm>
              <a:off x="8046831" y="-94236"/>
              <a:ext cx="569067" cy="24622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0" marR="0" lvl="0" indent="0" defTabSz="911591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535252"/>
                  </a:solidFill>
                  <a:effectLst/>
                  <a:uLnTx/>
                  <a:uFillTx/>
                  <a:latin typeface="Arial Narrow" panose="020B0606020202030204" pitchFamily="34" charset="0"/>
                  <a:cs typeface="Arial" charset="0"/>
                </a:rPr>
                <a:t>Phase I</a:t>
              </a:r>
            </a:p>
          </p:txBody>
        </p:sp>
        <p:cxnSp>
          <p:nvCxnSpPr>
            <p:cNvPr id="11" name="Straight Connector 58">
              <a:extLst>
                <a:ext uri="{FF2B5EF4-FFF2-40B4-BE49-F238E27FC236}">
                  <a16:creationId xmlns:a16="http://schemas.microsoft.com/office/drawing/2014/main" id="{0AFE6370-E755-42F5-9477-E265A752700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46831" y="-97929"/>
              <a:ext cx="615600" cy="0"/>
            </a:xfrm>
            <a:prstGeom prst="line">
              <a:avLst/>
            </a:prstGeom>
            <a:noFill/>
            <a:ln w="9525">
              <a:solidFill>
                <a:srgbClr val="53525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Straight Connector 58">
              <a:extLst>
                <a:ext uri="{FF2B5EF4-FFF2-40B4-BE49-F238E27FC236}">
                  <a16:creationId xmlns:a16="http://schemas.microsoft.com/office/drawing/2014/main" id="{A5223C5E-3C81-4C0B-84FD-449D5A43C5E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46831" y="161611"/>
              <a:ext cx="615600" cy="0"/>
            </a:xfrm>
            <a:prstGeom prst="line">
              <a:avLst/>
            </a:prstGeom>
            <a:noFill/>
            <a:ln w="9525">
              <a:solidFill>
                <a:srgbClr val="53525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42D23FE-4529-C582-2D63-CA64AD73C0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0" name="POWER_USER_ID_ICONS_Brain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C3C6F277-0D59-BDA9-51BC-3CB817D7B3F3}"/>
              </a:ext>
            </a:extLst>
          </p:cNvPr>
          <p:cNvSpPr>
            <a:spLocks noChangeAspect="1"/>
          </p:cNvSpPr>
          <p:nvPr/>
        </p:nvSpPr>
        <p:spPr bwMode="auto">
          <a:xfrm>
            <a:off x="508831" y="5712033"/>
            <a:ext cx="658377" cy="562960"/>
          </a:xfrm>
          <a:custGeom>
            <a:avLst/>
            <a:gdLst>
              <a:gd name="T0" fmla="*/ 1195 w 1250"/>
              <a:gd name="T1" fmla="*/ 671 h 1068"/>
              <a:gd name="T2" fmla="*/ 1074 w 1250"/>
              <a:gd name="T3" fmla="*/ 841 h 1068"/>
              <a:gd name="T4" fmla="*/ 853 w 1250"/>
              <a:gd name="T5" fmla="*/ 1068 h 1068"/>
              <a:gd name="T6" fmla="*/ 922 w 1250"/>
              <a:gd name="T7" fmla="*/ 697 h 1068"/>
              <a:gd name="T8" fmla="*/ 1052 w 1250"/>
              <a:gd name="T9" fmla="*/ 735 h 1068"/>
              <a:gd name="T10" fmla="*/ 1081 w 1250"/>
              <a:gd name="T11" fmla="*/ 743 h 1068"/>
              <a:gd name="T12" fmla="*/ 1089 w 1250"/>
              <a:gd name="T13" fmla="*/ 714 h 1068"/>
              <a:gd name="T14" fmla="*/ 1026 w 1250"/>
              <a:gd name="T15" fmla="*/ 522 h 1068"/>
              <a:gd name="T16" fmla="*/ 1018 w 1250"/>
              <a:gd name="T17" fmla="*/ 466 h 1068"/>
              <a:gd name="T18" fmla="*/ 1129 w 1250"/>
              <a:gd name="T19" fmla="*/ 374 h 1068"/>
              <a:gd name="T20" fmla="*/ 1002 w 1250"/>
              <a:gd name="T21" fmla="*/ 426 h 1068"/>
              <a:gd name="T22" fmla="*/ 892 w 1250"/>
              <a:gd name="T23" fmla="*/ 228 h 1068"/>
              <a:gd name="T24" fmla="*/ 862 w 1250"/>
              <a:gd name="T25" fmla="*/ 198 h 1068"/>
              <a:gd name="T26" fmla="*/ 665 w 1250"/>
              <a:gd name="T27" fmla="*/ 160 h 1068"/>
              <a:gd name="T28" fmla="*/ 622 w 1250"/>
              <a:gd name="T29" fmla="*/ 160 h 1068"/>
              <a:gd name="T30" fmla="*/ 522 w 1250"/>
              <a:gd name="T31" fmla="*/ 239 h 1068"/>
              <a:gd name="T32" fmla="*/ 467 w 1250"/>
              <a:gd name="T33" fmla="*/ 229 h 1068"/>
              <a:gd name="T34" fmla="*/ 379 w 1250"/>
              <a:gd name="T35" fmla="*/ 192 h 1068"/>
              <a:gd name="T36" fmla="*/ 437 w 1250"/>
              <a:gd name="T37" fmla="*/ 262 h 1068"/>
              <a:gd name="T38" fmla="*/ 251 w 1250"/>
              <a:gd name="T39" fmla="*/ 304 h 1068"/>
              <a:gd name="T40" fmla="*/ 238 w 1250"/>
              <a:gd name="T41" fmla="*/ 344 h 1068"/>
              <a:gd name="T42" fmla="*/ 278 w 1250"/>
              <a:gd name="T43" fmla="*/ 408 h 1068"/>
              <a:gd name="T44" fmla="*/ 276 w 1250"/>
              <a:gd name="T45" fmla="*/ 408 h 1068"/>
              <a:gd name="T46" fmla="*/ 135 w 1250"/>
              <a:gd name="T47" fmla="*/ 495 h 1068"/>
              <a:gd name="T48" fmla="*/ 164 w 1250"/>
              <a:gd name="T49" fmla="*/ 496 h 1068"/>
              <a:gd name="T50" fmla="*/ 278 w 1250"/>
              <a:gd name="T51" fmla="*/ 450 h 1068"/>
              <a:gd name="T52" fmla="*/ 278 w 1250"/>
              <a:gd name="T53" fmla="*/ 450 h 1068"/>
              <a:gd name="T54" fmla="*/ 522 w 1250"/>
              <a:gd name="T55" fmla="*/ 281 h 1068"/>
              <a:gd name="T56" fmla="*/ 698 w 1250"/>
              <a:gd name="T57" fmla="*/ 318 h 1068"/>
              <a:gd name="T58" fmla="*/ 621 w 1250"/>
              <a:gd name="T59" fmla="*/ 420 h 1068"/>
              <a:gd name="T60" fmla="*/ 518 w 1250"/>
              <a:gd name="T61" fmla="*/ 473 h 1068"/>
              <a:gd name="T62" fmla="*/ 546 w 1250"/>
              <a:gd name="T63" fmla="*/ 481 h 1068"/>
              <a:gd name="T64" fmla="*/ 654 w 1250"/>
              <a:gd name="T65" fmla="*/ 466 h 1068"/>
              <a:gd name="T66" fmla="*/ 724 w 1250"/>
              <a:gd name="T67" fmla="*/ 591 h 1068"/>
              <a:gd name="T68" fmla="*/ 740 w 1250"/>
              <a:gd name="T69" fmla="*/ 555 h 1068"/>
              <a:gd name="T70" fmla="*/ 695 w 1250"/>
              <a:gd name="T71" fmla="*/ 449 h 1068"/>
              <a:gd name="T72" fmla="*/ 695 w 1250"/>
              <a:gd name="T73" fmla="*/ 445 h 1068"/>
              <a:gd name="T74" fmla="*/ 824 w 1250"/>
              <a:gd name="T75" fmla="*/ 362 h 1068"/>
              <a:gd name="T76" fmla="*/ 825 w 1250"/>
              <a:gd name="T77" fmla="*/ 362 h 1068"/>
              <a:gd name="T78" fmla="*/ 932 w 1250"/>
              <a:gd name="T79" fmla="*/ 514 h 1068"/>
              <a:gd name="T80" fmla="*/ 845 w 1250"/>
              <a:gd name="T81" fmla="*/ 557 h 1068"/>
              <a:gd name="T82" fmla="*/ 932 w 1250"/>
              <a:gd name="T83" fmla="*/ 557 h 1068"/>
              <a:gd name="T84" fmla="*/ 948 w 1250"/>
              <a:gd name="T85" fmla="*/ 623 h 1068"/>
              <a:gd name="T86" fmla="*/ 900 w 1250"/>
              <a:gd name="T87" fmla="*/ 661 h 1068"/>
              <a:gd name="T88" fmla="*/ 810 w 1250"/>
              <a:gd name="T89" fmla="*/ 1068 h 1068"/>
              <a:gd name="T90" fmla="*/ 738 w 1250"/>
              <a:gd name="T91" fmla="*/ 852 h 1068"/>
              <a:gd name="T92" fmla="*/ 542 w 1250"/>
              <a:gd name="T93" fmla="*/ 615 h 1068"/>
              <a:gd name="T94" fmla="*/ 317 w 1250"/>
              <a:gd name="T95" fmla="*/ 615 h 1068"/>
              <a:gd name="T96" fmla="*/ 0 w 1250"/>
              <a:gd name="T97" fmla="*/ 443 h 1068"/>
              <a:gd name="T98" fmla="*/ 321 w 1250"/>
              <a:gd name="T99" fmla="*/ 97 h 1068"/>
              <a:gd name="T100" fmla="*/ 501 w 1250"/>
              <a:gd name="T101" fmla="*/ 10 h 1068"/>
              <a:gd name="T102" fmla="*/ 707 w 1250"/>
              <a:gd name="T103" fmla="*/ 0 h 1068"/>
              <a:gd name="T104" fmla="*/ 890 w 1250"/>
              <a:gd name="T105" fmla="*/ 48 h 1068"/>
              <a:gd name="T106" fmla="*/ 1216 w 1250"/>
              <a:gd name="T107" fmla="*/ 359 h 1068"/>
              <a:gd name="T108" fmla="*/ 1250 w 1250"/>
              <a:gd name="T109" fmla="*/ 533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50" h="1068">
                <a:moveTo>
                  <a:pt x="1250" y="533"/>
                </a:moveTo>
                <a:cubicBezTo>
                  <a:pt x="1250" y="587"/>
                  <a:pt x="1229" y="635"/>
                  <a:pt x="1195" y="671"/>
                </a:cubicBezTo>
                <a:cubicBezTo>
                  <a:pt x="1189" y="747"/>
                  <a:pt x="1141" y="811"/>
                  <a:pt x="1074" y="840"/>
                </a:cubicBezTo>
                <a:lnTo>
                  <a:pt x="1074" y="841"/>
                </a:lnTo>
                <a:cubicBezTo>
                  <a:pt x="992" y="888"/>
                  <a:pt x="943" y="970"/>
                  <a:pt x="928" y="1068"/>
                </a:cubicBezTo>
                <a:lnTo>
                  <a:pt x="853" y="1068"/>
                </a:lnTo>
                <a:lnTo>
                  <a:pt x="853" y="841"/>
                </a:lnTo>
                <a:cubicBezTo>
                  <a:pt x="853" y="770"/>
                  <a:pt x="875" y="725"/>
                  <a:pt x="922" y="697"/>
                </a:cubicBezTo>
                <a:cubicBezTo>
                  <a:pt x="939" y="687"/>
                  <a:pt x="954" y="676"/>
                  <a:pt x="968" y="664"/>
                </a:cubicBezTo>
                <a:cubicBezTo>
                  <a:pt x="1002" y="676"/>
                  <a:pt x="1033" y="700"/>
                  <a:pt x="1052" y="735"/>
                </a:cubicBezTo>
                <a:cubicBezTo>
                  <a:pt x="1056" y="742"/>
                  <a:pt x="1063" y="746"/>
                  <a:pt x="1071" y="746"/>
                </a:cubicBezTo>
                <a:cubicBezTo>
                  <a:pt x="1074" y="746"/>
                  <a:pt x="1078" y="745"/>
                  <a:pt x="1081" y="743"/>
                </a:cubicBezTo>
                <a:cubicBezTo>
                  <a:pt x="1091" y="737"/>
                  <a:pt x="1095" y="724"/>
                  <a:pt x="1089" y="714"/>
                </a:cubicBezTo>
                <a:lnTo>
                  <a:pt x="1089" y="714"/>
                </a:lnTo>
                <a:cubicBezTo>
                  <a:pt x="1067" y="675"/>
                  <a:pt x="1034" y="647"/>
                  <a:pt x="997" y="630"/>
                </a:cubicBezTo>
                <a:cubicBezTo>
                  <a:pt x="1016" y="600"/>
                  <a:pt x="1027" y="565"/>
                  <a:pt x="1026" y="522"/>
                </a:cubicBezTo>
                <a:cubicBezTo>
                  <a:pt x="1026" y="522"/>
                  <a:pt x="1026" y="522"/>
                  <a:pt x="1026" y="522"/>
                </a:cubicBezTo>
                <a:cubicBezTo>
                  <a:pt x="1026" y="502"/>
                  <a:pt x="1024" y="484"/>
                  <a:pt x="1018" y="466"/>
                </a:cubicBezTo>
                <a:cubicBezTo>
                  <a:pt x="1063" y="458"/>
                  <a:pt x="1102" y="435"/>
                  <a:pt x="1130" y="404"/>
                </a:cubicBezTo>
                <a:cubicBezTo>
                  <a:pt x="1138" y="395"/>
                  <a:pt x="1138" y="382"/>
                  <a:pt x="1129" y="374"/>
                </a:cubicBezTo>
                <a:cubicBezTo>
                  <a:pt x="1120" y="366"/>
                  <a:pt x="1107" y="367"/>
                  <a:pt x="1099" y="375"/>
                </a:cubicBezTo>
                <a:cubicBezTo>
                  <a:pt x="1074" y="402"/>
                  <a:pt x="1040" y="421"/>
                  <a:pt x="1002" y="426"/>
                </a:cubicBezTo>
                <a:cubicBezTo>
                  <a:pt x="971" y="369"/>
                  <a:pt x="914" y="328"/>
                  <a:pt x="847" y="321"/>
                </a:cubicBezTo>
                <a:cubicBezTo>
                  <a:pt x="851" y="285"/>
                  <a:pt x="868" y="252"/>
                  <a:pt x="892" y="228"/>
                </a:cubicBezTo>
                <a:cubicBezTo>
                  <a:pt x="900" y="220"/>
                  <a:pt x="900" y="206"/>
                  <a:pt x="892" y="198"/>
                </a:cubicBezTo>
                <a:cubicBezTo>
                  <a:pt x="884" y="190"/>
                  <a:pt x="870" y="190"/>
                  <a:pt x="862" y="198"/>
                </a:cubicBezTo>
                <a:cubicBezTo>
                  <a:pt x="831" y="229"/>
                  <a:pt x="810" y="272"/>
                  <a:pt x="804" y="318"/>
                </a:cubicBezTo>
                <a:cubicBezTo>
                  <a:pt x="725" y="308"/>
                  <a:pt x="665" y="241"/>
                  <a:pt x="665" y="160"/>
                </a:cubicBezTo>
                <a:cubicBezTo>
                  <a:pt x="665" y="148"/>
                  <a:pt x="655" y="139"/>
                  <a:pt x="644" y="139"/>
                </a:cubicBezTo>
                <a:cubicBezTo>
                  <a:pt x="632" y="139"/>
                  <a:pt x="622" y="148"/>
                  <a:pt x="622" y="160"/>
                </a:cubicBezTo>
                <a:cubicBezTo>
                  <a:pt x="622" y="174"/>
                  <a:pt x="624" y="187"/>
                  <a:pt x="626" y="200"/>
                </a:cubicBezTo>
                <a:cubicBezTo>
                  <a:pt x="596" y="226"/>
                  <a:pt x="559" y="239"/>
                  <a:pt x="522" y="239"/>
                </a:cubicBezTo>
                <a:cubicBezTo>
                  <a:pt x="503" y="239"/>
                  <a:pt x="485" y="235"/>
                  <a:pt x="468" y="229"/>
                </a:cubicBezTo>
                <a:cubicBezTo>
                  <a:pt x="468" y="229"/>
                  <a:pt x="467" y="229"/>
                  <a:pt x="467" y="229"/>
                </a:cubicBezTo>
                <a:cubicBezTo>
                  <a:pt x="446" y="221"/>
                  <a:pt x="426" y="209"/>
                  <a:pt x="409" y="192"/>
                </a:cubicBezTo>
                <a:cubicBezTo>
                  <a:pt x="401" y="184"/>
                  <a:pt x="387" y="184"/>
                  <a:pt x="379" y="192"/>
                </a:cubicBezTo>
                <a:cubicBezTo>
                  <a:pt x="371" y="200"/>
                  <a:pt x="371" y="213"/>
                  <a:pt x="379" y="222"/>
                </a:cubicBezTo>
                <a:cubicBezTo>
                  <a:pt x="396" y="239"/>
                  <a:pt x="416" y="253"/>
                  <a:pt x="437" y="262"/>
                </a:cubicBezTo>
                <a:cubicBezTo>
                  <a:pt x="433" y="315"/>
                  <a:pt x="402" y="360"/>
                  <a:pt x="359" y="386"/>
                </a:cubicBezTo>
                <a:cubicBezTo>
                  <a:pt x="335" y="348"/>
                  <a:pt x="297" y="319"/>
                  <a:pt x="251" y="304"/>
                </a:cubicBezTo>
                <a:cubicBezTo>
                  <a:pt x="240" y="300"/>
                  <a:pt x="228" y="307"/>
                  <a:pt x="225" y="318"/>
                </a:cubicBezTo>
                <a:cubicBezTo>
                  <a:pt x="221" y="329"/>
                  <a:pt x="227" y="341"/>
                  <a:pt x="238" y="344"/>
                </a:cubicBezTo>
                <a:cubicBezTo>
                  <a:pt x="272" y="355"/>
                  <a:pt x="300" y="376"/>
                  <a:pt x="319" y="403"/>
                </a:cubicBezTo>
                <a:cubicBezTo>
                  <a:pt x="306" y="406"/>
                  <a:pt x="293" y="408"/>
                  <a:pt x="278" y="408"/>
                </a:cubicBezTo>
                <a:lnTo>
                  <a:pt x="278" y="408"/>
                </a:lnTo>
                <a:lnTo>
                  <a:pt x="276" y="408"/>
                </a:lnTo>
                <a:cubicBezTo>
                  <a:pt x="221" y="408"/>
                  <a:pt x="171" y="430"/>
                  <a:pt x="135" y="465"/>
                </a:cubicBezTo>
                <a:cubicBezTo>
                  <a:pt x="126" y="473"/>
                  <a:pt x="126" y="487"/>
                  <a:pt x="135" y="495"/>
                </a:cubicBezTo>
                <a:cubicBezTo>
                  <a:pt x="139" y="499"/>
                  <a:pt x="144" y="502"/>
                  <a:pt x="150" y="502"/>
                </a:cubicBezTo>
                <a:cubicBezTo>
                  <a:pt x="155" y="502"/>
                  <a:pt x="160" y="500"/>
                  <a:pt x="164" y="496"/>
                </a:cubicBezTo>
                <a:cubicBezTo>
                  <a:pt x="193" y="467"/>
                  <a:pt x="232" y="450"/>
                  <a:pt x="276" y="450"/>
                </a:cubicBezTo>
                <a:lnTo>
                  <a:pt x="278" y="450"/>
                </a:lnTo>
                <a:lnTo>
                  <a:pt x="278" y="450"/>
                </a:lnTo>
                <a:lnTo>
                  <a:pt x="278" y="450"/>
                </a:lnTo>
                <a:cubicBezTo>
                  <a:pt x="380" y="450"/>
                  <a:pt x="465" y="375"/>
                  <a:pt x="478" y="276"/>
                </a:cubicBezTo>
                <a:cubicBezTo>
                  <a:pt x="493" y="279"/>
                  <a:pt x="507" y="281"/>
                  <a:pt x="522" y="281"/>
                </a:cubicBezTo>
                <a:cubicBezTo>
                  <a:pt x="563" y="281"/>
                  <a:pt x="605" y="268"/>
                  <a:pt x="640" y="243"/>
                </a:cubicBezTo>
                <a:cubicBezTo>
                  <a:pt x="653" y="272"/>
                  <a:pt x="673" y="298"/>
                  <a:pt x="698" y="318"/>
                </a:cubicBezTo>
                <a:cubicBezTo>
                  <a:pt x="673" y="348"/>
                  <a:pt x="658" y="385"/>
                  <a:pt x="654" y="423"/>
                </a:cubicBezTo>
                <a:cubicBezTo>
                  <a:pt x="644" y="421"/>
                  <a:pt x="632" y="420"/>
                  <a:pt x="621" y="420"/>
                </a:cubicBezTo>
                <a:cubicBezTo>
                  <a:pt x="589" y="420"/>
                  <a:pt x="557" y="428"/>
                  <a:pt x="527" y="444"/>
                </a:cubicBezTo>
                <a:cubicBezTo>
                  <a:pt x="516" y="449"/>
                  <a:pt x="512" y="462"/>
                  <a:pt x="518" y="473"/>
                </a:cubicBezTo>
                <a:cubicBezTo>
                  <a:pt x="522" y="480"/>
                  <a:pt x="529" y="484"/>
                  <a:pt x="537" y="484"/>
                </a:cubicBezTo>
                <a:cubicBezTo>
                  <a:pt x="540" y="484"/>
                  <a:pt x="543" y="483"/>
                  <a:pt x="546" y="481"/>
                </a:cubicBezTo>
                <a:cubicBezTo>
                  <a:pt x="571" y="469"/>
                  <a:pt x="596" y="463"/>
                  <a:pt x="621" y="463"/>
                </a:cubicBezTo>
                <a:cubicBezTo>
                  <a:pt x="632" y="463"/>
                  <a:pt x="644" y="464"/>
                  <a:pt x="654" y="466"/>
                </a:cubicBezTo>
                <a:cubicBezTo>
                  <a:pt x="659" y="509"/>
                  <a:pt x="677" y="551"/>
                  <a:pt x="709" y="584"/>
                </a:cubicBezTo>
                <a:cubicBezTo>
                  <a:pt x="713" y="589"/>
                  <a:pt x="719" y="591"/>
                  <a:pt x="724" y="591"/>
                </a:cubicBezTo>
                <a:cubicBezTo>
                  <a:pt x="730" y="591"/>
                  <a:pt x="735" y="589"/>
                  <a:pt x="739" y="585"/>
                </a:cubicBezTo>
                <a:cubicBezTo>
                  <a:pt x="748" y="577"/>
                  <a:pt x="748" y="563"/>
                  <a:pt x="740" y="555"/>
                </a:cubicBezTo>
                <a:lnTo>
                  <a:pt x="740" y="555"/>
                </a:lnTo>
                <a:cubicBezTo>
                  <a:pt x="711" y="525"/>
                  <a:pt x="696" y="487"/>
                  <a:pt x="695" y="449"/>
                </a:cubicBezTo>
                <a:cubicBezTo>
                  <a:pt x="695" y="448"/>
                  <a:pt x="695" y="448"/>
                  <a:pt x="695" y="447"/>
                </a:cubicBezTo>
                <a:lnTo>
                  <a:pt x="695" y="445"/>
                </a:lnTo>
                <a:cubicBezTo>
                  <a:pt x="695" y="407"/>
                  <a:pt x="708" y="370"/>
                  <a:pt x="734" y="341"/>
                </a:cubicBezTo>
                <a:cubicBezTo>
                  <a:pt x="761" y="354"/>
                  <a:pt x="791" y="362"/>
                  <a:pt x="824" y="362"/>
                </a:cubicBezTo>
                <a:cubicBezTo>
                  <a:pt x="824" y="362"/>
                  <a:pt x="824" y="362"/>
                  <a:pt x="824" y="362"/>
                </a:cubicBezTo>
                <a:lnTo>
                  <a:pt x="825" y="362"/>
                </a:lnTo>
                <a:cubicBezTo>
                  <a:pt x="912" y="362"/>
                  <a:pt x="984" y="433"/>
                  <a:pt x="984" y="521"/>
                </a:cubicBezTo>
                <a:cubicBezTo>
                  <a:pt x="967" y="517"/>
                  <a:pt x="950" y="514"/>
                  <a:pt x="932" y="514"/>
                </a:cubicBezTo>
                <a:cubicBezTo>
                  <a:pt x="907" y="514"/>
                  <a:pt x="882" y="519"/>
                  <a:pt x="857" y="529"/>
                </a:cubicBezTo>
                <a:cubicBezTo>
                  <a:pt x="846" y="534"/>
                  <a:pt x="841" y="546"/>
                  <a:pt x="845" y="557"/>
                </a:cubicBezTo>
                <a:cubicBezTo>
                  <a:pt x="850" y="568"/>
                  <a:pt x="862" y="573"/>
                  <a:pt x="873" y="568"/>
                </a:cubicBezTo>
                <a:cubicBezTo>
                  <a:pt x="893" y="561"/>
                  <a:pt x="913" y="557"/>
                  <a:pt x="932" y="557"/>
                </a:cubicBezTo>
                <a:cubicBezTo>
                  <a:pt x="948" y="557"/>
                  <a:pt x="964" y="559"/>
                  <a:pt x="979" y="564"/>
                </a:cubicBezTo>
                <a:cubicBezTo>
                  <a:pt x="974" y="587"/>
                  <a:pt x="964" y="606"/>
                  <a:pt x="948" y="623"/>
                </a:cubicBezTo>
                <a:cubicBezTo>
                  <a:pt x="947" y="624"/>
                  <a:pt x="946" y="626"/>
                  <a:pt x="945" y="627"/>
                </a:cubicBezTo>
                <a:cubicBezTo>
                  <a:pt x="933" y="639"/>
                  <a:pt x="918" y="650"/>
                  <a:pt x="900" y="661"/>
                </a:cubicBezTo>
                <a:cubicBezTo>
                  <a:pt x="839" y="696"/>
                  <a:pt x="810" y="761"/>
                  <a:pt x="810" y="841"/>
                </a:cubicBezTo>
                <a:lnTo>
                  <a:pt x="810" y="1068"/>
                </a:lnTo>
                <a:lnTo>
                  <a:pt x="738" y="1068"/>
                </a:lnTo>
                <a:lnTo>
                  <a:pt x="738" y="852"/>
                </a:lnTo>
                <a:cubicBezTo>
                  <a:pt x="738" y="773"/>
                  <a:pt x="688" y="698"/>
                  <a:pt x="626" y="671"/>
                </a:cubicBezTo>
                <a:cubicBezTo>
                  <a:pt x="596" y="660"/>
                  <a:pt x="565" y="640"/>
                  <a:pt x="542" y="615"/>
                </a:cubicBezTo>
                <a:cubicBezTo>
                  <a:pt x="510" y="637"/>
                  <a:pt x="471" y="650"/>
                  <a:pt x="430" y="650"/>
                </a:cubicBezTo>
                <a:cubicBezTo>
                  <a:pt x="388" y="650"/>
                  <a:pt x="349" y="637"/>
                  <a:pt x="317" y="615"/>
                </a:cubicBezTo>
                <a:cubicBezTo>
                  <a:pt x="285" y="636"/>
                  <a:pt x="246" y="648"/>
                  <a:pt x="205" y="648"/>
                </a:cubicBezTo>
                <a:cubicBezTo>
                  <a:pt x="92" y="648"/>
                  <a:pt x="0" y="557"/>
                  <a:pt x="0" y="443"/>
                </a:cubicBezTo>
                <a:cubicBezTo>
                  <a:pt x="0" y="359"/>
                  <a:pt x="51" y="286"/>
                  <a:pt x="124" y="255"/>
                </a:cubicBezTo>
                <a:cubicBezTo>
                  <a:pt x="144" y="164"/>
                  <a:pt x="224" y="97"/>
                  <a:pt x="321" y="97"/>
                </a:cubicBezTo>
                <a:cubicBezTo>
                  <a:pt x="326" y="97"/>
                  <a:pt x="330" y="97"/>
                  <a:pt x="335" y="98"/>
                </a:cubicBezTo>
                <a:cubicBezTo>
                  <a:pt x="371" y="45"/>
                  <a:pt x="432" y="10"/>
                  <a:pt x="501" y="10"/>
                </a:cubicBezTo>
                <a:cubicBezTo>
                  <a:pt x="536" y="10"/>
                  <a:pt x="568" y="18"/>
                  <a:pt x="596" y="33"/>
                </a:cubicBezTo>
                <a:cubicBezTo>
                  <a:pt x="628" y="12"/>
                  <a:pt x="666" y="0"/>
                  <a:pt x="707" y="0"/>
                </a:cubicBezTo>
                <a:cubicBezTo>
                  <a:pt x="759" y="0"/>
                  <a:pt x="807" y="21"/>
                  <a:pt x="843" y="54"/>
                </a:cubicBezTo>
                <a:cubicBezTo>
                  <a:pt x="858" y="50"/>
                  <a:pt x="874" y="48"/>
                  <a:pt x="890" y="48"/>
                </a:cubicBezTo>
                <a:cubicBezTo>
                  <a:pt x="971" y="48"/>
                  <a:pt x="1042" y="97"/>
                  <a:pt x="1073" y="167"/>
                </a:cubicBezTo>
                <a:cubicBezTo>
                  <a:pt x="1156" y="192"/>
                  <a:pt x="1216" y="269"/>
                  <a:pt x="1216" y="359"/>
                </a:cubicBezTo>
                <a:cubicBezTo>
                  <a:pt x="1216" y="377"/>
                  <a:pt x="1213" y="395"/>
                  <a:pt x="1209" y="412"/>
                </a:cubicBezTo>
                <a:cubicBezTo>
                  <a:pt x="1235" y="445"/>
                  <a:pt x="1250" y="488"/>
                  <a:pt x="1250" y="53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Background">
            <a:extLst>
              <a:ext uri="{FF2B5EF4-FFF2-40B4-BE49-F238E27FC236}">
                <a16:creationId xmlns:a16="http://schemas.microsoft.com/office/drawing/2014/main" id="{7AEBA8FB-2EA3-3FD2-3059-C05061FC255B}"/>
              </a:ext>
            </a:extLst>
          </p:cNvPr>
          <p:cNvSpPr>
            <a:spLocks noChangeAspect="1"/>
          </p:cNvSpPr>
          <p:nvPr/>
        </p:nvSpPr>
        <p:spPr>
          <a:xfrm>
            <a:off x="491014" y="3996837"/>
            <a:ext cx="648072" cy="64807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F8200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EF82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>
              <a:solidFill>
                <a:srgbClr val="FFFFFF"/>
              </a:solidFill>
            </a:endParaRPr>
          </a:p>
        </p:txBody>
      </p:sp>
      <p:grpSp>
        <p:nvGrpSpPr>
          <p:cNvPr id="35" name="easyIcon">
            <a:extLst>
              <a:ext uri="{FF2B5EF4-FFF2-40B4-BE49-F238E27FC236}">
                <a16:creationId xmlns:a16="http://schemas.microsoft.com/office/drawing/2014/main" id="{35F3D1A3-4AF2-FFAF-E714-C9B2558A7BE6}"/>
              </a:ext>
            </a:extLst>
          </p:cNvPr>
          <p:cNvGrpSpPr>
            <a:grpSpLocks noChangeAspect="1"/>
          </p:cNvGrpSpPr>
          <p:nvPr/>
        </p:nvGrpSpPr>
        <p:grpSpPr>
          <a:xfrm>
            <a:off x="436272" y="3980323"/>
            <a:ext cx="702814" cy="648072"/>
            <a:chOff x="542350" y="4365311"/>
            <a:chExt cx="702737" cy="648001"/>
          </a:xfrm>
        </p:grpSpPr>
        <p:sp>
          <p:nvSpPr>
            <p:cNvPr id="36" name="Background">
              <a:extLst>
                <a:ext uri="{FF2B5EF4-FFF2-40B4-BE49-F238E27FC236}">
                  <a16:creationId xmlns:a16="http://schemas.microsoft.com/office/drawing/2014/main" id="{CD765645-05FE-BD5B-2B62-4D6C370944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086" y="4365311"/>
              <a:ext cx="648001" cy="64800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F8200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rgbClr val="EF8200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>
                <a:solidFill>
                  <a:srgbClr val="FFFFFF"/>
                </a:solidFill>
              </a:endParaRPr>
            </a:p>
          </p:txBody>
        </p:sp>
        <p:sp>
          <p:nvSpPr>
            <p:cNvPr id="37" name="Vector">
              <a:extLst>
                <a:ext uri="{FF2B5EF4-FFF2-40B4-BE49-F238E27FC236}">
                  <a16:creationId xmlns:a16="http://schemas.microsoft.com/office/drawing/2014/main" id="{435BDFB5-BFF6-9988-8AF9-10D7716C4C74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42350" y="4527182"/>
              <a:ext cx="702736" cy="396524"/>
            </a:xfrm>
            <a:custGeom>
              <a:avLst/>
              <a:gdLst>
                <a:gd name="connsiteX0" fmla="*/ 5886619 w 7593168"/>
                <a:gd name="connsiteY0" fmla="*/ 3330492 h 4284492"/>
                <a:gd name="connsiteX1" fmla="*/ 5580619 w 7593168"/>
                <a:gd name="connsiteY1" fmla="*/ 3636492 h 4284492"/>
                <a:gd name="connsiteX2" fmla="*/ 5886619 w 7593168"/>
                <a:gd name="connsiteY2" fmla="*/ 3942492 h 4284492"/>
                <a:gd name="connsiteX3" fmla="*/ 6192619 w 7593168"/>
                <a:gd name="connsiteY3" fmla="*/ 3636492 h 4284492"/>
                <a:gd name="connsiteX4" fmla="*/ 5886619 w 7593168"/>
                <a:gd name="connsiteY4" fmla="*/ 3330492 h 4284492"/>
                <a:gd name="connsiteX5" fmla="*/ 1800111 w 7593168"/>
                <a:gd name="connsiteY5" fmla="*/ 3330492 h 4284492"/>
                <a:gd name="connsiteX6" fmla="*/ 1494111 w 7593168"/>
                <a:gd name="connsiteY6" fmla="*/ 3636492 h 4284492"/>
                <a:gd name="connsiteX7" fmla="*/ 1800111 w 7593168"/>
                <a:gd name="connsiteY7" fmla="*/ 3942492 h 4284492"/>
                <a:gd name="connsiteX8" fmla="*/ 2106111 w 7593168"/>
                <a:gd name="connsiteY8" fmla="*/ 3636492 h 4284492"/>
                <a:gd name="connsiteX9" fmla="*/ 1800111 w 7593168"/>
                <a:gd name="connsiteY9" fmla="*/ 3330492 h 4284492"/>
                <a:gd name="connsiteX10" fmla="*/ 5886619 w 7593168"/>
                <a:gd name="connsiteY10" fmla="*/ 2988492 h 4284492"/>
                <a:gd name="connsiteX11" fmla="*/ 6534619 w 7593168"/>
                <a:gd name="connsiteY11" fmla="*/ 3636492 h 4284492"/>
                <a:gd name="connsiteX12" fmla="*/ 5886619 w 7593168"/>
                <a:gd name="connsiteY12" fmla="*/ 4284492 h 4284492"/>
                <a:gd name="connsiteX13" fmla="*/ 5238619 w 7593168"/>
                <a:gd name="connsiteY13" fmla="*/ 3636492 h 4284492"/>
                <a:gd name="connsiteX14" fmla="*/ 5886619 w 7593168"/>
                <a:gd name="connsiteY14" fmla="*/ 2988492 h 4284492"/>
                <a:gd name="connsiteX15" fmla="*/ 1800111 w 7593168"/>
                <a:gd name="connsiteY15" fmla="*/ 2988492 h 4284492"/>
                <a:gd name="connsiteX16" fmla="*/ 2448111 w 7593168"/>
                <a:gd name="connsiteY16" fmla="*/ 3636492 h 4284492"/>
                <a:gd name="connsiteX17" fmla="*/ 1800111 w 7593168"/>
                <a:gd name="connsiteY17" fmla="*/ 4284492 h 4284492"/>
                <a:gd name="connsiteX18" fmla="*/ 1152111 w 7593168"/>
                <a:gd name="connsiteY18" fmla="*/ 3636492 h 4284492"/>
                <a:gd name="connsiteX19" fmla="*/ 1800111 w 7593168"/>
                <a:gd name="connsiteY19" fmla="*/ 2988492 h 4284492"/>
                <a:gd name="connsiteX20" fmla="*/ 6747215 w 7593168"/>
                <a:gd name="connsiteY20" fmla="*/ 1327066 h 4284492"/>
                <a:gd name="connsiteX21" fmla="*/ 6747215 w 7593168"/>
                <a:gd name="connsiteY21" fmla="*/ 1327067 h 4284492"/>
                <a:gd name="connsiteX22" fmla="*/ 6747214 w 7593168"/>
                <a:gd name="connsiteY22" fmla="*/ 1327067 h 4284492"/>
                <a:gd name="connsiteX23" fmla="*/ 656544 w 7593168"/>
                <a:gd name="connsiteY23" fmla="*/ 270075 h 4284492"/>
                <a:gd name="connsiteX24" fmla="*/ 324038 w 7593168"/>
                <a:gd name="connsiteY24" fmla="*/ 602581 h 4284492"/>
                <a:gd name="connsiteX25" fmla="*/ 324038 w 7593168"/>
                <a:gd name="connsiteY25" fmla="*/ 1305569 h 4284492"/>
                <a:gd name="connsiteX26" fmla="*/ 656544 w 7593168"/>
                <a:gd name="connsiteY26" fmla="*/ 1638075 h 4284492"/>
                <a:gd name="connsiteX27" fmla="*/ 1840887 w 7593168"/>
                <a:gd name="connsiteY27" fmla="*/ 1638075 h 4284492"/>
                <a:gd name="connsiteX28" fmla="*/ 1840887 w 7593168"/>
                <a:gd name="connsiteY28" fmla="*/ 270075 h 4284492"/>
                <a:gd name="connsiteX29" fmla="*/ 5847160 w 7593168"/>
                <a:gd name="connsiteY29" fmla="*/ 270074 h 4284492"/>
                <a:gd name="connsiteX30" fmla="*/ 5847160 w 7593168"/>
                <a:gd name="connsiteY30" fmla="*/ 1638074 h 4284492"/>
                <a:gd name="connsiteX31" fmla="*/ 6732830 w 7593168"/>
                <a:gd name="connsiteY31" fmla="*/ 1638074 h 4284492"/>
                <a:gd name="connsiteX32" fmla="*/ 6675376 w 7593168"/>
                <a:gd name="connsiteY32" fmla="*/ 1489666 h 4284492"/>
                <a:gd name="connsiteX33" fmla="*/ 6705154 w 7593168"/>
                <a:gd name="connsiteY33" fmla="*/ 1353942 h 4284492"/>
                <a:gd name="connsiteX34" fmla="*/ 6747215 w 7593168"/>
                <a:gd name="connsiteY34" fmla="*/ 1327067 h 4284492"/>
                <a:gd name="connsiteX35" fmla="*/ 6796408 w 7593168"/>
                <a:gd name="connsiteY35" fmla="*/ 1318614 h 4284492"/>
                <a:gd name="connsiteX36" fmla="*/ 6909814 w 7593168"/>
                <a:gd name="connsiteY36" fmla="*/ 1398906 h 4284492"/>
                <a:gd name="connsiteX37" fmla="*/ 7002404 w 7593168"/>
                <a:gd name="connsiteY37" fmla="*/ 1638074 h 4284492"/>
                <a:gd name="connsiteX38" fmla="*/ 7036145 w 7593168"/>
                <a:gd name="connsiteY38" fmla="*/ 1638074 h 4284492"/>
                <a:gd name="connsiteX39" fmla="*/ 7272807 w 7593168"/>
                <a:gd name="connsiteY39" fmla="*/ 1410070 h 4284492"/>
                <a:gd name="connsiteX40" fmla="*/ 7042982 w 7593168"/>
                <a:gd name="connsiteY40" fmla="*/ 585206 h 4284492"/>
                <a:gd name="connsiteX41" fmla="*/ 6893246 w 7593168"/>
                <a:gd name="connsiteY41" fmla="*/ 383012 h 4284492"/>
                <a:gd name="connsiteX42" fmla="*/ 6627745 w 7593168"/>
                <a:gd name="connsiteY42" fmla="*/ 278821 h 4284492"/>
                <a:gd name="connsiteX43" fmla="*/ 5847160 w 7593168"/>
                <a:gd name="connsiteY43" fmla="*/ 270074 h 4284492"/>
                <a:gd name="connsiteX44" fmla="*/ 3941831 w 7593168"/>
                <a:gd name="connsiteY44" fmla="*/ 270074 h 4284492"/>
                <a:gd name="connsiteX45" fmla="*/ 3941831 w 7593168"/>
                <a:gd name="connsiteY45" fmla="*/ 1638226 h 4284492"/>
                <a:gd name="connsiteX46" fmla="*/ 5630285 w 7593168"/>
                <a:gd name="connsiteY46" fmla="*/ 1638226 h 4284492"/>
                <a:gd name="connsiteX47" fmla="*/ 5630285 w 7593168"/>
                <a:gd name="connsiteY47" fmla="*/ 270074 h 4284492"/>
                <a:gd name="connsiteX48" fmla="*/ 2047131 w 7593168"/>
                <a:gd name="connsiteY48" fmla="*/ 270074 h 4284492"/>
                <a:gd name="connsiteX49" fmla="*/ 2047131 w 7593168"/>
                <a:gd name="connsiteY49" fmla="*/ 1638226 h 4284492"/>
                <a:gd name="connsiteX50" fmla="*/ 3735585 w 7593168"/>
                <a:gd name="connsiteY50" fmla="*/ 1638226 h 4284492"/>
                <a:gd name="connsiteX51" fmla="*/ 3735585 w 7593168"/>
                <a:gd name="connsiteY51" fmla="*/ 270074 h 4284492"/>
                <a:gd name="connsiteX52" fmla="*/ 612080 w 7593168"/>
                <a:gd name="connsiteY52" fmla="*/ 0 h 4284492"/>
                <a:gd name="connsiteX53" fmla="*/ 6606620 w 7593168"/>
                <a:gd name="connsiteY53" fmla="*/ 26126 h 4284492"/>
                <a:gd name="connsiteX54" fmla="*/ 7340619 w 7593168"/>
                <a:gd name="connsiteY54" fmla="*/ 620788 h 4284492"/>
                <a:gd name="connsiteX55" fmla="*/ 7589932 w 7593168"/>
                <a:gd name="connsiteY55" fmla="*/ 1758963 h 4284492"/>
                <a:gd name="connsiteX56" fmla="*/ 7593168 w 7593168"/>
                <a:gd name="connsiteY56" fmla="*/ 3060328 h 4284492"/>
                <a:gd name="connsiteX57" fmla="*/ 6981088 w 7593168"/>
                <a:gd name="connsiteY57" fmla="*/ 3672408 h 4284492"/>
                <a:gd name="connsiteX58" fmla="*/ 6674999 w 7593168"/>
                <a:gd name="connsiteY58" fmla="*/ 3672408 h 4284492"/>
                <a:gd name="connsiteX59" fmla="*/ 6678619 w 7593168"/>
                <a:gd name="connsiteY59" fmla="*/ 3636492 h 4284492"/>
                <a:gd name="connsiteX60" fmla="*/ 5886619 w 7593168"/>
                <a:gd name="connsiteY60" fmla="*/ 2844492 h 4284492"/>
                <a:gd name="connsiteX61" fmla="*/ 5094619 w 7593168"/>
                <a:gd name="connsiteY61" fmla="*/ 3636492 h 4284492"/>
                <a:gd name="connsiteX62" fmla="*/ 5098240 w 7593168"/>
                <a:gd name="connsiteY62" fmla="*/ 3672408 h 4284492"/>
                <a:gd name="connsiteX63" fmla="*/ 2588491 w 7593168"/>
                <a:gd name="connsiteY63" fmla="*/ 3672408 h 4284492"/>
                <a:gd name="connsiteX64" fmla="*/ 2592111 w 7593168"/>
                <a:gd name="connsiteY64" fmla="*/ 3636492 h 4284492"/>
                <a:gd name="connsiteX65" fmla="*/ 1800111 w 7593168"/>
                <a:gd name="connsiteY65" fmla="*/ 2844492 h 4284492"/>
                <a:gd name="connsiteX66" fmla="*/ 1008111 w 7593168"/>
                <a:gd name="connsiteY66" fmla="*/ 3636492 h 4284492"/>
                <a:gd name="connsiteX67" fmla="*/ 1011732 w 7593168"/>
                <a:gd name="connsiteY67" fmla="*/ 3672408 h 4284492"/>
                <a:gd name="connsiteX68" fmla="*/ 612080 w 7593168"/>
                <a:gd name="connsiteY68" fmla="*/ 3672408 h 4284492"/>
                <a:gd name="connsiteX69" fmla="*/ 0 w 7593168"/>
                <a:gd name="connsiteY69" fmla="*/ 3060328 h 4284492"/>
                <a:gd name="connsiteX70" fmla="*/ 0 w 7593168"/>
                <a:gd name="connsiteY70" fmla="*/ 612080 h 4284492"/>
                <a:gd name="connsiteX71" fmla="*/ 612080 w 7593168"/>
                <a:gd name="connsiteY71" fmla="*/ 0 h 428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7593168" h="4284492">
                  <a:moveTo>
                    <a:pt x="5886619" y="3330492"/>
                  </a:moveTo>
                  <a:cubicBezTo>
                    <a:pt x="5717620" y="3330492"/>
                    <a:pt x="5580619" y="3467493"/>
                    <a:pt x="5580619" y="3636492"/>
                  </a:cubicBezTo>
                  <a:cubicBezTo>
                    <a:pt x="5580619" y="3805491"/>
                    <a:pt x="5717620" y="3942492"/>
                    <a:pt x="5886619" y="3942492"/>
                  </a:cubicBezTo>
                  <a:cubicBezTo>
                    <a:pt x="6055618" y="3942492"/>
                    <a:pt x="6192619" y="3805491"/>
                    <a:pt x="6192619" y="3636492"/>
                  </a:cubicBezTo>
                  <a:cubicBezTo>
                    <a:pt x="6192619" y="3467493"/>
                    <a:pt x="6055618" y="3330492"/>
                    <a:pt x="5886619" y="3330492"/>
                  </a:cubicBezTo>
                  <a:close/>
                  <a:moveTo>
                    <a:pt x="1800111" y="3330492"/>
                  </a:moveTo>
                  <a:cubicBezTo>
                    <a:pt x="1631112" y="3330492"/>
                    <a:pt x="1494111" y="3467493"/>
                    <a:pt x="1494111" y="3636492"/>
                  </a:cubicBezTo>
                  <a:cubicBezTo>
                    <a:pt x="1494111" y="3805491"/>
                    <a:pt x="1631112" y="3942492"/>
                    <a:pt x="1800111" y="3942492"/>
                  </a:cubicBezTo>
                  <a:cubicBezTo>
                    <a:pt x="1969110" y="3942492"/>
                    <a:pt x="2106111" y="3805491"/>
                    <a:pt x="2106111" y="3636492"/>
                  </a:cubicBezTo>
                  <a:cubicBezTo>
                    <a:pt x="2106111" y="3467493"/>
                    <a:pt x="1969110" y="3330492"/>
                    <a:pt x="1800111" y="3330492"/>
                  </a:cubicBezTo>
                  <a:close/>
                  <a:moveTo>
                    <a:pt x="5886619" y="2988492"/>
                  </a:moveTo>
                  <a:cubicBezTo>
                    <a:pt x="6244500" y="2988492"/>
                    <a:pt x="6534619" y="3278611"/>
                    <a:pt x="6534619" y="3636492"/>
                  </a:cubicBezTo>
                  <a:cubicBezTo>
                    <a:pt x="6534619" y="3994373"/>
                    <a:pt x="6244500" y="4284492"/>
                    <a:pt x="5886619" y="4284492"/>
                  </a:cubicBezTo>
                  <a:cubicBezTo>
                    <a:pt x="5528738" y="4284492"/>
                    <a:pt x="5238619" y="3994373"/>
                    <a:pt x="5238619" y="3636492"/>
                  </a:cubicBezTo>
                  <a:cubicBezTo>
                    <a:pt x="5238619" y="3278611"/>
                    <a:pt x="5528738" y="2988492"/>
                    <a:pt x="5886619" y="2988492"/>
                  </a:cubicBezTo>
                  <a:close/>
                  <a:moveTo>
                    <a:pt x="1800111" y="2988492"/>
                  </a:moveTo>
                  <a:cubicBezTo>
                    <a:pt x="2157992" y="2988492"/>
                    <a:pt x="2448111" y="3278611"/>
                    <a:pt x="2448111" y="3636492"/>
                  </a:cubicBezTo>
                  <a:cubicBezTo>
                    <a:pt x="2448111" y="3994373"/>
                    <a:pt x="2157992" y="4284492"/>
                    <a:pt x="1800111" y="4284492"/>
                  </a:cubicBezTo>
                  <a:cubicBezTo>
                    <a:pt x="1442230" y="4284492"/>
                    <a:pt x="1152111" y="3994373"/>
                    <a:pt x="1152111" y="3636492"/>
                  </a:cubicBezTo>
                  <a:cubicBezTo>
                    <a:pt x="1152111" y="3278611"/>
                    <a:pt x="1442230" y="2988492"/>
                    <a:pt x="1800111" y="2988492"/>
                  </a:cubicBezTo>
                  <a:close/>
                  <a:moveTo>
                    <a:pt x="6747215" y="1327066"/>
                  </a:moveTo>
                  <a:lnTo>
                    <a:pt x="6747215" y="1327067"/>
                  </a:lnTo>
                  <a:lnTo>
                    <a:pt x="6747214" y="1327067"/>
                  </a:lnTo>
                  <a:close/>
                  <a:moveTo>
                    <a:pt x="656544" y="270075"/>
                  </a:moveTo>
                  <a:cubicBezTo>
                    <a:pt x="472906" y="270075"/>
                    <a:pt x="324038" y="418943"/>
                    <a:pt x="324038" y="602581"/>
                  </a:cubicBezTo>
                  <a:lnTo>
                    <a:pt x="324038" y="1305569"/>
                  </a:lnTo>
                  <a:cubicBezTo>
                    <a:pt x="324038" y="1489207"/>
                    <a:pt x="472906" y="1638075"/>
                    <a:pt x="656544" y="1638075"/>
                  </a:cubicBezTo>
                  <a:lnTo>
                    <a:pt x="1840887" y="1638075"/>
                  </a:lnTo>
                  <a:lnTo>
                    <a:pt x="1840887" y="270075"/>
                  </a:lnTo>
                  <a:close/>
                  <a:moveTo>
                    <a:pt x="5847160" y="270074"/>
                  </a:moveTo>
                  <a:lnTo>
                    <a:pt x="5847160" y="1638074"/>
                  </a:lnTo>
                  <a:lnTo>
                    <a:pt x="6732830" y="1638074"/>
                  </a:lnTo>
                  <a:lnTo>
                    <a:pt x="6675376" y="1489666"/>
                  </a:lnTo>
                  <a:cubicBezTo>
                    <a:pt x="6656578" y="1441111"/>
                    <a:pt x="6669971" y="1388024"/>
                    <a:pt x="6705154" y="1353942"/>
                  </a:cubicBezTo>
                  <a:lnTo>
                    <a:pt x="6747215" y="1327067"/>
                  </a:lnTo>
                  <a:lnTo>
                    <a:pt x="6796408" y="1318614"/>
                  </a:lnTo>
                  <a:cubicBezTo>
                    <a:pt x="6845369" y="1320121"/>
                    <a:pt x="6891016" y="1350352"/>
                    <a:pt x="6909814" y="1398906"/>
                  </a:cubicBezTo>
                  <a:lnTo>
                    <a:pt x="7002404" y="1638074"/>
                  </a:lnTo>
                  <a:lnTo>
                    <a:pt x="7036145" y="1638074"/>
                  </a:lnTo>
                  <a:cubicBezTo>
                    <a:pt x="7166849" y="1638074"/>
                    <a:pt x="7272807" y="1535992"/>
                    <a:pt x="7272807" y="1410070"/>
                  </a:cubicBezTo>
                  <a:cubicBezTo>
                    <a:pt x="7184587" y="1114794"/>
                    <a:pt x="7174745" y="976278"/>
                    <a:pt x="7042982" y="585206"/>
                  </a:cubicBezTo>
                  <a:cubicBezTo>
                    <a:pt x="6971015" y="453220"/>
                    <a:pt x="6962452" y="434077"/>
                    <a:pt x="6893246" y="383012"/>
                  </a:cubicBezTo>
                  <a:cubicBezTo>
                    <a:pt x="6824040" y="331948"/>
                    <a:pt x="6802093" y="301997"/>
                    <a:pt x="6627745" y="278821"/>
                  </a:cubicBezTo>
                  <a:cubicBezTo>
                    <a:pt x="6231416" y="278821"/>
                    <a:pt x="6243489" y="270074"/>
                    <a:pt x="5847160" y="270074"/>
                  </a:cubicBezTo>
                  <a:close/>
                  <a:moveTo>
                    <a:pt x="3941831" y="270074"/>
                  </a:moveTo>
                  <a:lnTo>
                    <a:pt x="3941831" y="1638226"/>
                  </a:lnTo>
                  <a:lnTo>
                    <a:pt x="5630285" y="1638226"/>
                  </a:lnTo>
                  <a:lnTo>
                    <a:pt x="5630285" y="270074"/>
                  </a:lnTo>
                  <a:close/>
                  <a:moveTo>
                    <a:pt x="2047131" y="270074"/>
                  </a:moveTo>
                  <a:lnTo>
                    <a:pt x="2047131" y="1638226"/>
                  </a:lnTo>
                  <a:lnTo>
                    <a:pt x="3735585" y="1638226"/>
                  </a:lnTo>
                  <a:lnTo>
                    <a:pt x="3735585" y="270074"/>
                  </a:lnTo>
                  <a:close/>
                  <a:moveTo>
                    <a:pt x="612080" y="0"/>
                  </a:moveTo>
                  <a:lnTo>
                    <a:pt x="6606620" y="26126"/>
                  </a:lnTo>
                  <a:cubicBezTo>
                    <a:pt x="6944662" y="26126"/>
                    <a:pt x="7183864" y="169534"/>
                    <a:pt x="7340619" y="620788"/>
                  </a:cubicBezTo>
                  <a:cubicBezTo>
                    <a:pt x="7409209" y="985665"/>
                    <a:pt x="7591011" y="1376669"/>
                    <a:pt x="7589932" y="1758963"/>
                  </a:cubicBezTo>
                  <a:cubicBezTo>
                    <a:pt x="7591011" y="2192751"/>
                    <a:pt x="7592089" y="2626540"/>
                    <a:pt x="7593168" y="3060328"/>
                  </a:cubicBezTo>
                  <a:cubicBezTo>
                    <a:pt x="7593168" y="3398370"/>
                    <a:pt x="7319130" y="3672408"/>
                    <a:pt x="6981088" y="3672408"/>
                  </a:cubicBezTo>
                  <a:lnTo>
                    <a:pt x="6674999" y="3672408"/>
                  </a:lnTo>
                  <a:lnTo>
                    <a:pt x="6678619" y="3636492"/>
                  </a:lnTo>
                  <a:cubicBezTo>
                    <a:pt x="6678619" y="3199082"/>
                    <a:pt x="6324029" y="2844492"/>
                    <a:pt x="5886619" y="2844492"/>
                  </a:cubicBezTo>
                  <a:cubicBezTo>
                    <a:pt x="5449209" y="2844492"/>
                    <a:pt x="5094619" y="3199082"/>
                    <a:pt x="5094619" y="3636492"/>
                  </a:cubicBezTo>
                  <a:lnTo>
                    <a:pt x="5098240" y="3672408"/>
                  </a:lnTo>
                  <a:lnTo>
                    <a:pt x="2588491" y="3672408"/>
                  </a:lnTo>
                  <a:lnTo>
                    <a:pt x="2592111" y="3636492"/>
                  </a:lnTo>
                  <a:cubicBezTo>
                    <a:pt x="2592111" y="3199082"/>
                    <a:pt x="2237521" y="2844492"/>
                    <a:pt x="1800111" y="2844492"/>
                  </a:cubicBezTo>
                  <a:cubicBezTo>
                    <a:pt x="1362701" y="2844492"/>
                    <a:pt x="1008111" y="3199082"/>
                    <a:pt x="1008111" y="3636492"/>
                  </a:cubicBezTo>
                  <a:lnTo>
                    <a:pt x="1011732" y="3672408"/>
                  </a:lnTo>
                  <a:lnTo>
                    <a:pt x="612080" y="3672408"/>
                  </a:lnTo>
                  <a:cubicBezTo>
                    <a:pt x="274038" y="3672408"/>
                    <a:pt x="0" y="3398370"/>
                    <a:pt x="0" y="3060328"/>
                  </a:cubicBezTo>
                  <a:lnTo>
                    <a:pt x="0" y="612080"/>
                  </a:lnTo>
                  <a:cubicBezTo>
                    <a:pt x="0" y="274038"/>
                    <a:pt x="274038" y="0"/>
                    <a:pt x="6120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ADE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 sz="1400" err="1">
                <a:solidFill>
                  <a:srgbClr val="30303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5F277DBA-DEB9-5B77-15F4-4CAB8E64C669}"/>
              </a:ext>
            </a:extLst>
          </p:cNvPr>
          <p:cNvGrpSpPr/>
          <p:nvPr/>
        </p:nvGrpSpPr>
        <p:grpSpPr>
          <a:xfrm>
            <a:off x="446283" y="4852047"/>
            <a:ext cx="607431" cy="571093"/>
            <a:chOff x="446283" y="4750799"/>
            <a:chExt cx="692806" cy="652463"/>
          </a:xfrm>
        </p:grpSpPr>
        <p:sp>
          <p:nvSpPr>
            <p:cNvPr id="45" name="POWER_USER_ID_ICONS_Fossil_Fuel">
              <a:extLst>
                <a:ext uri="{FF2B5EF4-FFF2-40B4-BE49-F238E27FC236}">
                  <a16:creationId xmlns:a16="http://schemas.microsoft.com/office/drawing/2014/main" id="{6DEC31A2-80C9-4CA4-ADE9-F210686EE3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283" y="4982574"/>
              <a:ext cx="666750" cy="420688"/>
            </a:xfrm>
            <a:custGeom>
              <a:avLst/>
              <a:gdLst>
                <a:gd name="T0" fmla="*/ 833 w 1117"/>
                <a:gd name="T1" fmla="*/ 317 h 704"/>
                <a:gd name="T2" fmla="*/ 833 w 1117"/>
                <a:gd name="T3" fmla="*/ 155 h 704"/>
                <a:gd name="T4" fmla="*/ 548 w 1117"/>
                <a:gd name="T5" fmla="*/ 317 h 704"/>
                <a:gd name="T6" fmla="*/ 548 w 1117"/>
                <a:gd name="T7" fmla="*/ 155 h 704"/>
                <a:gd name="T8" fmla="*/ 268 w 1117"/>
                <a:gd name="T9" fmla="*/ 317 h 704"/>
                <a:gd name="T10" fmla="*/ 227 w 1117"/>
                <a:gd name="T11" fmla="*/ 0 h 704"/>
                <a:gd name="T12" fmla="*/ 77 w 1117"/>
                <a:gd name="T13" fmla="*/ 0 h 704"/>
                <a:gd name="T14" fmla="*/ 0 w 1117"/>
                <a:gd name="T15" fmla="*/ 704 h 704"/>
                <a:gd name="T16" fmla="*/ 1117 w 1117"/>
                <a:gd name="T17" fmla="*/ 704 h 704"/>
                <a:gd name="T18" fmla="*/ 1117 w 1117"/>
                <a:gd name="T19" fmla="*/ 155 h 704"/>
                <a:gd name="T20" fmla="*/ 833 w 1117"/>
                <a:gd name="T21" fmla="*/ 317 h 704"/>
                <a:gd name="T22" fmla="*/ 452 w 1117"/>
                <a:gd name="T23" fmla="*/ 494 h 704"/>
                <a:gd name="T24" fmla="*/ 369 w 1117"/>
                <a:gd name="T25" fmla="*/ 494 h 704"/>
                <a:gd name="T26" fmla="*/ 369 w 1117"/>
                <a:gd name="T27" fmla="*/ 382 h 704"/>
                <a:gd name="T28" fmla="*/ 452 w 1117"/>
                <a:gd name="T29" fmla="*/ 382 h 704"/>
                <a:gd name="T30" fmla="*/ 452 w 1117"/>
                <a:gd name="T31" fmla="*/ 494 h 704"/>
                <a:gd name="T32" fmla="*/ 733 w 1117"/>
                <a:gd name="T33" fmla="*/ 494 h 704"/>
                <a:gd name="T34" fmla="*/ 651 w 1117"/>
                <a:gd name="T35" fmla="*/ 494 h 704"/>
                <a:gd name="T36" fmla="*/ 651 w 1117"/>
                <a:gd name="T37" fmla="*/ 382 h 704"/>
                <a:gd name="T38" fmla="*/ 733 w 1117"/>
                <a:gd name="T39" fmla="*/ 382 h 704"/>
                <a:gd name="T40" fmla="*/ 733 w 1117"/>
                <a:gd name="T41" fmla="*/ 494 h 704"/>
                <a:gd name="T42" fmla="*/ 1016 w 1117"/>
                <a:gd name="T43" fmla="*/ 494 h 704"/>
                <a:gd name="T44" fmla="*/ 933 w 1117"/>
                <a:gd name="T45" fmla="*/ 494 h 704"/>
                <a:gd name="T46" fmla="*/ 933 w 1117"/>
                <a:gd name="T47" fmla="*/ 382 h 704"/>
                <a:gd name="T48" fmla="*/ 1016 w 1117"/>
                <a:gd name="T49" fmla="*/ 382 h 704"/>
                <a:gd name="T50" fmla="*/ 1016 w 1117"/>
                <a:gd name="T51" fmla="*/ 49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7" h="704">
                  <a:moveTo>
                    <a:pt x="833" y="317"/>
                  </a:moveTo>
                  <a:lnTo>
                    <a:pt x="833" y="155"/>
                  </a:lnTo>
                  <a:lnTo>
                    <a:pt x="548" y="317"/>
                  </a:lnTo>
                  <a:lnTo>
                    <a:pt x="548" y="155"/>
                  </a:lnTo>
                  <a:lnTo>
                    <a:pt x="268" y="317"/>
                  </a:lnTo>
                  <a:lnTo>
                    <a:pt x="227" y="0"/>
                  </a:lnTo>
                  <a:lnTo>
                    <a:pt x="77" y="0"/>
                  </a:lnTo>
                  <a:lnTo>
                    <a:pt x="0" y="704"/>
                  </a:lnTo>
                  <a:lnTo>
                    <a:pt x="1117" y="704"/>
                  </a:lnTo>
                  <a:lnTo>
                    <a:pt x="1117" y="155"/>
                  </a:lnTo>
                  <a:lnTo>
                    <a:pt x="833" y="317"/>
                  </a:lnTo>
                  <a:close/>
                  <a:moveTo>
                    <a:pt x="452" y="494"/>
                  </a:moveTo>
                  <a:lnTo>
                    <a:pt x="369" y="494"/>
                  </a:lnTo>
                  <a:lnTo>
                    <a:pt x="369" y="382"/>
                  </a:lnTo>
                  <a:lnTo>
                    <a:pt x="452" y="382"/>
                  </a:lnTo>
                  <a:lnTo>
                    <a:pt x="452" y="494"/>
                  </a:lnTo>
                  <a:close/>
                  <a:moveTo>
                    <a:pt x="733" y="494"/>
                  </a:moveTo>
                  <a:lnTo>
                    <a:pt x="651" y="494"/>
                  </a:lnTo>
                  <a:lnTo>
                    <a:pt x="651" y="382"/>
                  </a:lnTo>
                  <a:lnTo>
                    <a:pt x="733" y="382"/>
                  </a:lnTo>
                  <a:lnTo>
                    <a:pt x="733" y="494"/>
                  </a:lnTo>
                  <a:close/>
                  <a:moveTo>
                    <a:pt x="1016" y="494"/>
                  </a:moveTo>
                  <a:lnTo>
                    <a:pt x="933" y="494"/>
                  </a:lnTo>
                  <a:lnTo>
                    <a:pt x="933" y="382"/>
                  </a:lnTo>
                  <a:lnTo>
                    <a:pt x="1016" y="382"/>
                  </a:lnTo>
                  <a:lnTo>
                    <a:pt x="1016" y="494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POWER_USER_ID_ICONS_Fossil_Fuel">
              <a:extLst>
                <a:ext uri="{FF2B5EF4-FFF2-40B4-BE49-F238E27FC236}">
                  <a16:creationId xmlns:a16="http://schemas.microsoft.com/office/drawing/2014/main" id="{8516A28A-7141-2A72-22D4-BC86D777E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571" y="4750799"/>
              <a:ext cx="155575" cy="219075"/>
            </a:xfrm>
            <a:custGeom>
              <a:avLst/>
              <a:gdLst>
                <a:gd name="T0" fmla="*/ 256 w 261"/>
                <a:gd name="T1" fmla="*/ 120 h 365"/>
                <a:gd name="T2" fmla="*/ 256 w 261"/>
                <a:gd name="T3" fmla="*/ 120 h 365"/>
                <a:gd name="T4" fmla="*/ 196 w 261"/>
                <a:gd name="T5" fmla="*/ 155 h 365"/>
                <a:gd name="T6" fmla="*/ 195 w 261"/>
                <a:gd name="T7" fmla="*/ 157 h 365"/>
                <a:gd name="T8" fmla="*/ 196 w 261"/>
                <a:gd name="T9" fmla="*/ 155 h 365"/>
                <a:gd name="T10" fmla="*/ 159 w 261"/>
                <a:gd name="T11" fmla="*/ 57 h 365"/>
                <a:gd name="T12" fmla="*/ 127 w 261"/>
                <a:gd name="T13" fmla="*/ 4 h 365"/>
                <a:gd name="T14" fmla="*/ 125 w 261"/>
                <a:gd name="T15" fmla="*/ 0 h 365"/>
                <a:gd name="T16" fmla="*/ 123 w 261"/>
                <a:gd name="T17" fmla="*/ 2 h 365"/>
                <a:gd name="T18" fmla="*/ 109 w 261"/>
                <a:gd name="T19" fmla="*/ 83 h 365"/>
                <a:gd name="T20" fmla="*/ 91 w 261"/>
                <a:gd name="T21" fmla="*/ 103 h 365"/>
                <a:gd name="T22" fmla="*/ 69 w 261"/>
                <a:gd name="T23" fmla="*/ 69 h 365"/>
                <a:gd name="T24" fmla="*/ 65 w 261"/>
                <a:gd name="T25" fmla="*/ 65 h 365"/>
                <a:gd name="T26" fmla="*/ 64 w 261"/>
                <a:gd name="T27" fmla="*/ 65 h 365"/>
                <a:gd name="T28" fmla="*/ 59 w 261"/>
                <a:gd name="T29" fmla="*/ 183 h 365"/>
                <a:gd name="T30" fmla="*/ 41 w 261"/>
                <a:gd name="T31" fmla="*/ 200 h 365"/>
                <a:gd name="T32" fmla="*/ 19 w 261"/>
                <a:gd name="T33" fmla="*/ 181 h 365"/>
                <a:gd name="T34" fmla="*/ 15 w 261"/>
                <a:gd name="T35" fmla="*/ 179 h 365"/>
                <a:gd name="T36" fmla="*/ 12 w 261"/>
                <a:gd name="T37" fmla="*/ 180 h 365"/>
                <a:gd name="T38" fmla="*/ 2 w 261"/>
                <a:gd name="T39" fmla="*/ 244 h 365"/>
                <a:gd name="T40" fmla="*/ 99 w 261"/>
                <a:gd name="T41" fmla="*/ 361 h 365"/>
                <a:gd name="T42" fmla="*/ 70 w 261"/>
                <a:gd name="T43" fmla="*/ 323 h 365"/>
                <a:gd name="T44" fmla="*/ 70 w 261"/>
                <a:gd name="T45" fmla="*/ 323 h 365"/>
                <a:gd name="T46" fmla="*/ 94 w 261"/>
                <a:gd name="T47" fmla="*/ 253 h 365"/>
                <a:gd name="T48" fmla="*/ 104 w 261"/>
                <a:gd name="T49" fmla="*/ 290 h 365"/>
                <a:gd name="T50" fmla="*/ 117 w 261"/>
                <a:gd name="T51" fmla="*/ 269 h 365"/>
                <a:gd name="T52" fmla="*/ 139 w 261"/>
                <a:gd name="T53" fmla="*/ 218 h 365"/>
                <a:gd name="T54" fmla="*/ 152 w 261"/>
                <a:gd name="T55" fmla="*/ 263 h 365"/>
                <a:gd name="T56" fmla="*/ 175 w 261"/>
                <a:gd name="T57" fmla="*/ 323 h 365"/>
                <a:gd name="T58" fmla="*/ 145 w 261"/>
                <a:gd name="T59" fmla="*/ 363 h 365"/>
                <a:gd name="T60" fmla="*/ 143 w 261"/>
                <a:gd name="T61" fmla="*/ 365 h 365"/>
                <a:gd name="T62" fmla="*/ 241 w 261"/>
                <a:gd name="T63" fmla="*/ 260 h 365"/>
                <a:gd name="T64" fmla="*/ 241 w 261"/>
                <a:gd name="T65" fmla="*/ 260 h 365"/>
                <a:gd name="T66" fmla="*/ 241 w 261"/>
                <a:gd name="T67" fmla="*/ 260 h 365"/>
                <a:gd name="T68" fmla="*/ 243 w 261"/>
                <a:gd name="T69" fmla="*/ 247 h 365"/>
                <a:gd name="T70" fmla="*/ 235 w 261"/>
                <a:gd name="T71" fmla="*/ 205 h 365"/>
                <a:gd name="T72" fmla="*/ 234 w 261"/>
                <a:gd name="T73" fmla="*/ 199 h 365"/>
                <a:gd name="T74" fmla="*/ 233 w 261"/>
                <a:gd name="T75" fmla="*/ 193 h 365"/>
                <a:gd name="T76" fmla="*/ 233 w 261"/>
                <a:gd name="T77" fmla="*/ 193 h 365"/>
                <a:gd name="T78" fmla="*/ 256 w 261"/>
                <a:gd name="T79" fmla="*/ 124 h 365"/>
                <a:gd name="T80" fmla="*/ 256 w 261"/>
                <a:gd name="T81" fmla="*/ 12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365">
                  <a:moveTo>
                    <a:pt x="256" y="120"/>
                  </a:moveTo>
                  <a:lnTo>
                    <a:pt x="256" y="120"/>
                  </a:lnTo>
                  <a:cubicBezTo>
                    <a:pt x="215" y="120"/>
                    <a:pt x="200" y="148"/>
                    <a:pt x="196" y="155"/>
                  </a:cubicBezTo>
                  <a:cubicBezTo>
                    <a:pt x="196" y="155"/>
                    <a:pt x="196" y="157"/>
                    <a:pt x="195" y="157"/>
                  </a:cubicBezTo>
                  <a:lnTo>
                    <a:pt x="196" y="155"/>
                  </a:lnTo>
                  <a:cubicBezTo>
                    <a:pt x="209" y="124"/>
                    <a:pt x="201" y="72"/>
                    <a:pt x="159" y="57"/>
                  </a:cubicBezTo>
                  <a:cubicBezTo>
                    <a:pt x="127" y="45"/>
                    <a:pt x="126" y="18"/>
                    <a:pt x="127" y="4"/>
                  </a:cubicBezTo>
                  <a:cubicBezTo>
                    <a:pt x="127" y="2"/>
                    <a:pt x="126" y="0"/>
                    <a:pt x="125" y="0"/>
                  </a:cubicBezTo>
                  <a:cubicBezTo>
                    <a:pt x="124" y="0"/>
                    <a:pt x="124" y="0"/>
                    <a:pt x="123" y="2"/>
                  </a:cubicBezTo>
                  <a:cubicBezTo>
                    <a:pt x="89" y="30"/>
                    <a:pt x="109" y="64"/>
                    <a:pt x="109" y="83"/>
                  </a:cubicBezTo>
                  <a:cubicBezTo>
                    <a:pt x="109" y="92"/>
                    <a:pt x="104" y="103"/>
                    <a:pt x="91" y="103"/>
                  </a:cubicBezTo>
                  <a:cubicBezTo>
                    <a:pt x="71" y="103"/>
                    <a:pt x="69" y="80"/>
                    <a:pt x="69" y="69"/>
                  </a:cubicBezTo>
                  <a:cubicBezTo>
                    <a:pt x="69" y="68"/>
                    <a:pt x="68" y="65"/>
                    <a:pt x="65" y="65"/>
                  </a:cubicBezTo>
                  <a:lnTo>
                    <a:pt x="64" y="65"/>
                  </a:lnTo>
                  <a:cubicBezTo>
                    <a:pt x="16" y="100"/>
                    <a:pt x="56" y="154"/>
                    <a:pt x="59" y="183"/>
                  </a:cubicBezTo>
                  <a:cubicBezTo>
                    <a:pt x="60" y="194"/>
                    <a:pt x="51" y="200"/>
                    <a:pt x="41" y="200"/>
                  </a:cubicBezTo>
                  <a:cubicBezTo>
                    <a:pt x="26" y="200"/>
                    <a:pt x="21" y="189"/>
                    <a:pt x="19" y="181"/>
                  </a:cubicBezTo>
                  <a:cubicBezTo>
                    <a:pt x="19" y="180"/>
                    <a:pt x="17" y="179"/>
                    <a:pt x="15" y="179"/>
                  </a:cubicBezTo>
                  <a:cubicBezTo>
                    <a:pt x="14" y="179"/>
                    <a:pt x="12" y="179"/>
                    <a:pt x="12" y="180"/>
                  </a:cubicBezTo>
                  <a:cubicBezTo>
                    <a:pt x="0" y="204"/>
                    <a:pt x="2" y="244"/>
                    <a:pt x="2" y="244"/>
                  </a:cubicBezTo>
                  <a:cubicBezTo>
                    <a:pt x="2" y="303"/>
                    <a:pt x="45" y="350"/>
                    <a:pt x="99" y="361"/>
                  </a:cubicBezTo>
                  <a:cubicBezTo>
                    <a:pt x="84" y="354"/>
                    <a:pt x="74" y="339"/>
                    <a:pt x="70" y="323"/>
                  </a:cubicBezTo>
                  <a:lnTo>
                    <a:pt x="70" y="323"/>
                  </a:lnTo>
                  <a:cubicBezTo>
                    <a:pt x="69" y="295"/>
                    <a:pt x="79" y="265"/>
                    <a:pt x="94" y="253"/>
                  </a:cubicBezTo>
                  <a:cubicBezTo>
                    <a:pt x="94" y="253"/>
                    <a:pt x="84" y="289"/>
                    <a:pt x="104" y="290"/>
                  </a:cubicBezTo>
                  <a:cubicBezTo>
                    <a:pt x="115" y="291"/>
                    <a:pt x="119" y="280"/>
                    <a:pt x="117" y="269"/>
                  </a:cubicBezTo>
                  <a:cubicBezTo>
                    <a:pt x="110" y="230"/>
                    <a:pt x="140" y="215"/>
                    <a:pt x="139" y="218"/>
                  </a:cubicBezTo>
                  <a:cubicBezTo>
                    <a:pt x="135" y="228"/>
                    <a:pt x="132" y="245"/>
                    <a:pt x="152" y="263"/>
                  </a:cubicBezTo>
                  <a:cubicBezTo>
                    <a:pt x="174" y="281"/>
                    <a:pt x="178" y="310"/>
                    <a:pt x="175" y="323"/>
                  </a:cubicBezTo>
                  <a:cubicBezTo>
                    <a:pt x="173" y="340"/>
                    <a:pt x="161" y="355"/>
                    <a:pt x="145" y="363"/>
                  </a:cubicBezTo>
                  <a:cubicBezTo>
                    <a:pt x="145" y="364"/>
                    <a:pt x="144" y="364"/>
                    <a:pt x="143" y="365"/>
                  </a:cubicBezTo>
                  <a:cubicBezTo>
                    <a:pt x="194" y="356"/>
                    <a:pt x="235" y="313"/>
                    <a:pt x="241" y="260"/>
                  </a:cubicBezTo>
                  <a:lnTo>
                    <a:pt x="241" y="260"/>
                  </a:lnTo>
                  <a:lnTo>
                    <a:pt x="241" y="260"/>
                  </a:lnTo>
                  <a:cubicBezTo>
                    <a:pt x="241" y="257"/>
                    <a:pt x="243" y="252"/>
                    <a:pt x="243" y="247"/>
                  </a:cubicBezTo>
                  <a:cubicBezTo>
                    <a:pt x="243" y="232"/>
                    <a:pt x="240" y="218"/>
                    <a:pt x="235" y="205"/>
                  </a:cubicBezTo>
                  <a:cubicBezTo>
                    <a:pt x="234" y="203"/>
                    <a:pt x="234" y="200"/>
                    <a:pt x="234" y="199"/>
                  </a:cubicBezTo>
                  <a:cubicBezTo>
                    <a:pt x="234" y="197"/>
                    <a:pt x="233" y="195"/>
                    <a:pt x="233" y="193"/>
                  </a:cubicBezTo>
                  <a:lnTo>
                    <a:pt x="233" y="193"/>
                  </a:lnTo>
                  <a:cubicBezTo>
                    <a:pt x="228" y="157"/>
                    <a:pt x="246" y="133"/>
                    <a:pt x="256" y="124"/>
                  </a:cubicBezTo>
                  <a:cubicBezTo>
                    <a:pt x="261" y="124"/>
                    <a:pt x="260" y="120"/>
                    <a:pt x="256" y="12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POWER_USER_ID_ICONS_Fossil_Fuel">
              <a:extLst>
                <a:ext uri="{FF2B5EF4-FFF2-40B4-BE49-F238E27FC236}">
                  <a16:creationId xmlns:a16="http://schemas.microsoft.com/office/drawing/2014/main" id="{45C4EC01-5FA5-1D9F-E490-E15B90ED9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676" y="4751288"/>
              <a:ext cx="506413" cy="217488"/>
            </a:xfrm>
            <a:custGeom>
              <a:avLst/>
              <a:gdLst>
                <a:gd name="T0" fmla="*/ 735 w 849"/>
                <a:gd name="T1" fmla="*/ 8 h 366"/>
                <a:gd name="T2" fmla="*/ 679 w 849"/>
                <a:gd name="T3" fmla="*/ 23 h 366"/>
                <a:gd name="T4" fmla="*/ 653 w 849"/>
                <a:gd name="T5" fmla="*/ 23 h 366"/>
                <a:gd name="T6" fmla="*/ 573 w 849"/>
                <a:gd name="T7" fmla="*/ 0 h 366"/>
                <a:gd name="T8" fmla="*/ 485 w 849"/>
                <a:gd name="T9" fmla="*/ 27 h 366"/>
                <a:gd name="T10" fmla="*/ 461 w 849"/>
                <a:gd name="T11" fmla="*/ 30 h 366"/>
                <a:gd name="T12" fmla="*/ 390 w 849"/>
                <a:gd name="T13" fmla="*/ 15 h 366"/>
                <a:gd name="T14" fmla="*/ 267 w 849"/>
                <a:gd name="T15" fmla="*/ 63 h 366"/>
                <a:gd name="T16" fmla="*/ 244 w 849"/>
                <a:gd name="T17" fmla="*/ 68 h 366"/>
                <a:gd name="T18" fmla="*/ 204 w 849"/>
                <a:gd name="T19" fmla="*/ 62 h 366"/>
                <a:gd name="T20" fmla="*/ 74 w 849"/>
                <a:gd name="T21" fmla="*/ 156 h 366"/>
                <a:gd name="T22" fmla="*/ 64 w 849"/>
                <a:gd name="T23" fmla="*/ 165 h 366"/>
                <a:gd name="T24" fmla="*/ 4 w 849"/>
                <a:gd name="T25" fmla="*/ 200 h 366"/>
                <a:gd name="T26" fmla="*/ 5 w 849"/>
                <a:gd name="T27" fmla="*/ 237 h 366"/>
                <a:gd name="T28" fmla="*/ 13 w 849"/>
                <a:gd name="T29" fmla="*/ 282 h 366"/>
                <a:gd name="T30" fmla="*/ 10 w 849"/>
                <a:gd name="T31" fmla="*/ 308 h 366"/>
                <a:gd name="T32" fmla="*/ 75 w 849"/>
                <a:gd name="T33" fmla="*/ 336 h 366"/>
                <a:gd name="T34" fmla="*/ 118 w 849"/>
                <a:gd name="T35" fmla="*/ 323 h 366"/>
                <a:gd name="T36" fmla="*/ 141 w 849"/>
                <a:gd name="T37" fmla="*/ 322 h 366"/>
                <a:gd name="T38" fmla="*/ 205 w 849"/>
                <a:gd name="T39" fmla="*/ 338 h 366"/>
                <a:gd name="T40" fmla="*/ 259 w 849"/>
                <a:gd name="T41" fmla="*/ 327 h 366"/>
                <a:gd name="T42" fmla="*/ 284 w 849"/>
                <a:gd name="T43" fmla="*/ 330 h 366"/>
                <a:gd name="T44" fmla="*/ 390 w 849"/>
                <a:gd name="T45" fmla="*/ 366 h 366"/>
                <a:gd name="T46" fmla="*/ 521 w 849"/>
                <a:gd name="T47" fmla="*/ 307 h 366"/>
                <a:gd name="T48" fmla="*/ 544 w 849"/>
                <a:gd name="T49" fmla="*/ 300 h 366"/>
                <a:gd name="T50" fmla="*/ 572 w 849"/>
                <a:gd name="T51" fmla="*/ 302 h 366"/>
                <a:gd name="T52" fmla="*/ 696 w 849"/>
                <a:gd name="T53" fmla="*/ 238 h 366"/>
                <a:gd name="T54" fmla="*/ 720 w 849"/>
                <a:gd name="T55" fmla="*/ 227 h 366"/>
                <a:gd name="T56" fmla="*/ 735 w 849"/>
                <a:gd name="T57" fmla="*/ 228 h 366"/>
                <a:gd name="T58" fmla="*/ 846 w 849"/>
                <a:gd name="T59" fmla="*/ 113 h 366"/>
                <a:gd name="T60" fmla="*/ 735 w 849"/>
                <a:gd name="T61" fmla="*/ 8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9" h="366">
                  <a:moveTo>
                    <a:pt x="735" y="8"/>
                  </a:moveTo>
                  <a:cubicBezTo>
                    <a:pt x="715" y="8"/>
                    <a:pt x="695" y="13"/>
                    <a:pt x="679" y="23"/>
                  </a:cubicBezTo>
                  <a:cubicBezTo>
                    <a:pt x="670" y="28"/>
                    <a:pt x="660" y="28"/>
                    <a:pt x="653" y="23"/>
                  </a:cubicBezTo>
                  <a:cubicBezTo>
                    <a:pt x="630" y="8"/>
                    <a:pt x="603" y="0"/>
                    <a:pt x="573" y="0"/>
                  </a:cubicBezTo>
                  <a:cubicBezTo>
                    <a:pt x="540" y="0"/>
                    <a:pt x="510" y="10"/>
                    <a:pt x="485" y="27"/>
                  </a:cubicBezTo>
                  <a:cubicBezTo>
                    <a:pt x="478" y="32"/>
                    <a:pt x="469" y="33"/>
                    <a:pt x="461" y="30"/>
                  </a:cubicBezTo>
                  <a:cubicBezTo>
                    <a:pt x="440" y="20"/>
                    <a:pt x="415" y="15"/>
                    <a:pt x="390" y="15"/>
                  </a:cubicBezTo>
                  <a:cubicBezTo>
                    <a:pt x="343" y="15"/>
                    <a:pt x="300" y="33"/>
                    <a:pt x="267" y="63"/>
                  </a:cubicBezTo>
                  <a:cubicBezTo>
                    <a:pt x="261" y="70"/>
                    <a:pt x="252" y="72"/>
                    <a:pt x="244" y="68"/>
                  </a:cubicBezTo>
                  <a:cubicBezTo>
                    <a:pt x="231" y="64"/>
                    <a:pt x="217" y="62"/>
                    <a:pt x="204" y="62"/>
                  </a:cubicBezTo>
                  <a:cubicBezTo>
                    <a:pt x="142" y="62"/>
                    <a:pt x="91" y="102"/>
                    <a:pt x="74" y="156"/>
                  </a:cubicBezTo>
                  <a:cubicBezTo>
                    <a:pt x="72" y="161"/>
                    <a:pt x="67" y="163"/>
                    <a:pt x="64" y="165"/>
                  </a:cubicBezTo>
                  <a:cubicBezTo>
                    <a:pt x="39" y="167"/>
                    <a:pt x="17" y="179"/>
                    <a:pt x="4" y="200"/>
                  </a:cubicBezTo>
                  <a:cubicBezTo>
                    <a:pt x="0" y="211"/>
                    <a:pt x="0" y="223"/>
                    <a:pt x="5" y="237"/>
                  </a:cubicBezTo>
                  <a:cubicBezTo>
                    <a:pt x="10" y="250"/>
                    <a:pt x="13" y="266"/>
                    <a:pt x="13" y="282"/>
                  </a:cubicBezTo>
                  <a:cubicBezTo>
                    <a:pt x="13" y="291"/>
                    <a:pt x="11" y="300"/>
                    <a:pt x="10" y="308"/>
                  </a:cubicBezTo>
                  <a:cubicBezTo>
                    <a:pt x="26" y="326"/>
                    <a:pt x="50" y="337"/>
                    <a:pt x="75" y="336"/>
                  </a:cubicBezTo>
                  <a:cubicBezTo>
                    <a:pt x="90" y="336"/>
                    <a:pt x="105" y="331"/>
                    <a:pt x="118" y="323"/>
                  </a:cubicBezTo>
                  <a:cubicBezTo>
                    <a:pt x="125" y="318"/>
                    <a:pt x="134" y="318"/>
                    <a:pt x="141" y="322"/>
                  </a:cubicBezTo>
                  <a:cubicBezTo>
                    <a:pt x="160" y="332"/>
                    <a:pt x="182" y="338"/>
                    <a:pt x="205" y="338"/>
                  </a:cubicBezTo>
                  <a:cubicBezTo>
                    <a:pt x="224" y="338"/>
                    <a:pt x="243" y="335"/>
                    <a:pt x="259" y="327"/>
                  </a:cubicBezTo>
                  <a:cubicBezTo>
                    <a:pt x="268" y="323"/>
                    <a:pt x="276" y="325"/>
                    <a:pt x="284" y="330"/>
                  </a:cubicBezTo>
                  <a:cubicBezTo>
                    <a:pt x="314" y="352"/>
                    <a:pt x="350" y="366"/>
                    <a:pt x="390" y="366"/>
                  </a:cubicBezTo>
                  <a:cubicBezTo>
                    <a:pt x="443" y="366"/>
                    <a:pt x="489" y="343"/>
                    <a:pt x="521" y="307"/>
                  </a:cubicBezTo>
                  <a:cubicBezTo>
                    <a:pt x="527" y="301"/>
                    <a:pt x="536" y="298"/>
                    <a:pt x="544" y="300"/>
                  </a:cubicBezTo>
                  <a:cubicBezTo>
                    <a:pt x="554" y="302"/>
                    <a:pt x="562" y="302"/>
                    <a:pt x="572" y="302"/>
                  </a:cubicBezTo>
                  <a:cubicBezTo>
                    <a:pt x="624" y="302"/>
                    <a:pt x="669" y="277"/>
                    <a:pt x="696" y="238"/>
                  </a:cubicBezTo>
                  <a:cubicBezTo>
                    <a:pt x="701" y="231"/>
                    <a:pt x="710" y="226"/>
                    <a:pt x="720" y="227"/>
                  </a:cubicBezTo>
                  <a:cubicBezTo>
                    <a:pt x="725" y="228"/>
                    <a:pt x="730" y="228"/>
                    <a:pt x="735" y="228"/>
                  </a:cubicBezTo>
                  <a:cubicBezTo>
                    <a:pt x="798" y="228"/>
                    <a:pt x="849" y="177"/>
                    <a:pt x="846" y="113"/>
                  </a:cubicBezTo>
                  <a:cubicBezTo>
                    <a:pt x="845" y="57"/>
                    <a:pt x="795" y="8"/>
                    <a:pt x="735" y="8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Textplatzhalter 4">
            <a:extLst>
              <a:ext uri="{FF2B5EF4-FFF2-40B4-BE49-F238E27FC236}">
                <a16:creationId xmlns:a16="http://schemas.microsoft.com/office/drawing/2014/main" id="{C37AB7E7-A2A9-615A-3ABC-1EE4CE668BF7}"/>
              </a:ext>
            </a:extLst>
          </p:cNvPr>
          <p:cNvSpPr txBox="1">
            <a:spLocks/>
          </p:cNvSpPr>
          <p:nvPr/>
        </p:nvSpPr>
        <p:spPr>
          <a:xfrm>
            <a:off x="335519" y="745200"/>
            <a:ext cx="11142000" cy="924515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kumimoji="0" lang="de-DE" sz="3200" b="0" i="0" u="none" strike="noStrike" cap="all" spc="0" normalizeH="0" baseline="0" dirty="0">
                <a:ln>
                  <a:noFill/>
                </a:ln>
                <a:solidFill>
                  <a:srgbClr val="7B797A"/>
                </a:solidFill>
                <a:effectLst/>
                <a:uLnTx/>
                <a:uFillTx/>
                <a:latin typeface="Arial Narrow"/>
                <a:ea typeface="+mj-ea"/>
                <a:cs typeface="+mj-cs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accent2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accent2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de-DE" err="1"/>
              <a:t>Regionenberichte</a:t>
            </a:r>
            <a:br>
              <a:rPr lang="de-DE"/>
            </a:br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F213F60F-42A5-9BCC-BB4C-7B5F79781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19" y="2465298"/>
            <a:ext cx="7215316" cy="2933570"/>
          </a:xfrm>
          <a:prstGeom prst="rect">
            <a:avLst/>
          </a:prstGeom>
        </p:spPr>
      </p:pic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2E28A516-D03C-6819-A5C2-03FE64F2F4E0}"/>
              </a:ext>
            </a:extLst>
          </p:cNvPr>
          <p:cNvGrpSpPr/>
          <p:nvPr/>
        </p:nvGrpSpPr>
        <p:grpSpPr>
          <a:xfrm>
            <a:off x="8603237" y="2403649"/>
            <a:ext cx="3254831" cy="3056866"/>
            <a:chOff x="8574437" y="2059973"/>
            <a:chExt cx="3254831" cy="3056866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D255CF54-11BF-6DEC-E669-7532EC9CC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97235" y="2376260"/>
              <a:ext cx="1932033" cy="2740579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39AD7856-F30B-31C0-1849-F8A8B8FFA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74437" y="2059973"/>
              <a:ext cx="1932033" cy="2738053"/>
            </a:xfrm>
            <a:prstGeom prst="rect">
              <a:avLst/>
            </a:prstGeom>
            <a:ln w="9525">
              <a:solidFill>
                <a:srgbClr val="C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34943F42-BA8E-8DB1-5444-3E22F05E7621}"/>
              </a:ext>
            </a:extLst>
          </p:cNvPr>
          <p:cNvGrpSpPr/>
          <p:nvPr/>
        </p:nvGrpSpPr>
        <p:grpSpPr>
          <a:xfrm>
            <a:off x="7992795" y="2311400"/>
            <a:ext cx="168483" cy="3592606"/>
            <a:chOff x="7833740" y="2311400"/>
            <a:chExt cx="168483" cy="3592606"/>
          </a:xfrm>
        </p:grpSpPr>
        <p:cxnSp>
          <p:nvCxnSpPr>
            <p:cNvPr id="24" name="Straight Connector 51">
              <a:extLst>
                <a:ext uri="{FF2B5EF4-FFF2-40B4-BE49-F238E27FC236}">
                  <a16:creationId xmlns:a16="http://schemas.microsoft.com/office/drawing/2014/main" id="{A3C89DF1-1E47-1AB2-BC0A-8267439778E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17981" y="2311400"/>
              <a:ext cx="0" cy="3592606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8296AA"/>
                  </a:gs>
                  <a:gs pos="100000">
                    <a:srgbClr val="EFF1F5"/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  <a:tailEnd type="none"/>
            </a:ln>
            <a:effectLst/>
          </p:spPr>
        </p:cxnSp>
        <p:sp>
          <p:nvSpPr>
            <p:cNvPr id="25" name="Isosceles Triangle 52">
              <a:extLst>
                <a:ext uri="{FF2B5EF4-FFF2-40B4-BE49-F238E27FC236}">
                  <a16:creationId xmlns:a16="http://schemas.microsoft.com/office/drawing/2014/main" id="{688AD267-0751-CC0A-9AE1-9DD4C8B73A2D}"/>
                </a:ext>
              </a:extLst>
            </p:cNvPr>
            <p:cNvSpPr/>
            <p:nvPr/>
          </p:nvSpPr>
          <p:spPr bwMode="auto">
            <a:xfrm rot="5400000">
              <a:off x="7190556" y="4023463"/>
              <a:ext cx="1454852" cy="168483"/>
            </a:xfrm>
            <a:prstGeom prst="triangle">
              <a:avLst/>
            </a:prstGeom>
            <a:solidFill>
              <a:schemeClr val="tx2"/>
            </a:solidFill>
            <a:ln w="19050" cap="flat" cmpd="sng" algn="ctr">
              <a:solidFill>
                <a:srgbClr val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89699" tIns="46644" rIns="89699" bIns="46644" anchor="ctr"/>
            <a:lstStyle/>
            <a:p>
              <a:pPr marL="0" marR="0" lvl="0" indent="0" algn="ctr" defTabSz="91159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8" name="Textbox">
            <a:extLst>
              <a:ext uri="{FF2B5EF4-FFF2-40B4-BE49-F238E27FC236}">
                <a16:creationId xmlns:a16="http://schemas.microsoft.com/office/drawing/2014/main" id="{99CB037D-A52C-D653-C875-C69E9A10496C}"/>
              </a:ext>
            </a:extLst>
          </p:cNvPr>
          <p:cNvSpPr txBox="1">
            <a:spLocks/>
          </p:cNvSpPr>
          <p:nvPr/>
        </p:nvSpPr>
        <p:spPr>
          <a:xfrm>
            <a:off x="335517" y="1588857"/>
            <a:ext cx="7215316" cy="360000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vert="horz" wrap="square" lIns="72000" tIns="72000" rIns="72000" bIns="72000" rtlCol="0" anchor="ctr" anchorCtr="1">
            <a:noAutofit/>
          </a:bodyPr>
          <a:lstStyle>
            <a:lvl1pPr marL="0" indent="0" algn="l" defTabSz="1352757" rtl="0" eaLnBrk="1" latinLnBrk="0" hangingPunct="1">
              <a:spcBef>
                <a:spcPts val="3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72841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49220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hangingPunct="0"/>
            <a:r>
              <a:rPr lang="de-DE" b="1">
                <a:solidFill>
                  <a:srgbClr val="FFFFFF"/>
                </a:solidFill>
              </a:rPr>
              <a:t>Illustration der Region in Zusammenarbeit mit Kümmerern </a:t>
            </a:r>
          </a:p>
        </p:txBody>
      </p:sp>
      <p:sp>
        <p:nvSpPr>
          <p:cNvPr id="29" name="Textbox">
            <a:extLst>
              <a:ext uri="{FF2B5EF4-FFF2-40B4-BE49-F238E27FC236}">
                <a16:creationId xmlns:a16="http://schemas.microsoft.com/office/drawing/2014/main" id="{4D6EBED9-7E15-BCC7-9804-AD5E1F55B3A6}"/>
              </a:ext>
            </a:extLst>
          </p:cNvPr>
          <p:cNvSpPr txBox="1">
            <a:spLocks/>
          </p:cNvSpPr>
          <p:nvPr/>
        </p:nvSpPr>
        <p:spPr>
          <a:xfrm>
            <a:off x="8603236" y="1588857"/>
            <a:ext cx="3254832" cy="36000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vert="horz" wrap="square" lIns="72000" tIns="72000" rIns="72000" bIns="72000" rtlCol="0" anchor="ctr" anchorCtr="1">
            <a:noAutofit/>
          </a:bodyPr>
          <a:lstStyle>
            <a:lvl1pPr marL="0" indent="0" algn="l" defTabSz="1352757" rtl="0" eaLnBrk="1" latinLnBrk="0" hangingPunct="1">
              <a:spcBef>
                <a:spcPts val="3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274780" indent="-274780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SzPct val="100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447675" indent="-17303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627063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4pPr>
            <a:lvl5pPr marL="806450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5pPr>
            <a:lvl6pPr marL="985838" indent="-179388" algn="l" defTabSz="1352757" rtl="0" eaLnBrk="1" latinLnBrk="0" hangingPunct="1">
              <a:spcBef>
                <a:spcPts val="300"/>
              </a:spcBef>
              <a:buClr>
                <a:srgbClr val="FF9933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6pPr>
            <a:lvl7pPr marL="4396463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72841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49220" indent="-338189" algn="l" defTabSz="135275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hangingPunct="0"/>
            <a:r>
              <a:rPr lang="de-DE" b="1" err="1">
                <a:solidFill>
                  <a:srgbClr val="FFFFFF"/>
                </a:solidFill>
              </a:rPr>
              <a:t>Regionenbericht</a:t>
            </a:r>
            <a:r>
              <a:rPr lang="de-DE" b="1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F0C81520-B9CE-5EAA-DAD8-29DFD8A762D9}"/>
              </a:ext>
            </a:extLst>
          </p:cNvPr>
          <p:cNvSpPr/>
          <p:nvPr/>
        </p:nvSpPr>
        <p:spPr>
          <a:xfrm>
            <a:off x="335517" y="1979932"/>
            <a:ext cx="7215316" cy="114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D0474951-E9DE-3F00-EEB8-9E4E5F6EBDCD}"/>
              </a:ext>
            </a:extLst>
          </p:cNvPr>
          <p:cNvSpPr/>
          <p:nvPr/>
        </p:nvSpPr>
        <p:spPr>
          <a:xfrm>
            <a:off x="8603236" y="1979932"/>
            <a:ext cx="3254832" cy="114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2328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EBB2F55-8CC8-47AB-16DC-BF9395DB1C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0A0B5D2-1B4F-CB02-2324-E1D2900132F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/>
              <a:t>26.04.2023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5E0F5E6-D1A2-EBC1-3912-AA80515439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2785">
              <a:tabLst>
                <a:tab pos="474653" algn="l"/>
              </a:tabLst>
            </a:pPr>
            <a:r>
              <a:rPr lang="de-DE" noProof="0"/>
              <a:t>2. HyLand Symposium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8F2C8A4-CE63-7987-05A9-6C68120CCF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/>
              <a:t>Erkenntnisse aus </a:t>
            </a:r>
            <a:r>
              <a:rPr lang="de-DE" err="1"/>
              <a:t>hystarter</a:t>
            </a:r>
            <a:r>
              <a:rPr lang="de-DE"/>
              <a:t> II</a:t>
            </a:r>
          </a:p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A47C6DD-AE2C-117D-F2E2-5CC2CC930A39}"/>
              </a:ext>
            </a:extLst>
          </p:cNvPr>
          <p:cNvSpPr txBox="1"/>
          <p:nvPr/>
        </p:nvSpPr>
        <p:spPr>
          <a:xfrm>
            <a:off x="288374" y="1545442"/>
            <a:ext cx="10849096" cy="47192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Bef>
                <a:spcPts val="600"/>
              </a:spcBef>
              <a:spcAft>
                <a:spcPts val="800"/>
              </a:spcAft>
            </a:pPr>
            <a:r>
              <a:rPr lang="de-DE" sz="2400" b="1" u="sng">
                <a:solidFill>
                  <a:schemeClr val="bg1">
                    <a:lumMod val="50000"/>
                  </a:schemeClr>
                </a:solidFill>
              </a:rPr>
              <a:t>Projekt-Highlights:</a:t>
            </a:r>
          </a:p>
          <a:p>
            <a:pPr marL="285750" indent="-285750"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400">
                <a:solidFill>
                  <a:schemeClr val="bg1">
                    <a:lumMod val="50000"/>
                  </a:schemeClr>
                </a:solidFill>
              </a:rPr>
              <a:t>Fokus ist nicht mehr der H</a:t>
            </a:r>
            <a:r>
              <a:rPr lang="de-DE" sz="2400" baseline="-2500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de-DE" sz="2400">
                <a:solidFill>
                  <a:schemeClr val="bg1">
                    <a:lumMod val="50000"/>
                  </a:schemeClr>
                </a:solidFill>
              </a:rPr>
              <a:t>-Wissenstransfer, sondern die </a:t>
            </a:r>
            <a:r>
              <a:rPr lang="de-DE" sz="2400" b="1">
                <a:solidFill>
                  <a:schemeClr val="bg1">
                    <a:lumMod val="50000"/>
                  </a:schemeClr>
                </a:solidFill>
              </a:rPr>
              <a:t>Projektentwicklung-</a:t>
            </a:r>
            <a:r>
              <a:rPr lang="de-DE" sz="2400">
                <a:solidFill>
                  <a:schemeClr val="bg1">
                    <a:lumMod val="50000"/>
                  </a:schemeClr>
                </a:solidFill>
              </a:rPr>
              <a:t> und </a:t>
            </a:r>
            <a:r>
              <a:rPr lang="de-DE" sz="2400" b="1">
                <a:solidFill>
                  <a:schemeClr val="bg1">
                    <a:lumMod val="50000"/>
                  </a:schemeClr>
                </a:solidFill>
              </a:rPr>
              <a:t>-initiierung</a:t>
            </a:r>
          </a:p>
          <a:p>
            <a:pPr marL="285750" indent="-285750"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400">
                <a:solidFill>
                  <a:schemeClr val="bg1">
                    <a:lumMod val="50000"/>
                  </a:schemeClr>
                </a:solidFill>
              </a:rPr>
              <a:t>Wissensstand, Basiswissen besteht und z. T. tiefes Fachwissen vorhanden</a:t>
            </a:r>
          </a:p>
          <a:p>
            <a:pPr marL="285750" indent="-285750"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400">
                <a:solidFill>
                  <a:schemeClr val="bg1">
                    <a:lumMod val="50000"/>
                  </a:schemeClr>
                </a:solidFill>
              </a:rPr>
              <a:t>Akteure sind oft schon im H</a:t>
            </a:r>
            <a:r>
              <a:rPr lang="de-DE" sz="2400" baseline="-2500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de-DE" sz="2400">
                <a:solidFill>
                  <a:schemeClr val="bg1">
                    <a:lumMod val="50000"/>
                  </a:schemeClr>
                </a:solidFill>
              </a:rPr>
              <a:t>-Sektor aktiv (Förderanträge wurden gestellt, Fahrzeuge z. T. bestellt, Flächen erschlossen etc.)</a:t>
            </a:r>
          </a:p>
          <a:p>
            <a:pPr marL="285750" indent="-285750"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400" b="1">
                <a:solidFill>
                  <a:schemeClr val="bg1">
                    <a:lumMod val="50000"/>
                  </a:schemeClr>
                </a:solidFill>
              </a:rPr>
              <a:t>Spezifischere</a:t>
            </a:r>
            <a:r>
              <a:rPr lang="de-DE" sz="2400">
                <a:solidFill>
                  <a:schemeClr val="bg1">
                    <a:lumMod val="50000"/>
                  </a:schemeClr>
                </a:solidFill>
              </a:rPr>
              <a:t> Bearbeitung im Technologiekonzept &amp; H2Scout</a:t>
            </a:r>
          </a:p>
          <a:p>
            <a:pPr marL="285750" indent="-285750"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400">
                <a:solidFill>
                  <a:schemeClr val="bg1">
                    <a:lumMod val="50000"/>
                  </a:schemeClr>
                </a:solidFill>
              </a:rPr>
              <a:t>Neuer Schwerpunkt </a:t>
            </a:r>
            <a:r>
              <a:rPr lang="de-DE" sz="2400" b="1">
                <a:solidFill>
                  <a:schemeClr val="bg1">
                    <a:lumMod val="50000"/>
                  </a:schemeClr>
                </a:solidFill>
              </a:rPr>
              <a:t>Industrieanwendungen</a:t>
            </a:r>
            <a:r>
              <a:rPr lang="de-DE" sz="2400">
                <a:solidFill>
                  <a:schemeClr val="bg1">
                    <a:lumMod val="50000"/>
                  </a:schemeClr>
                </a:solidFill>
              </a:rPr>
              <a:t> und </a:t>
            </a:r>
            <a:r>
              <a:rPr lang="de-DE" sz="2400" b="1">
                <a:solidFill>
                  <a:schemeClr val="bg1">
                    <a:lumMod val="50000"/>
                  </a:schemeClr>
                </a:solidFill>
              </a:rPr>
              <a:t>Wärmeversorgung</a:t>
            </a:r>
          </a:p>
          <a:p>
            <a:pPr marL="285750" indent="-285750">
              <a:spcBef>
                <a:spcPts val="6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e-DE" sz="2400" b="1">
                <a:solidFill>
                  <a:schemeClr val="bg1">
                    <a:lumMod val="50000"/>
                  </a:schemeClr>
                </a:solidFill>
              </a:rPr>
              <a:t>Vernetzung</a:t>
            </a:r>
            <a:r>
              <a:rPr lang="de-DE" sz="2400">
                <a:solidFill>
                  <a:schemeClr val="bg1">
                    <a:lumMod val="50000"/>
                  </a:schemeClr>
                </a:solidFill>
              </a:rPr>
              <a:t> der regionalen Akteure wurde in den Regionen häufig als </a:t>
            </a:r>
            <a:r>
              <a:rPr lang="de-DE" sz="2400" b="1">
                <a:solidFill>
                  <a:schemeClr val="bg1">
                    <a:lumMod val="50000"/>
                  </a:schemeClr>
                </a:solidFill>
              </a:rPr>
              <a:t>essenzieller Mehrwert </a:t>
            </a:r>
            <a:r>
              <a:rPr lang="de-DE" sz="2400">
                <a:solidFill>
                  <a:schemeClr val="bg1">
                    <a:lumMod val="50000"/>
                  </a:schemeClr>
                </a:solidFill>
              </a:rPr>
              <a:t>des HyStarter-Prozesses genannt (insb. für die Projektinitiierung bzgl. H</a:t>
            </a:r>
            <a:r>
              <a:rPr lang="de-DE" sz="2400" baseline="-2500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de-DE" sz="2400">
                <a:solidFill>
                  <a:schemeClr val="bg1">
                    <a:lumMod val="50000"/>
                  </a:schemeClr>
                </a:solidFill>
              </a:rPr>
              <a:t>-Produktion, -Anwendung etc.)</a:t>
            </a:r>
          </a:p>
        </p:txBody>
      </p:sp>
      <p:pic>
        <p:nvPicPr>
          <p:cNvPr id="7" name="Grafik 7">
            <a:extLst>
              <a:ext uri="{FF2B5EF4-FFF2-40B4-BE49-F238E27FC236}">
                <a16:creationId xmlns:a16="http://schemas.microsoft.com/office/drawing/2014/main" id="{7117A876-9682-7BC3-8C55-3A7F19944D7A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6925226" y="911641"/>
            <a:ext cx="4759855" cy="116776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80902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Benutzerdefiniert 4">
      <a:dk1>
        <a:srgbClr val="000000"/>
      </a:dk1>
      <a:lt1>
        <a:sysClr val="window" lastClr="FFFFFF"/>
      </a:lt1>
      <a:dk2>
        <a:srgbClr val="B93326"/>
      </a:dk2>
      <a:lt2>
        <a:srgbClr val="FECC16"/>
      </a:lt2>
      <a:accent1>
        <a:srgbClr val="D2D2D2"/>
      </a:accent1>
      <a:accent2>
        <a:srgbClr val="B2B3B5"/>
      </a:accent2>
      <a:accent3>
        <a:srgbClr val="7B797A"/>
      </a:accent3>
      <a:accent4>
        <a:srgbClr val="555657"/>
      </a:accent4>
      <a:accent5>
        <a:srgbClr val="005F96"/>
      </a:accent5>
      <a:accent6>
        <a:srgbClr val="B93326"/>
      </a:accent6>
      <a:hlink>
        <a:srgbClr val="00467E"/>
      </a:hlink>
      <a:folHlink>
        <a:srgbClr val="00467E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PILETT_2017">
  <a:themeElements>
    <a:clrScheme name="Spilett">
      <a:dk1>
        <a:srgbClr val="303030"/>
      </a:dk1>
      <a:lt1>
        <a:sysClr val="window" lastClr="FFFFFF"/>
      </a:lt1>
      <a:dk2>
        <a:srgbClr val="EF8200"/>
      </a:dk2>
      <a:lt2>
        <a:srgbClr val="B2B3B5"/>
      </a:lt2>
      <a:accent1>
        <a:srgbClr val="D2D2D2"/>
      </a:accent1>
      <a:accent2>
        <a:srgbClr val="B2B3B5"/>
      </a:accent2>
      <a:accent3>
        <a:srgbClr val="808080"/>
      </a:accent3>
      <a:accent4>
        <a:srgbClr val="555657"/>
      </a:accent4>
      <a:accent5>
        <a:srgbClr val="EF8200"/>
      </a:accent5>
      <a:accent6>
        <a:srgbClr val="FFC000"/>
      </a:accent6>
      <a:hlink>
        <a:srgbClr val="00467E"/>
      </a:hlink>
      <a:folHlink>
        <a:srgbClr val="00467E"/>
      </a:folHlink>
    </a:clrScheme>
    <a:fontScheme name="Spilett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9525" cmpd="sng">
          <a:solidFill>
            <a:schemeClr val="accent2"/>
          </a:solidFill>
          <a:prstDash val="solid"/>
        </a:ln>
      </a:spPr>
      <a:bodyPr lIns="72000" tIns="72000" rIns="72000" bIns="72000" rtlCol="0" anchor="ctr"/>
      <a:lstStyle>
        <a:defPPr algn="ctr">
          <a:spcBef>
            <a:spcPts val="300"/>
          </a:spcBef>
          <a:defRPr sz="1600" b="1" smtClean="0">
            <a:solidFill>
              <a:srgbClr val="FFFFFF"/>
            </a:solidFill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mpd="sng">
          <a:solidFill>
            <a:schemeClr val="accent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spcBef>
            <a:spcPts val="300"/>
          </a:spcBef>
          <a:defRPr sz="1600" smtClean="0">
            <a:solidFill>
              <a:schemeClr val="tx1"/>
            </a:solidFill>
            <a:latin typeface="+mn-lt"/>
            <a:cs typeface="Arial" panose="020B0604020202020204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SPILETT_2017">
  <a:themeElements>
    <a:clrScheme name="Spilett">
      <a:dk1>
        <a:srgbClr val="303030"/>
      </a:dk1>
      <a:lt1>
        <a:sysClr val="window" lastClr="FFFFFF"/>
      </a:lt1>
      <a:dk2>
        <a:srgbClr val="EF8200"/>
      </a:dk2>
      <a:lt2>
        <a:srgbClr val="B2B3B5"/>
      </a:lt2>
      <a:accent1>
        <a:srgbClr val="D2D2D2"/>
      </a:accent1>
      <a:accent2>
        <a:srgbClr val="B2B3B5"/>
      </a:accent2>
      <a:accent3>
        <a:srgbClr val="808080"/>
      </a:accent3>
      <a:accent4>
        <a:srgbClr val="555657"/>
      </a:accent4>
      <a:accent5>
        <a:srgbClr val="EF8200"/>
      </a:accent5>
      <a:accent6>
        <a:srgbClr val="FFC000"/>
      </a:accent6>
      <a:hlink>
        <a:srgbClr val="00467E"/>
      </a:hlink>
      <a:folHlink>
        <a:srgbClr val="00467E"/>
      </a:folHlink>
    </a:clrScheme>
    <a:fontScheme name="Spilett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9525" cmpd="sng">
          <a:solidFill>
            <a:schemeClr val="accent2"/>
          </a:solidFill>
          <a:prstDash val="solid"/>
        </a:ln>
      </a:spPr>
      <a:bodyPr lIns="72000" tIns="72000" rIns="72000" bIns="72000" rtlCol="0" anchor="ctr"/>
      <a:lstStyle>
        <a:defPPr algn="ctr">
          <a:spcBef>
            <a:spcPts val="300"/>
          </a:spcBef>
          <a:defRPr sz="1600" b="1" smtClean="0">
            <a:solidFill>
              <a:srgbClr val="FFFFFF"/>
            </a:solidFill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mpd="sng">
          <a:solidFill>
            <a:schemeClr val="accent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spcBef>
            <a:spcPts val="300"/>
          </a:spcBef>
          <a:defRPr sz="1600" smtClean="0">
            <a:solidFill>
              <a:schemeClr val="tx1"/>
            </a:solidFill>
            <a:latin typeface="+mn-lt"/>
            <a:cs typeface="Arial" panose="020B0604020202020204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EF8200"/>
      </a:dk2>
      <a:lt2>
        <a:srgbClr val="B2B3B5"/>
      </a:lt2>
      <a:accent1>
        <a:srgbClr val="D2D2D2"/>
      </a:accent1>
      <a:accent2>
        <a:srgbClr val="B2B3B5"/>
      </a:accent2>
      <a:accent3>
        <a:srgbClr val="808080"/>
      </a:accent3>
      <a:accent4>
        <a:srgbClr val="555657"/>
      </a:accent4>
      <a:accent5>
        <a:srgbClr val="EF8200"/>
      </a:accent5>
      <a:accent6>
        <a:srgbClr val="FFC000"/>
      </a:accent6>
      <a:hlink>
        <a:srgbClr val="00467E"/>
      </a:hlink>
      <a:folHlink>
        <a:srgbClr val="00467E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8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E01B926-50DE-4B9C-AED5-BF94D9A78C33}">
  <we:reference id="wa104381063" version="1.0.0.1" store="de-DE" storeType="OMEX"/>
  <we:alternateReferences>
    <we:reference id="WA104381063" version="1.0.0.1" store="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bc05514-7fef-4e19-88d3-a5d0bcf53cf9" xsi:nil="true"/>
    <lcf76f155ced4ddcb4097134ff3c332f xmlns="c70b9664-9237-4abd-ac7b-ddbbdc90d305">
      <Terms xmlns="http://schemas.microsoft.com/office/infopath/2007/PartnerControls"/>
    </lcf76f155ced4ddcb4097134ff3c332f>
    <Vorschau xmlns="c70b9664-9237-4abd-ac7b-ddbbdc90d305" xsi:nil="true"/>
    <_Flow_SignoffStatus xmlns="c70b9664-9237-4abd-ac7b-ddbbdc90d30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51799C65210F440A1C92271412F9D37" ma:contentTypeVersion="18" ma:contentTypeDescription="Ein neues Dokument erstellen." ma:contentTypeScope="" ma:versionID="d83a009ccb8da4587809a1363db5eb73">
  <xsd:schema xmlns:xsd="http://www.w3.org/2001/XMLSchema" xmlns:xs="http://www.w3.org/2001/XMLSchema" xmlns:p="http://schemas.microsoft.com/office/2006/metadata/properties" xmlns:ns2="c70b9664-9237-4abd-ac7b-ddbbdc90d305" xmlns:ns3="0bc05514-7fef-4e19-88d3-a5d0bcf53cf9" targetNamespace="http://schemas.microsoft.com/office/2006/metadata/properties" ma:root="true" ma:fieldsID="e81c0ac37821a90f0fe4722f5d2f642d" ns2:_="" ns3:_="">
    <xsd:import namespace="c70b9664-9237-4abd-ac7b-ddbbdc90d305"/>
    <xsd:import namespace="0bc05514-7fef-4e19-88d3-a5d0bcf53c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Vorschau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0b9664-9237-4abd-ac7b-ddbbdc90d3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_Flow_SignoffStatus" ma:index="18" nillable="true" ma:displayName="Status Unterschrift" ma:internalName="Status_x0020_Unterschrift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Bildmarkierungen" ma:readOnly="false" ma:fieldId="{5cf76f15-5ced-4ddc-b409-7134ff3c332f}" ma:taxonomyMulti="true" ma:sspId="c1cbf605-7f25-4e21-a223-10f91c090f2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Vorschau" ma:index="25" nillable="true" ma:displayName="Vorschau" ma:format="Thumbnail" ma:internalName="Vorschau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c05514-7fef-4e19-88d3-a5d0bcf53cf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description="" ma:hidden="true" ma:list="{ebfcd09e-a127-44be-98a5-221635d58098}" ma:internalName="TaxCatchAll" ma:showField="CatchAllData" ma:web="0bc05514-7fef-4e19-88d3-a5d0bcf53c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3CD122-3A9D-42CF-A095-FA59565CC159}">
  <ds:schemaRefs>
    <ds:schemaRef ds:uri="http://www.w3.org/XML/1998/namespace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terms/"/>
    <ds:schemaRef ds:uri="c70b9664-9237-4abd-ac7b-ddbbdc90d305"/>
    <ds:schemaRef ds:uri="http://purl.org/dc/elements/1.1/"/>
    <ds:schemaRef ds:uri="0bc05514-7fef-4e19-88d3-a5d0bcf53cf9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EB696222-9EED-485E-AA3A-EB6880BDCE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D131B4-4B1F-4928-B4E5-1B4712A39A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70b9664-9237-4abd-ac7b-ddbbdc90d305"/>
    <ds:schemaRef ds:uri="0bc05514-7fef-4e19-88d3-a5d0bcf53c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1548</Words>
  <Application>Microsoft Office PowerPoint</Application>
  <PresentationFormat>Benutzerdefiniert</PresentationFormat>
  <Paragraphs>456</Paragraphs>
  <Slides>23</Slides>
  <Notes>4</Notes>
  <HiddenSlides>0</HiddenSlides>
  <MMClips>0</MMClips>
  <ScaleCrop>false</ScaleCrop>
  <HeadingPairs>
    <vt:vector size="4" baseType="variant">
      <vt:variant>
        <vt:lpstr>Design</vt:lpstr>
      </vt:variant>
      <vt:variant>
        <vt:i4>3</vt:i4>
      </vt:variant>
      <vt:variant>
        <vt:lpstr>Folientitel</vt:lpstr>
      </vt:variant>
      <vt:variant>
        <vt:i4>23</vt:i4>
      </vt:variant>
    </vt:vector>
  </HeadingPairs>
  <TitlesOfParts>
    <vt:vector size="26" baseType="lpstr">
      <vt:lpstr>Office Theme</vt:lpstr>
      <vt:lpstr>SPILETT_2017</vt:lpstr>
      <vt:lpstr>1_SPILETT_2017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Vernetzungstreffen und Fachveranstaltungen überblick </vt:lpstr>
      <vt:lpstr>Vernetzung Flyer - Überblick</vt:lpstr>
      <vt:lpstr>PowerPoint-Präsentation</vt:lpstr>
      <vt:lpstr>Akteure in der gesellschaftlichen Debatte Zusammenarbeit mit fünf Multiplikatorinnen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nadine hölzinger</dc:creator>
  <dc:description/>
  <cp:lastModifiedBy>Alexander Gehling</cp:lastModifiedBy>
  <cp:revision>5</cp:revision>
  <cp:lastPrinted>2022-06-22T10:09:04Z</cp:lastPrinted>
  <dcterms:created xsi:type="dcterms:W3CDTF">2012-11-16T20:22:15Z</dcterms:created>
  <dcterms:modified xsi:type="dcterms:W3CDTF">2023-04-25T11:19:16Z</dcterms:modified>
  <dc:language>de-DE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5</vt:i4>
  </property>
  <property fmtid="{D5CDD505-2E9C-101B-9397-08002B2CF9AE}" pid="8" name="PresentationFormat">
    <vt:lpwstr>Benutzerdefiniert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8</vt:i4>
  </property>
  <property fmtid="{D5CDD505-2E9C-101B-9397-08002B2CF9AE}" pid="12" name="ContentTypeId">
    <vt:lpwstr>0x010100C51799C65210F440A1C92271412F9D37</vt:lpwstr>
  </property>
  <property fmtid="{D5CDD505-2E9C-101B-9397-08002B2CF9AE}" pid="13" name="MediaServiceImageTags">
    <vt:lpwstr/>
  </property>
</Properties>
</file>