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4"/>
  </p:sldMasterIdLst>
  <p:notesMasterIdLst>
    <p:notesMasterId r:id="rId8"/>
  </p:notesMasterIdLst>
  <p:handoutMasterIdLst>
    <p:handoutMasterId r:id="rId9"/>
  </p:handoutMasterIdLst>
  <p:sldIdLst>
    <p:sldId id="327" r:id="rId5"/>
    <p:sldId id="328" r:id="rId6"/>
    <p:sldId id="308" r:id="rId7"/>
  </p:sldIdLst>
  <p:sldSz cx="12192000" cy="6858000"/>
  <p:notesSz cx="6858000" cy="9144000"/>
  <p:custDataLst>
    <p:tags r:id="rId10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6FB4"/>
    <a:srgbClr val="ADD534"/>
    <a:srgbClr val="74AA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CF1DBBC-BED4-4595-B93B-1A8094319B48}" v="9" dt="2023-04-20T15:51:38.819"/>
    <p1510:client id="{818A15E5-6101-4BFD-A254-803137844EAA}" v="2" dt="2023-04-21T06:09:10.3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howGuides="1">
      <p:cViewPr varScale="1">
        <p:scale>
          <a:sx n="122" d="100"/>
          <a:sy n="122" d="100"/>
        </p:scale>
        <p:origin x="11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feiffer, Elisabeth" userId="793ba2c6-1fb3-4089-83c0-801c6f3a7fe4" providerId="ADAL" clId="{818A15E5-6101-4BFD-A254-803137844EAA}"/>
    <pc:docChg chg="custSel modSld">
      <pc:chgData name="Pfeiffer, Elisabeth" userId="793ba2c6-1fb3-4089-83c0-801c6f3a7fe4" providerId="ADAL" clId="{818A15E5-6101-4BFD-A254-803137844EAA}" dt="2023-04-21T06:09:12.112" v="2" actId="478"/>
      <pc:docMkLst>
        <pc:docMk/>
      </pc:docMkLst>
      <pc:sldChg chg="addSp delSp modSp mod">
        <pc:chgData name="Pfeiffer, Elisabeth" userId="793ba2c6-1fb3-4089-83c0-801c6f3a7fe4" providerId="ADAL" clId="{818A15E5-6101-4BFD-A254-803137844EAA}" dt="2023-04-21T06:09:12.112" v="2" actId="478"/>
        <pc:sldMkLst>
          <pc:docMk/>
          <pc:sldMk cId="870059904" sldId="327"/>
        </pc:sldMkLst>
        <pc:picChg chg="add del mod">
          <ac:chgData name="Pfeiffer, Elisabeth" userId="793ba2c6-1fb3-4089-83c0-801c6f3a7fe4" providerId="ADAL" clId="{818A15E5-6101-4BFD-A254-803137844EAA}" dt="2023-04-21T06:09:12.112" v="2" actId="478"/>
          <ac:picMkLst>
            <pc:docMk/>
            <pc:sldMk cId="870059904" sldId="327"/>
            <ac:picMk id="6" creationId="{21DB4DA3-26DC-52E1-23C0-30654075D5A1}"/>
          </ac:picMkLst>
        </pc:picChg>
        <pc:picChg chg="add mod">
          <ac:chgData name="Pfeiffer, Elisabeth" userId="793ba2c6-1fb3-4089-83c0-801c6f3a7fe4" providerId="ADAL" clId="{818A15E5-6101-4BFD-A254-803137844EAA}" dt="2023-04-21T06:09:10.396" v="1"/>
          <ac:picMkLst>
            <pc:docMk/>
            <pc:sldMk cId="870059904" sldId="327"/>
            <ac:picMk id="7" creationId="{C6C774C8-2C4D-10C3-8B17-A18DFCD100C5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1E8B4CA6-21BD-004C-A61B-9E94C466870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B39B167-5092-E446-87C6-946B0F8DBD5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72F294-DA24-0248-B9C4-1EB8BA346DB2}" type="datetimeFigureOut">
              <a:rPr lang="de-DE" smtClean="0"/>
              <a:t>21.04.2023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D9427F5-7A0C-B943-8033-00C32E8A79E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C07798B-0CA8-C841-9DBE-0A55F5E1F60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D175AD-3039-EC4D-8672-FDD51C3849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0117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9A8FF-5B0E-794F-BD50-A9FDF11B5464}" type="datetimeFigureOut">
              <a:rPr lang="de-DE" smtClean="0"/>
              <a:t>21.04.2023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9DD340-C126-634B-B457-0445B2CB89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7142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eg"/><Relationship Id="rId3" Type="http://schemas.openxmlformats.org/officeDocument/2006/relationships/oleObject" Target="../embeddings/oleObject3.bin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6" Type="http://schemas.openxmlformats.org/officeDocument/2006/relationships/image" Target="../media/image7.pn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6.png"/><Relationship Id="rId10" Type="http://schemas.openxmlformats.org/officeDocument/2006/relationships/image" Target="../media/image11.jpeg"/><Relationship Id="rId4" Type="http://schemas.openxmlformats.org/officeDocument/2006/relationships/image" Target="../media/image1.emf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4F8AFCFC-994C-4649-A79D-348FFE96A9A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3831530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16" imgH="416" progId="TCLayout.ActiveDocument.1">
                  <p:embed/>
                </p:oleObj>
              </mc:Choice>
              <mc:Fallback>
                <p:oleObj name="think-cell Folie" r:id="rId3" imgW="416" imgH="416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4F8AFCFC-994C-4649-A79D-348FFE96A9A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Grafik 4" descr="Ein Bild, das Text, Flugzeug enthält.&#10;&#10;Automatisch generierte Beschreibung">
            <a:extLst>
              <a:ext uri="{FF2B5EF4-FFF2-40B4-BE49-F238E27FC236}">
                <a16:creationId xmlns:a16="http://schemas.microsoft.com/office/drawing/2014/main" id="{EDF4E817-3C8B-4862-BE56-0D7FBCBD41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32643" y="-1"/>
            <a:ext cx="4459356" cy="6420233"/>
          </a:xfrm>
          <a:prstGeom prst="rect">
            <a:avLst/>
          </a:prstGeom>
        </p:spPr>
      </p:pic>
      <p:sp>
        <p:nvSpPr>
          <p:cNvPr id="35" name="Rechteck 34">
            <a:extLst>
              <a:ext uri="{FF2B5EF4-FFF2-40B4-BE49-F238E27FC236}">
                <a16:creationId xmlns:a16="http://schemas.microsoft.com/office/drawing/2014/main" id="{FF73BA2D-E6B1-CB49-A6D8-123ED25B992C}"/>
              </a:ext>
            </a:extLst>
          </p:cNvPr>
          <p:cNvSpPr/>
          <p:nvPr userDrawn="1"/>
        </p:nvSpPr>
        <p:spPr>
          <a:xfrm>
            <a:off x="0" y="1"/>
            <a:ext cx="7732643" cy="641667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F2CE56AE-6281-4864-9989-31F8562F62C5}"/>
              </a:ext>
            </a:extLst>
          </p:cNvPr>
          <p:cNvSpPr/>
          <p:nvPr userDrawn="1"/>
        </p:nvSpPr>
        <p:spPr>
          <a:xfrm>
            <a:off x="-6349" y="4549348"/>
            <a:ext cx="5505450" cy="152446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889398D-AA21-7A4A-92AD-4DF862846AD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7376" y="855496"/>
            <a:ext cx="6624637" cy="1136566"/>
          </a:xfrm>
          <a:prstGeom prst="rect">
            <a:avLst/>
          </a:prstGeom>
        </p:spPr>
        <p:txBody>
          <a:bodyPr vert="horz" lIns="0" anchor="b"/>
          <a:lstStyle>
            <a:lvl1pPr algn="l">
              <a:defRPr sz="2400" b="1" i="0">
                <a:solidFill>
                  <a:schemeClr val="bg1"/>
                </a:solidFill>
                <a:latin typeface="Titillium Web" pitchFamily="2" charset="77"/>
              </a:defRPr>
            </a:lvl1pPr>
          </a:lstStyle>
          <a:p>
            <a:r>
              <a:rPr lang="de-DE" dirty="0"/>
              <a:t>Titel einfügen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A899162-75B5-3D45-A01B-523AF74C764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87375" y="2166290"/>
            <a:ext cx="6624638" cy="6812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Titillium Web Light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 einfügen</a:t>
            </a:r>
            <a:br>
              <a:rPr lang="de-DE" dirty="0"/>
            </a:br>
            <a:endParaRPr lang="de-DE" dirty="0"/>
          </a:p>
        </p:txBody>
      </p:sp>
      <p:sp>
        <p:nvSpPr>
          <p:cNvPr id="41" name="Textplatzhalter 40">
            <a:extLst>
              <a:ext uri="{FF2B5EF4-FFF2-40B4-BE49-F238E27FC236}">
                <a16:creationId xmlns:a16="http://schemas.microsoft.com/office/drawing/2014/main" id="{BCA1BFCF-4DD7-674E-9024-FB334218DD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3177469"/>
            <a:ext cx="6624638" cy="744587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  <a:br>
              <a:rPr lang="de-DE" dirty="0"/>
            </a:br>
            <a:r>
              <a:rPr lang="de-DE" dirty="0"/>
              <a:t>Titel</a:t>
            </a:r>
            <a:br>
              <a:rPr lang="de-DE" dirty="0"/>
            </a:br>
            <a:r>
              <a:rPr lang="de-DE" dirty="0"/>
              <a:t>Unternehmen</a:t>
            </a:r>
          </a:p>
        </p:txBody>
      </p:sp>
      <p:pic>
        <p:nvPicPr>
          <p:cNvPr id="43" name="Grafik 42">
            <a:extLst>
              <a:ext uri="{FF2B5EF4-FFF2-40B4-BE49-F238E27FC236}">
                <a16:creationId xmlns:a16="http://schemas.microsoft.com/office/drawing/2014/main" id="{C2E9AB25-8542-A94B-A780-639723EF07CF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9267" y="255549"/>
            <a:ext cx="1505358" cy="922639"/>
          </a:xfrm>
          <a:prstGeom prst="rect">
            <a:avLst/>
          </a:prstGeom>
        </p:spPr>
      </p:pic>
      <p:sp>
        <p:nvSpPr>
          <p:cNvPr id="9" name="Textplatzhalter 40">
            <a:extLst>
              <a:ext uri="{FF2B5EF4-FFF2-40B4-BE49-F238E27FC236}">
                <a16:creationId xmlns:a16="http://schemas.microsoft.com/office/drawing/2014/main" id="{5458820D-9827-23F3-5E85-1E8B26CBB47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7375" y="4111537"/>
            <a:ext cx="6624638" cy="357816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Ort, Datum 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55098C2-0848-44C5-AB43-9311734283E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r="3915"/>
          <a:stretch/>
        </p:blipFill>
        <p:spPr>
          <a:xfrm>
            <a:off x="1006475" y="4735228"/>
            <a:ext cx="3301646" cy="118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883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Inhal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FC93BE37-3E11-EE49-A90A-889A376BB0B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628775"/>
            <a:ext cx="7215809" cy="435610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>
                <a:latin typeface="Titillium Web Light" pitchFamily="2" charset="77"/>
              </a:defRPr>
            </a:lvl1pPr>
          </a:lstStyle>
          <a:p>
            <a:r>
              <a:rPr lang="de-DE"/>
              <a:t>Bild einfügen</a:t>
            </a:r>
          </a:p>
        </p:txBody>
      </p:sp>
      <p:sp>
        <p:nvSpPr>
          <p:cNvPr id="18" name="Textplatzhalter 2">
            <a:extLst>
              <a:ext uri="{FF2B5EF4-FFF2-40B4-BE49-F238E27FC236}">
                <a16:creationId xmlns:a16="http://schemas.microsoft.com/office/drawing/2014/main" id="{A0082A26-7451-254F-9AFF-EB645DEE570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875588" y="5759777"/>
            <a:ext cx="3729037" cy="2250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rgbClr val="74AADF"/>
                </a:solidFill>
                <a:latin typeface="Titillium Web Light" pitchFamily="2" charset="77"/>
              </a:defRPr>
            </a:lvl1pPr>
          </a:lstStyle>
          <a:p>
            <a:pPr lvl="0"/>
            <a:r>
              <a:rPr lang="de-DE"/>
              <a:t>Bildbeschreibung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F213F9F1-FE23-7B4A-B6CB-5E30E3A76F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859713" y="1628776"/>
            <a:ext cx="3744912" cy="3887122"/>
          </a:xfrm>
        </p:spPr>
        <p:txBody>
          <a:bodyPr/>
          <a:lstStyle>
            <a:lvl1pPr>
              <a:defRPr>
                <a:latin typeface="Titillium Web" panose="00000500000000000000" pitchFamily="2" charset="0"/>
              </a:defRPr>
            </a:lvl1pPr>
            <a:lvl2pPr>
              <a:defRPr>
                <a:latin typeface="Titillium Web" panose="00000500000000000000" pitchFamily="2" charset="0"/>
              </a:defRPr>
            </a:lvl2pPr>
            <a:lvl3pPr>
              <a:defRPr>
                <a:latin typeface="Titillium Web" panose="00000500000000000000" pitchFamily="2" charset="0"/>
              </a:defRPr>
            </a:lvl3pPr>
            <a:lvl4pPr>
              <a:defRPr>
                <a:latin typeface="Titillium Web" panose="00000500000000000000" pitchFamily="2" charset="0"/>
              </a:defRPr>
            </a:lvl4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21" name="Textplatzhalter 9">
            <a:extLst>
              <a:ext uri="{FF2B5EF4-FFF2-40B4-BE49-F238E27FC236}">
                <a16:creationId xmlns:a16="http://schemas.microsoft.com/office/drawing/2014/main" id="{CE3F3644-EAE7-42E1-B6B3-4F3FB810442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87377" y="683661"/>
            <a:ext cx="11017248" cy="756000"/>
          </a:xfrm>
          <a:prstGeom prst="rect">
            <a:avLst/>
          </a:prstGeo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2400" b="1" i="0">
                <a:solidFill>
                  <a:schemeClr val="tx2"/>
                </a:solidFill>
                <a:latin typeface="Titillium Web" pitchFamily="2" charset="77"/>
              </a:defRPr>
            </a:lvl1pPr>
          </a:lstStyle>
          <a:p>
            <a:pPr lvl="0"/>
            <a:r>
              <a:rPr lang="de-DE"/>
              <a:t>Überschrift</a:t>
            </a:r>
          </a:p>
          <a:p>
            <a:pPr lvl="0"/>
            <a:endParaRPr lang="de-DE"/>
          </a:p>
        </p:txBody>
      </p: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01072C16-3B10-45B6-94BC-9C86EA35AB0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86800" y="370800"/>
            <a:ext cx="9298800" cy="367200"/>
          </a:xfrm>
        </p:spPr>
        <p:txBody>
          <a:bodyPr wrap="square"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5pPr>
              <a:defRPr/>
            </a:lvl5pPr>
          </a:lstStyle>
          <a:p>
            <a:pPr lvl="0"/>
            <a:r>
              <a:rPr lang="de-DE" err="1"/>
              <a:t>Overline</a:t>
            </a:r>
            <a:endParaRPr lang="de-DE"/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4B0372F4-516F-4041-BCAC-5D13266083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6961" y="6402428"/>
            <a:ext cx="607664" cy="491816"/>
          </a:xfrm>
          <a:prstGeom prst="rect">
            <a:avLst/>
          </a:prstGeom>
        </p:spPr>
        <p:txBody>
          <a:bodyPr anchor="ctr"/>
          <a:lstStyle>
            <a:lvl1pPr algn="r">
              <a:defRPr sz="1200" b="1" i="0">
                <a:solidFill>
                  <a:schemeClr val="bg1"/>
                </a:solidFill>
                <a:latin typeface="Titillium Web" pitchFamily="2" charset="77"/>
              </a:defRPr>
            </a:lvl1pPr>
          </a:lstStyle>
          <a:p>
            <a:fld id="{C5796B33-DD1A-5C4A-A576-D43A8E1619C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CB321A7F-CDAF-5ABA-D642-9276A657D1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87375" y="6465774"/>
            <a:ext cx="10090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None/>
              <a:defRPr lang="de-DE" sz="1200" kern="1200" spc="100" smtClean="0">
                <a:solidFill>
                  <a:schemeClr val="bg1"/>
                </a:solidFill>
                <a:latin typeface="Titillium Web Light" panose="00000400000000000000" pitchFamily="2" charset="0"/>
                <a:ea typeface="+mn-ea"/>
                <a:cs typeface="+mn-cs"/>
              </a:defRPr>
            </a:lvl1pPr>
          </a:lstStyle>
          <a:p>
            <a:r>
              <a:rPr lang="de-DE"/>
              <a:t>26.04.2023 | TH2ECO | 2. HyLand Symposium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0064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Grafi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nhaltsplatzhalter 4">
            <a:extLst>
              <a:ext uri="{FF2B5EF4-FFF2-40B4-BE49-F238E27FC236}">
                <a16:creationId xmlns:a16="http://schemas.microsoft.com/office/drawing/2014/main" id="{09AF21F9-6FAA-A745-B42B-847D3135D47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4979989" y="1628775"/>
            <a:ext cx="6624636" cy="435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latin typeface="Titillium Web Light" pitchFamily="2" charset="77"/>
              </a:defRPr>
            </a:lvl1pPr>
          </a:lstStyle>
          <a:p>
            <a:pPr lvl="0"/>
            <a:r>
              <a:rPr lang="de-DE"/>
              <a:t>Inhalt einfügen</a:t>
            </a:r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15EA28FA-36A5-6E49-9CEF-9403CA3621F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87375" y="1628774"/>
            <a:ext cx="3744913" cy="4356101"/>
          </a:xfrm>
        </p:spPr>
        <p:txBody>
          <a:bodyPr/>
          <a:lstStyle>
            <a:lvl1pPr>
              <a:defRPr>
                <a:latin typeface="Titillium Web" panose="00000500000000000000" pitchFamily="2" charset="0"/>
              </a:defRPr>
            </a:lvl1pPr>
            <a:lvl2pPr>
              <a:defRPr>
                <a:latin typeface="Titillium Web" panose="00000500000000000000" pitchFamily="2" charset="0"/>
              </a:defRPr>
            </a:lvl2pPr>
            <a:lvl3pPr>
              <a:defRPr>
                <a:latin typeface="Titillium Web" panose="00000500000000000000" pitchFamily="2" charset="0"/>
              </a:defRPr>
            </a:lvl3pPr>
            <a:lvl4pPr>
              <a:defRPr>
                <a:latin typeface="Titillium Web" panose="00000500000000000000" pitchFamily="2" charset="0"/>
              </a:defRPr>
            </a:lvl4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18" name="Textplatzhalter 9">
            <a:extLst>
              <a:ext uri="{FF2B5EF4-FFF2-40B4-BE49-F238E27FC236}">
                <a16:creationId xmlns:a16="http://schemas.microsoft.com/office/drawing/2014/main" id="{61A55550-F082-4665-A434-B7EDE5D2FD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87377" y="683661"/>
            <a:ext cx="11017248" cy="756000"/>
          </a:xfrm>
          <a:prstGeom prst="rect">
            <a:avLst/>
          </a:prstGeo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2400" b="1" i="0">
                <a:solidFill>
                  <a:schemeClr val="tx2"/>
                </a:solidFill>
                <a:latin typeface="Titillium Web" pitchFamily="2" charset="77"/>
              </a:defRPr>
            </a:lvl1pPr>
          </a:lstStyle>
          <a:p>
            <a:pPr lvl="0"/>
            <a:r>
              <a:rPr lang="de-DE"/>
              <a:t>Überschrift</a:t>
            </a:r>
          </a:p>
          <a:p>
            <a:pPr lvl="0"/>
            <a:endParaRPr lang="de-DE"/>
          </a:p>
        </p:txBody>
      </p:sp>
      <p:sp>
        <p:nvSpPr>
          <p:cNvPr id="8" name="Textplatzhalter 2">
            <a:extLst>
              <a:ext uri="{FF2B5EF4-FFF2-40B4-BE49-F238E27FC236}">
                <a16:creationId xmlns:a16="http://schemas.microsoft.com/office/drawing/2014/main" id="{1AE2B9AF-CA71-4D47-A829-80B59492CCB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86800" y="370800"/>
            <a:ext cx="9298800" cy="367200"/>
          </a:xfrm>
        </p:spPr>
        <p:txBody>
          <a:bodyPr wrap="square"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5pPr>
              <a:defRPr/>
            </a:lvl5pPr>
          </a:lstStyle>
          <a:p>
            <a:pPr lvl="0"/>
            <a:r>
              <a:rPr lang="de-DE" err="1"/>
              <a:t>Overline</a:t>
            </a:r>
            <a:endParaRPr lang="de-DE"/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18E0AFBA-AA71-4CFA-A1F9-F87B4706C9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6961" y="6402428"/>
            <a:ext cx="607664" cy="491816"/>
          </a:xfrm>
          <a:prstGeom prst="rect">
            <a:avLst/>
          </a:prstGeom>
        </p:spPr>
        <p:txBody>
          <a:bodyPr anchor="ctr"/>
          <a:lstStyle>
            <a:lvl1pPr algn="r">
              <a:defRPr sz="1200" b="1" i="0">
                <a:solidFill>
                  <a:schemeClr val="bg1"/>
                </a:solidFill>
                <a:latin typeface="Titillium Web" pitchFamily="2" charset="77"/>
              </a:defRPr>
            </a:lvl1pPr>
          </a:lstStyle>
          <a:p>
            <a:fld id="{C5796B33-DD1A-5C4A-A576-D43A8E1619C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33F8A4AA-C3F9-6829-ECA4-0E286281B6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87375" y="6465774"/>
            <a:ext cx="10090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None/>
              <a:defRPr lang="de-DE" sz="1200" kern="1200" spc="100" smtClean="0">
                <a:solidFill>
                  <a:schemeClr val="bg1"/>
                </a:solidFill>
                <a:latin typeface="Titillium Web Light" panose="00000400000000000000" pitchFamily="2" charset="0"/>
                <a:ea typeface="+mn-ea"/>
                <a:cs typeface="+mn-cs"/>
              </a:defRPr>
            </a:lvl1pPr>
          </a:lstStyle>
          <a:p>
            <a:r>
              <a:rPr lang="de-DE"/>
              <a:t>26.04.2023 | TH2ECO | 2. HyLand Symposium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243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Grafi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4">
            <a:extLst>
              <a:ext uri="{FF2B5EF4-FFF2-40B4-BE49-F238E27FC236}">
                <a16:creationId xmlns:a16="http://schemas.microsoft.com/office/drawing/2014/main" id="{410F270B-012D-5C4A-B9A1-4BBBCC5FD801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587376" y="1628776"/>
            <a:ext cx="3744912" cy="435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latin typeface="Titillium Web Light" pitchFamily="2" charset="77"/>
              </a:defRPr>
            </a:lvl1pPr>
          </a:lstStyle>
          <a:p>
            <a:pPr lvl="0"/>
            <a:r>
              <a:rPr lang="de-DE"/>
              <a:t>Inhalt einfügen</a:t>
            </a:r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B42CDFFD-B702-EA43-95B1-5E1B5029558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979988" y="1628776"/>
            <a:ext cx="6624637" cy="4356098"/>
          </a:xfrm>
        </p:spPr>
        <p:txBody>
          <a:bodyPr/>
          <a:lstStyle>
            <a:lvl1pPr>
              <a:defRPr>
                <a:latin typeface="Titillium Web" panose="00000500000000000000" pitchFamily="2" charset="0"/>
              </a:defRPr>
            </a:lvl1pPr>
            <a:lvl2pPr>
              <a:defRPr>
                <a:latin typeface="Titillium Web" panose="00000500000000000000" pitchFamily="2" charset="0"/>
              </a:defRPr>
            </a:lvl2pPr>
            <a:lvl3pPr>
              <a:defRPr>
                <a:latin typeface="Titillium Web" panose="00000500000000000000" pitchFamily="2" charset="0"/>
              </a:defRPr>
            </a:lvl3pPr>
            <a:lvl4pPr>
              <a:defRPr>
                <a:latin typeface="Titillium Web" panose="00000500000000000000" pitchFamily="2" charset="0"/>
              </a:defRPr>
            </a:lvl4pPr>
            <a:lvl5pPr marL="1828800" indent="0"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18" name="Textplatzhalter 9">
            <a:extLst>
              <a:ext uri="{FF2B5EF4-FFF2-40B4-BE49-F238E27FC236}">
                <a16:creationId xmlns:a16="http://schemas.microsoft.com/office/drawing/2014/main" id="{05BC5D72-B526-42BB-B151-0C24D67E047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87377" y="683661"/>
            <a:ext cx="11017248" cy="756000"/>
          </a:xfrm>
          <a:prstGeom prst="rect">
            <a:avLst/>
          </a:prstGeo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2400" b="1" i="0">
                <a:solidFill>
                  <a:schemeClr val="tx2"/>
                </a:solidFill>
                <a:latin typeface="Titillium Web" pitchFamily="2" charset="77"/>
              </a:defRPr>
            </a:lvl1pPr>
          </a:lstStyle>
          <a:p>
            <a:pPr lvl="0"/>
            <a:r>
              <a:rPr lang="de-DE"/>
              <a:t>Überschrift</a:t>
            </a:r>
          </a:p>
          <a:p>
            <a:pPr lvl="0"/>
            <a:endParaRPr lang="de-DE"/>
          </a:p>
        </p:txBody>
      </p:sp>
      <p:sp>
        <p:nvSpPr>
          <p:cNvPr id="8" name="Textplatzhalter 2">
            <a:extLst>
              <a:ext uri="{FF2B5EF4-FFF2-40B4-BE49-F238E27FC236}">
                <a16:creationId xmlns:a16="http://schemas.microsoft.com/office/drawing/2014/main" id="{62227B0B-BF74-43A4-B6A9-FC8D7E297C0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86800" y="370800"/>
            <a:ext cx="9298800" cy="367200"/>
          </a:xfrm>
        </p:spPr>
        <p:txBody>
          <a:bodyPr wrap="square"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5pPr>
              <a:defRPr/>
            </a:lvl5pPr>
          </a:lstStyle>
          <a:p>
            <a:pPr lvl="0"/>
            <a:r>
              <a:rPr lang="de-DE" err="1"/>
              <a:t>Overline</a:t>
            </a:r>
            <a:endParaRPr lang="de-DE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1B18CDC5-AD7D-4591-8467-77AFA5E19F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6961" y="6402428"/>
            <a:ext cx="607664" cy="491816"/>
          </a:xfrm>
          <a:prstGeom prst="rect">
            <a:avLst/>
          </a:prstGeom>
        </p:spPr>
        <p:txBody>
          <a:bodyPr anchor="ctr"/>
          <a:lstStyle>
            <a:lvl1pPr algn="r">
              <a:defRPr sz="1200" b="1" i="0">
                <a:solidFill>
                  <a:schemeClr val="bg1"/>
                </a:solidFill>
                <a:latin typeface="Titillium Web" pitchFamily="2" charset="77"/>
              </a:defRPr>
            </a:lvl1pPr>
          </a:lstStyle>
          <a:p>
            <a:fld id="{C5796B33-DD1A-5C4A-A576-D43A8E1619C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9A957AF4-A5EC-65E1-2413-1870F279CF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87375" y="6465774"/>
            <a:ext cx="10090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None/>
              <a:defRPr lang="de-DE" sz="1200" kern="1200" spc="100" smtClean="0">
                <a:solidFill>
                  <a:schemeClr val="bg1"/>
                </a:solidFill>
                <a:latin typeface="Titillium Web Light" panose="00000400000000000000" pitchFamily="2" charset="0"/>
                <a:ea typeface="+mn-ea"/>
                <a:cs typeface="+mn-cs"/>
              </a:defRPr>
            </a:lvl1pPr>
          </a:lstStyle>
          <a:p>
            <a:r>
              <a:rPr lang="de-DE"/>
              <a:t>26.04.2023 | TH2ECO | 2. HyLand Symposium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455325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Objekt 31" hidden="1">
            <a:extLst>
              <a:ext uri="{FF2B5EF4-FFF2-40B4-BE49-F238E27FC236}">
                <a16:creationId xmlns:a16="http://schemas.microsoft.com/office/drawing/2014/main" id="{3C7A7B95-47F2-437B-8F00-F445E81BD5B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6476969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16" imgH="416" progId="TCLayout.ActiveDocument.1">
                  <p:embed/>
                </p:oleObj>
              </mc:Choice>
              <mc:Fallback>
                <p:oleObj name="think-cell Folie" r:id="rId3" imgW="416" imgH="416" progId="TCLayout.ActiveDocument.1">
                  <p:embed/>
                  <p:pic>
                    <p:nvPicPr>
                      <p:cNvPr id="32" name="Objekt 31" hidden="1">
                        <a:extLst>
                          <a:ext uri="{FF2B5EF4-FFF2-40B4-BE49-F238E27FC236}">
                            <a16:creationId xmlns:a16="http://schemas.microsoft.com/office/drawing/2014/main" id="{3C7A7B95-47F2-437B-8F00-F445E81BD5B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Grafik 4" descr="Ein Bild, das Person, Personen, Gruppe enthält.&#10;&#10;Automatisch generierte Beschreibung">
            <a:extLst>
              <a:ext uri="{FF2B5EF4-FFF2-40B4-BE49-F238E27FC236}">
                <a16:creationId xmlns:a16="http://schemas.microsoft.com/office/drawing/2014/main" id="{DE02442F-04C2-4CDD-B8B0-AD2A928A464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769" t="16834" r="1124" b="5767"/>
          <a:stretch/>
        </p:blipFill>
        <p:spPr>
          <a:xfrm>
            <a:off x="-12700" y="0"/>
            <a:ext cx="12208013" cy="6420678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9A7D366-6A7A-4102-859D-F9551B33FE18}"/>
              </a:ext>
            </a:extLst>
          </p:cNvPr>
          <p:cNvSpPr/>
          <p:nvPr userDrawn="1"/>
        </p:nvSpPr>
        <p:spPr>
          <a:xfrm>
            <a:off x="10189105" y="5235148"/>
            <a:ext cx="2002896" cy="1524466"/>
          </a:xfrm>
          <a:prstGeom prst="rect">
            <a:avLst/>
          </a:prstGeom>
          <a:solidFill>
            <a:schemeClr val="tx2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027C6323-4A34-4DAC-90F2-43A7D1C49CC7}"/>
              </a:ext>
            </a:extLst>
          </p:cNvPr>
          <p:cNvSpPr/>
          <p:nvPr userDrawn="1"/>
        </p:nvSpPr>
        <p:spPr>
          <a:xfrm>
            <a:off x="6486607" y="5235147"/>
            <a:ext cx="3697314" cy="1524467"/>
          </a:xfrm>
          <a:prstGeom prst="rect">
            <a:avLst/>
          </a:prstGeom>
          <a:solidFill>
            <a:srgbClr val="FFFFFF">
              <a:alpha val="8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54E6FD6A-21BA-49F9-B4A6-97F57D4C0CDA}"/>
              </a:ext>
            </a:extLst>
          </p:cNvPr>
          <p:cNvGrpSpPr/>
          <p:nvPr userDrawn="1"/>
        </p:nvGrpSpPr>
        <p:grpSpPr>
          <a:xfrm>
            <a:off x="6747301" y="5307678"/>
            <a:ext cx="3268342" cy="1320842"/>
            <a:chOff x="587375" y="3637935"/>
            <a:chExt cx="4375158" cy="1760379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A4744B8B-B20E-4D0A-9486-D5BA5F4BEC0E}"/>
                </a:ext>
              </a:extLst>
            </p:cNvPr>
            <p:cNvSpPr/>
            <p:nvPr userDrawn="1"/>
          </p:nvSpPr>
          <p:spPr>
            <a:xfrm>
              <a:off x="587375" y="3637935"/>
              <a:ext cx="1199126" cy="53094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205B28C2-598E-46F1-875E-923D86454C8B}"/>
                </a:ext>
              </a:extLst>
            </p:cNvPr>
            <p:cNvSpPr/>
            <p:nvPr userDrawn="1"/>
          </p:nvSpPr>
          <p:spPr>
            <a:xfrm>
              <a:off x="1868525" y="3637935"/>
              <a:ext cx="1199126" cy="53094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C1BFEF92-4A9D-4814-B182-F9119DDEA1E1}"/>
                </a:ext>
              </a:extLst>
            </p:cNvPr>
            <p:cNvSpPr/>
            <p:nvPr userDrawn="1"/>
          </p:nvSpPr>
          <p:spPr>
            <a:xfrm>
              <a:off x="3149676" y="3637935"/>
              <a:ext cx="1199126" cy="53094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DF628F50-67A2-40FF-9B36-DD73D4539DDD}"/>
                </a:ext>
              </a:extLst>
            </p:cNvPr>
            <p:cNvSpPr/>
            <p:nvPr userDrawn="1"/>
          </p:nvSpPr>
          <p:spPr>
            <a:xfrm>
              <a:off x="587375" y="4247535"/>
              <a:ext cx="1199126" cy="53094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08970AFE-549A-4335-B601-970BFF1C5910}"/>
                </a:ext>
              </a:extLst>
            </p:cNvPr>
            <p:cNvSpPr/>
            <p:nvPr userDrawn="1"/>
          </p:nvSpPr>
          <p:spPr>
            <a:xfrm>
              <a:off x="1868525" y="4247535"/>
              <a:ext cx="1199126" cy="53094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E24C581C-89B2-41A0-813C-A4773E3EE433}"/>
                </a:ext>
              </a:extLst>
            </p:cNvPr>
            <p:cNvSpPr/>
            <p:nvPr userDrawn="1"/>
          </p:nvSpPr>
          <p:spPr>
            <a:xfrm>
              <a:off x="3149676" y="4247535"/>
              <a:ext cx="1199126" cy="53094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CA86E9DF-5B99-444E-A49D-DEEBF52F0656}"/>
                </a:ext>
              </a:extLst>
            </p:cNvPr>
            <p:cNvSpPr/>
            <p:nvPr userDrawn="1"/>
          </p:nvSpPr>
          <p:spPr>
            <a:xfrm>
              <a:off x="587375" y="4867372"/>
              <a:ext cx="1199126" cy="53094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7FE66220-FD3A-445D-BF5F-EDF4D5D2B822}"/>
                </a:ext>
              </a:extLst>
            </p:cNvPr>
            <p:cNvSpPr/>
            <p:nvPr userDrawn="1"/>
          </p:nvSpPr>
          <p:spPr>
            <a:xfrm>
              <a:off x="1868525" y="4867372"/>
              <a:ext cx="1199126" cy="53094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776C6A24-FCCD-40C9-AC10-56417F92E164}"/>
                </a:ext>
              </a:extLst>
            </p:cNvPr>
            <p:cNvSpPr/>
            <p:nvPr userDrawn="1"/>
          </p:nvSpPr>
          <p:spPr>
            <a:xfrm>
              <a:off x="3149676" y="4867372"/>
              <a:ext cx="1199126" cy="53094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FDE217AC-E273-444A-A929-761618BF57D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41693" y="4281151"/>
              <a:ext cx="614424" cy="527777"/>
            </a:xfrm>
            <a:prstGeom prst="rect">
              <a:avLst/>
            </a:prstGeom>
          </p:spPr>
        </p:pic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34A260E8-DCAE-40EF-808B-D2A756309BE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09174" y="3780056"/>
              <a:ext cx="1279461" cy="383838"/>
            </a:xfrm>
            <a:prstGeom prst="rect">
              <a:avLst/>
            </a:prstGeom>
          </p:spPr>
        </p:pic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1246F123-8904-4586-97DF-8E1B01DBF8D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202" y="3831714"/>
              <a:ext cx="1110697" cy="239899"/>
            </a:xfrm>
            <a:prstGeom prst="rect">
              <a:avLst/>
            </a:prstGeom>
          </p:spPr>
        </p:pic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41E4CF13-F029-48EC-8163-6491666D169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63479" y="4981351"/>
              <a:ext cx="1370851" cy="383838"/>
            </a:xfrm>
            <a:prstGeom prst="rect">
              <a:avLst/>
            </a:prstGeom>
          </p:spPr>
        </p:pic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3F267156-A2B4-4EBC-AF05-71E1C0E613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hqprint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3038" y="5025751"/>
              <a:ext cx="951027" cy="295038"/>
            </a:xfrm>
            <a:prstGeom prst="rect">
              <a:avLst/>
            </a:prstGeom>
          </p:spPr>
        </p:pic>
        <p:pic>
          <p:nvPicPr>
            <p:cNvPr id="23" name="Grafik 22">
              <a:extLst>
                <a:ext uri="{FF2B5EF4-FFF2-40B4-BE49-F238E27FC236}">
                  <a16:creationId xmlns:a16="http://schemas.microsoft.com/office/drawing/2014/main" id="{0FDF1CD1-0627-4C5A-891D-B1EF976E2C0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2458" y="4274101"/>
              <a:ext cx="1052186" cy="479797"/>
            </a:xfrm>
            <a:prstGeom prst="rect">
              <a:avLst/>
            </a:prstGeom>
          </p:spPr>
        </p:pic>
        <p:pic>
          <p:nvPicPr>
            <p:cNvPr id="24" name="Grafik 23">
              <a:extLst>
                <a:ext uri="{FF2B5EF4-FFF2-40B4-BE49-F238E27FC236}">
                  <a16:creationId xmlns:a16="http://schemas.microsoft.com/office/drawing/2014/main" id="{E3E26546-0670-426A-A539-780CD8C36E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12106" y="4427489"/>
              <a:ext cx="1550427" cy="187121"/>
            </a:xfrm>
            <a:prstGeom prst="rect">
              <a:avLst/>
            </a:prstGeom>
          </p:spPr>
        </p:pic>
        <p:pic>
          <p:nvPicPr>
            <p:cNvPr id="25" name="Grafik 24">
              <a:extLst>
                <a:ext uri="{FF2B5EF4-FFF2-40B4-BE49-F238E27FC236}">
                  <a16:creationId xmlns:a16="http://schemas.microsoft.com/office/drawing/2014/main" id="{773C2359-4AC8-4C03-A96C-359FFE330F0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54298" y="3857204"/>
              <a:ext cx="1066044" cy="188920"/>
            </a:xfrm>
            <a:prstGeom prst="rect">
              <a:avLst/>
            </a:prstGeom>
          </p:spPr>
        </p:pic>
        <p:pic>
          <p:nvPicPr>
            <p:cNvPr id="26" name="Grafik 25">
              <a:extLst>
                <a:ext uri="{FF2B5EF4-FFF2-40B4-BE49-F238E27FC236}">
                  <a16:creationId xmlns:a16="http://schemas.microsoft.com/office/drawing/2014/main" id="{C016B37B-EC3D-4AC9-A1EA-DE06B4AA53F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hqprint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46966" y="5053942"/>
              <a:ext cx="880707" cy="238657"/>
            </a:xfrm>
            <a:prstGeom prst="rect">
              <a:avLst/>
            </a:prstGeom>
          </p:spPr>
        </p:pic>
      </p:grpSp>
      <p:pic>
        <p:nvPicPr>
          <p:cNvPr id="27" name="Grafik 26">
            <a:extLst>
              <a:ext uri="{FF2B5EF4-FFF2-40B4-BE49-F238E27FC236}">
                <a16:creationId xmlns:a16="http://schemas.microsoft.com/office/drawing/2014/main" id="{4D36CA18-911B-42B0-B739-863DF87D46F0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716" y="5535352"/>
            <a:ext cx="1507675" cy="924059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E1F96986-6DA0-4C45-8B26-1E8A61336234}"/>
              </a:ext>
            </a:extLst>
          </p:cNvPr>
          <p:cNvSpPr txBox="1"/>
          <p:nvPr userDrawn="1"/>
        </p:nvSpPr>
        <p:spPr>
          <a:xfrm>
            <a:off x="6461207" y="6624649"/>
            <a:ext cx="3697314" cy="161583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pPr algn="r"/>
            <a:r>
              <a:rPr lang="de-DE" sz="450">
                <a:solidFill>
                  <a:schemeClr val="bg1">
                    <a:lumMod val="50000"/>
                  </a:schemeClr>
                </a:solidFill>
              </a:rPr>
              <a:t>* Als Projektentwickler und Projektkoordinator des GVZ-Vorhabens vom Thüringer Ministerium für Umwelt, Energie und Naturschutz (TMUEN) bestellt.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CB69554F-D26F-4C14-AE7A-5C8F4B94C154}"/>
              </a:ext>
            </a:extLst>
          </p:cNvPr>
          <p:cNvSpPr txBox="1"/>
          <p:nvPr userDrawn="1"/>
        </p:nvSpPr>
        <p:spPr>
          <a:xfrm>
            <a:off x="9740095" y="6334259"/>
            <a:ext cx="61513" cy="161583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r>
              <a:rPr lang="de-DE" sz="450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30" name="Abgerundetes Rechteck 48">
            <a:extLst>
              <a:ext uri="{FF2B5EF4-FFF2-40B4-BE49-F238E27FC236}">
                <a16:creationId xmlns:a16="http://schemas.microsoft.com/office/drawing/2014/main" id="{1591850E-2BA1-4650-BC54-4B18D5507986}"/>
              </a:ext>
            </a:extLst>
          </p:cNvPr>
          <p:cNvSpPr/>
          <p:nvPr userDrawn="1"/>
        </p:nvSpPr>
        <p:spPr>
          <a:xfrm>
            <a:off x="587375" y="486843"/>
            <a:ext cx="6624638" cy="958105"/>
          </a:xfrm>
          <a:prstGeom prst="roundRect">
            <a:avLst/>
          </a:prstGeom>
          <a:solidFill>
            <a:schemeClr val="tx2">
              <a:alpha val="74934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 b="1" i="0" kern="1200">
                <a:solidFill>
                  <a:schemeClr val="bg1"/>
                </a:solidFill>
                <a:latin typeface="Titillium Web" pitchFamily="2" charset="77"/>
                <a:ea typeface="+mj-ea"/>
                <a:cs typeface="+mj-cs"/>
              </a:rPr>
              <a:t>Die Thüringer KlimaZukunft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2AC0E1A1-5FB3-4B0E-A4AE-36AEF2412B5B}"/>
              </a:ext>
            </a:extLst>
          </p:cNvPr>
          <p:cNvSpPr/>
          <p:nvPr userDrawn="1"/>
        </p:nvSpPr>
        <p:spPr>
          <a:xfrm>
            <a:off x="6368243" y="1283956"/>
            <a:ext cx="1728000" cy="3200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de-DE">
                <a:solidFill>
                  <a:schemeClr val="bg1"/>
                </a:solidFill>
              </a:rPr>
              <a:t>www.th2eco.de</a:t>
            </a:r>
          </a:p>
        </p:txBody>
      </p:sp>
    </p:spTree>
    <p:extLst>
      <p:ext uri="{BB962C8B-B14F-4D97-AF65-F5344CB8AC3E}">
        <p14:creationId xmlns:p14="http://schemas.microsoft.com/office/powerpoint/2010/main" val="42701521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11FE9ACE-AB0E-4D10-A07A-726CBF3ECEB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99567598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16" imgH="416" progId="TCLayout.ActiveDocument.1">
                  <p:embed/>
                </p:oleObj>
              </mc:Choice>
              <mc:Fallback>
                <p:oleObj name="think-cell Folie" r:id="rId3" imgW="416" imgH="41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11FE9ACE-AB0E-4D10-A07A-726CBF3ECEB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hteck 5">
            <a:extLst>
              <a:ext uri="{FF2B5EF4-FFF2-40B4-BE49-F238E27FC236}">
                <a16:creationId xmlns:a16="http://schemas.microsoft.com/office/drawing/2014/main" id="{53DDE6E6-8155-3647-9B04-0E66ADD7CD07}"/>
              </a:ext>
            </a:extLst>
          </p:cNvPr>
          <p:cNvSpPr/>
          <p:nvPr userDrawn="1"/>
        </p:nvSpPr>
        <p:spPr>
          <a:xfrm>
            <a:off x="0" y="0"/>
            <a:ext cx="7859713" cy="62372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ctr"/>
            <a:endParaRPr lang="de-DE"/>
          </a:p>
        </p:txBody>
      </p:sp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6395CF60-860F-0C4F-A5C8-3730FDECA92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859713" y="0"/>
            <a:ext cx="4332287" cy="6237288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64F30DE0-9B56-4A66-B948-D13E22D56A9B}"/>
              </a:ext>
            </a:extLst>
          </p:cNvPr>
          <p:cNvSpPr/>
          <p:nvPr userDrawn="1"/>
        </p:nvSpPr>
        <p:spPr>
          <a:xfrm>
            <a:off x="0" y="-1"/>
            <a:ext cx="7859713" cy="641667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ctr"/>
            <a:endParaRPr lang="de-DE"/>
          </a:p>
        </p:txBody>
      </p:sp>
      <p:sp>
        <p:nvSpPr>
          <p:cNvPr id="14" name="Textplatzhalter 40">
            <a:extLst>
              <a:ext uri="{FF2B5EF4-FFF2-40B4-BE49-F238E27FC236}">
                <a16:creationId xmlns:a16="http://schemas.microsoft.com/office/drawing/2014/main" id="{F33C4957-B409-4ED9-B363-BE0240936F4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7375" y="4150760"/>
            <a:ext cx="6624638" cy="1834114"/>
          </a:xfrm>
        </p:spPr>
        <p:txBody>
          <a:bodyPr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Titillium Web" pitchFamily="2" charset="77"/>
              </a:defRPr>
            </a:lvl1pPr>
          </a:lstStyle>
          <a:p>
            <a:pPr lvl="0"/>
            <a:r>
              <a:rPr lang="de-DE"/>
              <a:t>Funktion</a:t>
            </a:r>
          </a:p>
          <a:p>
            <a:pPr lvl="0"/>
            <a:r>
              <a:rPr lang="de-DE"/>
              <a:t>Adresszeile 1</a:t>
            </a:r>
            <a:br>
              <a:rPr lang="de-DE"/>
            </a:br>
            <a:r>
              <a:rPr lang="de-DE"/>
              <a:t>Zeile 2</a:t>
            </a:r>
            <a:br>
              <a:rPr lang="de-DE"/>
            </a:br>
            <a:r>
              <a:rPr lang="de-DE"/>
              <a:t>Zeile 3</a:t>
            </a:r>
          </a:p>
          <a:p>
            <a:pPr lvl="0"/>
            <a:r>
              <a:rPr lang="de-DE"/>
              <a:t>Telefon:	Muster</a:t>
            </a:r>
          </a:p>
          <a:p>
            <a:pPr lvl="0"/>
            <a:r>
              <a:rPr lang="de-DE"/>
              <a:t>E-Mail:	Muster</a:t>
            </a:r>
          </a:p>
          <a:p>
            <a:pPr lvl="0"/>
            <a:endParaRPr lang="de-DE"/>
          </a:p>
        </p:txBody>
      </p:sp>
      <p:sp>
        <p:nvSpPr>
          <p:cNvPr id="15" name="Textplatzhalter 40">
            <a:extLst>
              <a:ext uri="{FF2B5EF4-FFF2-40B4-BE49-F238E27FC236}">
                <a16:creationId xmlns:a16="http://schemas.microsoft.com/office/drawing/2014/main" id="{6C470497-B681-4DB3-834C-2355393E873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3868043"/>
            <a:ext cx="6624638" cy="282717"/>
          </a:xfrm>
        </p:spPr>
        <p:txBody>
          <a:bodyPr/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Titillium Web" pitchFamily="2" charset="77"/>
              </a:defRPr>
            </a:lvl1pPr>
          </a:lstStyle>
          <a:p>
            <a:pPr lvl="0"/>
            <a:r>
              <a:rPr lang="de-DE"/>
              <a:t>Vorname, Nachname</a:t>
            </a:r>
          </a:p>
          <a:p>
            <a:pPr lvl="0"/>
            <a:endParaRPr lang="de-DE"/>
          </a:p>
        </p:txBody>
      </p:sp>
      <p:sp>
        <p:nvSpPr>
          <p:cNvPr id="17" name="Bildplatzhalter 11">
            <a:extLst>
              <a:ext uri="{FF2B5EF4-FFF2-40B4-BE49-F238E27FC236}">
                <a16:creationId xmlns:a16="http://schemas.microsoft.com/office/drawing/2014/main" id="{2A8F2635-CDFA-4181-A750-90A09F3CF3B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87374" y="1617663"/>
            <a:ext cx="1936751" cy="213518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8" name="Bildplatzhalter 11">
            <a:extLst>
              <a:ext uri="{FF2B5EF4-FFF2-40B4-BE49-F238E27FC236}">
                <a16:creationId xmlns:a16="http://schemas.microsoft.com/office/drawing/2014/main" id="{D55728CF-CC2A-4466-8C5C-E9B7EE85065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859714" y="0"/>
            <a:ext cx="4332286" cy="623728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4A0127E-7D22-4C13-AAD2-F23D0E36973A}"/>
              </a:ext>
            </a:extLst>
          </p:cNvPr>
          <p:cNvSpPr txBox="1"/>
          <p:nvPr userDrawn="1"/>
        </p:nvSpPr>
        <p:spPr>
          <a:xfrm>
            <a:off x="586800" y="684000"/>
            <a:ext cx="11016000" cy="433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>
                <a:srgbClr val="196ABD"/>
              </a:buClr>
              <a:buSzPct val="80000"/>
              <a:buFont typeface="Arial" panose="020B0604020202020204" pitchFamily="34" charset="0"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tillium Web" pitchFamily="2" charset="77"/>
                <a:ea typeface="+mn-ea"/>
                <a:cs typeface="+mn-cs"/>
              </a:rPr>
              <a:t>Ihr Kontakt zu uns</a:t>
            </a:r>
          </a:p>
        </p:txBody>
      </p:sp>
      <p:sp>
        <p:nvSpPr>
          <p:cNvPr id="16" name="Datumsplatzhalter 3">
            <a:extLst>
              <a:ext uri="{FF2B5EF4-FFF2-40B4-BE49-F238E27FC236}">
                <a16:creationId xmlns:a16="http://schemas.microsoft.com/office/drawing/2014/main" id="{12BC54CD-0580-42B5-A7B5-984224D761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87375" y="6465774"/>
            <a:ext cx="10090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None/>
              <a:defRPr lang="de-DE" sz="1200" kern="1200" smtClean="0">
                <a:solidFill>
                  <a:schemeClr val="bg1"/>
                </a:solidFill>
                <a:latin typeface="Titillium Web Light" panose="00000400000000000000" pitchFamily="2" charset="0"/>
                <a:ea typeface="+mn-ea"/>
                <a:cs typeface="+mn-cs"/>
              </a:defRPr>
            </a:lvl1pPr>
          </a:lstStyle>
          <a:p>
            <a:r>
              <a:rPr lang="de-DE"/>
              <a:t>26.04.2023 | TH2ECO | 2. HyLand Symposium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23807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123B12A4-786E-4F98-8C9E-21AE0213086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1276810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16" imgH="416" progId="TCLayout.ActiveDocument.1">
                  <p:embed/>
                </p:oleObj>
              </mc:Choice>
              <mc:Fallback>
                <p:oleObj name="think-cell Folie" r:id="rId3" imgW="416" imgH="416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123B12A4-786E-4F98-8C9E-21AE0213086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hteck 5">
            <a:extLst>
              <a:ext uri="{FF2B5EF4-FFF2-40B4-BE49-F238E27FC236}">
                <a16:creationId xmlns:a16="http://schemas.microsoft.com/office/drawing/2014/main" id="{7FFBC1CC-FE0A-4E34-9C93-8901E8F0835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B8EA8B8C-86BF-4D25-B3F5-83D2469704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1127" t="25293" r="48833" b="55684"/>
          <a:stretch/>
        </p:blipFill>
        <p:spPr>
          <a:xfrm>
            <a:off x="1848051" y="495181"/>
            <a:ext cx="8990586" cy="6030747"/>
          </a:xfrm>
          <a:prstGeom prst="rect">
            <a:avLst/>
          </a:prstGeom>
        </p:spPr>
      </p:pic>
      <p:sp>
        <p:nvSpPr>
          <p:cNvPr id="23" name="Rechteck 22">
            <a:extLst>
              <a:ext uri="{FF2B5EF4-FFF2-40B4-BE49-F238E27FC236}">
                <a16:creationId xmlns:a16="http://schemas.microsoft.com/office/drawing/2014/main" id="{C3DE7287-2CE2-493B-A95C-8CB9F53BA064}"/>
              </a:ext>
            </a:extLst>
          </p:cNvPr>
          <p:cNvSpPr/>
          <p:nvPr userDrawn="1"/>
        </p:nvSpPr>
        <p:spPr>
          <a:xfrm>
            <a:off x="431800" y="0"/>
            <a:ext cx="3060700" cy="1879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B0F5C49E-83AC-42F2-9E46-53D8110A66A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5439" y="1122363"/>
            <a:ext cx="10117385" cy="2508343"/>
          </a:xfrm>
          <a:prstGeom prst="rect">
            <a:avLst/>
          </a:prstGeom>
        </p:spPr>
        <p:txBody>
          <a:bodyPr vert="horz" anchor="b"/>
          <a:lstStyle>
            <a:lvl1pPr algn="ctr">
              <a:lnSpc>
                <a:spcPct val="100000"/>
              </a:lnSpc>
              <a:defRPr sz="6600" b="1" i="0">
                <a:solidFill>
                  <a:schemeClr val="bg1"/>
                </a:solidFill>
                <a:latin typeface="Titillium Web" panose="00000500000000000000" pitchFamily="2" charset="0"/>
              </a:defRPr>
            </a:lvl1pPr>
          </a:lstStyle>
          <a:p>
            <a:r>
              <a:rPr lang="de-DE"/>
              <a:t>Titelformat</a:t>
            </a:r>
          </a:p>
        </p:txBody>
      </p:sp>
      <p:sp>
        <p:nvSpPr>
          <p:cNvPr id="13" name="Textplatzhalter 40">
            <a:extLst>
              <a:ext uri="{FF2B5EF4-FFF2-40B4-BE49-F238E27FC236}">
                <a16:creationId xmlns:a16="http://schemas.microsoft.com/office/drawing/2014/main" id="{E2403A96-1AA7-4B7D-8691-6D29BF49BD7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55438" y="3726684"/>
            <a:ext cx="10117385" cy="282717"/>
          </a:xfrm>
        </p:spPr>
        <p:txBody>
          <a:bodyPr/>
          <a:lstStyle>
            <a:lvl1pPr marL="0" indent="0" algn="ctr">
              <a:buNone/>
              <a:defRPr sz="1600" b="1" i="0">
                <a:solidFill>
                  <a:schemeClr val="bg2"/>
                </a:solidFill>
                <a:latin typeface="Titillium Web" pitchFamily="2" charset="77"/>
              </a:defRPr>
            </a:lvl1pPr>
          </a:lstStyle>
          <a:p>
            <a:pPr lvl="0"/>
            <a:r>
              <a:rPr lang="de-DE"/>
              <a:t>Untertitel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17216181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6CAFA0D-1B83-034F-BC6F-6B2455E0B51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7375" y="1881188"/>
            <a:ext cx="3744913" cy="365125"/>
          </a:xfrm>
          <a:solidFill>
            <a:schemeClr val="tx2"/>
          </a:solidFill>
          <a:ln>
            <a:noFill/>
          </a:ln>
        </p:spPr>
        <p:txBody>
          <a:bodyPr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  <a:latin typeface="Titillium Web" panose="00000500000000000000" pitchFamily="2" charset="0"/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Textplatzhalter 6">
            <a:extLst>
              <a:ext uri="{FF2B5EF4-FFF2-40B4-BE49-F238E27FC236}">
                <a16:creationId xmlns:a16="http://schemas.microsoft.com/office/drawing/2014/main" id="{B9EDCBE2-F0BE-2D43-A0BA-F250EA96DA8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7375" y="2559614"/>
            <a:ext cx="3744913" cy="763689"/>
          </a:xfrm>
          <a:solidFill>
            <a:schemeClr val="tx2"/>
          </a:solidFill>
          <a:ln>
            <a:noFill/>
          </a:ln>
        </p:spPr>
        <p:txBody>
          <a:bodyPr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  <a:latin typeface="Titillium Web" panose="00000500000000000000" pitchFamily="2" charset="0"/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  <a:latin typeface="Titillium Web" panose="00000500000000000000" pitchFamily="2" charset="0"/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90CBA8F4-9CCD-9345-BFE8-4B4E5E38276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87375" y="3631330"/>
            <a:ext cx="3744913" cy="1156980"/>
          </a:xfrm>
          <a:solidFill>
            <a:schemeClr val="tx2"/>
          </a:solidFill>
          <a:ln>
            <a:noFill/>
          </a:ln>
        </p:spPr>
        <p:txBody>
          <a:bodyPr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  <a:latin typeface="Titillium Web" panose="00000500000000000000" pitchFamily="2" charset="0"/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  <a:latin typeface="Titillium Web" panose="00000500000000000000" pitchFamily="2" charset="0"/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  <a:latin typeface="Titillium Web" panose="00000500000000000000" pitchFamily="2" charset="0"/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D3362AD6-D0C5-3842-A857-451EE2BB813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979988" y="1881188"/>
            <a:ext cx="2232025" cy="596541"/>
          </a:xfrm>
          <a:solidFill>
            <a:schemeClr val="accent4"/>
          </a:solidFill>
          <a:ln>
            <a:noFill/>
          </a:ln>
        </p:spPr>
        <p:txBody>
          <a:bodyPr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  <a:latin typeface="Titillium Web" panose="00000500000000000000" pitchFamily="2" charset="0"/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33AC61D1-53DF-3E42-A9BC-2B231047099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979988" y="2756259"/>
            <a:ext cx="2232025" cy="989831"/>
          </a:xfrm>
          <a:solidFill>
            <a:schemeClr val="accent4"/>
          </a:solidFill>
          <a:ln>
            <a:noFill/>
          </a:ln>
        </p:spPr>
        <p:txBody>
          <a:bodyPr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  <a:latin typeface="Titillium Web" panose="00000500000000000000" pitchFamily="2" charset="0"/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  <a:latin typeface="Titillium Web" panose="00000500000000000000" pitchFamily="2" charset="0"/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CF0C001D-B826-D448-AC9B-7DE3F85E61B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979988" y="4014789"/>
            <a:ext cx="2232025" cy="1383122"/>
          </a:xfrm>
          <a:solidFill>
            <a:schemeClr val="accent4"/>
          </a:solidFill>
          <a:ln>
            <a:noFill/>
          </a:ln>
        </p:spPr>
        <p:txBody>
          <a:bodyPr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  <a:latin typeface="Titillium Web" panose="00000500000000000000" pitchFamily="2" charset="0"/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  <a:latin typeface="Titillium Web" panose="00000500000000000000" pitchFamily="2" charset="0"/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  <a:latin typeface="Titillium Web" panose="00000500000000000000" pitchFamily="2" charset="0"/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C63C310F-7634-4A86-A455-BD3C48A5020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86800" y="370800"/>
            <a:ext cx="9298800" cy="367200"/>
          </a:xfrm>
        </p:spPr>
        <p:txBody>
          <a:bodyPr wrap="square"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5pPr>
              <a:defRPr/>
            </a:lvl5pPr>
          </a:lstStyle>
          <a:p>
            <a:pPr lvl="0"/>
            <a:r>
              <a:rPr lang="de-DE"/>
              <a:t>Formen</a:t>
            </a:r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B64B088B-857B-43E8-AE07-D562A2ECEA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6961" y="6402428"/>
            <a:ext cx="607664" cy="491816"/>
          </a:xfrm>
          <a:prstGeom prst="rect">
            <a:avLst/>
          </a:prstGeom>
        </p:spPr>
        <p:txBody>
          <a:bodyPr anchor="ctr"/>
          <a:lstStyle>
            <a:lvl1pPr algn="r">
              <a:defRPr sz="1200" b="1" i="0">
                <a:solidFill>
                  <a:schemeClr val="bg1"/>
                </a:solidFill>
                <a:latin typeface="Titillium Web" pitchFamily="2" charset="77"/>
              </a:defRPr>
            </a:lvl1pPr>
          </a:lstStyle>
          <a:p>
            <a:fld id="{C5796B33-DD1A-5C4A-A576-D43A8E1619C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5" name="Datumsplatzhalter 3">
            <a:extLst>
              <a:ext uri="{FF2B5EF4-FFF2-40B4-BE49-F238E27FC236}">
                <a16:creationId xmlns:a16="http://schemas.microsoft.com/office/drawing/2014/main" id="{C7614275-BF27-A329-C867-9D5F4EA50D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87375" y="6465774"/>
            <a:ext cx="10090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None/>
              <a:defRPr lang="de-DE" sz="1200" kern="1200" spc="100" smtClean="0">
                <a:solidFill>
                  <a:schemeClr val="bg1"/>
                </a:solidFill>
                <a:latin typeface="Titillium Web Light" panose="00000400000000000000" pitchFamily="2" charset="0"/>
                <a:ea typeface="+mn-ea"/>
                <a:cs typeface="+mn-cs"/>
              </a:defRPr>
            </a:lvl1pPr>
          </a:lstStyle>
          <a:p>
            <a:r>
              <a:rPr lang="de-DE"/>
              <a:t>26.04.2023 | TH2ECO | 2. HyLand Symposium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5726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FC93BE37-3E11-EE49-A90A-889A376BB0B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836613"/>
            <a:ext cx="4332288" cy="5148262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>
                <a:latin typeface="Titillium Web Light" pitchFamily="2" charset="77"/>
              </a:defRPr>
            </a:lvl1pPr>
          </a:lstStyle>
          <a:p>
            <a:r>
              <a:rPr lang="de-DE"/>
              <a:t>Bild einfügen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9E9F6B7C-DC59-C249-9D72-93ECEAD68AF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79988" y="2116260"/>
            <a:ext cx="6624637" cy="609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 i="0">
                <a:latin typeface="Titillium Web" pitchFamily="2" charset="77"/>
              </a:defRPr>
            </a:lvl1pPr>
          </a:lstStyle>
          <a:p>
            <a:pPr lvl="0"/>
            <a:r>
              <a:rPr lang="de-DE"/>
              <a:t>Thema</a:t>
            </a:r>
          </a:p>
        </p:txBody>
      </p:sp>
      <p:sp>
        <p:nvSpPr>
          <p:cNvPr id="11" name="Textplatzhalter 9">
            <a:extLst>
              <a:ext uri="{FF2B5EF4-FFF2-40B4-BE49-F238E27FC236}">
                <a16:creationId xmlns:a16="http://schemas.microsoft.com/office/drawing/2014/main" id="{0C78D17B-F992-D145-8916-7DA09764FD6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79988" y="2846101"/>
            <a:ext cx="6624637" cy="7549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0" i="0">
                <a:latin typeface="Titillium Web" panose="00000500000000000000" pitchFamily="2" charset="0"/>
              </a:defRPr>
            </a:lvl1pPr>
          </a:lstStyle>
          <a:p>
            <a:pPr lvl="0"/>
            <a:r>
              <a:rPr lang="de-DE"/>
              <a:t>Thema einfügen</a:t>
            </a:r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733BCBC3-B0C7-4A71-8464-6309898071A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86800" y="370800"/>
            <a:ext cx="9298800" cy="367200"/>
          </a:xfrm>
        </p:spPr>
        <p:txBody>
          <a:bodyPr wrap="square"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5pPr>
              <a:defRPr/>
            </a:lvl5pPr>
          </a:lstStyle>
          <a:p>
            <a:pPr lvl="0"/>
            <a:r>
              <a:rPr lang="de-DE" err="1"/>
              <a:t>Overline</a:t>
            </a:r>
            <a:endParaRPr lang="de-DE"/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194B5EDF-E2F9-4A32-B86D-E53C3A3BDE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87375" y="6465774"/>
            <a:ext cx="10090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None/>
              <a:defRPr lang="de-DE" sz="1200" kern="1200" smtClean="0">
                <a:solidFill>
                  <a:schemeClr val="bg1"/>
                </a:solidFill>
                <a:latin typeface="Titillium Web Light" panose="00000400000000000000" pitchFamily="2" charset="0"/>
                <a:ea typeface="+mn-ea"/>
                <a:cs typeface="+mn-cs"/>
              </a:defRPr>
            </a:lvl1pPr>
          </a:lstStyle>
          <a:p>
            <a:r>
              <a:rPr lang="de-DE"/>
              <a:t>26.04.2023 | TH2ECO | 2. HyLand Symposium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055F10B2-CD49-44F8-B0DE-9C1774D16B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6961" y="6402428"/>
            <a:ext cx="607664" cy="491816"/>
          </a:xfrm>
          <a:prstGeom prst="rect">
            <a:avLst/>
          </a:prstGeom>
        </p:spPr>
        <p:txBody>
          <a:bodyPr anchor="ctr"/>
          <a:lstStyle>
            <a:lvl1pPr algn="r">
              <a:defRPr sz="1200" b="1" i="0">
                <a:solidFill>
                  <a:schemeClr val="bg1"/>
                </a:solidFill>
                <a:latin typeface="Titillium Web" pitchFamily="2" charset="77"/>
              </a:defRPr>
            </a:lvl1pPr>
          </a:lstStyle>
          <a:p>
            <a:fld id="{C5796B33-DD1A-5C4A-A576-D43A8E1619C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5038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9E9F6B7C-DC59-C249-9D72-93ECEAD68AF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79988" y="1658885"/>
            <a:ext cx="6624638" cy="4325990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 sz="2400" b="0" i="0">
                <a:latin typeface="Titillium Web" panose="00000500000000000000" pitchFamily="2" charset="0"/>
              </a:defRPr>
            </a:lvl1pPr>
          </a:lstStyle>
          <a:p>
            <a:pPr lvl="0"/>
            <a:r>
              <a:rPr lang="de-DE"/>
              <a:t>Gliederungspunkt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47E9F95-AB68-5B4B-B90D-469A84C8FAD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3053752" cy="6402428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de-DE"/>
              <a:t>Bild einfügen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2FA7456-5693-4AB1-8482-5EAB40D76805}"/>
              </a:ext>
            </a:extLst>
          </p:cNvPr>
          <p:cNvSpPr txBox="1"/>
          <p:nvPr userDrawn="1"/>
        </p:nvSpPr>
        <p:spPr>
          <a:xfrm>
            <a:off x="550164" y="1658885"/>
            <a:ext cx="3926145" cy="433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SzPct val="80000"/>
              <a:buFont typeface="Arial" panose="020B0604020202020204" pitchFamily="34" charset="0"/>
              <a:buNone/>
            </a:pPr>
            <a:r>
              <a:rPr lang="de-DE" sz="2400" b="1" i="0" kern="1200">
                <a:solidFill>
                  <a:schemeClr val="tx2"/>
                </a:solidFill>
                <a:latin typeface="Titillium Web" pitchFamily="2" charset="77"/>
                <a:ea typeface="+mn-ea"/>
                <a:cs typeface="+mn-cs"/>
              </a:rPr>
              <a:t>Agenda:</a:t>
            </a:r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F10A168F-F7D5-4E8F-A9CF-D67AF85360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87375" y="6465774"/>
            <a:ext cx="10090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None/>
              <a:defRPr lang="de-DE" sz="1200" kern="1200" smtClean="0">
                <a:solidFill>
                  <a:schemeClr val="bg1"/>
                </a:solidFill>
                <a:latin typeface="Titillium Web Light" panose="00000400000000000000" pitchFamily="2" charset="0"/>
                <a:ea typeface="+mn-ea"/>
                <a:cs typeface="+mn-cs"/>
              </a:defRPr>
            </a:lvl1pPr>
          </a:lstStyle>
          <a:p>
            <a:r>
              <a:rPr lang="de-DE"/>
              <a:t>26.04.2023 | TH2ECO | 2. HyLand Symposium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ABA4149D-9DA9-44F9-8061-CB7A98C352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6961" y="6402428"/>
            <a:ext cx="607664" cy="491816"/>
          </a:xfrm>
          <a:prstGeom prst="rect">
            <a:avLst/>
          </a:prstGeom>
        </p:spPr>
        <p:txBody>
          <a:bodyPr anchor="ctr"/>
          <a:lstStyle>
            <a:lvl1pPr algn="r">
              <a:defRPr sz="1200" b="1" i="0">
                <a:solidFill>
                  <a:schemeClr val="bg1"/>
                </a:solidFill>
                <a:latin typeface="Titillium Web" pitchFamily="2" charset="77"/>
              </a:defRPr>
            </a:lvl1pPr>
          </a:lstStyle>
          <a:p>
            <a:fld id="{C5796B33-DD1A-5C4A-A576-D43A8E1619C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1827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1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69D009D-C950-D244-828A-8728AD7F1F3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796B33-DD1A-5C4A-A576-D43A8E1619C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extplatzhalter 3">
            <a:extLst>
              <a:ext uri="{FF2B5EF4-FFF2-40B4-BE49-F238E27FC236}">
                <a16:creationId xmlns:a16="http://schemas.microsoft.com/office/drawing/2014/main" id="{27708187-D15D-5842-BF8F-4ED4CFC2474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87376" y="1628775"/>
            <a:ext cx="11017249" cy="4356100"/>
          </a:xfrm>
        </p:spPr>
        <p:txBody>
          <a:bodyPr/>
          <a:lstStyle>
            <a:lvl1pPr>
              <a:defRPr>
                <a:latin typeface="Titillium Web" panose="00000500000000000000" pitchFamily="2" charset="0"/>
              </a:defRPr>
            </a:lvl1pPr>
            <a:lvl2pPr>
              <a:defRPr>
                <a:latin typeface="Titillium Web" panose="00000500000000000000" pitchFamily="2" charset="0"/>
              </a:defRPr>
            </a:lvl2pPr>
            <a:lvl3pPr>
              <a:defRPr>
                <a:latin typeface="Titillium Web" panose="00000500000000000000" pitchFamily="2" charset="0"/>
              </a:defRPr>
            </a:lvl3pPr>
            <a:lvl4pPr>
              <a:defRPr>
                <a:latin typeface="Titillium Web" panose="00000500000000000000" pitchFamily="2" charset="0"/>
              </a:defRPr>
            </a:lvl4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25BA11F5-8670-F94E-9371-A84ADB84236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87376" y="683661"/>
            <a:ext cx="11017248" cy="756000"/>
          </a:xfrm>
          <a:prstGeom prst="rect">
            <a:avLst/>
          </a:prstGeo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2400" b="1" i="0">
                <a:solidFill>
                  <a:schemeClr val="tx2"/>
                </a:solidFill>
                <a:latin typeface="Titillium Web" pitchFamily="2" charset="77"/>
              </a:defRPr>
            </a:lvl1pPr>
          </a:lstStyle>
          <a:p>
            <a:pPr lvl="0"/>
            <a:r>
              <a:rPr lang="de-DE"/>
              <a:t>Überschrift</a:t>
            </a:r>
          </a:p>
          <a:p>
            <a:pPr lvl="0"/>
            <a:endParaRPr lang="de-DE"/>
          </a:p>
        </p:txBody>
      </p:sp>
      <p:sp>
        <p:nvSpPr>
          <p:cNvPr id="11" name="Textplatzhalter 2">
            <a:extLst>
              <a:ext uri="{FF2B5EF4-FFF2-40B4-BE49-F238E27FC236}">
                <a16:creationId xmlns:a16="http://schemas.microsoft.com/office/drawing/2014/main" id="{F2ACE301-DD5B-497E-820F-C27AC534C40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86800" y="370800"/>
            <a:ext cx="9298800" cy="367200"/>
          </a:xfrm>
        </p:spPr>
        <p:txBody>
          <a:bodyPr wrap="square"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5pPr>
              <a:defRPr/>
            </a:lvl5pPr>
          </a:lstStyle>
          <a:p>
            <a:pPr lvl="0"/>
            <a:r>
              <a:rPr lang="de-DE" err="1"/>
              <a:t>Overline</a:t>
            </a:r>
            <a:endParaRPr lang="de-DE"/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19A53295-52F5-40F6-B5F7-6249A128CC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87375" y="6465774"/>
            <a:ext cx="10090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None/>
              <a:defRPr lang="de-DE" sz="1200" kern="1200" smtClean="0">
                <a:solidFill>
                  <a:schemeClr val="bg1"/>
                </a:solidFill>
                <a:latin typeface="Titillium Web Light" panose="00000400000000000000" pitchFamily="2" charset="0"/>
                <a:ea typeface="+mn-ea"/>
                <a:cs typeface="+mn-cs"/>
              </a:defRPr>
            </a:lvl1pPr>
          </a:lstStyle>
          <a:p>
            <a:r>
              <a:rPr lang="de-DE"/>
              <a:t>26.04.2023 | TH2ECO | 2. HyLand Symposium</a:t>
            </a:r>
          </a:p>
        </p:txBody>
      </p:sp>
    </p:spTree>
    <p:extLst>
      <p:ext uri="{BB962C8B-B14F-4D97-AF65-F5344CB8AC3E}">
        <p14:creationId xmlns:p14="http://schemas.microsoft.com/office/powerpoint/2010/main" val="13614685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13" userDrawn="1">
          <p15:clr>
            <a:srgbClr val="FBAE40"/>
          </p15:clr>
        </p15:guide>
        <p15:guide id="2" orient="horz" pos="102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69D009D-C950-D244-828A-8728AD7F1F3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796B33-DD1A-5C4A-A576-D43A8E1619C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25BA11F5-8670-F94E-9371-A84ADB84236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87376" y="683661"/>
            <a:ext cx="11017248" cy="756000"/>
          </a:xfrm>
          <a:prstGeom prst="rect">
            <a:avLst/>
          </a:prstGeo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2400" b="1" i="0">
                <a:solidFill>
                  <a:schemeClr val="tx2"/>
                </a:solidFill>
                <a:latin typeface="Titillium Web" pitchFamily="2" charset="77"/>
              </a:defRPr>
            </a:lvl1pPr>
          </a:lstStyle>
          <a:p>
            <a:pPr lvl="0"/>
            <a:r>
              <a:rPr lang="de-DE"/>
              <a:t>Überschrift</a:t>
            </a:r>
          </a:p>
          <a:p>
            <a:pPr lvl="0"/>
            <a:endParaRPr lang="de-DE"/>
          </a:p>
        </p:txBody>
      </p:sp>
      <p:sp>
        <p:nvSpPr>
          <p:cNvPr id="6" name="Textplatzhalter 2">
            <a:extLst>
              <a:ext uri="{FF2B5EF4-FFF2-40B4-BE49-F238E27FC236}">
                <a16:creationId xmlns:a16="http://schemas.microsoft.com/office/drawing/2014/main" id="{28718C88-E7C5-4E99-811A-B8EF070E224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86800" y="370800"/>
            <a:ext cx="9298800" cy="367200"/>
          </a:xfrm>
        </p:spPr>
        <p:txBody>
          <a:bodyPr wrap="square"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5pPr>
              <a:defRPr/>
            </a:lvl5pPr>
          </a:lstStyle>
          <a:p>
            <a:pPr lvl="0"/>
            <a:r>
              <a:rPr lang="de-DE" err="1"/>
              <a:t>Overline</a:t>
            </a:r>
            <a:endParaRPr lang="de-DE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F1401C3D-2B61-4C12-A960-805857AF1E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87375" y="6465774"/>
            <a:ext cx="10090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None/>
              <a:defRPr lang="de-DE" sz="1200" kern="1200" spc="100" smtClean="0">
                <a:solidFill>
                  <a:schemeClr val="bg1"/>
                </a:solidFill>
                <a:latin typeface="Titillium Web Light" panose="00000400000000000000" pitchFamily="2" charset="0"/>
                <a:ea typeface="+mn-ea"/>
                <a:cs typeface="+mn-cs"/>
              </a:defRPr>
            </a:lvl1pPr>
          </a:lstStyle>
          <a:p>
            <a:r>
              <a:rPr lang="de-DE"/>
              <a:t>26.04.2023 | TH2ECO | 2. HyLand Symposium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92446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13">
          <p15:clr>
            <a:srgbClr val="FBAE40"/>
          </p15:clr>
        </p15:guide>
        <p15:guide id="2" orient="horz" pos="102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69D009D-C950-D244-828A-8728AD7F1F3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796B33-DD1A-5C4A-A576-D43A8E1619C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extplatzhalter 3">
            <a:extLst>
              <a:ext uri="{FF2B5EF4-FFF2-40B4-BE49-F238E27FC236}">
                <a16:creationId xmlns:a16="http://schemas.microsoft.com/office/drawing/2014/main" id="{27708187-D15D-5842-BF8F-4ED4CFC2474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87377" y="1628776"/>
            <a:ext cx="5184158" cy="4356100"/>
          </a:xfrm>
        </p:spPr>
        <p:txBody>
          <a:bodyPr/>
          <a:lstStyle>
            <a:lvl1pPr>
              <a:defRPr>
                <a:latin typeface="Titillium Web" panose="00000500000000000000" pitchFamily="2" charset="0"/>
              </a:defRPr>
            </a:lvl1pPr>
            <a:lvl2pPr>
              <a:defRPr>
                <a:latin typeface="Titillium Web" panose="00000500000000000000" pitchFamily="2" charset="0"/>
              </a:defRPr>
            </a:lvl2pPr>
            <a:lvl3pPr>
              <a:defRPr>
                <a:latin typeface="Titillium Web" panose="00000500000000000000" pitchFamily="2" charset="0"/>
              </a:defRPr>
            </a:lvl3pPr>
            <a:lvl4pPr>
              <a:defRPr>
                <a:latin typeface="Titillium Web" panose="00000500000000000000" pitchFamily="2" charset="0"/>
              </a:defRPr>
            </a:lvl4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27CC4E51-B3A6-EC4D-A913-4FBD9F833F6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420465" y="1628776"/>
            <a:ext cx="5184158" cy="4356100"/>
          </a:xfrm>
        </p:spPr>
        <p:txBody>
          <a:bodyPr/>
          <a:lstStyle>
            <a:lvl1pPr>
              <a:defRPr>
                <a:latin typeface="Titillium Web" panose="00000500000000000000" pitchFamily="2" charset="0"/>
              </a:defRPr>
            </a:lvl1pPr>
            <a:lvl2pPr>
              <a:defRPr>
                <a:latin typeface="Titillium Web" panose="00000500000000000000" pitchFamily="2" charset="0"/>
              </a:defRPr>
            </a:lvl2pPr>
            <a:lvl3pPr>
              <a:defRPr>
                <a:latin typeface="Titillium Web" panose="00000500000000000000" pitchFamily="2" charset="0"/>
              </a:defRPr>
            </a:lvl3pPr>
            <a:lvl4pPr>
              <a:defRPr>
                <a:latin typeface="Titillium Web" panose="00000500000000000000" pitchFamily="2" charset="0"/>
              </a:defRPr>
            </a:lvl4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13" name="Textplatzhalter 9">
            <a:extLst>
              <a:ext uri="{FF2B5EF4-FFF2-40B4-BE49-F238E27FC236}">
                <a16:creationId xmlns:a16="http://schemas.microsoft.com/office/drawing/2014/main" id="{81C53E31-1EC7-4E74-AFF3-DA5347E93D9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87377" y="683661"/>
            <a:ext cx="11017248" cy="756000"/>
          </a:xfrm>
          <a:prstGeom prst="rect">
            <a:avLst/>
          </a:prstGeo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2400" b="1" i="0">
                <a:solidFill>
                  <a:schemeClr val="tx2"/>
                </a:solidFill>
                <a:latin typeface="Titillium Web" pitchFamily="2" charset="77"/>
              </a:defRPr>
            </a:lvl1pPr>
          </a:lstStyle>
          <a:p>
            <a:pPr lvl="0"/>
            <a:r>
              <a:rPr lang="de-DE"/>
              <a:t>Überschrift</a:t>
            </a:r>
          </a:p>
          <a:p>
            <a:pPr lvl="0"/>
            <a:endParaRPr lang="de-DE"/>
          </a:p>
        </p:txBody>
      </p:sp>
      <p:sp>
        <p:nvSpPr>
          <p:cNvPr id="8" name="Textplatzhalter 2">
            <a:extLst>
              <a:ext uri="{FF2B5EF4-FFF2-40B4-BE49-F238E27FC236}">
                <a16:creationId xmlns:a16="http://schemas.microsoft.com/office/drawing/2014/main" id="{49C2E91E-90BA-437F-84DD-B6254CCB3CB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86800" y="370800"/>
            <a:ext cx="9298800" cy="367200"/>
          </a:xfrm>
        </p:spPr>
        <p:txBody>
          <a:bodyPr wrap="square"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5pPr>
              <a:defRPr/>
            </a:lvl5pPr>
          </a:lstStyle>
          <a:p>
            <a:pPr lvl="0"/>
            <a:r>
              <a:rPr lang="de-DE" err="1"/>
              <a:t>Overline</a:t>
            </a:r>
            <a:endParaRPr lang="de-DE"/>
          </a:p>
        </p:txBody>
      </p:sp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3ED4445C-1BD6-44AE-F8C9-A6A604BDB3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87375" y="6465774"/>
            <a:ext cx="10090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None/>
              <a:defRPr lang="de-DE" sz="1200" kern="1200" spc="100" smtClean="0">
                <a:solidFill>
                  <a:schemeClr val="bg1"/>
                </a:solidFill>
                <a:latin typeface="Titillium Web Light" panose="00000400000000000000" pitchFamily="2" charset="0"/>
                <a:ea typeface="+mn-ea"/>
                <a:cs typeface="+mn-cs"/>
              </a:defRPr>
            </a:lvl1pPr>
          </a:lstStyle>
          <a:p>
            <a:r>
              <a:rPr lang="de-DE"/>
              <a:t>26.04.2023 | TH2ECO | 2. HyLand Symposium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1843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Inha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FC93BE37-3E11-EE49-A90A-889A376BB0B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628775"/>
            <a:ext cx="4332288" cy="435610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>
                <a:latin typeface="Titillium Web Light" pitchFamily="2" charset="77"/>
              </a:defRPr>
            </a:lvl1pPr>
          </a:lstStyle>
          <a:p>
            <a:r>
              <a:rPr lang="de-DE"/>
              <a:t>Bild einfügen</a:t>
            </a:r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11CA4E52-CA60-1447-B587-BFC4AD96D6A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979988" y="1628775"/>
            <a:ext cx="6624637" cy="4356100"/>
          </a:xfrm>
        </p:spPr>
        <p:txBody>
          <a:bodyPr/>
          <a:lstStyle>
            <a:lvl1pPr>
              <a:defRPr>
                <a:latin typeface="Titillium Web" panose="00000500000000000000" pitchFamily="2" charset="0"/>
              </a:defRPr>
            </a:lvl1pPr>
            <a:lvl2pPr>
              <a:defRPr>
                <a:latin typeface="Titillium Web" panose="00000500000000000000" pitchFamily="2" charset="0"/>
              </a:defRPr>
            </a:lvl2pPr>
            <a:lvl3pPr>
              <a:defRPr>
                <a:latin typeface="Titillium Web" panose="00000500000000000000" pitchFamily="2" charset="0"/>
              </a:defRPr>
            </a:lvl3pPr>
            <a:lvl4pPr>
              <a:defRPr>
                <a:latin typeface="Titillium Web" panose="00000500000000000000" pitchFamily="2" charset="0"/>
              </a:defRPr>
            </a:lvl4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22" name="Textplatzhalter 9">
            <a:extLst>
              <a:ext uri="{FF2B5EF4-FFF2-40B4-BE49-F238E27FC236}">
                <a16:creationId xmlns:a16="http://schemas.microsoft.com/office/drawing/2014/main" id="{4CB9C38B-EF2C-4FDC-82DB-4B5E5F19473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87377" y="683661"/>
            <a:ext cx="11017248" cy="756000"/>
          </a:xfrm>
          <a:prstGeom prst="rect">
            <a:avLst/>
          </a:prstGeo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2400" b="1" i="0">
                <a:solidFill>
                  <a:schemeClr val="tx2"/>
                </a:solidFill>
                <a:latin typeface="Titillium Web" pitchFamily="2" charset="77"/>
              </a:defRPr>
            </a:lvl1pPr>
          </a:lstStyle>
          <a:p>
            <a:pPr lvl="0"/>
            <a:r>
              <a:rPr lang="de-DE"/>
              <a:t>Überschrift</a:t>
            </a:r>
          </a:p>
          <a:p>
            <a:pPr lvl="0"/>
            <a:endParaRPr lang="de-DE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9D57DEB9-66A4-4E92-8C7C-1AF939F971D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86800" y="370800"/>
            <a:ext cx="9298800" cy="367200"/>
          </a:xfrm>
        </p:spPr>
        <p:txBody>
          <a:bodyPr wrap="square"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5pPr>
              <a:defRPr/>
            </a:lvl5pPr>
          </a:lstStyle>
          <a:p>
            <a:pPr lvl="0"/>
            <a:r>
              <a:rPr lang="de-DE" err="1"/>
              <a:t>Overline</a:t>
            </a:r>
            <a:endParaRPr lang="de-DE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7AA5537E-40DA-41AE-B3E8-69538E6385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6961" y="6402428"/>
            <a:ext cx="607664" cy="491816"/>
          </a:xfrm>
          <a:prstGeom prst="rect">
            <a:avLst/>
          </a:prstGeom>
        </p:spPr>
        <p:txBody>
          <a:bodyPr anchor="ctr"/>
          <a:lstStyle>
            <a:lvl1pPr algn="r">
              <a:defRPr sz="1200" b="1" i="0">
                <a:solidFill>
                  <a:schemeClr val="bg1"/>
                </a:solidFill>
                <a:latin typeface="Titillium Web" pitchFamily="2" charset="77"/>
              </a:defRPr>
            </a:lvl1pPr>
          </a:lstStyle>
          <a:p>
            <a:fld id="{C5796B33-DD1A-5C4A-A576-D43A8E1619C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7B7C49A1-EC69-1A7A-19E4-C05DCF3393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87375" y="6465774"/>
            <a:ext cx="10090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None/>
              <a:defRPr lang="de-DE" sz="1200" kern="1200" spc="100" smtClean="0">
                <a:solidFill>
                  <a:schemeClr val="bg1"/>
                </a:solidFill>
                <a:latin typeface="Titillium Web Light" panose="00000400000000000000" pitchFamily="2" charset="0"/>
                <a:ea typeface="+mn-ea"/>
                <a:cs typeface="+mn-cs"/>
              </a:defRPr>
            </a:lvl1pPr>
          </a:lstStyle>
          <a:p>
            <a:r>
              <a:rPr lang="de-DE"/>
              <a:t>26.04.2023 | TH2ECO | 2. HyLand Symposium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4380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Inha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FC93BE37-3E11-EE49-A90A-889A376BB0B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628775"/>
            <a:ext cx="4332288" cy="4356099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>
                <a:latin typeface="Titillium Web Light" pitchFamily="2" charset="77"/>
              </a:defRPr>
            </a:lvl1pPr>
          </a:lstStyle>
          <a:p>
            <a:r>
              <a:rPr lang="de-DE"/>
              <a:t>Bild einfügen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61B3E1C-D899-6242-B69B-0BE436DB7A5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9988" y="5759777"/>
            <a:ext cx="6624637" cy="2250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rgbClr val="74AADF"/>
                </a:solidFill>
                <a:latin typeface="Titillium Web Light" pitchFamily="2" charset="77"/>
              </a:defRPr>
            </a:lvl1pPr>
          </a:lstStyle>
          <a:p>
            <a:pPr lvl="0"/>
            <a:r>
              <a:rPr lang="de-DE"/>
              <a:t>Bildbeschreibung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857B1486-D857-4949-8060-1B413C32EAC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979988" y="1628776"/>
            <a:ext cx="6624637" cy="3887122"/>
          </a:xfrm>
        </p:spPr>
        <p:txBody>
          <a:bodyPr/>
          <a:lstStyle>
            <a:lvl1pPr>
              <a:defRPr>
                <a:latin typeface="Titillium Web" panose="00000500000000000000" pitchFamily="2" charset="0"/>
              </a:defRPr>
            </a:lvl1pPr>
            <a:lvl2pPr>
              <a:defRPr>
                <a:latin typeface="Titillium Web" panose="00000500000000000000" pitchFamily="2" charset="0"/>
              </a:defRPr>
            </a:lvl2pPr>
            <a:lvl3pPr>
              <a:defRPr>
                <a:latin typeface="Titillium Web" panose="00000500000000000000" pitchFamily="2" charset="0"/>
              </a:defRPr>
            </a:lvl3pPr>
            <a:lvl4pPr>
              <a:defRPr>
                <a:latin typeface="Titillium Web" panose="00000500000000000000" pitchFamily="2" charset="0"/>
              </a:defRPr>
            </a:lvl4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23" name="Textplatzhalter 9">
            <a:extLst>
              <a:ext uri="{FF2B5EF4-FFF2-40B4-BE49-F238E27FC236}">
                <a16:creationId xmlns:a16="http://schemas.microsoft.com/office/drawing/2014/main" id="{C69CBA80-C589-40DD-83D5-04734FA6162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87377" y="683661"/>
            <a:ext cx="11017248" cy="756000"/>
          </a:xfrm>
          <a:prstGeom prst="rect">
            <a:avLst/>
          </a:prstGeo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2400" b="1" i="0">
                <a:solidFill>
                  <a:schemeClr val="tx2"/>
                </a:solidFill>
                <a:latin typeface="Titillium Web" pitchFamily="2" charset="77"/>
              </a:defRPr>
            </a:lvl1pPr>
          </a:lstStyle>
          <a:p>
            <a:pPr lvl="0"/>
            <a:r>
              <a:rPr lang="de-DE"/>
              <a:t>Überschrift</a:t>
            </a:r>
          </a:p>
          <a:p>
            <a:pPr lvl="0"/>
            <a:endParaRPr lang="de-DE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D7B0618E-9EBF-4651-9323-DD954279BB6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86800" y="370800"/>
            <a:ext cx="9298800" cy="367200"/>
          </a:xfrm>
        </p:spPr>
        <p:txBody>
          <a:bodyPr wrap="square"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5pPr>
              <a:defRPr/>
            </a:lvl5pPr>
          </a:lstStyle>
          <a:p>
            <a:pPr lvl="0"/>
            <a:r>
              <a:rPr lang="de-DE" err="1"/>
              <a:t>Overline</a:t>
            </a:r>
            <a:endParaRPr lang="de-DE"/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A474B227-EA47-4796-8B3C-D7C5D2766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6961" y="6402428"/>
            <a:ext cx="607664" cy="491816"/>
          </a:xfrm>
          <a:prstGeom prst="rect">
            <a:avLst/>
          </a:prstGeom>
        </p:spPr>
        <p:txBody>
          <a:bodyPr anchor="ctr"/>
          <a:lstStyle>
            <a:lvl1pPr algn="r">
              <a:defRPr sz="1200" b="1" i="0">
                <a:solidFill>
                  <a:schemeClr val="bg1"/>
                </a:solidFill>
                <a:latin typeface="Titillium Web" pitchFamily="2" charset="77"/>
              </a:defRPr>
            </a:lvl1pPr>
          </a:lstStyle>
          <a:p>
            <a:fld id="{C5796B33-DD1A-5C4A-A576-D43A8E1619C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E146FECC-B952-F718-5E89-2AAB555B3D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87375" y="6465774"/>
            <a:ext cx="10090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None/>
              <a:defRPr lang="de-DE" sz="1200" kern="1200" spc="100" smtClean="0">
                <a:solidFill>
                  <a:schemeClr val="bg1"/>
                </a:solidFill>
                <a:latin typeface="Titillium Web Light" panose="00000400000000000000" pitchFamily="2" charset="0"/>
                <a:ea typeface="+mn-ea"/>
                <a:cs typeface="+mn-cs"/>
              </a:defRPr>
            </a:lvl1pPr>
          </a:lstStyle>
          <a:p>
            <a:r>
              <a:rPr lang="de-DE"/>
              <a:t>26.04.2023 | TH2ECO | 2. HyLand Symposium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8162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Inhal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FC93BE37-3E11-EE49-A90A-889A376BB0B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628776"/>
            <a:ext cx="4332288" cy="2028181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>
                <a:latin typeface="Titillium Web Light" pitchFamily="2" charset="77"/>
              </a:defRPr>
            </a:lvl1pPr>
          </a:lstStyle>
          <a:p>
            <a:r>
              <a:rPr lang="de-DE"/>
              <a:t>Bild einfügen</a:t>
            </a:r>
          </a:p>
        </p:txBody>
      </p:sp>
      <p:sp>
        <p:nvSpPr>
          <p:cNvPr id="10" name="Bildplatzhalter 7">
            <a:extLst>
              <a:ext uri="{FF2B5EF4-FFF2-40B4-BE49-F238E27FC236}">
                <a16:creationId xmlns:a16="http://schemas.microsoft.com/office/drawing/2014/main" id="{6E82ECF4-10FB-F040-8111-0A788615376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3947282"/>
            <a:ext cx="4332288" cy="2037593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>
                <a:latin typeface="Titillium Web Light" pitchFamily="2" charset="77"/>
              </a:defRPr>
            </a:lvl1pPr>
          </a:lstStyle>
          <a:p>
            <a:r>
              <a:rPr lang="de-DE"/>
              <a:t>Bild einfügen</a:t>
            </a:r>
          </a:p>
        </p:txBody>
      </p:sp>
      <p:sp>
        <p:nvSpPr>
          <p:cNvPr id="21" name="Textplatzhalter 2">
            <a:extLst>
              <a:ext uri="{FF2B5EF4-FFF2-40B4-BE49-F238E27FC236}">
                <a16:creationId xmlns:a16="http://schemas.microsoft.com/office/drawing/2014/main" id="{5BF5F91D-3D6B-C14E-B9D4-7A4D9C2342D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9988" y="5759777"/>
            <a:ext cx="6624637" cy="2250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rgbClr val="74AADF"/>
                </a:solidFill>
                <a:latin typeface="Titillium Web Light" pitchFamily="2" charset="77"/>
              </a:defRPr>
            </a:lvl1pPr>
          </a:lstStyle>
          <a:p>
            <a:pPr lvl="0"/>
            <a:r>
              <a:rPr lang="de-DE"/>
              <a:t>Bildbeschreibung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A035D007-F09B-2B4E-A341-6FEB0F28034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979988" y="1628776"/>
            <a:ext cx="6624637" cy="3887122"/>
          </a:xfrm>
        </p:spPr>
        <p:txBody>
          <a:bodyPr/>
          <a:lstStyle>
            <a:lvl1pPr>
              <a:defRPr>
                <a:latin typeface="Titillium Web" panose="00000500000000000000" pitchFamily="2" charset="0"/>
              </a:defRPr>
            </a:lvl1pPr>
            <a:lvl2pPr>
              <a:defRPr>
                <a:latin typeface="Titillium Web" panose="00000500000000000000" pitchFamily="2" charset="0"/>
              </a:defRPr>
            </a:lvl2pPr>
            <a:lvl3pPr>
              <a:defRPr>
                <a:latin typeface="Titillium Web" panose="00000500000000000000" pitchFamily="2" charset="0"/>
              </a:defRPr>
            </a:lvl3pPr>
            <a:lvl4pPr>
              <a:defRPr>
                <a:latin typeface="Titillium Web" panose="00000500000000000000" pitchFamily="2" charset="0"/>
              </a:defRPr>
            </a:lvl4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23" name="Textplatzhalter 9">
            <a:extLst>
              <a:ext uri="{FF2B5EF4-FFF2-40B4-BE49-F238E27FC236}">
                <a16:creationId xmlns:a16="http://schemas.microsoft.com/office/drawing/2014/main" id="{8FE2A766-F432-406E-95AC-4BBDA7CA48C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87377" y="683661"/>
            <a:ext cx="11017248" cy="756000"/>
          </a:xfrm>
          <a:prstGeom prst="rect">
            <a:avLst/>
          </a:prstGeo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2400" b="1" i="0">
                <a:solidFill>
                  <a:schemeClr val="tx2"/>
                </a:solidFill>
                <a:latin typeface="Titillium Web" pitchFamily="2" charset="77"/>
              </a:defRPr>
            </a:lvl1pPr>
          </a:lstStyle>
          <a:p>
            <a:pPr lvl="0"/>
            <a:r>
              <a:rPr lang="de-DE"/>
              <a:t>Überschrift</a:t>
            </a:r>
          </a:p>
          <a:p>
            <a:pPr lvl="0"/>
            <a:endParaRPr lang="de-DE"/>
          </a:p>
        </p:txBody>
      </p:sp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C98E44E1-C6FB-4D16-BD0F-FCF629FF01B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86800" y="370800"/>
            <a:ext cx="9298800" cy="367200"/>
          </a:xfrm>
        </p:spPr>
        <p:txBody>
          <a:bodyPr wrap="square"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5pPr>
              <a:defRPr/>
            </a:lvl5pPr>
          </a:lstStyle>
          <a:p>
            <a:pPr lvl="0"/>
            <a:r>
              <a:rPr lang="de-DE" err="1"/>
              <a:t>Overline</a:t>
            </a:r>
            <a:endParaRPr lang="de-DE"/>
          </a:p>
        </p:txBody>
      </p:sp>
      <p:sp>
        <p:nvSpPr>
          <p:cNvPr id="15" name="Foliennummernplatzhalter 5">
            <a:extLst>
              <a:ext uri="{FF2B5EF4-FFF2-40B4-BE49-F238E27FC236}">
                <a16:creationId xmlns:a16="http://schemas.microsoft.com/office/drawing/2014/main" id="{3E8F6B32-0EA2-4AB2-B98E-7A862BA8E0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6961" y="6402428"/>
            <a:ext cx="607664" cy="491816"/>
          </a:xfrm>
          <a:prstGeom prst="rect">
            <a:avLst/>
          </a:prstGeom>
        </p:spPr>
        <p:txBody>
          <a:bodyPr anchor="ctr"/>
          <a:lstStyle>
            <a:lvl1pPr algn="r">
              <a:defRPr sz="1200" b="1" i="0">
                <a:solidFill>
                  <a:schemeClr val="bg1"/>
                </a:solidFill>
                <a:latin typeface="Titillium Web" pitchFamily="2" charset="77"/>
              </a:defRPr>
            </a:lvl1pPr>
          </a:lstStyle>
          <a:p>
            <a:fld id="{C5796B33-DD1A-5C4A-A576-D43A8E1619C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7BF01A3A-3644-5808-82FA-EDC18BD2F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87375" y="6465774"/>
            <a:ext cx="10090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None/>
              <a:defRPr lang="de-DE" sz="1200" kern="1200" spc="100" smtClean="0">
                <a:solidFill>
                  <a:schemeClr val="bg1"/>
                </a:solidFill>
                <a:latin typeface="Titillium Web Light" panose="00000400000000000000" pitchFamily="2" charset="0"/>
                <a:ea typeface="+mn-ea"/>
                <a:cs typeface="+mn-cs"/>
              </a:defRPr>
            </a:lvl1pPr>
          </a:lstStyle>
          <a:p>
            <a:r>
              <a:rPr lang="de-DE"/>
              <a:t>26.04.2023 | TH2ECO | 2. HyLand Symposium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2316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CC71BD9E-1CFC-4D95-819E-922358F971F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8"/>
            </p:custDataLst>
            <p:extLst>
              <p:ext uri="{D42A27DB-BD31-4B8C-83A1-F6EECF244321}">
                <p14:modId xmlns:p14="http://schemas.microsoft.com/office/powerpoint/2010/main" val="21262005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9" imgW="416" imgH="416" progId="TCLayout.ActiveDocument.1">
                  <p:embed/>
                </p:oleObj>
              </mc:Choice>
              <mc:Fallback>
                <p:oleObj name="think-cell Folie" r:id="rId19" imgW="416" imgH="416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CC71BD9E-1CFC-4D95-819E-922358F971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hteck 13">
            <a:extLst>
              <a:ext uri="{FF2B5EF4-FFF2-40B4-BE49-F238E27FC236}">
                <a16:creationId xmlns:a16="http://schemas.microsoft.com/office/drawing/2014/main" id="{73850F92-27BB-D346-B5CA-8CCD4C960FBA}"/>
              </a:ext>
            </a:extLst>
          </p:cNvPr>
          <p:cNvSpPr/>
          <p:nvPr userDrawn="1"/>
        </p:nvSpPr>
        <p:spPr>
          <a:xfrm>
            <a:off x="0" y="6414336"/>
            <a:ext cx="12191999" cy="46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71E1A89C-E025-3D4E-B9E0-D5630FAA8E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6961" y="6402428"/>
            <a:ext cx="607664" cy="491816"/>
          </a:xfrm>
          <a:prstGeom prst="rect">
            <a:avLst/>
          </a:prstGeom>
        </p:spPr>
        <p:txBody>
          <a:bodyPr anchor="ctr"/>
          <a:lstStyle>
            <a:lvl1pPr algn="r">
              <a:defRPr sz="1200" b="1" i="0">
                <a:solidFill>
                  <a:schemeClr val="bg1"/>
                </a:solidFill>
                <a:latin typeface="Titillium Web" pitchFamily="2" charset="77"/>
              </a:defRPr>
            </a:lvl1pPr>
          </a:lstStyle>
          <a:p>
            <a:fld id="{C5796B33-DD1A-5C4A-A576-D43A8E1619CA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35F6AD9E-1B0C-3B44-8C31-6941BD0A3291}"/>
              </a:ext>
            </a:extLst>
          </p:cNvPr>
          <p:cNvPicPr>
            <a:picLocks noChangeAspect="1"/>
          </p:cNvPicPr>
          <p:nvPr userDrawn="1"/>
        </p:nvPicPr>
        <p:blipFill>
          <a:blip r:embed="rId2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8157" y="254586"/>
            <a:ext cx="1506468" cy="372567"/>
          </a:xfrm>
          <a:prstGeom prst="rect">
            <a:avLst/>
          </a:prstGeom>
        </p:spPr>
      </p:pic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861060B5-CB56-FF48-A4DE-382AE5B32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7375" y="1628775"/>
            <a:ext cx="11017249" cy="4356100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00EF9BB4-230C-4C5A-659A-80BDD401AA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87375" y="6465774"/>
            <a:ext cx="10090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None/>
              <a:defRPr lang="de-DE" sz="1200" kern="1200" spc="100" smtClean="0">
                <a:solidFill>
                  <a:schemeClr val="bg1"/>
                </a:solidFill>
                <a:latin typeface="Titillium Web Light" panose="00000400000000000000" pitchFamily="2" charset="0"/>
                <a:ea typeface="+mn-ea"/>
                <a:cs typeface="+mn-cs"/>
              </a:defRPr>
            </a:lvl1pPr>
          </a:lstStyle>
          <a:p>
            <a:r>
              <a:rPr lang="de-DE"/>
              <a:t>26.04.2023 | TH2ECO | 2. HyLand Symposium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7858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5" r:id="rId2"/>
    <p:sldLayoutId id="2147483676" r:id="rId3"/>
    <p:sldLayoutId id="2147483688" r:id="rId4"/>
    <p:sldLayoutId id="2147483699" r:id="rId5"/>
    <p:sldLayoutId id="2147483689" r:id="rId6"/>
    <p:sldLayoutId id="2147483678" r:id="rId7"/>
    <p:sldLayoutId id="2147483679" r:id="rId8"/>
    <p:sldLayoutId id="2147483681" r:id="rId9"/>
    <p:sldLayoutId id="2147483680" r:id="rId10"/>
    <p:sldLayoutId id="2147483682" r:id="rId11"/>
    <p:sldLayoutId id="2147483683" r:id="rId12"/>
    <p:sldLayoutId id="2147483700" r:id="rId13"/>
    <p:sldLayoutId id="2147483694" r:id="rId14"/>
    <p:sldLayoutId id="2147483698" r:id="rId15"/>
    <p:sldLayoutId id="2147483690" r:id="rId16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2"/>
        </a:buClr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Titillium Web Light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SzPct val="80000"/>
        <a:buFont typeface="Symbol" pitchFamily="2" charset="2"/>
        <a:buChar char="-"/>
        <a:defRPr sz="1800" kern="1200">
          <a:solidFill>
            <a:schemeClr val="tx1"/>
          </a:solidFill>
          <a:latin typeface="Titillium Web Light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SzPct val="80000"/>
        <a:buFont typeface="Symbol" pitchFamily="2" charset="2"/>
        <a:buChar char="-"/>
        <a:defRPr sz="1600" kern="1200">
          <a:solidFill>
            <a:schemeClr val="tx1"/>
          </a:solidFill>
          <a:latin typeface="Titillium Web Light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SzPct val="80000"/>
        <a:buFont typeface="Symbol" pitchFamily="2" charset="2"/>
        <a:buChar char="-"/>
        <a:defRPr sz="1600" kern="1200">
          <a:solidFill>
            <a:schemeClr val="tx1"/>
          </a:solidFill>
          <a:latin typeface="Titillium Web Light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68" userDrawn="1">
          <p15:clr>
            <a:srgbClr val="F26B43"/>
          </p15:clr>
        </p15:guide>
        <p15:guide id="2" pos="7310" userDrawn="1">
          <p15:clr>
            <a:srgbClr val="F26B43"/>
          </p15:clr>
        </p15:guide>
        <p15:guide id="3" pos="370" userDrawn="1">
          <p15:clr>
            <a:srgbClr val="F26B43"/>
          </p15:clr>
        </p15:guide>
        <p15:guide id="4" orient="horz" pos="4042" userDrawn="1">
          <p15:clr>
            <a:srgbClr val="F26B43"/>
          </p15:clr>
        </p15:guide>
        <p15:guide id="5" orient="horz" pos="3770" userDrawn="1">
          <p15:clr>
            <a:srgbClr val="F26B43"/>
          </p15:clr>
        </p15:guide>
        <p15:guide id="6" pos="3137" userDrawn="1">
          <p15:clr>
            <a:srgbClr val="F26B43"/>
          </p15:clr>
        </p15:guide>
        <p15:guide id="7" pos="4951" userDrawn="1">
          <p15:clr>
            <a:srgbClr val="F26B43"/>
          </p15:clr>
        </p15:guide>
        <p15:guide id="8" orient="horz" pos="527" userDrawn="1">
          <p15:clr>
            <a:srgbClr val="F26B43"/>
          </p15:clr>
        </p15:guide>
        <p15:guide id="9" pos="2729" userDrawn="1">
          <p15:clr>
            <a:srgbClr val="F26B43"/>
          </p15:clr>
        </p15:guide>
        <p15:guide id="10" pos="4543" userDrawn="1">
          <p15:clr>
            <a:srgbClr val="F26B43"/>
          </p15:clr>
        </p15:guide>
        <p15:guide id="11" orient="horz" pos="1026" userDrawn="1">
          <p15:clr>
            <a:srgbClr val="F26B43"/>
          </p15:clr>
        </p15:guide>
        <p15:guide id="12" orient="horz" pos="91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5" Type="http://schemas.openxmlformats.org/officeDocument/2006/relationships/image" Target="../media/image19.png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oleObject" Target="../embeddings/oleObject7.bin"/><Relationship Id="rId7" Type="http://schemas.openxmlformats.org/officeDocument/2006/relationships/image" Target="../media/image22.sv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8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.emf"/><Relationship Id="rId9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oleObject" Target="../embeddings/oleObject8.bin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9.xml"/><Relationship Id="rId6" Type="http://schemas.openxmlformats.org/officeDocument/2006/relationships/image" Target="../media/image24.png"/><Relationship Id="rId5" Type="http://schemas.openxmlformats.org/officeDocument/2006/relationships/image" Target="../media/image19.png"/><Relationship Id="rId10" Type="http://schemas.openxmlformats.org/officeDocument/2006/relationships/image" Target="../media/image28.png"/><Relationship Id="rId4" Type="http://schemas.openxmlformats.org/officeDocument/2006/relationships/image" Target="../media/image1.emf"/><Relationship Id="rId9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28F6546B-F40E-2381-35F0-702FBA486C1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51123254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16" imgH="416" progId="TCLayout.ActiveDocument.1">
                  <p:embed/>
                </p:oleObj>
              </mc:Choice>
              <mc:Fallback>
                <p:oleObj name="think-cell Folie" r:id="rId3" imgW="416" imgH="416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28F6546B-F40E-2381-35F0-702FBA486C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74FAFC1B-C6DA-86C2-03E6-50CA27CBE2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7376" y="571500"/>
            <a:ext cx="6854824" cy="1735221"/>
          </a:xfrm>
        </p:spPr>
        <p:txBody>
          <a:bodyPr vert="horz"/>
          <a:lstStyle/>
          <a:p>
            <a:r>
              <a:rPr lang="de-DE" sz="3200"/>
              <a:t>TH</a:t>
            </a:r>
            <a:r>
              <a:rPr lang="de-DE" sz="3200" baseline="-25000"/>
              <a:t>2</a:t>
            </a:r>
            <a:r>
              <a:rPr lang="de-DE" sz="3200"/>
              <a:t>ECO </a:t>
            </a:r>
            <a:r>
              <a:rPr lang="de-DE" sz="3200" dirty="0"/>
              <a:t>MOBILITY-Projekt: </a:t>
            </a:r>
            <a:br>
              <a:rPr lang="de-DE" sz="3200" dirty="0"/>
            </a:br>
            <a:r>
              <a:rPr lang="de-DE" sz="3200" b="0" dirty="0"/>
              <a:t>"Errichtung einer multifunktionalen Wasserstofftankstelle an dem Güterverkehrszentrum Erfurt"</a:t>
            </a:r>
            <a:endParaRPr lang="en-GB" sz="3200" b="0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16287BF-A21E-D5BD-C914-E4AC4FF00B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7375" y="2496202"/>
            <a:ext cx="6624638" cy="681267"/>
          </a:xfrm>
        </p:spPr>
        <p:txBody>
          <a:bodyPr>
            <a:normAutofit/>
          </a:bodyPr>
          <a:lstStyle/>
          <a:p>
            <a:r>
              <a:rPr lang="de-DE" dirty="0"/>
              <a:t>2. </a:t>
            </a:r>
            <a:r>
              <a:rPr lang="de-DE" dirty="0" err="1"/>
              <a:t>HyLand</a:t>
            </a:r>
            <a:r>
              <a:rPr lang="de-DE" dirty="0"/>
              <a:t> Symposium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ADEDA58-ACD2-4ACA-1739-B3E95695B1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Dirk Schmidt </a:t>
            </a:r>
          </a:p>
          <a:p>
            <a:r>
              <a:rPr lang="de-DE" dirty="0"/>
              <a:t>Projektkoordinator, EurA AG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49B5010-8E8D-B7E7-46E7-BF8B93253D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26. April 2023, Berlin 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6C774C8-2C4D-10C3-8B17-A18DFCD100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74052" y="275581"/>
            <a:ext cx="1098287" cy="30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059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hink-cell data - do not delete" hidden="1">
            <a:extLst>
              <a:ext uri="{FF2B5EF4-FFF2-40B4-BE49-F238E27FC236}">
                <a16:creationId xmlns:a16="http://schemas.microsoft.com/office/drawing/2014/main" id="{4D5A16BC-8927-9B82-993B-949F84D2E43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3099554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16" imgH="416" progId="TCLayout.ActiveDocument.1">
                  <p:embed/>
                </p:oleObj>
              </mc:Choice>
              <mc:Fallback>
                <p:oleObj name="think-cell Folie" r:id="rId3" imgW="416" imgH="416" progId="TCLayout.ActiveDocument.1">
                  <p:embed/>
                  <p:pic>
                    <p:nvPicPr>
                      <p:cNvPr id="11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4D5A16BC-8927-9B82-993B-949F84D2E43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80EB157-F40D-676B-DAF9-578DBBA46C1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796B33-DD1A-5C4A-A576-D43A8E1619CA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B2638D4-BEB7-EA19-C34D-325824EA6D1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/>
              <a:t>Das TH</a:t>
            </a:r>
            <a:r>
              <a:rPr lang="de-DE" baseline="-25000"/>
              <a:t>2</a:t>
            </a:r>
            <a:r>
              <a:rPr lang="de-DE"/>
              <a:t>ECO</a:t>
            </a:r>
            <a:r>
              <a:rPr lang="de-DE" b="0"/>
              <a:t> </a:t>
            </a:r>
            <a:r>
              <a:rPr lang="de-DE" dirty="0"/>
              <a:t>Zielbild: </a:t>
            </a:r>
            <a:r>
              <a:rPr lang="de-DE" b="0"/>
              <a:t>Mit TH</a:t>
            </a:r>
            <a:r>
              <a:rPr lang="de-DE" b="0" baseline="-25000"/>
              <a:t>2</a:t>
            </a:r>
            <a:r>
              <a:rPr lang="de-DE" b="0"/>
              <a:t>ECO </a:t>
            </a:r>
            <a:r>
              <a:rPr lang="de-DE" b="0" dirty="0"/>
              <a:t>MOBILITY und </a:t>
            </a:r>
            <a:r>
              <a:rPr lang="de-DE" b="0"/>
              <a:t>der H</a:t>
            </a:r>
            <a:r>
              <a:rPr lang="de-DE" b="0" baseline="-25000"/>
              <a:t>2</a:t>
            </a:r>
            <a:r>
              <a:rPr lang="de-DE" b="0"/>
              <a:t>-Tankstelle </a:t>
            </a:r>
            <a:r>
              <a:rPr lang="de-DE" b="0" dirty="0"/>
              <a:t>am GVZ wird der Startschuss für das Wasserstoff-Ökosystem in Thüringen gegeben</a:t>
            </a:r>
            <a:br>
              <a:rPr lang="de-DE" b="0" dirty="0"/>
            </a:br>
            <a:endParaRPr lang="de-DE" b="0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D7EB13ED-3052-4F0E-BBE8-58D643EB4C7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Grafik 5" descr="Ein Bild, das Karte enthält.&#10;&#10;Automatisch generierte Beschreibung">
            <a:extLst>
              <a:ext uri="{FF2B5EF4-FFF2-40B4-BE49-F238E27FC236}">
                <a16:creationId xmlns:a16="http://schemas.microsoft.com/office/drawing/2014/main" id="{CE7E27EC-324A-F63D-D350-D5493A479F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143" y="1598295"/>
            <a:ext cx="7486082" cy="4583664"/>
          </a:xfrm>
          <a:prstGeom prst="rect">
            <a:avLst/>
          </a:prstGeom>
        </p:spPr>
      </p:pic>
      <p:sp>
        <p:nvSpPr>
          <p:cNvPr id="8" name="Datumsplatzhalter 5">
            <a:extLst>
              <a:ext uri="{FF2B5EF4-FFF2-40B4-BE49-F238E27FC236}">
                <a16:creationId xmlns:a16="http://schemas.microsoft.com/office/drawing/2014/main" id="{0F6C48A3-5947-DF02-B56A-B984A05465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87375" y="6465774"/>
            <a:ext cx="10090150" cy="365125"/>
          </a:xfrm>
        </p:spPr>
        <p:txBody>
          <a:bodyPr/>
          <a:lstStyle/>
          <a:p>
            <a:r>
              <a:rPr lang="de-DE"/>
              <a:t>26.04.2023 | TH</a:t>
            </a:r>
            <a:r>
              <a:rPr lang="de-DE" baseline="-25000"/>
              <a:t>2</a:t>
            </a:r>
            <a:r>
              <a:rPr lang="de-DE"/>
              <a:t>ECO | 2. HyLand Symposium</a:t>
            </a:r>
            <a:endParaRPr lang="de-DE" spc="1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8C735BC-A7E3-1784-F206-762D85B0B17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524258" y="4546602"/>
            <a:ext cx="414358" cy="414410"/>
          </a:xfrm>
          <a:prstGeom prst="rect">
            <a:avLst/>
          </a:prstGeom>
        </p:spPr>
      </p:pic>
      <p:pic>
        <p:nvPicPr>
          <p:cNvPr id="10" name="Inhaltsplatzhalter 7">
            <a:extLst>
              <a:ext uri="{FF2B5EF4-FFF2-40B4-BE49-F238E27FC236}">
                <a16:creationId xmlns:a16="http://schemas.microsoft.com/office/drawing/2014/main" id="{ED06ECF8-D52C-4D34-D73A-54855729604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7773" t="16312" r="3654" b="20967"/>
          <a:stretch/>
        </p:blipFill>
        <p:spPr>
          <a:xfrm>
            <a:off x="6268799" y="2218723"/>
            <a:ext cx="5709997" cy="2298275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FC447F99-EC0F-4413-DB83-3A796EDE2D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58782" y="2211373"/>
            <a:ext cx="425267" cy="425321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4580424A-4F09-288F-2BFA-5E4418B42B0A}"/>
              </a:ext>
            </a:extLst>
          </p:cNvPr>
          <p:cNvSpPr/>
          <p:nvPr/>
        </p:nvSpPr>
        <p:spPr>
          <a:xfrm>
            <a:off x="7657062" y="4617039"/>
            <a:ext cx="3947563" cy="2929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tlCol="0" anchor="t"/>
          <a:lstStyle/>
          <a:p>
            <a:pPr algn="r"/>
            <a:r>
              <a:rPr lang="de-DE" sz="2000" dirty="0">
                <a:solidFill>
                  <a:schemeClr val="tx2"/>
                </a:solidFill>
                <a:latin typeface="Titillium Web" panose="00000500000000000000" pitchFamily="2" charset="0"/>
              </a:rPr>
              <a:t>Skizze der H</a:t>
            </a:r>
            <a:r>
              <a:rPr lang="de-DE" sz="2000" baseline="-25000" dirty="0">
                <a:solidFill>
                  <a:schemeClr val="tx2"/>
                </a:solidFill>
                <a:latin typeface="Titillium Web" panose="00000500000000000000" pitchFamily="2" charset="0"/>
              </a:rPr>
              <a:t>2</a:t>
            </a:r>
            <a:r>
              <a:rPr lang="de-DE" sz="2000" dirty="0">
                <a:solidFill>
                  <a:schemeClr val="tx2"/>
                </a:solidFill>
                <a:latin typeface="Titillium Web" panose="00000500000000000000" pitchFamily="2" charset="0"/>
              </a:rPr>
              <a:t>-Tankstelle am GVZ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F29C3F86-0D7E-A35C-76FA-36343B93DAB9}"/>
              </a:ext>
            </a:extLst>
          </p:cNvPr>
          <p:cNvCxnSpPr>
            <a:cxnSpLocks/>
          </p:cNvCxnSpPr>
          <p:nvPr/>
        </p:nvCxnSpPr>
        <p:spPr>
          <a:xfrm flipV="1">
            <a:off x="5786438" y="2218723"/>
            <a:ext cx="477837" cy="2362802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C415C4A9-0B23-1C43-6017-D975E8AC6BA2}"/>
              </a:ext>
            </a:extLst>
          </p:cNvPr>
          <p:cNvCxnSpPr>
            <a:cxnSpLocks/>
          </p:cNvCxnSpPr>
          <p:nvPr/>
        </p:nvCxnSpPr>
        <p:spPr>
          <a:xfrm flipV="1">
            <a:off x="5838825" y="4524375"/>
            <a:ext cx="425450" cy="155575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afik 12">
            <a:extLst>
              <a:ext uri="{FF2B5EF4-FFF2-40B4-BE49-F238E27FC236}">
                <a16:creationId xmlns:a16="http://schemas.microsoft.com/office/drawing/2014/main" id="{7E1CC2BA-DF3A-7C01-0D95-4EB65997CE0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74052" y="275581"/>
            <a:ext cx="1098287" cy="30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89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606187F2-C191-7DE3-F8EB-E1AF8F3C9F7B}"/>
              </a:ext>
            </a:extLst>
          </p:cNvPr>
          <p:cNvSpPr/>
          <p:nvPr/>
        </p:nvSpPr>
        <p:spPr>
          <a:xfrm>
            <a:off x="6477000" y="1642640"/>
            <a:ext cx="5127624" cy="434223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8C9A9E46-9FE4-ADC3-AFC2-351BA9DC4F24}"/>
              </a:ext>
            </a:extLst>
          </p:cNvPr>
          <p:cNvSpPr/>
          <p:nvPr/>
        </p:nvSpPr>
        <p:spPr>
          <a:xfrm>
            <a:off x="6602205" y="4721914"/>
            <a:ext cx="4868251" cy="11264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15" name="think-cell data - do not delete" hidden="1">
            <a:extLst>
              <a:ext uri="{FF2B5EF4-FFF2-40B4-BE49-F238E27FC236}">
                <a16:creationId xmlns:a16="http://schemas.microsoft.com/office/drawing/2014/main" id="{F8989B5A-3983-B70F-85BF-243A37BF8B1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47725101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16" imgH="416" progId="TCLayout.ActiveDocument.1">
                  <p:embed/>
                </p:oleObj>
              </mc:Choice>
              <mc:Fallback>
                <p:oleObj name="think-cell Folie" r:id="rId3" imgW="416" imgH="416" progId="TCLayout.ActiveDocument.1">
                  <p:embed/>
                  <p:pic>
                    <p:nvPicPr>
                      <p:cNvPr id="1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8989B5A-3983-B70F-85BF-243A37BF8B1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8AA73EB-B8A9-463F-93A1-B54E98A235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796B33-DD1A-5C4A-A576-D43A8E1619CA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5F9BB44-735C-48B6-BF83-715576E9012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Unsere Teilprojekte zur Umsetzung </a:t>
            </a:r>
            <a:r>
              <a:rPr lang="de-DE"/>
              <a:t>des </a:t>
            </a:r>
            <a:r>
              <a:rPr lang="de-DE" sz="2400"/>
              <a:t>TH</a:t>
            </a:r>
            <a:r>
              <a:rPr lang="de-DE" sz="2400" baseline="-25000"/>
              <a:t>2</a:t>
            </a:r>
            <a:r>
              <a:rPr lang="de-DE" sz="2400"/>
              <a:t>ECO </a:t>
            </a:r>
            <a:r>
              <a:rPr lang="de-DE" sz="2400" dirty="0"/>
              <a:t>MOBILITY-Projekts </a:t>
            </a:r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DCA7079F-D71E-48B0-B4DF-BCB4EE8B28C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de-DE" dirty="0"/>
              <a:t>Projektstruktur</a:t>
            </a:r>
          </a:p>
        </p:txBody>
      </p:sp>
      <p:sp>
        <p:nvSpPr>
          <p:cNvPr id="8" name="Datumsplatzhalter 5">
            <a:extLst>
              <a:ext uri="{FF2B5EF4-FFF2-40B4-BE49-F238E27FC236}">
                <a16:creationId xmlns:a16="http://schemas.microsoft.com/office/drawing/2014/main" id="{DB915F08-CF17-2C99-B702-665FD58FE2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87375" y="6465774"/>
            <a:ext cx="10090150" cy="365125"/>
          </a:xfrm>
        </p:spPr>
        <p:txBody>
          <a:bodyPr/>
          <a:lstStyle/>
          <a:p>
            <a:r>
              <a:rPr lang="de-DE"/>
              <a:t>26.04.2023 | TH</a:t>
            </a:r>
            <a:r>
              <a:rPr lang="de-DE" baseline="-25000"/>
              <a:t>2</a:t>
            </a:r>
            <a:r>
              <a:rPr lang="de-DE"/>
              <a:t>ECO | 2. HyLand Symposium</a:t>
            </a:r>
            <a:endParaRPr lang="de-DE" spc="100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26627EE-0D88-D4C8-EFAD-C09FDA794953}"/>
              </a:ext>
            </a:extLst>
          </p:cNvPr>
          <p:cNvSpPr txBox="1"/>
          <p:nvPr/>
        </p:nvSpPr>
        <p:spPr>
          <a:xfrm>
            <a:off x="6477000" y="1828020"/>
            <a:ext cx="5127623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</a:pPr>
            <a:r>
              <a:rPr lang="de-DE" dirty="0">
                <a:latin typeface="+mj-lt"/>
              </a:rPr>
              <a:t>Als Projektentwickler </a:t>
            </a:r>
            <a:r>
              <a:rPr lang="de-DE">
                <a:latin typeface="+mj-lt"/>
              </a:rPr>
              <a:t>und Wasserstoffspezialist </a:t>
            </a:r>
            <a:r>
              <a:rPr lang="de-DE" dirty="0">
                <a:latin typeface="+mj-lt"/>
              </a:rPr>
              <a:t>sehen wir mit dem engagierten TH</a:t>
            </a:r>
            <a:r>
              <a:rPr lang="de-DE" baseline="-25000" dirty="0">
                <a:latin typeface="+mj-lt"/>
              </a:rPr>
              <a:t>2</a:t>
            </a:r>
            <a:r>
              <a:rPr lang="de-DE" dirty="0">
                <a:latin typeface="+mj-lt"/>
              </a:rPr>
              <a:t>ECO Team in dem </a:t>
            </a:r>
            <a:r>
              <a:rPr lang="de-DE" dirty="0" err="1">
                <a:latin typeface="+mj-lt"/>
              </a:rPr>
              <a:t>HyPerformer</a:t>
            </a:r>
            <a:r>
              <a:rPr lang="de-DE" dirty="0">
                <a:latin typeface="+mj-lt"/>
              </a:rPr>
              <a:t> Projekt eine ausgezeichnete Chance, das Güterverkehrs-zentrum Erfurt zu einem </a:t>
            </a:r>
            <a:r>
              <a:rPr lang="de-DE" dirty="0" err="1">
                <a:solidFill>
                  <a:schemeClr val="tx2"/>
                </a:solidFill>
                <a:latin typeface="+mj-lt"/>
              </a:rPr>
              <a:t>dekarbonisierten</a:t>
            </a:r>
            <a:r>
              <a:rPr lang="de-DE" dirty="0">
                <a:solidFill>
                  <a:schemeClr val="tx2"/>
                </a:solidFill>
                <a:latin typeface="+mj-lt"/>
              </a:rPr>
              <a:t> Logistikstandort </a:t>
            </a:r>
            <a:r>
              <a:rPr lang="de-DE" dirty="0">
                <a:latin typeface="+mj-lt"/>
              </a:rPr>
              <a:t>zu entwickeln. </a:t>
            </a:r>
          </a:p>
          <a:p>
            <a:pPr marL="285750" indent="-285750">
              <a:spcBef>
                <a:spcPts val="12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</a:pPr>
            <a:r>
              <a:rPr lang="de-DE" dirty="0">
                <a:latin typeface="+mj-lt"/>
              </a:rPr>
              <a:t>Für die </a:t>
            </a:r>
            <a:r>
              <a:rPr lang="de-DE" dirty="0">
                <a:solidFill>
                  <a:schemeClr val="tx2"/>
                </a:solidFill>
                <a:latin typeface="+mj-lt"/>
              </a:rPr>
              <a:t>Speditionen</a:t>
            </a:r>
            <a:r>
              <a:rPr lang="de-DE" dirty="0">
                <a:latin typeface="+mj-lt"/>
              </a:rPr>
              <a:t> und </a:t>
            </a:r>
            <a:r>
              <a:rPr lang="de-DE" dirty="0">
                <a:solidFill>
                  <a:schemeClr val="tx2"/>
                </a:solidFill>
                <a:latin typeface="+mj-lt"/>
              </a:rPr>
              <a:t>Logistiker</a:t>
            </a:r>
            <a:r>
              <a:rPr lang="de-DE" dirty="0">
                <a:latin typeface="+mj-lt"/>
              </a:rPr>
              <a:t> ist die schnelle Entwicklung der Wasserstoff-Infrastruktur ein </a:t>
            </a:r>
            <a:r>
              <a:rPr lang="de-DE" dirty="0">
                <a:solidFill>
                  <a:schemeClr val="tx2"/>
                </a:solidFill>
                <a:latin typeface="+mj-lt"/>
              </a:rPr>
              <a:t>deutlicher Wettbewerbsvorteil.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16E443D-78F2-0C15-0621-AEA99B9015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74052" y="275581"/>
            <a:ext cx="1098287" cy="308619"/>
          </a:xfrm>
          <a:prstGeom prst="rect">
            <a:avLst/>
          </a:prstGeom>
        </p:spPr>
      </p:pic>
      <p:pic>
        <p:nvPicPr>
          <p:cNvPr id="9" name="Picture 2" descr="Bild">
            <a:extLst>
              <a:ext uri="{FF2B5EF4-FFF2-40B4-BE49-F238E27FC236}">
                <a16:creationId xmlns:a16="http://schemas.microsoft.com/office/drawing/2014/main" id="{43CCE497-3ADD-1F4F-364E-05F3E0C816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545535" y="-441325"/>
            <a:ext cx="5130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F56319BC-90D9-935B-4AC5-D6C146990B97}"/>
              </a:ext>
            </a:extLst>
          </p:cNvPr>
          <p:cNvGrpSpPr/>
          <p:nvPr/>
        </p:nvGrpSpPr>
        <p:grpSpPr>
          <a:xfrm>
            <a:off x="266700" y="1438274"/>
            <a:ext cx="5433768" cy="4598732"/>
            <a:chOff x="266700" y="1438274"/>
            <a:chExt cx="5381625" cy="4554602"/>
          </a:xfrm>
        </p:grpSpPr>
        <p:pic>
          <p:nvPicPr>
            <p:cNvPr id="1026" name="Picture 2" descr="Bild">
              <a:extLst>
                <a:ext uri="{FF2B5EF4-FFF2-40B4-BE49-F238E27FC236}">
                  <a16:creationId xmlns:a16="http://schemas.microsoft.com/office/drawing/2014/main" id="{8190AE2C-CE42-1E70-A37F-DB786AC4CF9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197" r="4849"/>
            <a:stretch/>
          </p:blipFill>
          <p:spPr bwMode="auto">
            <a:xfrm>
              <a:off x="434975" y="1540044"/>
              <a:ext cx="5213350" cy="44528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BEDF45A4-5DE1-B602-D17E-D5DF508D4119}"/>
                </a:ext>
              </a:extLst>
            </p:cNvPr>
            <p:cNvSpPr/>
            <p:nvPr/>
          </p:nvSpPr>
          <p:spPr>
            <a:xfrm>
              <a:off x="266700" y="1439661"/>
              <a:ext cx="2019300" cy="8282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3FF4F2CD-8EDE-69C7-E57C-AA4F900ADFF9}"/>
                </a:ext>
              </a:extLst>
            </p:cNvPr>
            <p:cNvSpPr/>
            <p:nvPr/>
          </p:nvSpPr>
          <p:spPr>
            <a:xfrm>
              <a:off x="3905250" y="1438274"/>
              <a:ext cx="654844" cy="5548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Textfeld 15">
            <a:extLst>
              <a:ext uri="{FF2B5EF4-FFF2-40B4-BE49-F238E27FC236}">
                <a16:creationId xmlns:a16="http://schemas.microsoft.com/office/drawing/2014/main" id="{2FA7DD9D-1613-0467-236E-106616D62333}"/>
              </a:ext>
            </a:extLst>
          </p:cNvPr>
          <p:cNvSpPr txBox="1"/>
          <p:nvPr/>
        </p:nvSpPr>
        <p:spPr>
          <a:xfrm>
            <a:off x="6602205" y="4721914"/>
            <a:ext cx="37176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/>
              <a:t>Unterstützung durch die Landesregierung, Region und Stadt: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7D56B8F3-7534-B323-FFFA-7666F807C8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02432" y="5481244"/>
            <a:ext cx="2107313" cy="288000"/>
          </a:xfrm>
          <a:prstGeom prst="rect">
            <a:avLst/>
          </a:prstGeom>
        </p:spPr>
      </p:pic>
      <p:pic>
        <p:nvPicPr>
          <p:cNvPr id="20" name="Grafik 19" descr="Ein Bild, das Logo enthält.&#10;&#10;Automatisch generierte Beschreibung">
            <a:extLst>
              <a:ext uri="{FF2B5EF4-FFF2-40B4-BE49-F238E27FC236}">
                <a16:creationId xmlns:a16="http://schemas.microsoft.com/office/drawing/2014/main" id="{42CD067B-A3A7-B55E-542B-D0DFDE0DCB8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53230" y="5177202"/>
            <a:ext cx="975376" cy="488914"/>
          </a:xfrm>
          <a:prstGeom prst="rect">
            <a:avLst/>
          </a:prstGeom>
        </p:spPr>
      </p:pic>
      <p:pic>
        <p:nvPicPr>
          <p:cNvPr id="22" name="Grafik 21" descr="Ein Bild, das Text, Clipart enthält.&#10;&#10;Automatisch generierte Beschreibung">
            <a:extLst>
              <a:ext uri="{FF2B5EF4-FFF2-40B4-BE49-F238E27FC236}">
                <a16:creationId xmlns:a16="http://schemas.microsoft.com/office/drawing/2014/main" id="{D1674F08-01C9-F881-B838-082A98B4A35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27755" y="5094254"/>
            <a:ext cx="1831550" cy="288000"/>
          </a:xfrm>
          <a:prstGeom prst="rect">
            <a:avLst/>
          </a:prstGeom>
        </p:spPr>
      </p:pic>
      <p:pic>
        <p:nvPicPr>
          <p:cNvPr id="24" name="Grafik 23" descr="Ein Bild, das Logo enthält.&#10;&#10;Automatisch generierte Beschreibung">
            <a:extLst>
              <a:ext uri="{FF2B5EF4-FFF2-40B4-BE49-F238E27FC236}">
                <a16:creationId xmlns:a16="http://schemas.microsoft.com/office/drawing/2014/main" id="{73787591-9805-90DF-E034-2CB1E49A305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081187" y="5134727"/>
            <a:ext cx="1224000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52337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H2ECO_PPT">
  <a:themeElements>
    <a:clrScheme name="TH2ECO">
      <a:dk1>
        <a:srgbClr val="000000"/>
      </a:dk1>
      <a:lt1>
        <a:srgbClr val="FFFFFF"/>
      </a:lt1>
      <a:dk2>
        <a:srgbClr val="196ABD"/>
      </a:dk2>
      <a:lt2>
        <a:srgbClr val="9DBFE8"/>
      </a:lt2>
      <a:accent1>
        <a:srgbClr val="74AAE0"/>
      </a:accent1>
      <a:accent2>
        <a:srgbClr val="284B97"/>
      </a:accent2>
      <a:accent3>
        <a:srgbClr val="183573"/>
      </a:accent3>
      <a:accent4>
        <a:srgbClr val="ADD534"/>
      </a:accent4>
      <a:accent5>
        <a:srgbClr val="DCE9BC"/>
      </a:accent5>
      <a:accent6>
        <a:srgbClr val="CADF80"/>
      </a:accent6>
      <a:hlink>
        <a:srgbClr val="8DC236"/>
      </a:hlink>
      <a:folHlink>
        <a:srgbClr val="558830"/>
      </a:folHlink>
    </a:clrScheme>
    <a:fontScheme name="Benutzerdefiniert 1">
      <a:majorFont>
        <a:latin typeface="Titillium Web"/>
        <a:ea typeface=""/>
        <a:cs typeface=""/>
      </a:majorFont>
      <a:minorFont>
        <a:latin typeface="Titillium Web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2Eco Template neu neu 040422" id="{1B79F88D-2016-5445-AA29-62A1E00B71E4}" vid="{71B1A2CE-76F1-0747-9FAF-C794778D6824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51799C65210F440A1C92271412F9D37" ma:contentTypeVersion="18" ma:contentTypeDescription="Ein neues Dokument erstellen." ma:contentTypeScope="" ma:versionID="d83a009ccb8da4587809a1363db5eb73">
  <xsd:schema xmlns:xsd="http://www.w3.org/2001/XMLSchema" xmlns:xs="http://www.w3.org/2001/XMLSchema" xmlns:p="http://schemas.microsoft.com/office/2006/metadata/properties" xmlns:ns2="c70b9664-9237-4abd-ac7b-ddbbdc90d305" xmlns:ns3="0bc05514-7fef-4e19-88d3-a5d0bcf53cf9" targetNamespace="http://schemas.microsoft.com/office/2006/metadata/properties" ma:root="true" ma:fieldsID="e81c0ac37821a90f0fe4722f5d2f642d" ns2:_="" ns3:_="">
    <xsd:import namespace="c70b9664-9237-4abd-ac7b-ddbbdc90d305"/>
    <xsd:import namespace="0bc05514-7fef-4e19-88d3-a5d0bcf53c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_Flow_SignoffStatus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Vorschau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0b9664-9237-4abd-ac7b-ddbbdc90d3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_Flow_SignoffStatus" ma:index="18" nillable="true" ma:displayName="Status Unterschrift" ma:internalName="Status_x0020_Unterschrift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Bildmarkierungen" ma:readOnly="false" ma:fieldId="{5cf76f15-5ced-4ddc-b409-7134ff3c332f}" ma:taxonomyMulti="true" ma:sspId="c1cbf605-7f25-4e21-a223-10f91c090f2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Vorschau" ma:index="25" nillable="true" ma:displayName="Vorschau" ma:format="Thumbnail" ma:internalName="Vorschau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c05514-7fef-4e19-88d3-a5d0bcf53c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description="" ma:hidden="true" ma:list="{ebfcd09e-a127-44be-98a5-221635d58098}" ma:internalName="TaxCatchAll" ma:showField="CatchAllData" ma:web="0bc05514-7fef-4e19-88d3-a5d0bcf53c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bc05514-7fef-4e19-88d3-a5d0bcf53cf9" xsi:nil="true"/>
    <lcf76f155ced4ddcb4097134ff3c332f xmlns="c70b9664-9237-4abd-ac7b-ddbbdc90d305">
      <Terms xmlns="http://schemas.microsoft.com/office/infopath/2007/PartnerControls"/>
    </lcf76f155ced4ddcb4097134ff3c332f>
    <SharedWithUsers xmlns="0bc05514-7fef-4e19-88d3-a5d0bcf53cf9">
      <UserInfo>
        <DisplayName/>
        <AccountId xsi:nil="true"/>
        <AccountType/>
      </UserInfo>
    </SharedWithUsers>
    <MediaLengthInSeconds xmlns="c70b9664-9237-4abd-ac7b-ddbbdc90d305" xsi:nil="true"/>
    <Vorschau xmlns="c70b9664-9237-4abd-ac7b-ddbbdc90d305" xsi:nil="true"/>
    <_Flow_SignoffStatus xmlns="c70b9664-9237-4abd-ac7b-ddbbdc90d305" xsi:nil="true"/>
  </documentManagement>
</p:properties>
</file>

<file path=customXml/itemProps1.xml><?xml version="1.0" encoding="utf-8"?>
<ds:datastoreItem xmlns:ds="http://schemas.openxmlformats.org/officeDocument/2006/customXml" ds:itemID="{09535C32-5F30-4C32-B03D-CD2671BB171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DDE0C48-69F4-46BC-9BDA-C960B546A1C3}"/>
</file>

<file path=customXml/itemProps3.xml><?xml version="1.0" encoding="utf-8"?>
<ds:datastoreItem xmlns:ds="http://schemas.openxmlformats.org/officeDocument/2006/customXml" ds:itemID="{D97EDF84-9E0E-413D-8C82-10426D7505F7}">
  <ds:schemaRefs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www.w3.org/XML/1998/namespace"/>
    <ds:schemaRef ds:uri="a097299e-9cde-4b62-8fca-66de5ce32958"/>
    <ds:schemaRef ds:uri="http://schemas.microsoft.com/office/infopath/2007/PartnerControls"/>
    <ds:schemaRef ds:uri="5a227ac2-14aa-486c-98ce-1b374d1e973f"/>
    <ds:schemaRef ds:uri="http://purl.org/dc/terms/"/>
    <ds:schemaRef ds:uri="fc48f889-9a03-4a86-9843-56e811c2dedd"/>
    <ds:schemaRef ds:uri="566c24e7-2a66-42b8-89bf-bce463d5a91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TH2ECO Template_Deininger</Template>
  <TotalTime>0</TotalTime>
  <Words>136</Words>
  <Application>Microsoft Office PowerPoint</Application>
  <PresentationFormat>Breitbild</PresentationFormat>
  <Paragraphs>16</Paragraphs>
  <Slides>3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11" baseType="lpstr">
      <vt:lpstr>Arial</vt:lpstr>
      <vt:lpstr>Calibri</vt:lpstr>
      <vt:lpstr>Symbol</vt:lpstr>
      <vt:lpstr>Titillium Web</vt:lpstr>
      <vt:lpstr>Titillium Web Light</vt:lpstr>
      <vt:lpstr>Wingdings</vt:lpstr>
      <vt:lpstr>TH2ECO_PPT</vt:lpstr>
      <vt:lpstr>think-cell Folie</vt:lpstr>
      <vt:lpstr>TH2ECO MOBILITY-Projekt:  "Errichtung einer multifunktionalen Wasserstofftankstelle an dem Güterverkehrszentrum Erfurt"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TH2ECO Mobility GVZ Erfurt HyPerformer</dc:title>
  <dc:creator>Philipp Deininger</dc:creator>
  <cp:lastModifiedBy>Pfeiffer, Elisabeth</cp:lastModifiedBy>
  <cp:revision>13</cp:revision>
  <dcterms:created xsi:type="dcterms:W3CDTF">2022-04-19T18:53:58Z</dcterms:created>
  <dcterms:modified xsi:type="dcterms:W3CDTF">2023-04-21T06:09:17Z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0x010100C51799C65210F440A1C92271412F9D37</vt:lpwstr>
  </property>
  <property fmtid="{D5CDD505-2E9C-101B-9397-08002B2CF9AE}" pid="3" name="Order">
    <vt:r8>433600</vt:r8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TriggerFlowInfo">
    <vt:lpwstr/>
  </property>
  <property fmtid="{D5CDD505-2E9C-101B-9397-08002B2CF9AE}" pid="7" name="MediaServiceImageTags">
    <vt:lpwstr/>
  </property>
</Properties>
</file>