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slides/slide4.xml" ContentType="application/vnd.openxmlformats-officedocument.presentationml.slide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charts/style1.xml" ContentType="application/vnd.ms-office.chartstyle+xml"/>
  <Override PartName="/ppt/charts/colors1.xml" ContentType="application/vnd.ms-office.chartcolorstyle+xml"/>
  <Override PartName="/ppt/theme/theme3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ppt/changesInfos/changesInfo1.xml" ContentType="application/vnd.ms-powerpoint.changesinfo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13" r:id="rId3"/>
  </p:sldMasterIdLst>
  <p:notesMasterIdLst>
    <p:notesMasterId r:id="rId8"/>
  </p:notesMasterIdLst>
  <p:handoutMasterIdLst>
    <p:handoutMasterId r:id="rId9"/>
  </p:handoutMasterIdLst>
  <p:sldIdLst>
    <p:sldId id="367" r:id="rId4"/>
    <p:sldId id="409" r:id="rId5"/>
    <p:sldId id="421" r:id="rId6"/>
    <p:sldId id="430" r:id="rId7"/>
  </p:sldIdLst>
  <p:sldSz cx="12192000" cy="6858000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77" userDrawn="1">
          <p15:clr>
            <a:srgbClr val="A4A3A4"/>
          </p15:clr>
        </p15:guide>
        <p15:guide id="2" orient="horz" pos="3743" userDrawn="1">
          <p15:clr>
            <a:srgbClr val="A4A3A4"/>
          </p15:clr>
        </p15:guide>
        <p15:guide id="3" orient="horz" pos="2273" userDrawn="1">
          <p15:clr>
            <a:srgbClr val="A4A3A4"/>
          </p15:clr>
        </p15:guide>
        <p15:guide id="4" orient="horz" pos="4126" userDrawn="1">
          <p15:clr>
            <a:srgbClr val="A4A3A4"/>
          </p15:clr>
        </p15:guide>
        <p15:guide id="5" orient="horz" pos="278" userDrawn="1">
          <p15:clr>
            <a:srgbClr val="A4A3A4"/>
          </p15:clr>
        </p15:guide>
        <p15:guide id="6" orient="horz" pos="663" userDrawn="1">
          <p15:clr>
            <a:srgbClr val="A4A3A4"/>
          </p15:clr>
        </p15:guide>
        <p15:guide id="7" pos="7446" userDrawn="1">
          <p15:clr>
            <a:srgbClr val="A4A3A4"/>
          </p15:clr>
        </p15:guide>
        <p15:guide id="8" pos="3863" userDrawn="1">
          <p15:clr>
            <a:srgbClr val="A4A3A4"/>
          </p15:clr>
        </p15:guide>
        <p15:guide id="9" pos="21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phie Gamst" initials="SG" lastIdx="1" clrIdx="0"/>
  <p:cmAuthor id="2" name="Mahrt, Annika" initials="MA" lastIdx="15" clrIdx="1">
    <p:extLst>
      <p:ext uri="{19B8F6BF-5375-455C-9EA6-DF929625EA0E}">
        <p15:presenceInfo xmlns:p15="http://schemas.microsoft.com/office/powerpoint/2012/main" userId="Mahrt, Annik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B9D"/>
    <a:srgbClr val="00A675"/>
    <a:srgbClr val="000000"/>
    <a:srgbClr val="98D54B"/>
    <a:srgbClr val="FFFFFF"/>
    <a:srgbClr val="D9F6F7"/>
    <a:srgbClr val="FA871E"/>
    <a:srgbClr val="303030"/>
    <a:srgbClr val="482684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7242" autoAdjust="0"/>
  </p:normalViewPr>
  <p:slideViewPr>
    <p:cSldViewPr snapToGrid="0" snapToObjects="1">
      <p:cViewPr varScale="1">
        <p:scale>
          <a:sx n="92" d="100"/>
          <a:sy n="92" d="100"/>
        </p:scale>
        <p:origin x="44" y="552"/>
      </p:cViewPr>
      <p:guideLst>
        <p:guide orient="horz" pos="777"/>
        <p:guide orient="horz" pos="3743"/>
        <p:guide orient="horz" pos="2273"/>
        <p:guide orient="horz" pos="4126"/>
        <p:guide orient="horz" pos="278"/>
        <p:guide orient="horz" pos="663"/>
        <p:guide pos="7446"/>
        <p:guide pos="3863"/>
        <p:guide pos="211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0" d="100"/>
          <a:sy n="80" d="100"/>
        </p:scale>
        <p:origin x="2624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24" Type="http://schemas.openxmlformats.org/officeDocument/2006/relationships/customXml" Target="../customXml/item3.xml"/><Relationship Id="rId5" Type="http://schemas.openxmlformats.org/officeDocument/2006/relationships/slide" Target="slides/slide2.xml"/><Relationship Id="rId23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eger, Patrick" userId="fd65847b-22bc-47e7-a4ea-25e77ae8fb0b" providerId="ADAL" clId="{513F938D-FA5D-4AB5-9352-68997A1CC934}"/>
    <pc:docChg chg="undo redo custSel addSld delSld modSld sldOrd modMainMaster">
      <pc:chgData name="Krieger, Patrick" userId="fd65847b-22bc-47e7-a4ea-25e77ae8fb0b" providerId="ADAL" clId="{513F938D-FA5D-4AB5-9352-68997A1CC934}" dt="2023-01-19T14:46:53.788" v="5968" actId="12789"/>
      <pc:docMkLst>
        <pc:docMk/>
      </pc:docMkLst>
      <pc:sldChg chg="addSp delSp modSp mod modClrScheme chgLayout">
        <pc:chgData name="Krieger, Patrick" userId="fd65847b-22bc-47e7-a4ea-25e77ae8fb0b" providerId="ADAL" clId="{513F938D-FA5D-4AB5-9352-68997A1CC934}" dt="2023-01-19T12:23:14.481" v="4944" actId="1076"/>
        <pc:sldMkLst>
          <pc:docMk/>
          <pc:sldMk cId="2788255420" sldId="367"/>
        </pc:sldMkLst>
        <pc:spChg chg="add del mod ord">
          <ac:chgData name="Krieger, Patrick" userId="fd65847b-22bc-47e7-a4ea-25e77ae8fb0b" providerId="ADAL" clId="{513F938D-FA5D-4AB5-9352-68997A1CC934}" dt="2023-01-19T12:15:25.369" v="4912" actId="700"/>
          <ac:spMkLst>
            <pc:docMk/>
            <pc:sldMk cId="2788255420" sldId="367"/>
            <ac:spMk id="3" creationId="{2A04DC90-00AC-CE14-04B8-831D58050616}"/>
          </ac:spMkLst>
        </pc:spChg>
        <pc:spChg chg="add del mod ord">
          <ac:chgData name="Krieger, Patrick" userId="fd65847b-22bc-47e7-a4ea-25e77ae8fb0b" providerId="ADAL" clId="{513F938D-FA5D-4AB5-9352-68997A1CC934}" dt="2023-01-19T12:15:25.369" v="4912" actId="700"/>
          <ac:spMkLst>
            <pc:docMk/>
            <pc:sldMk cId="2788255420" sldId="367"/>
            <ac:spMk id="4" creationId="{BFE5B288-1DB9-C120-928B-8D3B4D746C96}"/>
          </ac:spMkLst>
        </pc:spChg>
        <pc:spChg chg="add del mod ord">
          <ac:chgData name="Krieger, Patrick" userId="fd65847b-22bc-47e7-a4ea-25e77ae8fb0b" providerId="ADAL" clId="{513F938D-FA5D-4AB5-9352-68997A1CC934}" dt="2023-01-19T12:15:25.369" v="4912" actId="700"/>
          <ac:spMkLst>
            <pc:docMk/>
            <pc:sldMk cId="2788255420" sldId="367"/>
            <ac:spMk id="5" creationId="{F70596DB-F8FE-1477-601D-821356B330FC}"/>
          </ac:spMkLst>
        </pc:spChg>
        <pc:spChg chg="add mod ord">
          <ac:chgData name="Krieger, Patrick" userId="fd65847b-22bc-47e7-a4ea-25e77ae8fb0b" providerId="ADAL" clId="{513F938D-FA5D-4AB5-9352-68997A1CC934}" dt="2023-01-19T12:18:33.012" v="4917" actId="20577"/>
          <ac:spMkLst>
            <pc:docMk/>
            <pc:sldMk cId="2788255420" sldId="367"/>
            <ac:spMk id="7" creationId="{DF4162A5-455B-FBE5-D6FD-8E45416DD779}"/>
          </ac:spMkLst>
        </pc:spChg>
        <pc:spChg chg="del">
          <ac:chgData name="Krieger, Patrick" userId="fd65847b-22bc-47e7-a4ea-25e77ae8fb0b" providerId="ADAL" clId="{513F938D-FA5D-4AB5-9352-68997A1CC934}" dt="2023-01-19T12:15:02.471" v="4909" actId="478"/>
          <ac:spMkLst>
            <pc:docMk/>
            <pc:sldMk cId="2788255420" sldId="367"/>
            <ac:spMk id="8" creationId="{958DED6A-D353-C94B-9021-43C2F8D65728}"/>
          </ac:spMkLst>
        </pc:spChg>
        <pc:spChg chg="mod">
          <ac:chgData name="Krieger, Patrick" userId="fd65847b-22bc-47e7-a4ea-25e77ae8fb0b" providerId="ADAL" clId="{513F938D-FA5D-4AB5-9352-68997A1CC934}" dt="2023-01-19T12:18:47.449" v="4921" actId="21"/>
          <ac:spMkLst>
            <pc:docMk/>
            <pc:sldMk cId="2788255420" sldId="367"/>
            <ac:spMk id="9" creationId="{179C5C46-9BCC-4C46-983C-20172BF920AE}"/>
          </ac:spMkLst>
        </pc:spChg>
        <pc:spChg chg="add del mod ord">
          <ac:chgData name="Krieger, Patrick" userId="fd65847b-22bc-47e7-a4ea-25e77ae8fb0b" providerId="ADAL" clId="{513F938D-FA5D-4AB5-9352-68997A1CC934}" dt="2023-01-19T12:22:03.327" v="4929"/>
          <ac:spMkLst>
            <pc:docMk/>
            <pc:sldMk cId="2788255420" sldId="367"/>
            <ac:spMk id="10" creationId="{BD93F07C-1CF2-BC64-406D-AC2F68367810}"/>
          </ac:spMkLst>
        </pc:spChg>
        <pc:spChg chg="add mod ord">
          <ac:chgData name="Krieger, Patrick" userId="fd65847b-22bc-47e7-a4ea-25e77ae8fb0b" providerId="ADAL" clId="{513F938D-FA5D-4AB5-9352-68997A1CC934}" dt="2023-01-19T12:19:15.319" v="4928" actId="120"/>
          <ac:spMkLst>
            <pc:docMk/>
            <pc:sldMk cId="2788255420" sldId="367"/>
            <ac:spMk id="11" creationId="{C8A04667-3F59-2AD2-8F86-FB32A233E6BF}"/>
          </ac:spMkLst>
        </pc:spChg>
        <pc:spChg chg="add del mod">
          <ac:chgData name="Krieger, Patrick" userId="fd65847b-22bc-47e7-a4ea-25e77ae8fb0b" providerId="ADAL" clId="{513F938D-FA5D-4AB5-9352-68997A1CC934}" dt="2023-01-19T12:22:20.048" v="4931" actId="931"/>
          <ac:spMkLst>
            <pc:docMk/>
            <pc:sldMk cId="2788255420" sldId="367"/>
            <ac:spMk id="15" creationId="{FD5BBE3D-829B-2D98-FCC2-68A03F849B24}"/>
          </ac:spMkLst>
        </pc:spChg>
        <pc:picChg chg="mod">
          <ac:chgData name="Krieger, Patrick" userId="fd65847b-22bc-47e7-a4ea-25e77ae8fb0b" providerId="ADAL" clId="{513F938D-FA5D-4AB5-9352-68997A1CC934}" dt="2023-01-19T12:23:14.481" v="4944" actId="1076"/>
          <ac:picMkLst>
            <pc:docMk/>
            <pc:sldMk cId="2788255420" sldId="367"/>
            <ac:picMk id="2" creationId="{00000000-0000-0000-0000-000000000000}"/>
          </ac:picMkLst>
        </pc:picChg>
        <pc:picChg chg="add del mod">
          <ac:chgData name="Krieger, Patrick" userId="fd65847b-22bc-47e7-a4ea-25e77ae8fb0b" providerId="ADAL" clId="{513F938D-FA5D-4AB5-9352-68997A1CC934}" dt="2023-01-19T12:22:09.394" v="4930" actId="478"/>
          <ac:picMkLst>
            <pc:docMk/>
            <pc:sldMk cId="2788255420" sldId="367"/>
            <ac:picMk id="13" creationId="{A50A9E0F-3D67-731C-88C7-B11FDAC91A33}"/>
          </ac:picMkLst>
        </pc:picChg>
        <pc:picChg chg="add mod ord modCrop">
          <ac:chgData name="Krieger, Patrick" userId="fd65847b-22bc-47e7-a4ea-25e77ae8fb0b" providerId="ADAL" clId="{513F938D-FA5D-4AB5-9352-68997A1CC934}" dt="2023-01-19T12:22:46.675" v="4936" actId="167"/>
          <ac:picMkLst>
            <pc:docMk/>
            <pc:sldMk cId="2788255420" sldId="367"/>
            <ac:picMk id="17" creationId="{D4DC8D9B-15BD-A1E1-82EC-C1A3A8F70510}"/>
          </ac:picMkLst>
        </pc:picChg>
      </pc:sldChg>
      <pc:sldChg chg="addSp delSp modSp mod ord chgLayout">
        <pc:chgData name="Krieger, Patrick" userId="fd65847b-22bc-47e7-a4ea-25e77ae8fb0b" providerId="ADAL" clId="{513F938D-FA5D-4AB5-9352-68997A1CC934}" dt="2023-01-19T13:57:10.186" v="5643"/>
        <pc:sldMkLst>
          <pc:docMk/>
          <pc:sldMk cId="1442132462" sldId="400"/>
        </pc:sldMkLst>
        <pc:spChg chg="mod ord">
          <ac:chgData name="Krieger, Patrick" userId="fd65847b-22bc-47e7-a4ea-25e77ae8fb0b" providerId="ADAL" clId="{513F938D-FA5D-4AB5-9352-68997A1CC934}" dt="2023-01-19T08:15:35.321" v="2199" actId="700"/>
          <ac:spMkLst>
            <pc:docMk/>
            <pc:sldMk cId="1442132462" sldId="400"/>
            <ac:spMk id="4" creationId="{00000000-0000-0000-0000-000000000000}"/>
          </ac:spMkLst>
        </pc:spChg>
        <pc:spChg chg="mod ord">
          <ac:chgData name="Krieger, Patrick" userId="fd65847b-22bc-47e7-a4ea-25e77ae8fb0b" providerId="ADAL" clId="{513F938D-FA5D-4AB5-9352-68997A1CC934}" dt="2023-01-19T08:15:35.321" v="2199" actId="700"/>
          <ac:spMkLst>
            <pc:docMk/>
            <pc:sldMk cId="1442132462" sldId="400"/>
            <ac:spMk id="6" creationId="{00000000-0000-0000-0000-000000000000}"/>
          </ac:spMkLst>
        </pc:spChg>
        <pc:spChg chg="mod ord">
          <ac:chgData name="Krieger, Patrick" userId="fd65847b-22bc-47e7-a4ea-25e77ae8fb0b" providerId="ADAL" clId="{513F938D-FA5D-4AB5-9352-68997A1CC934}" dt="2023-01-19T08:15:35.321" v="2199" actId="700"/>
          <ac:spMkLst>
            <pc:docMk/>
            <pc:sldMk cId="1442132462" sldId="400"/>
            <ac:spMk id="7" creationId="{1CADA802-AC58-2C0E-E0C3-83F3B05D805C}"/>
          </ac:spMkLst>
        </pc:spChg>
        <pc:spChg chg="add mod ord">
          <ac:chgData name="Krieger, Patrick" userId="fd65847b-22bc-47e7-a4ea-25e77ae8fb0b" providerId="ADAL" clId="{513F938D-FA5D-4AB5-9352-68997A1CC934}" dt="2023-01-19T08:15:35.321" v="2199" actId="700"/>
          <ac:spMkLst>
            <pc:docMk/>
            <pc:sldMk cId="1442132462" sldId="400"/>
            <ac:spMk id="8" creationId="{6945513E-802B-20AB-8433-570F6C70ED8F}"/>
          </ac:spMkLst>
        </pc:spChg>
        <pc:spChg chg="del">
          <ac:chgData name="Krieger, Patrick" userId="fd65847b-22bc-47e7-a4ea-25e77ae8fb0b" providerId="ADAL" clId="{513F938D-FA5D-4AB5-9352-68997A1CC934}" dt="2023-01-19T08:15:31.704" v="2198" actId="478"/>
          <ac:spMkLst>
            <pc:docMk/>
            <pc:sldMk cId="1442132462" sldId="400"/>
            <ac:spMk id="9" creationId="{00000000-0000-0000-0000-000000000000}"/>
          </ac:spMkLst>
        </pc:spChg>
        <pc:spChg chg="add mod ord">
          <ac:chgData name="Krieger, Patrick" userId="fd65847b-22bc-47e7-a4ea-25e77ae8fb0b" providerId="ADAL" clId="{513F938D-FA5D-4AB5-9352-68997A1CC934}" dt="2023-01-19T08:15:35.321" v="2199" actId="700"/>
          <ac:spMkLst>
            <pc:docMk/>
            <pc:sldMk cId="1442132462" sldId="400"/>
            <ac:spMk id="10" creationId="{88E751FC-22D5-9B34-6489-C330A8CAD3F5}"/>
          </ac:spMkLst>
        </pc:spChg>
        <pc:spChg chg="add mod ord">
          <ac:chgData name="Krieger, Patrick" userId="fd65847b-22bc-47e7-a4ea-25e77ae8fb0b" providerId="ADAL" clId="{513F938D-FA5D-4AB5-9352-68997A1CC934}" dt="2023-01-19T08:15:35.321" v="2199" actId="700"/>
          <ac:spMkLst>
            <pc:docMk/>
            <pc:sldMk cId="1442132462" sldId="400"/>
            <ac:spMk id="12" creationId="{5E8E4B4D-45F1-981C-1432-C07EE393C17A}"/>
          </ac:spMkLst>
        </pc:spChg>
      </pc:sldChg>
      <pc:sldChg chg="addSp delSp modSp del mod chgLayout">
        <pc:chgData name="Krieger, Patrick" userId="fd65847b-22bc-47e7-a4ea-25e77ae8fb0b" providerId="ADAL" clId="{513F938D-FA5D-4AB5-9352-68997A1CC934}" dt="2023-01-19T10:41:14.747" v="3548" actId="47"/>
        <pc:sldMkLst>
          <pc:docMk/>
          <pc:sldMk cId="1225019860" sldId="407"/>
        </pc:sldMkLst>
        <pc:spChg chg="mod ord">
          <ac:chgData name="Krieger, Patrick" userId="fd65847b-22bc-47e7-a4ea-25e77ae8fb0b" providerId="ADAL" clId="{513F938D-FA5D-4AB5-9352-68997A1CC934}" dt="2023-01-19T08:15:29.013" v="2197" actId="700"/>
          <ac:spMkLst>
            <pc:docMk/>
            <pc:sldMk cId="1225019860" sldId="407"/>
            <ac:spMk id="5" creationId="{00000000-0000-0000-0000-000000000000}"/>
          </ac:spMkLst>
        </pc:spChg>
        <pc:spChg chg="add mod">
          <ac:chgData name="Krieger, Patrick" userId="fd65847b-22bc-47e7-a4ea-25e77ae8fb0b" providerId="ADAL" clId="{513F938D-FA5D-4AB5-9352-68997A1CC934}" dt="2023-01-18T13:25:12.855" v="155" actId="1076"/>
          <ac:spMkLst>
            <pc:docMk/>
            <pc:sldMk cId="1225019860" sldId="407"/>
            <ac:spMk id="15" creationId="{1E8D7C3D-8AF1-6A7E-F30E-D8A1C48E8B2C}"/>
          </ac:spMkLst>
        </pc:spChg>
        <pc:spChg chg="del">
          <ac:chgData name="Krieger, Patrick" userId="fd65847b-22bc-47e7-a4ea-25e77ae8fb0b" providerId="ADAL" clId="{513F938D-FA5D-4AB5-9352-68997A1CC934}" dt="2023-01-19T08:15:25.957" v="2196" actId="478"/>
          <ac:spMkLst>
            <pc:docMk/>
            <pc:sldMk cId="1225019860" sldId="407"/>
            <ac:spMk id="17" creationId="{00000000-0000-0000-0000-000000000000}"/>
          </ac:spMkLst>
        </pc:spChg>
        <pc:spChg chg="mod ord">
          <ac:chgData name="Krieger, Patrick" userId="fd65847b-22bc-47e7-a4ea-25e77ae8fb0b" providerId="ADAL" clId="{513F938D-FA5D-4AB5-9352-68997A1CC934}" dt="2023-01-19T08:15:29.013" v="2197" actId="700"/>
          <ac:spMkLst>
            <pc:docMk/>
            <pc:sldMk cId="1225019860" sldId="407"/>
            <ac:spMk id="29" creationId="{1BEEFEDF-C520-F4D9-E57B-555E61A65114}"/>
          </ac:spMkLst>
        </pc:spChg>
        <pc:spChg chg="add mod ord">
          <ac:chgData name="Krieger, Patrick" userId="fd65847b-22bc-47e7-a4ea-25e77ae8fb0b" providerId="ADAL" clId="{513F938D-FA5D-4AB5-9352-68997A1CC934}" dt="2023-01-19T08:15:29.013" v="2197" actId="700"/>
          <ac:spMkLst>
            <pc:docMk/>
            <pc:sldMk cId="1225019860" sldId="407"/>
            <ac:spMk id="30" creationId="{117CB989-D07D-9EFE-3CB8-82C88FC87B21}"/>
          </ac:spMkLst>
        </pc:spChg>
        <pc:spChg chg="add mod ord">
          <ac:chgData name="Krieger, Patrick" userId="fd65847b-22bc-47e7-a4ea-25e77ae8fb0b" providerId="ADAL" clId="{513F938D-FA5D-4AB5-9352-68997A1CC934}" dt="2023-01-19T08:15:29.013" v="2197" actId="700"/>
          <ac:spMkLst>
            <pc:docMk/>
            <pc:sldMk cId="1225019860" sldId="407"/>
            <ac:spMk id="31" creationId="{47FC4B0B-55B1-E91B-3EA4-B47740E0078B}"/>
          </ac:spMkLst>
        </pc:spChg>
        <pc:spChg chg="add mod ord">
          <ac:chgData name="Krieger, Patrick" userId="fd65847b-22bc-47e7-a4ea-25e77ae8fb0b" providerId="ADAL" clId="{513F938D-FA5D-4AB5-9352-68997A1CC934}" dt="2023-01-19T08:15:29.013" v="2197" actId="700"/>
          <ac:spMkLst>
            <pc:docMk/>
            <pc:sldMk cId="1225019860" sldId="407"/>
            <ac:spMk id="32" creationId="{D2E0349A-C6F1-EEFF-2EC8-BE1E9EC0E64E}"/>
          </ac:spMkLst>
        </pc:spChg>
        <pc:picChg chg="add mod">
          <ac:chgData name="Krieger, Patrick" userId="fd65847b-22bc-47e7-a4ea-25e77ae8fb0b" providerId="ADAL" clId="{513F938D-FA5D-4AB5-9352-68997A1CC934}" dt="2023-01-18T13:25:01.316" v="153" actId="1076"/>
          <ac:picMkLst>
            <pc:docMk/>
            <pc:sldMk cId="1225019860" sldId="407"/>
            <ac:picMk id="16" creationId="{758E4BC2-54F4-2A25-9BCA-0649D54E38AA}"/>
          </ac:picMkLst>
        </pc:picChg>
        <pc:picChg chg="add mod">
          <ac:chgData name="Krieger, Patrick" userId="fd65847b-22bc-47e7-a4ea-25e77ae8fb0b" providerId="ADAL" clId="{513F938D-FA5D-4AB5-9352-68997A1CC934}" dt="2023-01-18T13:25:01.316" v="153" actId="1076"/>
          <ac:picMkLst>
            <pc:docMk/>
            <pc:sldMk cId="1225019860" sldId="407"/>
            <ac:picMk id="19" creationId="{C6F2FB49-7DFA-6723-CFCA-0E7931C0BFB6}"/>
          </ac:picMkLst>
        </pc:picChg>
        <pc:picChg chg="add mod">
          <ac:chgData name="Krieger, Patrick" userId="fd65847b-22bc-47e7-a4ea-25e77ae8fb0b" providerId="ADAL" clId="{513F938D-FA5D-4AB5-9352-68997A1CC934}" dt="2023-01-18T13:25:01.316" v="153" actId="1076"/>
          <ac:picMkLst>
            <pc:docMk/>
            <pc:sldMk cId="1225019860" sldId="407"/>
            <ac:picMk id="20" creationId="{2507B79A-25B1-9312-C49A-082FF86ABE60}"/>
          </ac:picMkLst>
        </pc:picChg>
        <pc:picChg chg="add mod">
          <ac:chgData name="Krieger, Patrick" userId="fd65847b-22bc-47e7-a4ea-25e77ae8fb0b" providerId="ADAL" clId="{513F938D-FA5D-4AB5-9352-68997A1CC934}" dt="2023-01-18T13:25:01.316" v="153" actId="1076"/>
          <ac:picMkLst>
            <pc:docMk/>
            <pc:sldMk cId="1225019860" sldId="407"/>
            <ac:picMk id="21" creationId="{260FFA5C-265B-82EB-9BB3-E8521CF874B8}"/>
          </ac:picMkLst>
        </pc:picChg>
        <pc:picChg chg="add mod">
          <ac:chgData name="Krieger, Patrick" userId="fd65847b-22bc-47e7-a4ea-25e77ae8fb0b" providerId="ADAL" clId="{513F938D-FA5D-4AB5-9352-68997A1CC934}" dt="2023-01-18T13:25:01.316" v="153" actId="1076"/>
          <ac:picMkLst>
            <pc:docMk/>
            <pc:sldMk cId="1225019860" sldId="407"/>
            <ac:picMk id="22" creationId="{F68F4F6E-814F-983F-0A2B-C035A286DD32}"/>
          </ac:picMkLst>
        </pc:picChg>
        <pc:picChg chg="add mod">
          <ac:chgData name="Krieger, Patrick" userId="fd65847b-22bc-47e7-a4ea-25e77ae8fb0b" providerId="ADAL" clId="{513F938D-FA5D-4AB5-9352-68997A1CC934}" dt="2023-01-18T13:25:01.316" v="153" actId="1076"/>
          <ac:picMkLst>
            <pc:docMk/>
            <pc:sldMk cId="1225019860" sldId="407"/>
            <ac:picMk id="23" creationId="{C9B82068-729C-F90B-C675-53FF662BF023}"/>
          </ac:picMkLst>
        </pc:picChg>
        <pc:picChg chg="add mod">
          <ac:chgData name="Krieger, Patrick" userId="fd65847b-22bc-47e7-a4ea-25e77ae8fb0b" providerId="ADAL" clId="{513F938D-FA5D-4AB5-9352-68997A1CC934}" dt="2023-01-18T13:25:01.316" v="153" actId="1076"/>
          <ac:picMkLst>
            <pc:docMk/>
            <pc:sldMk cId="1225019860" sldId="407"/>
            <ac:picMk id="24" creationId="{498966BE-E378-02A6-CEC8-2864198E5A65}"/>
          </ac:picMkLst>
        </pc:picChg>
        <pc:picChg chg="add mod modCrop">
          <ac:chgData name="Krieger, Patrick" userId="fd65847b-22bc-47e7-a4ea-25e77ae8fb0b" providerId="ADAL" clId="{513F938D-FA5D-4AB5-9352-68997A1CC934}" dt="2023-01-19T09:55:31.657" v="3505" actId="14100"/>
          <ac:picMkLst>
            <pc:docMk/>
            <pc:sldMk cId="1225019860" sldId="407"/>
            <ac:picMk id="25" creationId="{165CEC15-3AD3-8007-86F2-AE0CA243AE59}"/>
          </ac:picMkLst>
        </pc:picChg>
        <pc:picChg chg="add mod">
          <ac:chgData name="Krieger, Patrick" userId="fd65847b-22bc-47e7-a4ea-25e77ae8fb0b" providerId="ADAL" clId="{513F938D-FA5D-4AB5-9352-68997A1CC934}" dt="2023-01-18T13:25:01.316" v="153" actId="1076"/>
          <ac:picMkLst>
            <pc:docMk/>
            <pc:sldMk cId="1225019860" sldId="407"/>
            <ac:picMk id="26" creationId="{FA4DD281-F63D-B60C-C571-6F83E6E2E3AA}"/>
          </ac:picMkLst>
        </pc:picChg>
        <pc:picChg chg="add mod">
          <ac:chgData name="Krieger, Patrick" userId="fd65847b-22bc-47e7-a4ea-25e77ae8fb0b" providerId="ADAL" clId="{513F938D-FA5D-4AB5-9352-68997A1CC934}" dt="2023-01-19T09:57:25.347" v="3524" actId="14100"/>
          <ac:picMkLst>
            <pc:docMk/>
            <pc:sldMk cId="1225019860" sldId="407"/>
            <ac:picMk id="27" creationId="{62C962D1-516D-C5A2-FCB5-C2B82CB56AEF}"/>
          </ac:picMkLst>
        </pc:picChg>
        <pc:picChg chg="add mod">
          <ac:chgData name="Krieger, Patrick" userId="fd65847b-22bc-47e7-a4ea-25e77ae8fb0b" providerId="ADAL" clId="{513F938D-FA5D-4AB5-9352-68997A1CC934}" dt="2023-01-18T13:25:01.316" v="153" actId="1076"/>
          <ac:picMkLst>
            <pc:docMk/>
            <pc:sldMk cId="1225019860" sldId="407"/>
            <ac:picMk id="28" creationId="{6E615372-C579-86E8-235B-6B7C555EE0E4}"/>
          </ac:picMkLst>
        </pc:picChg>
      </pc:sldChg>
      <pc:sldChg chg="addSp delSp modSp mod modClrScheme chgLayout">
        <pc:chgData name="Krieger, Patrick" userId="fd65847b-22bc-47e7-a4ea-25e77ae8fb0b" providerId="ADAL" clId="{513F938D-FA5D-4AB5-9352-68997A1CC934}" dt="2023-01-19T13:47:23.173" v="5500" actId="20577"/>
        <pc:sldMkLst>
          <pc:docMk/>
          <pc:sldMk cId="1770692795" sldId="409"/>
        </pc:sldMkLst>
        <pc:spChg chg="add del mod">
          <ac:chgData name="Krieger, Patrick" userId="fd65847b-22bc-47e7-a4ea-25e77ae8fb0b" providerId="ADAL" clId="{513F938D-FA5D-4AB5-9352-68997A1CC934}" dt="2023-01-18T14:42:44.717" v="624" actId="478"/>
          <ac:spMkLst>
            <pc:docMk/>
            <pc:sldMk cId="1770692795" sldId="409"/>
            <ac:spMk id="4" creationId="{3DB4C57E-6BB5-962D-9F75-AE901499C261}"/>
          </ac:spMkLst>
        </pc:spChg>
        <pc:spChg chg="mod ord">
          <ac:chgData name="Krieger, Patrick" userId="fd65847b-22bc-47e7-a4ea-25e77ae8fb0b" providerId="ADAL" clId="{513F938D-FA5D-4AB5-9352-68997A1CC934}" dt="2023-01-18T14:48:19.628" v="667" actId="700"/>
          <ac:spMkLst>
            <pc:docMk/>
            <pc:sldMk cId="1770692795" sldId="409"/>
            <ac:spMk id="5" creationId="{00000000-0000-0000-0000-000000000000}"/>
          </ac:spMkLst>
        </pc:spChg>
        <pc:spChg chg="add mod ord">
          <ac:chgData name="Krieger, Patrick" userId="fd65847b-22bc-47e7-a4ea-25e77ae8fb0b" providerId="ADAL" clId="{513F938D-FA5D-4AB5-9352-68997A1CC934}" dt="2023-01-18T14:49:11.401" v="818" actId="20577"/>
          <ac:spMkLst>
            <pc:docMk/>
            <pc:sldMk cId="1770692795" sldId="409"/>
            <ac:spMk id="6" creationId="{2909989B-C9AB-B961-4EF3-603831D693EE}"/>
          </ac:spMkLst>
        </pc:spChg>
        <pc:spChg chg="add mod ord">
          <ac:chgData name="Krieger, Patrick" userId="fd65847b-22bc-47e7-a4ea-25e77ae8fb0b" providerId="ADAL" clId="{513F938D-FA5D-4AB5-9352-68997A1CC934}" dt="2023-01-19T13:47:23.173" v="5500" actId="20577"/>
          <ac:spMkLst>
            <pc:docMk/>
            <pc:sldMk cId="1770692795" sldId="409"/>
            <ac:spMk id="7" creationId="{C1C35DA0-B487-68B3-1C35-B067E28166DB}"/>
          </ac:spMkLst>
        </pc:spChg>
        <pc:spChg chg="del mod">
          <ac:chgData name="Krieger, Patrick" userId="fd65847b-22bc-47e7-a4ea-25e77ae8fb0b" providerId="ADAL" clId="{513F938D-FA5D-4AB5-9352-68997A1CC934}" dt="2023-01-18T14:43:00.841" v="627" actId="478"/>
          <ac:spMkLst>
            <pc:docMk/>
            <pc:sldMk cId="1770692795" sldId="409"/>
            <ac:spMk id="10" creationId="{00000000-0000-0000-0000-000000000000}"/>
          </ac:spMkLst>
        </pc:spChg>
        <pc:spChg chg="del mod">
          <ac:chgData name="Krieger, Patrick" userId="fd65847b-22bc-47e7-a4ea-25e77ae8fb0b" providerId="ADAL" clId="{513F938D-FA5D-4AB5-9352-68997A1CC934}" dt="2023-01-18T14:48:23.185" v="668" actId="478"/>
          <ac:spMkLst>
            <pc:docMk/>
            <pc:sldMk cId="1770692795" sldId="409"/>
            <ac:spMk id="13" creationId="{00000000-0000-0000-0000-000000000000}"/>
          </ac:spMkLst>
        </pc:spChg>
        <pc:spChg chg="mod">
          <ac:chgData name="Krieger, Patrick" userId="fd65847b-22bc-47e7-a4ea-25e77ae8fb0b" providerId="ADAL" clId="{513F938D-FA5D-4AB5-9352-68997A1CC934}" dt="2023-01-18T14:59:27.346" v="1156" actId="20577"/>
          <ac:spMkLst>
            <pc:docMk/>
            <pc:sldMk cId="1770692795" sldId="409"/>
            <ac:spMk id="35" creationId="{00000000-0000-0000-0000-000000000000}"/>
          </ac:spMkLst>
        </pc:spChg>
        <pc:spChg chg="del">
          <ac:chgData name="Krieger, Patrick" userId="fd65847b-22bc-47e7-a4ea-25e77ae8fb0b" providerId="ADAL" clId="{513F938D-FA5D-4AB5-9352-68997A1CC934}" dt="2023-01-19T08:14:53.119" v="2190" actId="478"/>
          <ac:spMkLst>
            <pc:docMk/>
            <pc:sldMk cId="1770692795" sldId="409"/>
            <ac:spMk id="57" creationId="{00000000-0000-0000-0000-000000000000}"/>
          </ac:spMkLst>
        </pc:spChg>
        <pc:grpChg chg="add del">
          <ac:chgData name="Krieger, Patrick" userId="fd65847b-22bc-47e7-a4ea-25e77ae8fb0b" providerId="ADAL" clId="{513F938D-FA5D-4AB5-9352-68997A1CC934}" dt="2023-01-18T13:22:15.285" v="2" actId="165"/>
          <ac:grpSpMkLst>
            <pc:docMk/>
            <pc:sldMk cId="1770692795" sldId="409"/>
            <ac:grpSpMk id="8" creationId="{00000000-0000-0000-0000-000000000000}"/>
          </ac:grpSpMkLst>
        </pc:grpChg>
        <pc:picChg chg="add del mod">
          <ac:chgData name="Krieger, Patrick" userId="fd65847b-22bc-47e7-a4ea-25e77ae8fb0b" providerId="ADAL" clId="{513F938D-FA5D-4AB5-9352-68997A1CC934}" dt="2023-01-18T13:22:41.596" v="10" actId="478"/>
          <ac:picMkLst>
            <pc:docMk/>
            <pc:sldMk cId="1770692795" sldId="409"/>
            <ac:picMk id="2" creationId="{5BFACCE1-61D3-98E6-67DC-1377AC40F3D7}"/>
          </ac:picMkLst>
        </pc:picChg>
        <pc:picChg chg="del">
          <ac:chgData name="Krieger, Patrick" userId="fd65847b-22bc-47e7-a4ea-25e77ae8fb0b" providerId="ADAL" clId="{513F938D-FA5D-4AB5-9352-68997A1CC934}" dt="2023-01-18T14:42:44.717" v="624" actId="478"/>
          <ac:picMkLst>
            <pc:docMk/>
            <pc:sldMk cId="1770692795" sldId="409"/>
            <ac:picMk id="3" creationId="{00000000-0000-0000-0000-000000000000}"/>
          </ac:picMkLst>
        </pc:picChg>
        <pc:picChg chg="add mod">
          <ac:chgData name="Krieger, Patrick" userId="fd65847b-22bc-47e7-a4ea-25e77ae8fb0b" providerId="ADAL" clId="{513F938D-FA5D-4AB5-9352-68997A1CC934}" dt="2023-01-18T14:59:04.851" v="1151" actId="1076"/>
          <ac:picMkLst>
            <pc:docMk/>
            <pc:sldMk cId="1770692795" sldId="409"/>
            <ac:picMk id="11" creationId="{8C8EEEE8-C635-F419-EF7E-E88613EED2CA}"/>
          </ac:picMkLst>
        </pc:picChg>
        <pc:picChg chg="del mod topLvl">
          <ac:chgData name="Krieger, Patrick" userId="fd65847b-22bc-47e7-a4ea-25e77ae8fb0b" providerId="ADAL" clId="{513F938D-FA5D-4AB5-9352-68997A1CC934}" dt="2023-01-18T13:22:17.576" v="3" actId="478"/>
          <ac:picMkLst>
            <pc:docMk/>
            <pc:sldMk cId="1770692795" sldId="409"/>
            <ac:picMk id="29" creationId="{00000000-0000-0000-0000-000000000000}"/>
          </ac:picMkLst>
        </pc:picChg>
        <pc:picChg chg="del mod topLvl">
          <ac:chgData name="Krieger, Patrick" userId="fd65847b-22bc-47e7-a4ea-25e77ae8fb0b" providerId="ADAL" clId="{513F938D-FA5D-4AB5-9352-68997A1CC934}" dt="2023-01-18T13:22:19.820" v="4" actId="478"/>
          <ac:picMkLst>
            <pc:docMk/>
            <pc:sldMk cId="1770692795" sldId="409"/>
            <ac:picMk id="30" creationId="{00000000-0000-0000-0000-000000000000}"/>
          </ac:picMkLst>
        </pc:picChg>
        <pc:picChg chg="del mod">
          <ac:chgData name="Krieger, Patrick" userId="fd65847b-22bc-47e7-a4ea-25e77ae8fb0b" providerId="ADAL" clId="{513F938D-FA5D-4AB5-9352-68997A1CC934}" dt="2023-01-18T14:42:44.717" v="624" actId="478"/>
          <ac:picMkLst>
            <pc:docMk/>
            <pc:sldMk cId="1770692795" sldId="409"/>
            <ac:picMk id="37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8T13:22:45.668" v="11" actId="478"/>
          <ac:picMkLst>
            <pc:docMk/>
            <pc:sldMk cId="1770692795" sldId="409"/>
            <ac:picMk id="72" creationId="{00000000-0000-0000-0000-000000000000}"/>
          </ac:picMkLst>
        </pc:picChg>
        <pc:cxnChg chg="del mod topLv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12" creationId="{00000000-0000-0000-0000-000000000000}"/>
          </ac:cxnSpMkLst>
        </pc:cxnChg>
        <pc:cxnChg chg="del mod topLv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14" creationId="{00000000-0000-0000-0000-000000000000}"/>
          </ac:cxnSpMkLst>
        </pc:cxnChg>
        <pc:cxnChg chg="del mod topLv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15" creationId="{00000000-0000-0000-0000-000000000000}"/>
          </ac:cxnSpMkLst>
        </pc:cxnChg>
        <pc:cxnChg chg="del mod topLv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16" creationId="{00000000-0000-0000-0000-000000000000}"/>
          </ac:cxnSpMkLst>
        </pc:cxnChg>
        <pc:cxnChg chg="del mod topLv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17" creationId="{00000000-0000-0000-0000-000000000000}"/>
          </ac:cxnSpMkLst>
        </pc:cxnChg>
        <pc:cxnChg chg="del mod topLv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18" creationId="{00000000-0000-0000-0000-000000000000}"/>
          </ac:cxnSpMkLst>
        </pc:cxnChg>
        <pc:cxnChg chg="del mod topLv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19" creationId="{00000000-0000-0000-0000-000000000000}"/>
          </ac:cxnSpMkLst>
        </pc:cxnChg>
        <pc:cxnChg chg="del mod topLv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20" creationId="{00000000-0000-0000-0000-000000000000}"/>
          </ac:cxnSpMkLst>
        </pc:cxnChg>
        <pc:cxnChg chg="del mod topLv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21" creationId="{00000000-0000-0000-0000-000000000000}"/>
          </ac:cxnSpMkLst>
        </pc:cxnChg>
        <pc:cxnChg chg="del mod topLv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28" creationId="{00000000-0000-0000-0000-000000000000}"/>
          </ac:cxnSpMkLst>
        </pc:cxnChg>
        <pc:cxnChg chg="del mod topLv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32" creationId="{00000000-0000-0000-0000-000000000000}"/>
          </ac:cxnSpMkLst>
        </pc:cxnChg>
        <pc:cxnChg chg="del mod topLv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33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38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39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40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41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42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43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44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45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46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66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67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68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69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70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71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73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74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75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76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78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79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81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83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86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87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88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89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103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104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105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106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42:44.717" v="624" actId="478"/>
          <ac:cxnSpMkLst>
            <pc:docMk/>
            <pc:sldMk cId="1770692795" sldId="409"/>
            <ac:cxnSpMk id="111" creationId="{00000000-0000-0000-0000-000000000000}"/>
          </ac:cxnSpMkLst>
        </pc:cxnChg>
      </pc:sldChg>
      <pc:sldChg chg="addSp delSp modSp del mod">
        <pc:chgData name="Krieger, Patrick" userId="fd65847b-22bc-47e7-a4ea-25e77ae8fb0b" providerId="ADAL" clId="{513F938D-FA5D-4AB5-9352-68997A1CC934}" dt="2023-01-18T13:25:04.034" v="154" actId="47"/>
        <pc:sldMkLst>
          <pc:docMk/>
          <pc:sldMk cId="843454120" sldId="410"/>
        </pc:sldMkLst>
        <pc:spChg chg="add del mod">
          <ac:chgData name="Krieger, Patrick" userId="fd65847b-22bc-47e7-a4ea-25e77ae8fb0b" providerId="ADAL" clId="{513F938D-FA5D-4AB5-9352-68997A1CC934}" dt="2023-01-18T13:24:25.684" v="144" actId="21"/>
          <ac:spMkLst>
            <pc:docMk/>
            <pc:sldMk cId="843454120" sldId="410"/>
            <ac:spMk id="2" creationId="{1C32F349-467F-67ED-59BF-10D855B09661}"/>
          </ac:spMkLst>
        </pc:spChg>
        <pc:picChg chg="add del">
          <ac:chgData name="Krieger, Patrick" userId="fd65847b-22bc-47e7-a4ea-25e77ae8fb0b" providerId="ADAL" clId="{513F938D-FA5D-4AB5-9352-68997A1CC934}" dt="2023-01-18T13:24:55.828" v="151" actId="21"/>
          <ac:picMkLst>
            <pc:docMk/>
            <pc:sldMk cId="843454120" sldId="410"/>
            <ac:picMk id="3" creationId="{00000000-0000-0000-0000-000000000000}"/>
          </ac:picMkLst>
        </pc:picChg>
        <pc:picChg chg="add del">
          <ac:chgData name="Krieger, Patrick" userId="fd65847b-22bc-47e7-a4ea-25e77ae8fb0b" providerId="ADAL" clId="{513F938D-FA5D-4AB5-9352-68997A1CC934}" dt="2023-01-18T13:24:55.828" v="151" actId="21"/>
          <ac:picMkLst>
            <pc:docMk/>
            <pc:sldMk cId="843454120" sldId="410"/>
            <ac:picMk id="19" creationId="{00000000-0000-0000-0000-000000000000}"/>
          </ac:picMkLst>
        </pc:picChg>
        <pc:picChg chg="add del">
          <ac:chgData name="Krieger, Patrick" userId="fd65847b-22bc-47e7-a4ea-25e77ae8fb0b" providerId="ADAL" clId="{513F938D-FA5D-4AB5-9352-68997A1CC934}" dt="2023-01-18T13:24:55.828" v="151" actId="21"/>
          <ac:picMkLst>
            <pc:docMk/>
            <pc:sldMk cId="843454120" sldId="410"/>
            <ac:picMk id="27" creationId="{00000000-0000-0000-0000-000000000000}"/>
          </ac:picMkLst>
        </pc:picChg>
        <pc:picChg chg="add del">
          <ac:chgData name="Krieger, Patrick" userId="fd65847b-22bc-47e7-a4ea-25e77ae8fb0b" providerId="ADAL" clId="{513F938D-FA5D-4AB5-9352-68997A1CC934}" dt="2023-01-18T13:24:55.828" v="151" actId="21"/>
          <ac:picMkLst>
            <pc:docMk/>
            <pc:sldMk cId="843454120" sldId="410"/>
            <ac:picMk id="28" creationId="{00000000-0000-0000-0000-000000000000}"/>
          </ac:picMkLst>
        </pc:picChg>
        <pc:picChg chg="add del">
          <ac:chgData name="Krieger, Patrick" userId="fd65847b-22bc-47e7-a4ea-25e77ae8fb0b" providerId="ADAL" clId="{513F938D-FA5D-4AB5-9352-68997A1CC934}" dt="2023-01-18T13:24:55.828" v="151" actId="21"/>
          <ac:picMkLst>
            <pc:docMk/>
            <pc:sldMk cId="843454120" sldId="410"/>
            <ac:picMk id="29" creationId="{00000000-0000-0000-0000-000000000000}"/>
          </ac:picMkLst>
        </pc:picChg>
        <pc:picChg chg="add del">
          <ac:chgData name="Krieger, Patrick" userId="fd65847b-22bc-47e7-a4ea-25e77ae8fb0b" providerId="ADAL" clId="{513F938D-FA5D-4AB5-9352-68997A1CC934}" dt="2023-01-18T13:24:55.828" v="151" actId="21"/>
          <ac:picMkLst>
            <pc:docMk/>
            <pc:sldMk cId="843454120" sldId="410"/>
            <ac:picMk id="30" creationId="{00000000-0000-0000-0000-000000000000}"/>
          </ac:picMkLst>
        </pc:picChg>
        <pc:picChg chg="add del">
          <ac:chgData name="Krieger, Patrick" userId="fd65847b-22bc-47e7-a4ea-25e77ae8fb0b" providerId="ADAL" clId="{513F938D-FA5D-4AB5-9352-68997A1CC934}" dt="2023-01-18T13:24:55.828" v="151" actId="21"/>
          <ac:picMkLst>
            <pc:docMk/>
            <pc:sldMk cId="843454120" sldId="410"/>
            <ac:picMk id="31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8T13:24:55.828" v="151" actId="21"/>
          <ac:picMkLst>
            <pc:docMk/>
            <pc:sldMk cId="843454120" sldId="410"/>
            <ac:picMk id="33" creationId="{00000000-0000-0000-0000-000000000000}"/>
          </ac:picMkLst>
        </pc:picChg>
        <pc:picChg chg="add del">
          <ac:chgData name="Krieger, Patrick" userId="fd65847b-22bc-47e7-a4ea-25e77ae8fb0b" providerId="ADAL" clId="{513F938D-FA5D-4AB5-9352-68997A1CC934}" dt="2023-01-18T13:24:55.828" v="151" actId="21"/>
          <ac:picMkLst>
            <pc:docMk/>
            <pc:sldMk cId="843454120" sldId="410"/>
            <ac:picMk id="1026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8T13:24:55.828" v="151" actId="21"/>
          <ac:picMkLst>
            <pc:docMk/>
            <pc:sldMk cId="843454120" sldId="410"/>
            <ac:picMk id="1028" creationId="{00000000-0000-0000-0000-000000000000}"/>
          </ac:picMkLst>
        </pc:picChg>
        <pc:picChg chg="add del">
          <ac:chgData name="Krieger, Patrick" userId="fd65847b-22bc-47e7-a4ea-25e77ae8fb0b" providerId="ADAL" clId="{513F938D-FA5D-4AB5-9352-68997A1CC934}" dt="2023-01-18T13:24:55.828" v="151" actId="21"/>
          <ac:picMkLst>
            <pc:docMk/>
            <pc:sldMk cId="843454120" sldId="410"/>
            <ac:picMk id="1032" creationId="{00000000-0000-0000-0000-000000000000}"/>
          </ac:picMkLst>
        </pc:picChg>
      </pc:sldChg>
      <pc:sldChg chg="addSp modSp del mod">
        <pc:chgData name="Krieger, Patrick" userId="fd65847b-22bc-47e7-a4ea-25e77ae8fb0b" providerId="ADAL" clId="{513F938D-FA5D-4AB5-9352-68997A1CC934}" dt="2023-01-18T16:46:08.573" v="1762" actId="47"/>
        <pc:sldMkLst>
          <pc:docMk/>
          <pc:sldMk cId="3422227623" sldId="412"/>
        </pc:sldMkLst>
        <pc:spChg chg="add mod">
          <ac:chgData name="Krieger, Patrick" userId="fd65847b-22bc-47e7-a4ea-25e77ae8fb0b" providerId="ADAL" clId="{513F938D-FA5D-4AB5-9352-68997A1CC934}" dt="2023-01-18T13:23:18.130" v="53" actId="1076"/>
          <ac:spMkLst>
            <pc:docMk/>
            <pc:sldMk cId="3422227623" sldId="412"/>
            <ac:spMk id="2" creationId="{2DCD42FD-C7B8-3EE2-4DB4-9CC07B0759FA}"/>
          </ac:spMkLst>
        </pc:spChg>
      </pc:sldChg>
      <pc:sldChg chg="addSp delSp modSp del mod delAnim modAnim chgLayout">
        <pc:chgData name="Krieger, Patrick" userId="fd65847b-22bc-47e7-a4ea-25e77ae8fb0b" providerId="ADAL" clId="{513F938D-FA5D-4AB5-9352-68997A1CC934}" dt="2023-01-19T10:45:24.063" v="3572" actId="47"/>
        <pc:sldMkLst>
          <pc:docMk/>
          <pc:sldMk cId="2191887083" sldId="413"/>
        </pc:sldMkLst>
        <pc:spChg chg="mod ord">
          <ac:chgData name="Krieger, Patrick" userId="fd65847b-22bc-47e7-a4ea-25e77ae8fb0b" providerId="ADAL" clId="{513F938D-FA5D-4AB5-9352-68997A1CC934}" dt="2023-01-19T08:15:20.774" v="2195" actId="700"/>
          <ac:spMkLst>
            <pc:docMk/>
            <pc:sldMk cId="2191887083" sldId="413"/>
            <ac:spMk id="3" creationId="{3C30464A-64B8-9B8C-2D4F-9EC1B8CE1BAF}"/>
          </ac:spMkLst>
        </pc:spChg>
        <pc:spChg chg="mod ord">
          <ac:chgData name="Krieger, Patrick" userId="fd65847b-22bc-47e7-a4ea-25e77ae8fb0b" providerId="ADAL" clId="{513F938D-FA5D-4AB5-9352-68997A1CC934}" dt="2023-01-19T08:15:20.774" v="2195" actId="700"/>
          <ac:spMkLst>
            <pc:docMk/>
            <pc:sldMk cId="2191887083" sldId="413"/>
            <ac:spMk id="4" creationId="{00000000-0000-0000-0000-000000000000}"/>
          </ac:spMkLst>
        </pc:spChg>
        <pc:spChg chg="mod ord">
          <ac:chgData name="Krieger, Patrick" userId="fd65847b-22bc-47e7-a4ea-25e77ae8fb0b" providerId="ADAL" clId="{513F938D-FA5D-4AB5-9352-68997A1CC934}" dt="2023-01-19T09:16:03.815" v="3047" actId="20577"/>
          <ac:spMkLst>
            <pc:docMk/>
            <pc:sldMk cId="2191887083" sldId="413"/>
            <ac:spMk id="6" creationId="{00000000-0000-0000-0000-000000000000}"/>
          </ac:spMkLst>
        </pc:spChg>
        <pc:spChg chg="del">
          <ac:chgData name="Krieger, Patrick" userId="fd65847b-22bc-47e7-a4ea-25e77ae8fb0b" providerId="ADAL" clId="{513F938D-FA5D-4AB5-9352-68997A1CC934}" dt="2023-01-19T09:15:12.537" v="2985" actId="478"/>
          <ac:spMkLst>
            <pc:docMk/>
            <pc:sldMk cId="2191887083" sldId="413"/>
            <ac:spMk id="11" creationId="{00000000-0000-0000-0000-000000000000}"/>
          </ac:spMkLst>
        </pc:spChg>
        <pc:spChg chg="add del mod ord">
          <ac:chgData name="Krieger, Patrick" userId="fd65847b-22bc-47e7-a4ea-25e77ae8fb0b" providerId="ADAL" clId="{513F938D-FA5D-4AB5-9352-68997A1CC934}" dt="2023-01-19T09:19:30.553" v="3130" actId="478"/>
          <ac:spMkLst>
            <pc:docMk/>
            <pc:sldMk cId="2191887083" sldId="413"/>
            <ac:spMk id="14" creationId="{DBE53F0C-7E5A-34AC-4123-025AC937FB6B}"/>
          </ac:spMkLst>
        </pc:spChg>
        <pc:spChg chg="add del mod ord">
          <ac:chgData name="Krieger, Patrick" userId="fd65847b-22bc-47e7-a4ea-25e77ae8fb0b" providerId="ADAL" clId="{513F938D-FA5D-4AB5-9352-68997A1CC934}" dt="2023-01-19T09:25:44.634" v="3239" actId="478"/>
          <ac:spMkLst>
            <pc:docMk/>
            <pc:sldMk cId="2191887083" sldId="413"/>
            <ac:spMk id="19" creationId="{498F27E5-8E76-1DAB-5714-3919FDAA4043}"/>
          </ac:spMkLst>
        </pc:spChg>
        <pc:spChg chg="add mod ord">
          <ac:chgData name="Krieger, Patrick" userId="fd65847b-22bc-47e7-a4ea-25e77ae8fb0b" providerId="ADAL" clId="{513F938D-FA5D-4AB5-9352-68997A1CC934}" dt="2023-01-19T08:15:20.774" v="2195" actId="700"/>
          <ac:spMkLst>
            <pc:docMk/>
            <pc:sldMk cId="2191887083" sldId="413"/>
            <ac:spMk id="21" creationId="{4624E78B-5697-FFA8-FC43-37692AA900B3}"/>
          </ac:spMkLst>
        </pc:spChg>
        <pc:spChg chg="del">
          <ac:chgData name="Krieger, Patrick" userId="fd65847b-22bc-47e7-a4ea-25e77ae8fb0b" providerId="ADAL" clId="{513F938D-FA5D-4AB5-9352-68997A1CC934}" dt="2023-01-19T08:15:18.280" v="2194" actId="478"/>
          <ac:spMkLst>
            <pc:docMk/>
            <pc:sldMk cId="2191887083" sldId="413"/>
            <ac:spMk id="46" creationId="{00000000-0000-0000-0000-000000000000}"/>
          </ac:spMkLst>
        </pc:spChg>
        <pc:picChg chg="del">
          <ac:chgData name="Krieger, Patrick" userId="fd65847b-22bc-47e7-a4ea-25e77ae8fb0b" providerId="ADAL" clId="{513F938D-FA5D-4AB5-9352-68997A1CC934}" dt="2023-01-19T09:25:34.549" v="3238" actId="478"/>
          <ac:picMkLst>
            <pc:docMk/>
            <pc:sldMk cId="2191887083" sldId="413"/>
            <ac:picMk id="2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25:34.549" v="3238" actId="478"/>
          <ac:picMkLst>
            <pc:docMk/>
            <pc:sldMk cId="2191887083" sldId="413"/>
            <ac:picMk id="5" creationId="{00000000-0000-0000-0000-000000000000}"/>
          </ac:picMkLst>
        </pc:picChg>
        <pc:picChg chg="mod">
          <ac:chgData name="Krieger, Patrick" userId="fd65847b-22bc-47e7-a4ea-25e77ae8fb0b" providerId="ADAL" clId="{513F938D-FA5D-4AB5-9352-68997A1CC934}" dt="2023-01-19T09:38:56.646" v="3426" actId="1076"/>
          <ac:picMkLst>
            <pc:docMk/>
            <pc:sldMk cId="2191887083" sldId="413"/>
            <ac:picMk id="7" creationId="{00000000-0000-0000-0000-000000000000}"/>
          </ac:picMkLst>
        </pc:picChg>
        <pc:picChg chg="del mod">
          <ac:chgData name="Krieger, Patrick" userId="fd65847b-22bc-47e7-a4ea-25e77ae8fb0b" providerId="ADAL" clId="{513F938D-FA5D-4AB5-9352-68997A1CC934}" dt="2023-01-19T09:25:20.999" v="3237" actId="478"/>
          <ac:picMkLst>
            <pc:docMk/>
            <pc:sldMk cId="2191887083" sldId="413"/>
            <ac:picMk id="8" creationId="{00000000-0000-0000-0000-000000000000}"/>
          </ac:picMkLst>
        </pc:picChg>
        <pc:picChg chg="mod">
          <ac:chgData name="Krieger, Patrick" userId="fd65847b-22bc-47e7-a4ea-25e77ae8fb0b" providerId="ADAL" clId="{513F938D-FA5D-4AB5-9352-68997A1CC934}" dt="2023-01-19T09:38:55.396" v="3425" actId="1076"/>
          <ac:picMkLst>
            <pc:docMk/>
            <pc:sldMk cId="2191887083" sldId="413"/>
            <ac:picMk id="9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25:34.549" v="3238" actId="478"/>
          <ac:picMkLst>
            <pc:docMk/>
            <pc:sldMk cId="2191887083" sldId="413"/>
            <ac:picMk id="10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38:40.874" v="3421" actId="478"/>
          <ac:picMkLst>
            <pc:docMk/>
            <pc:sldMk cId="2191887083" sldId="413"/>
            <ac:picMk id="12" creationId="{00000000-0000-0000-0000-000000000000}"/>
          </ac:picMkLst>
        </pc:picChg>
        <pc:picChg chg="del mod">
          <ac:chgData name="Krieger, Patrick" userId="fd65847b-22bc-47e7-a4ea-25e77ae8fb0b" providerId="ADAL" clId="{513F938D-FA5D-4AB5-9352-68997A1CC934}" dt="2023-01-19T09:25:20.999" v="3237" actId="478"/>
          <ac:picMkLst>
            <pc:docMk/>
            <pc:sldMk cId="2191887083" sldId="413"/>
            <ac:picMk id="13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38:41.291" v="3422" actId="478"/>
          <ac:picMkLst>
            <pc:docMk/>
            <pc:sldMk cId="2191887083" sldId="413"/>
            <ac:picMk id="15" creationId="{00000000-0000-0000-0000-000000000000}"/>
          </ac:picMkLst>
        </pc:picChg>
        <pc:picChg chg="del mod">
          <ac:chgData name="Krieger, Patrick" userId="fd65847b-22bc-47e7-a4ea-25e77ae8fb0b" providerId="ADAL" clId="{513F938D-FA5D-4AB5-9352-68997A1CC934}" dt="2023-01-19T09:25:20.999" v="3237" actId="478"/>
          <ac:picMkLst>
            <pc:docMk/>
            <pc:sldMk cId="2191887083" sldId="413"/>
            <ac:picMk id="20" creationId="{00000000-0000-0000-0000-000000000000}"/>
          </ac:picMkLst>
        </pc:picChg>
        <pc:picChg chg="del mod">
          <ac:chgData name="Krieger, Patrick" userId="fd65847b-22bc-47e7-a4ea-25e77ae8fb0b" providerId="ADAL" clId="{513F938D-FA5D-4AB5-9352-68997A1CC934}" dt="2023-01-19T09:25:20.999" v="3237" actId="478"/>
          <ac:picMkLst>
            <pc:docMk/>
            <pc:sldMk cId="2191887083" sldId="413"/>
            <ac:picMk id="22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38:41.835" v="3423" actId="478"/>
          <ac:picMkLst>
            <pc:docMk/>
            <pc:sldMk cId="2191887083" sldId="413"/>
            <ac:picMk id="23" creationId="{00000000-0000-0000-0000-000000000000}"/>
          </ac:picMkLst>
        </pc:picChg>
        <pc:picChg chg="mod">
          <ac:chgData name="Krieger, Patrick" userId="fd65847b-22bc-47e7-a4ea-25e77ae8fb0b" providerId="ADAL" clId="{513F938D-FA5D-4AB5-9352-68997A1CC934}" dt="2023-01-19T09:38:58.398" v="3427" actId="1076"/>
          <ac:picMkLst>
            <pc:docMk/>
            <pc:sldMk cId="2191887083" sldId="413"/>
            <ac:picMk id="24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38:40.196" v="3420" actId="478"/>
          <ac:picMkLst>
            <pc:docMk/>
            <pc:sldMk cId="2191887083" sldId="413"/>
            <ac:picMk id="25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38:42.316" v="3424" actId="478"/>
          <ac:picMkLst>
            <pc:docMk/>
            <pc:sldMk cId="2191887083" sldId="413"/>
            <ac:picMk id="26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35:58.260" v="3365" actId="478"/>
          <ac:picMkLst>
            <pc:docMk/>
            <pc:sldMk cId="2191887083" sldId="413"/>
            <ac:picMk id="34" creationId="{F36D9B6C-DA7B-5B59-BBEB-B125A56E1D36}"/>
          </ac:picMkLst>
        </pc:picChg>
        <pc:picChg chg="del mod">
          <ac:chgData name="Krieger, Patrick" userId="fd65847b-22bc-47e7-a4ea-25e77ae8fb0b" providerId="ADAL" clId="{513F938D-FA5D-4AB5-9352-68997A1CC934}" dt="2023-01-19T09:25:20.999" v="3237" actId="478"/>
          <ac:picMkLst>
            <pc:docMk/>
            <pc:sldMk cId="2191887083" sldId="413"/>
            <ac:picMk id="35" creationId="{00000000-0000-0000-0000-000000000000}"/>
          </ac:picMkLst>
        </pc:picChg>
        <pc:picChg chg="del mod">
          <ac:chgData name="Krieger, Patrick" userId="fd65847b-22bc-47e7-a4ea-25e77ae8fb0b" providerId="ADAL" clId="{513F938D-FA5D-4AB5-9352-68997A1CC934}" dt="2023-01-19T09:35:58.260" v="3365" actId="478"/>
          <ac:picMkLst>
            <pc:docMk/>
            <pc:sldMk cId="2191887083" sldId="413"/>
            <ac:picMk id="36" creationId="{F7B6906F-3EE1-4BDD-9522-D8BE51F7E345}"/>
          </ac:picMkLst>
        </pc:picChg>
        <pc:picChg chg="del mod">
          <ac:chgData name="Krieger, Patrick" userId="fd65847b-22bc-47e7-a4ea-25e77ae8fb0b" providerId="ADAL" clId="{513F938D-FA5D-4AB5-9352-68997A1CC934}" dt="2023-01-19T09:35:58.260" v="3365" actId="478"/>
          <ac:picMkLst>
            <pc:docMk/>
            <pc:sldMk cId="2191887083" sldId="413"/>
            <ac:picMk id="38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25:34.549" v="3238" actId="478"/>
          <ac:picMkLst>
            <pc:docMk/>
            <pc:sldMk cId="2191887083" sldId="413"/>
            <ac:picMk id="40" creationId="{00000000-0000-0000-0000-000000000000}"/>
          </ac:picMkLst>
        </pc:picChg>
        <pc:picChg chg="del mod">
          <ac:chgData name="Krieger, Patrick" userId="fd65847b-22bc-47e7-a4ea-25e77ae8fb0b" providerId="ADAL" clId="{513F938D-FA5D-4AB5-9352-68997A1CC934}" dt="2023-01-19T09:35:58.260" v="3365" actId="478"/>
          <ac:picMkLst>
            <pc:docMk/>
            <pc:sldMk cId="2191887083" sldId="413"/>
            <ac:picMk id="41" creationId="{00000000-0000-0000-0000-000000000000}"/>
          </ac:picMkLst>
        </pc:picChg>
        <pc:picChg chg="del mod">
          <ac:chgData name="Krieger, Patrick" userId="fd65847b-22bc-47e7-a4ea-25e77ae8fb0b" providerId="ADAL" clId="{513F938D-FA5D-4AB5-9352-68997A1CC934}" dt="2023-01-19T09:25:20.999" v="3237" actId="478"/>
          <ac:picMkLst>
            <pc:docMk/>
            <pc:sldMk cId="2191887083" sldId="413"/>
            <ac:picMk id="42" creationId="{00000000-0000-0000-0000-000000000000}"/>
          </ac:picMkLst>
        </pc:picChg>
        <pc:picChg chg="del mod">
          <ac:chgData name="Krieger, Patrick" userId="fd65847b-22bc-47e7-a4ea-25e77ae8fb0b" providerId="ADAL" clId="{513F938D-FA5D-4AB5-9352-68997A1CC934}" dt="2023-01-19T09:25:20.999" v="3237" actId="478"/>
          <ac:picMkLst>
            <pc:docMk/>
            <pc:sldMk cId="2191887083" sldId="413"/>
            <ac:picMk id="43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25:34.549" v="3238" actId="478"/>
          <ac:picMkLst>
            <pc:docMk/>
            <pc:sldMk cId="2191887083" sldId="413"/>
            <ac:picMk id="45" creationId="{00000000-0000-0000-0000-000000000000}"/>
          </ac:picMkLst>
        </pc:picChg>
      </pc:sldChg>
      <pc:sldChg chg="addSp delSp modSp mod chgLayout">
        <pc:chgData name="Krieger, Patrick" userId="fd65847b-22bc-47e7-a4ea-25e77ae8fb0b" providerId="ADAL" clId="{513F938D-FA5D-4AB5-9352-68997A1CC934}" dt="2023-01-19T12:23:44.298" v="4946" actId="1076"/>
        <pc:sldMkLst>
          <pc:docMk/>
          <pc:sldMk cId="1761527979" sldId="416"/>
        </pc:sldMkLst>
        <pc:spChg chg="mod ord">
          <ac:chgData name="Krieger, Patrick" userId="fd65847b-22bc-47e7-a4ea-25e77ae8fb0b" providerId="ADAL" clId="{513F938D-FA5D-4AB5-9352-68997A1CC934}" dt="2023-01-19T08:15:01.774" v="2192" actId="700"/>
          <ac:spMkLst>
            <pc:docMk/>
            <pc:sldMk cId="1761527979" sldId="416"/>
            <ac:spMk id="2" creationId="{F3D5FAC6-47A1-2CE7-BAD7-89816F26DA92}"/>
          </ac:spMkLst>
        </pc:spChg>
        <pc:spChg chg="add mod ord">
          <ac:chgData name="Krieger, Patrick" userId="fd65847b-22bc-47e7-a4ea-25e77ae8fb0b" providerId="ADAL" clId="{513F938D-FA5D-4AB5-9352-68997A1CC934}" dt="2023-01-19T08:15:01.774" v="2192" actId="700"/>
          <ac:spMkLst>
            <pc:docMk/>
            <pc:sldMk cId="1761527979" sldId="416"/>
            <ac:spMk id="3" creationId="{0778FEF7-553B-AADC-C6D2-023D272EC7B3}"/>
          </ac:spMkLst>
        </pc:spChg>
        <pc:spChg chg="mod ord">
          <ac:chgData name="Krieger, Patrick" userId="fd65847b-22bc-47e7-a4ea-25e77ae8fb0b" providerId="ADAL" clId="{513F938D-FA5D-4AB5-9352-68997A1CC934}" dt="2023-01-19T08:15:01.774" v="2192" actId="700"/>
          <ac:spMkLst>
            <pc:docMk/>
            <pc:sldMk cId="1761527979" sldId="416"/>
            <ac:spMk id="4" creationId="{00000000-0000-0000-0000-000000000000}"/>
          </ac:spMkLst>
        </pc:spChg>
        <pc:spChg chg="add mod ord">
          <ac:chgData name="Krieger, Patrick" userId="fd65847b-22bc-47e7-a4ea-25e77ae8fb0b" providerId="ADAL" clId="{513F938D-FA5D-4AB5-9352-68997A1CC934}" dt="2023-01-19T08:15:01.774" v="2192" actId="700"/>
          <ac:spMkLst>
            <pc:docMk/>
            <pc:sldMk cId="1761527979" sldId="416"/>
            <ac:spMk id="5" creationId="{A5E8C5A6-7F5C-DB28-8E73-8A13664F3E29}"/>
          </ac:spMkLst>
        </pc:spChg>
        <pc:spChg chg="mod ord">
          <ac:chgData name="Krieger, Patrick" userId="fd65847b-22bc-47e7-a4ea-25e77ae8fb0b" providerId="ADAL" clId="{513F938D-FA5D-4AB5-9352-68997A1CC934}" dt="2023-01-19T08:15:01.774" v="2192" actId="700"/>
          <ac:spMkLst>
            <pc:docMk/>
            <pc:sldMk cId="1761527979" sldId="416"/>
            <ac:spMk id="6" creationId="{00000000-0000-0000-0000-000000000000}"/>
          </ac:spMkLst>
        </pc:spChg>
        <pc:spChg chg="add mod ord">
          <ac:chgData name="Krieger, Patrick" userId="fd65847b-22bc-47e7-a4ea-25e77ae8fb0b" providerId="ADAL" clId="{513F938D-FA5D-4AB5-9352-68997A1CC934}" dt="2023-01-19T08:15:01.774" v="2192" actId="700"/>
          <ac:spMkLst>
            <pc:docMk/>
            <pc:sldMk cId="1761527979" sldId="416"/>
            <ac:spMk id="7" creationId="{3FF42498-9BB6-90F6-70CA-2CCE94D0EDBD}"/>
          </ac:spMkLst>
        </pc:spChg>
        <pc:spChg chg="del">
          <ac:chgData name="Krieger, Patrick" userId="fd65847b-22bc-47e7-a4ea-25e77ae8fb0b" providerId="ADAL" clId="{513F938D-FA5D-4AB5-9352-68997A1CC934}" dt="2023-01-19T12:23:29.058" v="4945" actId="478"/>
          <ac:spMkLst>
            <pc:docMk/>
            <pc:sldMk cId="1761527979" sldId="416"/>
            <ac:spMk id="11" creationId="{00000000-0000-0000-0000-000000000000}"/>
          </ac:spMkLst>
        </pc:spChg>
        <pc:spChg chg="del">
          <ac:chgData name="Krieger, Patrick" userId="fd65847b-22bc-47e7-a4ea-25e77ae8fb0b" providerId="ADAL" clId="{513F938D-FA5D-4AB5-9352-68997A1CC934}" dt="2023-01-19T08:14:57.552" v="2191" actId="478"/>
          <ac:spMkLst>
            <pc:docMk/>
            <pc:sldMk cId="1761527979" sldId="416"/>
            <ac:spMk id="23" creationId="{00000000-0000-0000-0000-000000000000}"/>
          </ac:spMkLst>
        </pc:spChg>
        <pc:picChg chg="mod">
          <ac:chgData name="Krieger, Patrick" userId="fd65847b-22bc-47e7-a4ea-25e77ae8fb0b" providerId="ADAL" clId="{513F938D-FA5D-4AB5-9352-68997A1CC934}" dt="2023-01-19T12:23:44.298" v="4946" actId="1076"/>
          <ac:picMkLst>
            <pc:docMk/>
            <pc:sldMk cId="1761527979" sldId="416"/>
            <ac:picMk id="15" creationId="{00000000-0000-0000-0000-000000000000}"/>
          </ac:picMkLst>
        </pc:picChg>
        <pc:picChg chg="mod">
          <ac:chgData name="Krieger, Patrick" userId="fd65847b-22bc-47e7-a4ea-25e77ae8fb0b" providerId="ADAL" clId="{513F938D-FA5D-4AB5-9352-68997A1CC934}" dt="2023-01-18T14:56:19.896" v="1091" actId="1076"/>
          <ac:picMkLst>
            <pc:docMk/>
            <pc:sldMk cId="1761527979" sldId="416"/>
            <ac:picMk id="1028" creationId="{00000000-0000-0000-0000-000000000000}"/>
          </ac:picMkLst>
        </pc:picChg>
      </pc:sldChg>
      <pc:sldChg chg="addSp delSp modSp add mod modClrScheme chgLayout">
        <pc:chgData name="Krieger, Patrick" userId="fd65847b-22bc-47e7-a4ea-25e77ae8fb0b" providerId="ADAL" clId="{513F938D-FA5D-4AB5-9352-68997A1CC934}" dt="2023-01-19T13:53:19.211" v="5615" actId="1076"/>
        <pc:sldMkLst>
          <pc:docMk/>
          <pc:sldMk cId="483495566" sldId="417"/>
        </pc:sldMkLst>
        <pc:spChg chg="del mod">
          <ac:chgData name="Krieger, Patrick" userId="fd65847b-22bc-47e7-a4ea-25e77ae8fb0b" providerId="ADAL" clId="{513F938D-FA5D-4AB5-9352-68997A1CC934}" dt="2023-01-18T16:42:47.081" v="1536" actId="478"/>
          <ac:spMkLst>
            <pc:docMk/>
            <pc:sldMk cId="483495566" sldId="417"/>
            <ac:spMk id="2" creationId="{2DCD42FD-C7B8-3EE2-4DB4-9CC07B0759FA}"/>
          </ac:spMkLst>
        </pc:spChg>
        <pc:spChg chg="mod ord">
          <ac:chgData name="Krieger, Patrick" userId="fd65847b-22bc-47e7-a4ea-25e77ae8fb0b" providerId="ADAL" clId="{513F938D-FA5D-4AB5-9352-68997A1CC934}" dt="2023-01-19T08:14:37.923" v="2187"/>
          <ac:spMkLst>
            <pc:docMk/>
            <pc:sldMk cId="483495566" sldId="417"/>
            <ac:spMk id="2" creationId="{D809BB0A-BB53-33BF-8BE0-B9DA1C5606C9}"/>
          </ac:spMkLst>
        </pc:spChg>
        <pc:spChg chg="add del mod ord">
          <ac:chgData name="Krieger, Patrick" userId="fd65847b-22bc-47e7-a4ea-25e77ae8fb0b" providerId="ADAL" clId="{513F938D-FA5D-4AB5-9352-68997A1CC934}" dt="2023-01-19T08:14:24.839" v="2183"/>
          <ac:spMkLst>
            <pc:docMk/>
            <pc:sldMk cId="483495566" sldId="417"/>
            <ac:spMk id="3" creationId="{4D40DA7F-7EEB-F625-4DDF-0B02A97A5AF2}"/>
          </ac:spMkLst>
        </pc:spChg>
        <pc:spChg chg="add del mod">
          <ac:chgData name="Krieger, Patrick" userId="fd65847b-22bc-47e7-a4ea-25e77ae8fb0b" providerId="ADAL" clId="{513F938D-FA5D-4AB5-9352-68997A1CC934}" dt="2023-01-19T08:14:24.839" v="2183"/>
          <ac:spMkLst>
            <pc:docMk/>
            <pc:sldMk cId="483495566" sldId="417"/>
            <ac:spMk id="4" creationId="{0C014C62-1E66-B063-90A4-A2052A7E2373}"/>
          </ac:spMkLst>
        </pc:spChg>
        <pc:spChg chg="add del mod">
          <ac:chgData name="Krieger, Patrick" userId="fd65847b-22bc-47e7-a4ea-25e77ae8fb0b" providerId="ADAL" clId="{513F938D-FA5D-4AB5-9352-68997A1CC934}" dt="2023-01-18T16:09:21.015" v="1379" actId="478"/>
          <ac:spMkLst>
            <pc:docMk/>
            <pc:sldMk cId="483495566" sldId="417"/>
            <ac:spMk id="4" creationId="{FB85A2D9-08C1-D88E-5096-760B489E4DB7}"/>
          </ac:spMkLst>
        </pc:spChg>
        <pc:spChg chg="mod ord">
          <ac:chgData name="Krieger, Patrick" userId="fd65847b-22bc-47e7-a4ea-25e77ae8fb0b" providerId="ADAL" clId="{513F938D-FA5D-4AB5-9352-68997A1CC934}" dt="2023-01-19T08:14:24.839" v="2183"/>
          <ac:spMkLst>
            <pc:docMk/>
            <pc:sldMk cId="483495566" sldId="417"/>
            <ac:spMk id="5" creationId="{00000000-0000-0000-0000-000000000000}"/>
          </ac:spMkLst>
        </pc:spChg>
        <pc:spChg chg="add del mod">
          <ac:chgData name="Krieger, Patrick" userId="fd65847b-22bc-47e7-a4ea-25e77ae8fb0b" providerId="ADAL" clId="{513F938D-FA5D-4AB5-9352-68997A1CC934}" dt="2023-01-19T08:14:24.839" v="2183"/>
          <ac:spMkLst>
            <pc:docMk/>
            <pc:sldMk cId="483495566" sldId="417"/>
            <ac:spMk id="6" creationId="{66294FDD-921B-9975-62E7-85BE429CDD3A}"/>
          </ac:spMkLst>
        </pc:spChg>
        <pc:spChg chg="add del mod">
          <ac:chgData name="Krieger, Patrick" userId="fd65847b-22bc-47e7-a4ea-25e77ae8fb0b" providerId="ADAL" clId="{513F938D-FA5D-4AB5-9352-68997A1CC934}" dt="2023-01-19T08:14:24.839" v="2183"/>
          <ac:spMkLst>
            <pc:docMk/>
            <pc:sldMk cId="483495566" sldId="417"/>
            <ac:spMk id="7" creationId="{80F6DA1F-FD37-A59C-B15B-7573D5540B09}"/>
          </ac:spMkLst>
        </pc:spChg>
        <pc:spChg chg="add del mod">
          <ac:chgData name="Krieger, Patrick" userId="fd65847b-22bc-47e7-a4ea-25e77ae8fb0b" providerId="ADAL" clId="{513F938D-FA5D-4AB5-9352-68997A1CC934}" dt="2023-01-19T08:35:41.540" v="2535" actId="478"/>
          <ac:spMkLst>
            <pc:docMk/>
            <pc:sldMk cId="483495566" sldId="417"/>
            <ac:spMk id="8" creationId="{869C4220-4AFF-A78F-9421-AE3DC1986BAD}"/>
          </ac:spMkLst>
        </pc:spChg>
        <pc:spChg chg="add del mod">
          <ac:chgData name="Krieger, Patrick" userId="fd65847b-22bc-47e7-a4ea-25e77ae8fb0b" providerId="ADAL" clId="{513F938D-FA5D-4AB5-9352-68997A1CC934}" dt="2023-01-18T16:09:21.015" v="1379" actId="478"/>
          <ac:spMkLst>
            <pc:docMk/>
            <pc:sldMk cId="483495566" sldId="417"/>
            <ac:spMk id="9" creationId="{9DE3BDDA-0A55-1F8D-02E7-761E5891AF09}"/>
          </ac:spMkLst>
        </pc:spChg>
        <pc:spChg chg="add del mod">
          <ac:chgData name="Krieger, Patrick" userId="fd65847b-22bc-47e7-a4ea-25e77ae8fb0b" providerId="ADAL" clId="{513F938D-FA5D-4AB5-9352-68997A1CC934}" dt="2023-01-19T08:14:30.349" v="2185"/>
          <ac:spMkLst>
            <pc:docMk/>
            <pc:sldMk cId="483495566" sldId="417"/>
            <ac:spMk id="9" creationId="{E4B63ABF-E969-F0CD-C1A6-89C049B2BB1C}"/>
          </ac:spMkLst>
        </pc:spChg>
        <pc:spChg chg="del">
          <ac:chgData name="Krieger, Patrick" userId="fd65847b-22bc-47e7-a4ea-25e77ae8fb0b" providerId="ADAL" clId="{513F938D-FA5D-4AB5-9352-68997A1CC934}" dt="2023-01-18T14:57:25.075" v="1098" actId="478"/>
          <ac:spMkLst>
            <pc:docMk/>
            <pc:sldMk cId="483495566" sldId="417"/>
            <ac:spMk id="10" creationId="{00000000-0000-0000-0000-000000000000}"/>
          </ac:spMkLst>
        </pc:spChg>
        <pc:spChg chg="add mod">
          <ac:chgData name="Krieger, Patrick" userId="fd65847b-22bc-47e7-a4ea-25e77ae8fb0b" providerId="ADAL" clId="{513F938D-FA5D-4AB5-9352-68997A1CC934}" dt="2023-01-19T12:24:19.210" v="4967" actId="20577"/>
          <ac:spMkLst>
            <pc:docMk/>
            <pc:sldMk cId="483495566" sldId="417"/>
            <ac:spMk id="10" creationId="{74525CD6-D690-B4DF-3436-BC6A451ACEE3}"/>
          </ac:spMkLst>
        </pc:spChg>
        <pc:spChg chg="add del mod">
          <ac:chgData name="Krieger, Patrick" userId="fd65847b-22bc-47e7-a4ea-25e77ae8fb0b" providerId="ADAL" clId="{513F938D-FA5D-4AB5-9352-68997A1CC934}" dt="2023-01-18T16:09:21.015" v="1379" actId="478"/>
          <ac:spMkLst>
            <pc:docMk/>
            <pc:sldMk cId="483495566" sldId="417"/>
            <ac:spMk id="11" creationId="{4420D320-A973-055E-BF91-7D407365583A}"/>
          </ac:spMkLst>
        </pc:spChg>
        <pc:spChg chg="add del mod">
          <ac:chgData name="Krieger, Patrick" userId="fd65847b-22bc-47e7-a4ea-25e77ae8fb0b" providerId="ADAL" clId="{513F938D-FA5D-4AB5-9352-68997A1CC934}" dt="2023-01-19T08:40:48.175" v="2730" actId="478"/>
          <ac:spMkLst>
            <pc:docMk/>
            <pc:sldMk cId="483495566" sldId="417"/>
            <ac:spMk id="11" creationId="{E88E3049-4345-DF32-73BB-1FC2699308CE}"/>
          </ac:spMkLst>
        </pc:spChg>
        <pc:spChg chg="add del mod">
          <ac:chgData name="Krieger, Patrick" userId="fd65847b-22bc-47e7-a4ea-25e77ae8fb0b" providerId="ADAL" clId="{513F938D-FA5D-4AB5-9352-68997A1CC934}" dt="2023-01-19T08:40:48.175" v="2730" actId="478"/>
          <ac:spMkLst>
            <pc:docMk/>
            <pc:sldMk cId="483495566" sldId="417"/>
            <ac:spMk id="12" creationId="{8CCBAF19-756E-85BD-407B-A8B55F034932}"/>
          </ac:spMkLst>
        </pc:spChg>
        <pc:spChg chg="del mod">
          <ac:chgData name="Krieger, Patrick" userId="fd65847b-22bc-47e7-a4ea-25e77ae8fb0b" providerId="ADAL" clId="{513F938D-FA5D-4AB5-9352-68997A1CC934}" dt="2023-01-18T16:09:41.269" v="1384" actId="478"/>
          <ac:spMkLst>
            <pc:docMk/>
            <pc:sldMk cId="483495566" sldId="417"/>
            <ac:spMk id="13" creationId="{00000000-0000-0000-0000-000000000000}"/>
          </ac:spMkLst>
        </pc:spChg>
        <pc:spChg chg="add del mod">
          <ac:chgData name="Krieger, Patrick" userId="fd65847b-22bc-47e7-a4ea-25e77ae8fb0b" providerId="ADAL" clId="{513F938D-FA5D-4AB5-9352-68997A1CC934}" dt="2023-01-19T08:45:52.782" v="2764" actId="478"/>
          <ac:spMkLst>
            <pc:docMk/>
            <pc:sldMk cId="483495566" sldId="417"/>
            <ac:spMk id="14" creationId="{7D0E71C9-A910-0DD4-867E-032871EC4AEA}"/>
          </ac:spMkLst>
        </pc:spChg>
        <pc:spChg chg="add del mod">
          <ac:chgData name="Krieger, Patrick" userId="fd65847b-22bc-47e7-a4ea-25e77ae8fb0b" providerId="ADAL" clId="{513F938D-FA5D-4AB5-9352-68997A1CC934}" dt="2023-01-19T08:44:01.606" v="2746" actId="478"/>
          <ac:spMkLst>
            <pc:docMk/>
            <pc:sldMk cId="483495566" sldId="417"/>
            <ac:spMk id="15" creationId="{E7BA0EFE-936B-F1FB-CE29-A681CB4BC85D}"/>
          </ac:spMkLst>
        </pc:spChg>
        <pc:spChg chg="add del mod">
          <ac:chgData name="Krieger, Patrick" userId="fd65847b-22bc-47e7-a4ea-25e77ae8fb0b" providerId="ADAL" clId="{513F938D-FA5D-4AB5-9352-68997A1CC934}" dt="2023-01-19T08:45:51.062" v="2762" actId="478"/>
          <ac:spMkLst>
            <pc:docMk/>
            <pc:sldMk cId="483495566" sldId="417"/>
            <ac:spMk id="16" creationId="{B07F3943-C862-CF8E-14CD-555D573430FE}"/>
          </ac:spMkLst>
        </pc:spChg>
        <pc:spChg chg="add del mod">
          <ac:chgData name="Krieger, Patrick" userId="fd65847b-22bc-47e7-a4ea-25e77ae8fb0b" providerId="ADAL" clId="{513F938D-FA5D-4AB5-9352-68997A1CC934}" dt="2023-01-19T08:45:53.573" v="2765" actId="478"/>
          <ac:spMkLst>
            <pc:docMk/>
            <pc:sldMk cId="483495566" sldId="417"/>
            <ac:spMk id="17" creationId="{C536AB9D-5175-614E-BD64-DB5E89BFDF42}"/>
          </ac:spMkLst>
        </pc:spChg>
        <pc:spChg chg="add mod">
          <ac:chgData name="Krieger, Patrick" userId="fd65847b-22bc-47e7-a4ea-25e77ae8fb0b" providerId="ADAL" clId="{513F938D-FA5D-4AB5-9352-68997A1CC934}" dt="2023-01-19T09:10:33.136" v="2905" actId="207"/>
          <ac:spMkLst>
            <pc:docMk/>
            <pc:sldMk cId="483495566" sldId="417"/>
            <ac:spMk id="19" creationId="{2C2633A7-6C06-821C-71CB-2DE25F5C5840}"/>
          </ac:spMkLst>
        </pc:spChg>
        <pc:spChg chg="add del mod">
          <ac:chgData name="Krieger, Patrick" userId="fd65847b-22bc-47e7-a4ea-25e77ae8fb0b" providerId="ADAL" clId="{513F938D-FA5D-4AB5-9352-68997A1CC934}" dt="2023-01-18T16:09:21.015" v="1379" actId="478"/>
          <ac:spMkLst>
            <pc:docMk/>
            <pc:sldMk cId="483495566" sldId="417"/>
            <ac:spMk id="23" creationId="{3542118F-6C38-F93B-D2B4-BC844284CECE}"/>
          </ac:spMkLst>
        </pc:spChg>
        <pc:spChg chg="add del mod">
          <ac:chgData name="Krieger, Patrick" userId="fd65847b-22bc-47e7-a4ea-25e77ae8fb0b" providerId="ADAL" clId="{513F938D-FA5D-4AB5-9352-68997A1CC934}" dt="2023-01-18T16:09:21.015" v="1379" actId="478"/>
          <ac:spMkLst>
            <pc:docMk/>
            <pc:sldMk cId="483495566" sldId="417"/>
            <ac:spMk id="24" creationId="{44F94545-79CA-94C9-ED15-E2CE7414A1AC}"/>
          </ac:spMkLst>
        </pc:spChg>
        <pc:spChg chg="add del mod">
          <ac:chgData name="Krieger, Patrick" userId="fd65847b-22bc-47e7-a4ea-25e77ae8fb0b" providerId="ADAL" clId="{513F938D-FA5D-4AB5-9352-68997A1CC934}" dt="2023-01-18T16:09:21.015" v="1379" actId="478"/>
          <ac:spMkLst>
            <pc:docMk/>
            <pc:sldMk cId="483495566" sldId="417"/>
            <ac:spMk id="27" creationId="{2715B23D-148E-01A5-9695-5F3170D4D5BB}"/>
          </ac:spMkLst>
        </pc:spChg>
        <pc:spChg chg="add mod ord">
          <ac:chgData name="Krieger, Patrick" userId="fd65847b-22bc-47e7-a4ea-25e77ae8fb0b" providerId="ADAL" clId="{513F938D-FA5D-4AB5-9352-68997A1CC934}" dt="2023-01-19T08:35:38.340" v="2534" actId="20577"/>
          <ac:spMkLst>
            <pc:docMk/>
            <pc:sldMk cId="483495566" sldId="417"/>
            <ac:spMk id="31" creationId="{A4719070-FDD9-E783-99BB-575F2F0D5CE1}"/>
          </ac:spMkLst>
        </pc:spChg>
        <pc:spChg chg="add del mod ord">
          <ac:chgData name="Krieger, Patrick" userId="fd65847b-22bc-47e7-a4ea-25e77ae8fb0b" providerId="ADAL" clId="{513F938D-FA5D-4AB5-9352-68997A1CC934}" dt="2023-01-18T16:45:29.177" v="1681" actId="478"/>
          <ac:spMkLst>
            <pc:docMk/>
            <pc:sldMk cId="483495566" sldId="417"/>
            <ac:spMk id="34" creationId="{063360D2-5C68-D36E-6A1F-9BB6B3EEAFEA}"/>
          </ac:spMkLst>
        </pc:spChg>
        <pc:spChg chg="del">
          <ac:chgData name="Krieger, Patrick" userId="fd65847b-22bc-47e7-a4ea-25e77ae8fb0b" providerId="ADAL" clId="{513F938D-FA5D-4AB5-9352-68997A1CC934}" dt="2023-01-18T16:10:04.686" v="1387" actId="478"/>
          <ac:spMkLst>
            <pc:docMk/>
            <pc:sldMk cId="483495566" sldId="417"/>
            <ac:spMk id="35" creationId="{00000000-0000-0000-0000-000000000000}"/>
          </ac:spMkLst>
        </pc:spChg>
        <pc:spChg chg="add del">
          <ac:chgData name="Krieger, Patrick" userId="fd65847b-22bc-47e7-a4ea-25e77ae8fb0b" providerId="ADAL" clId="{513F938D-FA5D-4AB5-9352-68997A1CC934}" dt="2023-01-18T16:38:46.318" v="1425" actId="478"/>
          <ac:spMkLst>
            <pc:docMk/>
            <pc:sldMk cId="483495566" sldId="417"/>
            <ac:spMk id="48" creationId="{CB265808-0354-7759-B3C9-B4BF052E4257}"/>
          </ac:spMkLst>
        </pc:spChg>
        <pc:spChg chg="add mod">
          <ac:chgData name="Krieger, Patrick" userId="fd65847b-22bc-47e7-a4ea-25e77ae8fb0b" providerId="ADAL" clId="{513F938D-FA5D-4AB5-9352-68997A1CC934}" dt="2023-01-19T09:18:39.592" v="3112" actId="207"/>
          <ac:spMkLst>
            <pc:docMk/>
            <pc:sldMk cId="483495566" sldId="417"/>
            <ac:spMk id="49" creationId="{C9E7F5BF-63AE-5210-BA2C-1C793886CD3D}"/>
          </ac:spMkLst>
        </pc:spChg>
        <pc:spChg chg="add mod">
          <ac:chgData name="Krieger, Patrick" userId="fd65847b-22bc-47e7-a4ea-25e77ae8fb0b" providerId="ADAL" clId="{513F938D-FA5D-4AB5-9352-68997A1CC934}" dt="2023-01-19T09:08:54.514" v="2851" actId="1076"/>
          <ac:spMkLst>
            <pc:docMk/>
            <pc:sldMk cId="483495566" sldId="417"/>
            <ac:spMk id="50" creationId="{77A37779-F2BF-19A4-718F-2F444FD32EA3}"/>
          </ac:spMkLst>
        </pc:spChg>
        <pc:spChg chg="add mod">
          <ac:chgData name="Krieger, Patrick" userId="fd65847b-22bc-47e7-a4ea-25e77ae8fb0b" providerId="ADAL" clId="{513F938D-FA5D-4AB5-9352-68997A1CC934}" dt="2023-01-19T09:08:50.693" v="2850" actId="1076"/>
          <ac:spMkLst>
            <pc:docMk/>
            <pc:sldMk cId="483495566" sldId="417"/>
            <ac:spMk id="51" creationId="{488EBEED-B562-8DCC-B935-436684C6D46F}"/>
          </ac:spMkLst>
        </pc:spChg>
        <pc:spChg chg="add mod">
          <ac:chgData name="Krieger, Patrick" userId="fd65847b-22bc-47e7-a4ea-25e77ae8fb0b" providerId="ADAL" clId="{513F938D-FA5D-4AB5-9352-68997A1CC934}" dt="2023-01-19T13:53:19.211" v="5615" actId="1076"/>
          <ac:spMkLst>
            <pc:docMk/>
            <pc:sldMk cId="483495566" sldId="417"/>
            <ac:spMk id="52" creationId="{3D351FDE-789F-2152-D250-9CC09FA6F620}"/>
          </ac:spMkLst>
        </pc:spChg>
        <pc:spChg chg="del">
          <ac:chgData name="Krieger, Patrick" userId="fd65847b-22bc-47e7-a4ea-25e77ae8fb0b" providerId="ADAL" clId="{513F938D-FA5D-4AB5-9352-68997A1CC934}" dt="2023-01-18T14:56:54.762" v="1095" actId="478"/>
          <ac:spMkLst>
            <pc:docMk/>
            <pc:sldMk cId="483495566" sldId="417"/>
            <ac:spMk id="57" creationId="{00000000-0000-0000-0000-000000000000}"/>
          </ac:spMkLst>
        </pc:spChg>
        <pc:spChg chg="del">
          <ac:chgData name="Krieger, Patrick" userId="fd65847b-22bc-47e7-a4ea-25e77ae8fb0b" providerId="ADAL" clId="{513F938D-FA5D-4AB5-9352-68997A1CC934}" dt="2023-01-18T14:56:54.762" v="1095" actId="478"/>
          <ac:spMkLst>
            <pc:docMk/>
            <pc:sldMk cId="483495566" sldId="417"/>
            <ac:spMk id="58" creationId="{00000000-0000-0000-0000-000000000000}"/>
          </ac:spMkLst>
        </pc:spChg>
        <pc:spChg chg="del">
          <ac:chgData name="Krieger, Patrick" userId="fd65847b-22bc-47e7-a4ea-25e77ae8fb0b" providerId="ADAL" clId="{513F938D-FA5D-4AB5-9352-68997A1CC934}" dt="2023-01-18T14:56:54.762" v="1095" actId="478"/>
          <ac:spMkLst>
            <pc:docMk/>
            <pc:sldMk cId="483495566" sldId="417"/>
            <ac:spMk id="59" creationId="{00000000-0000-0000-0000-000000000000}"/>
          </ac:spMkLst>
        </pc:spChg>
        <pc:spChg chg="del">
          <ac:chgData name="Krieger, Patrick" userId="fd65847b-22bc-47e7-a4ea-25e77ae8fb0b" providerId="ADAL" clId="{513F938D-FA5D-4AB5-9352-68997A1CC934}" dt="2023-01-18T14:56:54.762" v="1095" actId="478"/>
          <ac:spMkLst>
            <pc:docMk/>
            <pc:sldMk cId="483495566" sldId="417"/>
            <ac:spMk id="60" creationId="{00000000-0000-0000-0000-000000000000}"/>
          </ac:spMkLst>
        </pc:spChg>
        <pc:spChg chg="del">
          <ac:chgData name="Krieger, Patrick" userId="fd65847b-22bc-47e7-a4ea-25e77ae8fb0b" providerId="ADAL" clId="{513F938D-FA5D-4AB5-9352-68997A1CC934}" dt="2023-01-18T14:56:54.762" v="1095" actId="478"/>
          <ac:spMkLst>
            <pc:docMk/>
            <pc:sldMk cId="483495566" sldId="417"/>
            <ac:spMk id="61" creationId="{00000000-0000-0000-0000-000000000000}"/>
          </ac:spMkLst>
        </pc:spChg>
        <pc:spChg chg="del">
          <ac:chgData name="Krieger, Patrick" userId="fd65847b-22bc-47e7-a4ea-25e77ae8fb0b" providerId="ADAL" clId="{513F938D-FA5D-4AB5-9352-68997A1CC934}" dt="2023-01-18T14:56:54.762" v="1095" actId="478"/>
          <ac:spMkLst>
            <pc:docMk/>
            <pc:sldMk cId="483495566" sldId="417"/>
            <ac:spMk id="62" creationId="{00000000-0000-0000-0000-000000000000}"/>
          </ac:spMkLst>
        </pc:spChg>
        <pc:spChg chg="del">
          <ac:chgData name="Krieger, Patrick" userId="fd65847b-22bc-47e7-a4ea-25e77ae8fb0b" providerId="ADAL" clId="{513F938D-FA5D-4AB5-9352-68997A1CC934}" dt="2023-01-18T14:56:54.762" v="1095" actId="478"/>
          <ac:spMkLst>
            <pc:docMk/>
            <pc:sldMk cId="483495566" sldId="417"/>
            <ac:spMk id="63" creationId="{00000000-0000-0000-0000-000000000000}"/>
          </ac:spMkLst>
        </pc:spChg>
        <pc:spChg chg="del">
          <ac:chgData name="Krieger, Patrick" userId="fd65847b-22bc-47e7-a4ea-25e77ae8fb0b" providerId="ADAL" clId="{513F938D-FA5D-4AB5-9352-68997A1CC934}" dt="2023-01-18T14:56:54.762" v="1095" actId="478"/>
          <ac:spMkLst>
            <pc:docMk/>
            <pc:sldMk cId="483495566" sldId="417"/>
            <ac:spMk id="64" creationId="{00000000-0000-0000-0000-000000000000}"/>
          </ac:spMkLst>
        </pc:spChg>
        <pc:spChg chg="del mod">
          <ac:chgData name="Krieger, Patrick" userId="fd65847b-22bc-47e7-a4ea-25e77ae8fb0b" providerId="ADAL" clId="{513F938D-FA5D-4AB5-9352-68997A1CC934}" dt="2023-01-19T08:14:39.294" v="2189"/>
          <ac:spMkLst>
            <pc:docMk/>
            <pc:sldMk cId="483495566" sldId="417"/>
            <ac:spMk id="65" creationId="{00000000-0000-0000-0000-000000000000}"/>
          </ac:spMkLst>
        </pc:spChg>
        <pc:grpChg chg="del">
          <ac:chgData name="Krieger, Patrick" userId="fd65847b-22bc-47e7-a4ea-25e77ae8fb0b" providerId="ADAL" clId="{513F938D-FA5D-4AB5-9352-68997A1CC934}" dt="2023-01-18T14:56:54.762" v="1095" actId="478"/>
          <ac:grpSpMkLst>
            <pc:docMk/>
            <pc:sldMk cId="483495566" sldId="417"/>
            <ac:grpSpMk id="8" creationId="{00000000-0000-0000-0000-000000000000}"/>
          </ac:grpSpMkLst>
        </pc:grpChg>
        <pc:graphicFrameChg chg="add del mod">
          <ac:chgData name="Krieger, Patrick" userId="fd65847b-22bc-47e7-a4ea-25e77ae8fb0b" providerId="ADAL" clId="{513F938D-FA5D-4AB5-9352-68997A1CC934}" dt="2023-01-18T16:35:46.441" v="1390" actId="478"/>
          <ac:graphicFrameMkLst>
            <pc:docMk/>
            <pc:sldMk cId="483495566" sldId="417"/>
            <ac:graphicFrameMk id="36" creationId="{4FB6CFCD-D2BB-FD14-2B02-4EC7FFDEEB62}"/>
          </ac:graphicFrameMkLst>
        </pc:graphicFrameChg>
        <pc:graphicFrameChg chg="add mod">
          <ac:chgData name="Krieger, Patrick" userId="fd65847b-22bc-47e7-a4ea-25e77ae8fb0b" providerId="ADAL" clId="{513F938D-FA5D-4AB5-9352-68997A1CC934}" dt="2023-01-19T08:35:47.017" v="2536" actId="1076"/>
          <ac:graphicFrameMkLst>
            <pc:docMk/>
            <pc:sldMk cId="483495566" sldId="417"/>
            <ac:graphicFrameMk id="47" creationId="{4FB6CFCD-D2BB-FD14-2B02-4EC7FFDEEB62}"/>
          </ac:graphicFrameMkLst>
        </pc:graphicFrameChg>
        <pc:picChg chg="del">
          <ac:chgData name="Krieger, Patrick" userId="fd65847b-22bc-47e7-a4ea-25e77ae8fb0b" providerId="ADAL" clId="{513F938D-FA5D-4AB5-9352-68997A1CC934}" dt="2023-01-18T14:56:49.378" v="1094" actId="478"/>
          <ac:picMkLst>
            <pc:docMk/>
            <pc:sldMk cId="483495566" sldId="417"/>
            <ac:picMk id="3" creationId="{00000000-0000-0000-0000-000000000000}"/>
          </ac:picMkLst>
        </pc:picChg>
        <pc:picChg chg="add del mod">
          <ac:chgData name="Krieger, Patrick" userId="fd65847b-22bc-47e7-a4ea-25e77ae8fb0b" providerId="ADAL" clId="{513F938D-FA5D-4AB5-9352-68997A1CC934}" dt="2023-01-19T08:42:30.342" v="2736" actId="478"/>
          <ac:picMkLst>
            <pc:docMk/>
            <pc:sldMk cId="483495566" sldId="417"/>
            <ac:picMk id="13" creationId="{EF9BBEF4-F9C9-DCED-F4ED-009BD12143D2}"/>
          </ac:picMkLst>
        </pc:picChg>
        <pc:picChg chg="add del mod modCrop">
          <ac:chgData name="Krieger, Patrick" userId="fd65847b-22bc-47e7-a4ea-25e77ae8fb0b" providerId="ADAL" clId="{513F938D-FA5D-4AB5-9352-68997A1CC934}" dt="2023-01-19T08:45:51.998" v="2763" actId="478"/>
          <ac:picMkLst>
            <pc:docMk/>
            <pc:sldMk cId="483495566" sldId="417"/>
            <ac:picMk id="18" creationId="{2CB08039-ABBC-8A2C-D680-1A25169A878F}"/>
          </ac:picMkLst>
        </pc:picChg>
        <pc:picChg chg="del">
          <ac:chgData name="Krieger, Patrick" userId="fd65847b-22bc-47e7-a4ea-25e77ae8fb0b" providerId="ADAL" clId="{513F938D-FA5D-4AB5-9352-68997A1CC934}" dt="2023-01-18T14:56:54.762" v="1095" actId="478"/>
          <ac:picMkLst>
            <pc:docMk/>
            <pc:sldMk cId="483495566" sldId="417"/>
            <ac:picMk id="37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8T14:56:54.762" v="1095" actId="478"/>
          <ac:picMkLst>
            <pc:docMk/>
            <pc:sldMk cId="483495566" sldId="417"/>
            <ac:picMk id="72" creationId="{00000000-0000-0000-0000-000000000000}"/>
          </ac:picMkLst>
        </pc:picChg>
        <pc:cxnChg chg="add del mod">
          <ac:chgData name="Krieger, Patrick" userId="fd65847b-22bc-47e7-a4ea-25e77ae8fb0b" providerId="ADAL" clId="{513F938D-FA5D-4AB5-9352-68997A1CC934}" dt="2023-01-18T16:09:21.015" v="1379" actId="478"/>
          <ac:cxnSpMkLst>
            <pc:docMk/>
            <pc:sldMk cId="483495566" sldId="417"/>
            <ac:cxnSpMk id="7" creationId="{3DE94055-2353-DF22-B1E9-9D77C3BC0CB4}"/>
          </ac:cxnSpMkLst>
        </pc:cxnChg>
        <pc:cxnChg chg="add del mod">
          <ac:chgData name="Krieger, Patrick" userId="fd65847b-22bc-47e7-a4ea-25e77ae8fb0b" providerId="ADAL" clId="{513F938D-FA5D-4AB5-9352-68997A1CC934}" dt="2023-01-18T16:09:21.015" v="1379" actId="478"/>
          <ac:cxnSpMkLst>
            <pc:docMk/>
            <pc:sldMk cId="483495566" sldId="417"/>
            <ac:cxnSpMk id="22" creationId="{687166A4-FD23-ACBD-25C1-E4CB05E39DCE}"/>
          </ac:cxnSpMkLst>
        </pc:cxnChg>
        <pc:cxnChg chg="add del mod">
          <ac:chgData name="Krieger, Patrick" userId="fd65847b-22bc-47e7-a4ea-25e77ae8fb0b" providerId="ADAL" clId="{513F938D-FA5D-4AB5-9352-68997A1CC934}" dt="2023-01-18T16:09:21.015" v="1379" actId="478"/>
          <ac:cxnSpMkLst>
            <pc:docMk/>
            <pc:sldMk cId="483495566" sldId="417"/>
            <ac:cxnSpMk id="25" creationId="{BC64B5DA-6118-4307-59F4-E9FA2AD7B104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38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39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40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41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42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43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44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45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46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66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67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68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69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70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71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73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74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75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76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78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79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81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83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86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87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88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89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103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104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105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106" creationId="{00000000-0000-0000-0000-000000000000}"/>
          </ac:cxnSpMkLst>
        </pc:cxnChg>
        <pc:cxnChg chg="del">
          <ac:chgData name="Krieger, Patrick" userId="fd65847b-22bc-47e7-a4ea-25e77ae8fb0b" providerId="ADAL" clId="{513F938D-FA5D-4AB5-9352-68997A1CC934}" dt="2023-01-18T14:56:54.762" v="1095" actId="478"/>
          <ac:cxnSpMkLst>
            <pc:docMk/>
            <pc:sldMk cId="483495566" sldId="417"/>
            <ac:cxnSpMk id="111" creationId="{00000000-0000-0000-0000-000000000000}"/>
          </ac:cxnSpMkLst>
        </pc:cxnChg>
      </pc:sldChg>
      <pc:sldChg chg="add del">
        <pc:chgData name="Krieger, Patrick" userId="fd65847b-22bc-47e7-a4ea-25e77ae8fb0b" providerId="ADAL" clId="{513F938D-FA5D-4AB5-9352-68997A1CC934}" dt="2023-01-18T13:24:49.267" v="149"/>
        <pc:sldMkLst>
          <pc:docMk/>
          <pc:sldMk cId="2107494497" sldId="417"/>
        </pc:sldMkLst>
      </pc:sldChg>
      <pc:sldChg chg="addSp delSp modSp new del mod">
        <pc:chgData name="Krieger, Patrick" userId="fd65847b-22bc-47e7-a4ea-25e77ae8fb0b" providerId="ADAL" clId="{513F938D-FA5D-4AB5-9352-68997A1CC934}" dt="2023-01-18T14:42:29.200" v="621" actId="47"/>
        <pc:sldMkLst>
          <pc:docMk/>
          <pc:sldMk cId="1271459630" sldId="418"/>
        </pc:sldMkLst>
        <pc:spChg chg="add del mod">
          <ac:chgData name="Krieger, Patrick" userId="fd65847b-22bc-47e7-a4ea-25e77ae8fb0b" providerId="ADAL" clId="{513F938D-FA5D-4AB5-9352-68997A1CC934}" dt="2023-01-18T13:28:21.997" v="259" actId="478"/>
          <ac:spMkLst>
            <pc:docMk/>
            <pc:sldMk cId="1271459630" sldId="418"/>
            <ac:spMk id="4" creationId="{BF8AAD0E-93F6-9BC8-4A6F-73F368B8510F}"/>
          </ac:spMkLst>
        </pc:spChg>
        <pc:spChg chg="add del mod">
          <ac:chgData name="Krieger, Patrick" userId="fd65847b-22bc-47e7-a4ea-25e77ae8fb0b" providerId="ADAL" clId="{513F938D-FA5D-4AB5-9352-68997A1CC934}" dt="2023-01-18T14:17:18.921" v="357" actId="478"/>
          <ac:spMkLst>
            <pc:docMk/>
            <pc:sldMk cId="1271459630" sldId="418"/>
            <ac:spMk id="5" creationId="{8EEEA0AE-9308-4264-5C5A-526D0AAAC659}"/>
          </ac:spMkLst>
        </pc:spChg>
        <pc:spChg chg="add del">
          <ac:chgData name="Krieger, Patrick" userId="fd65847b-22bc-47e7-a4ea-25e77ae8fb0b" providerId="ADAL" clId="{513F938D-FA5D-4AB5-9352-68997A1CC934}" dt="2023-01-18T13:55:04.207" v="295" actId="478"/>
          <ac:spMkLst>
            <pc:docMk/>
            <pc:sldMk cId="1271459630" sldId="418"/>
            <ac:spMk id="6" creationId="{D0B4E84E-D836-249F-FC75-C09343C33763}"/>
          </ac:spMkLst>
        </pc:spChg>
        <pc:spChg chg="add del mod ord">
          <ac:chgData name="Krieger, Patrick" userId="fd65847b-22bc-47e7-a4ea-25e77ae8fb0b" providerId="ADAL" clId="{513F938D-FA5D-4AB5-9352-68997A1CC934}" dt="2023-01-18T14:27:19.551" v="524" actId="207"/>
          <ac:spMkLst>
            <pc:docMk/>
            <pc:sldMk cId="1271459630" sldId="418"/>
            <ac:spMk id="7" creationId="{BB618349-1CDD-243B-94D9-1FEB390A1FB5}"/>
          </ac:spMkLst>
        </pc:spChg>
        <pc:spChg chg="add del">
          <ac:chgData name="Krieger, Patrick" userId="fd65847b-22bc-47e7-a4ea-25e77ae8fb0b" providerId="ADAL" clId="{513F938D-FA5D-4AB5-9352-68997A1CC934}" dt="2023-01-18T14:19:45.682" v="400" actId="11529"/>
          <ac:spMkLst>
            <pc:docMk/>
            <pc:sldMk cId="1271459630" sldId="418"/>
            <ac:spMk id="8" creationId="{56EAEC5A-17A1-0A41-05D3-876344E991D9}"/>
          </ac:spMkLst>
        </pc:spChg>
        <pc:spChg chg="add mod">
          <ac:chgData name="Krieger, Patrick" userId="fd65847b-22bc-47e7-a4ea-25e77ae8fb0b" providerId="ADAL" clId="{513F938D-FA5D-4AB5-9352-68997A1CC934}" dt="2023-01-18T14:21:50.149" v="427" actId="207"/>
          <ac:spMkLst>
            <pc:docMk/>
            <pc:sldMk cId="1271459630" sldId="418"/>
            <ac:spMk id="9" creationId="{97CE59CF-5663-D2B3-AED9-A3272A7970B0}"/>
          </ac:spMkLst>
        </pc:spChg>
        <pc:spChg chg="add del">
          <ac:chgData name="Krieger, Patrick" userId="fd65847b-22bc-47e7-a4ea-25e77ae8fb0b" providerId="ADAL" clId="{513F938D-FA5D-4AB5-9352-68997A1CC934}" dt="2023-01-18T14:22:06.307" v="429" actId="11529"/>
          <ac:spMkLst>
            <pc:docMk/>
            <pc:sldMk cId="1271459630" sldId="418"/>
            <ac:spMk id="10" creationId="{076227F7-2568-BF37-2083-DE1819682C28}"/>
          </ac:spMkLst>
        </pc:spChg>
        <pc:spChg chg="add mod">
          <ac:chgData name="Krieger, Patrick" userId="fd65847b-22bc-47e7-a4ea-25e77ae8fb0b" providerId="ADAL" clId="{513F938D-FA5D-4AB5-9352-68997A1CC934}" dt="2023-01-18T14:23:27.458" v="449" actId="108"/>
          <ac:spMkLst>
            <pc:docMk/>
            <pc:sldMk cId="1271459630" sldId="418"/>
            <ac:spMk id="11" creationId="{101837FD-31CF-6289-DD3E-366F8BBD7634}"/>
          </ac:spMkLst>
        </pc:spChg>
        <pc:picChg chg="add mod ord">
          <ac:chgData name="Krieger, Patrick" userId="fd65847b-22bc-47e7-a4ea-25e77ae8fb0b" providerId="ADAL" clId="{513F938D-FA5D-4AB5-9352-68997A1CC934}" dt="2023-01-18T14:27:28.596" v="525" actId="166"/>
          <ac:picMkLst>
            <pc:docMk/>
            <pc:sldMk cId="1271459630" sldId="418"/>
            <ac:picMk id="3" creationId="{F216F88E-361E-36DA-2E51-9CE2AFB00F08}"/>
          </ac:picMkLst>
        </pc:picChg>
      </pc:sldChg>
      <pc:sldChg chg="addSp delSp modSp add del mod ord">
        <pc:chgData name="Krieger, Patrick" userId="fd65847b-22bc-47e7-a4ea-25e77ae8fb0b" providerId="ADAL" clId="{513F938D-FA5D-4AB5-9352-68997A1CC934}" dt="2023-01-19T12:14:39.560" v="4908" actId="47"/>
        <pc:sldMkLst>
          <pc:docMk/>
          <pc:sldMk cId="2312710801" sldId="419"/>
        </pc:sldMkLst>
        <pc:spChg chg="mod">
          <ac:chgData name="Krieger, Patrick" userId="fd65847b-22bc-47e7-a4ea-25e77ae8fb0b" providerId="ADAL" clId="{513F938D-FA5D-4AB5-9352-68997A1CC934}" dt="2023-01-18T14:40:32.312" v="606" actId="164"/>
          <ac:spMkLst>
            <pc:docMk/>
            <pc:sldMk cId="2312710801" sldId="419"/>
            <ac:spMk id="7" creationId="{BB618349-1CDD-243B-94D9-1FEB390A1FB5}"/>
          </ac:spMkLst>
        </pc:spChg>
        <pc:spChg chg="mod">
          <ac:chgData name="Krieger, Patrick" userId="fd65847b-22bc-47e7-a4ea-25e77ae8fb0b" providerId="ADAL" clId="{513F938D-FA5D-4AB5-9352-68997A1CC934}" dt="2023-01-18T14:40:32.312" v="606" actId="164"/>
          <ac:spMkLst>
            <pc:docMk/>
            <pc:sldMk cId="2312710801" sldId="419"/>
            <ac:spMk id="9" creationId="{97CE59CF-5663-D2B3-AED9-A3272A7970B0}"/>
          </ac:spMkLst>
        </pc:spChg>
        <pc:spChg chg="mod">
          <ac:chgData name="Krieger, Patrick" userId="fd65847b-22bc-47e7-a4ea-25e77ae8fb0b" providerId="ADAL" clId="{513F938D-FA5D-4AB5-9352-68997A1CC934}" dt="2023-01-18T14:40:32.312" v="606" actId="164"/>
          <ac:spMkLst>
            <pc:docMk/>
            <pc:sldMk cId="2312710801" sldId="419"/>
            <ac:spMk id="11" creationId="{101837FD-31CF-6289-DD3E-366F8BBD7634}"/>
          </ac:spMkLst>
        </pc:spChg>
        <pc:spChg chg="add del mod">
          <ac:chgData name="Krieger, Patrick" userId="fd65847b-22bc-47e7-a4ea-25e77ae8fb0b" providerId="ADAL" clId="{513F938D-FA5D-4AB5-9352-68997A1CC934}" dt="2023-01-18T14:37:44.434" v="585" actId="478"/>
          <ac:spMkLst>
            <pc:docMk/>
            <pc:sldMk cId="2312710801" sldId="419"/>
            <ac:spMk id="16" creationId="{4C862CE8-FD7A-1B70-333D-46C26D4CD442}"/>
          </ac:spMkLst>
        </pc:spChg>
        <pc:grpChg chg="add mod">
          <ac:chgData name="Krieger, Patrick" userId="fd65847b-22bc-47e7-a4ea-25e77ae8fb0b" providerId="ADAL" clId="{513F938D-FA5D-4AB5-9352-68997A1CC934}" dt="2023-01-18T14:42:23.483" v="620" actId="1076"/>
          <ac:grpSpMkLst>
            <pc:docMk/>
            <pc:sldMk cId="2312710801" sldId="419"/>
            <ac:grpSpMk id="17" creationId="{8C1764C0-51DD-0A02-3F41-9ECC9E6B3953}"/>
          </ac:grpSpMkLst>
        </pc:grpChg>
        <pc:picChg chg="mod">
          <ac:chgData name="Krieger, Patrick" userId="fd65847b-22bc-47e7-a4ea-25e77ae8fb0b" providerId="ADAL" clId="{513F938D-FA5D-4AB5-9352-68997A1CC934}" dt="2023-01-18T14:40:32.312" v="606" actId="164"/>
          <ac:picMkLst>
            <pc:docMk/>
            <pc:sldMk cId="2312710801" sldId="419"/>
            <ac:picMk id="3" creationId="{F216F88E-361E-36DA-2E51-9CE2AFB00F08}"/>
          </ac:picMkLst>
        </pc:picChg>
        <pc:picChg chg="add mod">
          <ac:chgData name="Krieger, Patrick" userId="fd65847b-22bc-47e7-a4ea-25e77ae8fb0b" providerId="ADAL" clId="{513F938D-FA5D-4AB5-9352-68997A1CC934}" dt="2023-01-18T14:40:32.312" v="606" actId="164"/>
          <ac:picMkLst>
            <pc:docMk/>
            <pc:sldMk cId="2312710801" sldId="419"/>
            <ac:picMk id="4" creationId="{031882D7-B938-E105-EAAA-890055F5631F}"/>
          </ac:picMkLst>
        </pc:picChg>
        <pc:picChg chg="add mod">
          <ac:chgData name="Krieger, Patrick" userId="fd65847b-22bc-47e7-a4ea-25e77ae8fb0b" providerId="ADAL" clId="{513F938D-FA5D-4AB5-9352-68997A1CC934}" dt="2023-01-18T14:34:09.491" v="540"/>
          <ac:picMkLst>
            <pc:docMk/>
            <pc:sldMk cId="2312710801" sldId="419"/>
            <ac:picMk id="5" creationId="{28517584-C09F-E29F-AD2E-A9290CBAB6E5}"/>
          </ac:picMkLst>
        </pc:picChg>
        <pc:picChg chg="add mod">
          <ac:chgData name="Krieger, Patrick" userId="fd65847b-22bc-47e7-a4ea-25e77ae8fb0b" providerId="ADAL" clId="{513F938D-FA5D-4AB5-9352-68997A1CC934}" dt="2023-01-18T14:34:08.437" v="538"/>
          <ac:picMkLst>
            <pc:docMk/>
            <pc:sldMk cId="2312710801" sldId="419"/>
            <ac:picMk id="6" creationId="{7F80E717-8DD3-1009-536F-FE2C0D68CFBF}"/>
          </ac:picMkLst>
        </pc:picChg>
        <pc:picChg chg="add del mod">
          <ac:chgData name="Krieger, Patrick" userId="fd65847b-22bc-47e7-a4ea-25e77ae8fb0b" providerId="ADAL" clId="{513F938D-FA5D-4AB5-9352-68997A1CC934}" dt="2023-01-18T14:34:45.213" v="549" actId="478"/>
          <ac:picMkLst>
            <pc:docMk/>
            <pc:sldMk cId="2312710801" sldId="419"/>
            <ac:picMk id="8" creationId="{685A8FDD-8B64-291E-A8B5-6031671A804B}"/>
          </ac:picMkLst>
        </pc:picChg>
        <pc:picChg chg="add del mod">
          <ac:chgData name="Krieger, Patrick" userId="fd65847b-22bc-47e7-a4ea-25e77ae8fb0b" providerId="ADAL" clId="{513F938D-FA5D-4AB5-9352-68997A1CC934}" dt="2023-01-18T14:34:46.122" v="550" actId="478"/>
          <ac:picMkLst>
            <pc:docMk/>
            <pc:sldMk cId="2312710801" sldId="419"/>
            <ac:picMk id="10" creationId="{B1341DEA-FECA-7AC2-B57F-E2E9D894C1D6}"/>
          </ac:picMkLst>
        </pc:picChg>
        <pc:picChg chg="add mod">
          <ac:chgData name="Krieger, Patrick" userId="fd65847b-22bc-47e7-a4ea-25e77ae8fb0b" providerId="ADAL" clId="{513F938D-FA5D-4AB5-9352-68997A1CC934}" dt="2023-01-18T14:40:32.312" v="606" actId="164"/>
          <ac:picMkLst>
            <pc:docMk/>
            <pc:sldMk cId="2312710801" sldId="419"/>
            <ac:picMk id="12" creationId="{550BB32C-C000-6432-ACA0-F4DCD93C7F81}"/>
          </ac:picMkLst>
        </pc:picChg>
        <pc:picChg chg="add mod">
          <ac:chgData name="Krieger, Patrick" userId="fd65847b-22bc-47e7-a4ea-25e77ae8fb0b" providerId="ADAL" clId="{513F938D-FA5D-4AB5-9352-68997A1CC934}" dt="2023-01-18T14:40:32.312" v="606" actId="164"/>
          <ac:picMkLst>
            <pc:docMk/>
            <pc:sldMk cId="2312710801" sldId="419"/>
            <ac:picMk id="13" creationId="{0492C9FA-C769-F2C2-D5F6-E3318EC17166}"/>
          </ac:picMkLst>
        </pc:picChg>
        <pc:picChg chg="add mod modCrop">
          <ac:chgData name="Krieger, Patrick" userId="fd65847b-22bc-47e7-a4ea-25e77ae8fb0b" providerId="ADAL" clId="{513F938D-FA5D-4AB5-9352-68997A1CC934}" dt="2023-01-18T14:40:32.312" v="606" actId="164"/>
          <ac:picMkLst>
            <pc:docMk/>
            <pc:sldMk cId="2312710801" sldId="419"/>
            <ac:picMk id="15" creationId="{5759D159-7C08-61FD-0D0B-7FEF6E04D810}"/>
          </ac:picMkLst>
        </pc:picChg>
        <pc:picChg chg="add del mod">
          <ac:chgData name="Krieger, Patrick" userId="fd65847b-22bc-47e7-a4ea-25e77ae8fb0b" providerId="ADAL" clId="{513F938D-FA5D-4AB5-9352-68997A1CC934}" dt="2023-01-18T14:41:56.407" v="614" actId="21"/>
          <ac:picMkLst>
            <pc:docMk/>
            <pc:sldMk cId="2312710801" sldId="419"/>
            <ac:picMk id="18" creationId="{C5DD436D-F506-81DE-2440-C1A3DF977A16}"/>
          </ac:picMkLst>
        </pc:picChg>
      </pc:sldChg>
      <pc:sldChg chg="addSp delSp modSp add del mod">
        <pc:chgData name="Krieger, Patrick" userId="fd65847b-22bc-47e7-a4ea-25e77ae8fb0b" providerId="ADAL" clId="{513F938D-FA5D-4AB5-9352-68997A1CC934}" dt="2023-01-19T10:45:26.623" v="3573" actId="47"/>
        <pc:sldMkLst>
          <pc:docMk/>
          <pc:sldMk cId="3437728936" sldId="420"/>
        </pc:sldMkLst>
        <pc:spChg chg="add mod">
          <ac:chgData name="Krieger, Patrick" userId="fd65847b-22bc-47e7-a4ea-25e77ae8fb0b" providerId="ADAL" clId="{513F938D-FA5D-4AB5-9352-68997A1CC934}" dt="2023-01-19T09:11:03.360" v="2955" actId="20577"/>
          <ac:spMkLst>
            <pc:docMk/>
            <pc:sldMk cId="3437728936" sldId="420"/>
            <ac:spMk id="3" creationId="{D2A42FDC-8993-B6C0-BEDC-2888F6744BE8}"/>
          </ac:spMkLst>
        </pc:spChg>
        <pc:spChg chg="mod">
          <ac:chgData name="Krieger, Patrick" userId="fd65847b-22bc-47e7-a4ea-25e77ae8fb0b" providerId="ADAL" clId="{513F938D-FA5D-4AB5-9352-68997A1CC934}" dt="2023-01-19T08:49:19.934" v="2848" actId="20577"/>
          <ac:spMkLst>
            <pc:docMk/>
            <pc:sldMk cId="3437728936" sldId="420"/>
            <ac:spMk id="31" creationId="{A4719070-FDD9-E783-99BB-575F2F0D5CE1}"/>
          </ac:spMkLst>
        </pc:spChg>
        <pc:spChg chg="del">
          <ac:chgData name="Krieger, Patrick" userId="fd65847b-22bc-47e7-a4ea-25e77ae8fb0b" providerId="ADAL" clId="{513F938D-FA5D-4AB5-9352-68997A1CC934}" dt="2023-01-19T08:15:14.736" v="2193" actId="478"/>
          <ac:spMkLst>
            <pc:docMk/>
            <pc:sldMk cId="3437728936" sldId="420"/>
            <ac:spMk id="65" creationId="{00000000-0000-0000-0000-000000000000}"/>
          </ac:spMkLst>
        </pc:spChg>
      </pc:sldChg>
      <pc:sldChg chg="addSp delSp modSp add mod">
        <pc:chgData name="Krieger, Patrick" userId="fd65847b-22bc-47e7-a4ea-25e77ae8fb0b" providerId="ADAL" clId="{513F938D-FA5D-4AB5-9352-68997A1CC934}" dt="2023-01-19T14:46:53.788" v="5968" actId="12789"/>
        <pc:sldMkLst>
          <pc:docMk/>
          <pc:sldMk cId="540228192" sldId="421"/>
        </pc:sldMkLst>
        <pc:spChg chg="add del mod">
          <ac:chgData name="Krieger, Patrick" userId="fd65847b-22bc-47e7-a4ea-25e77ae8fb0b" providerId="ADAL" clId="{513F938D-FA5D-4AB5-9352-68997A1CC934}" dt="2023-01-19T14:45:10.550" v="5951" actId="478"/>
          <ac:spMkLst>
            <pc:docMk/>
            <pc:sldMk cId="540228192" sldId="421"/>
            <ac:spMk id="2" creationId="{BB9A5CEC-C199-62DF-710B-5C646BADEADA}"/>
          </ac:spMkLst>
        </pc:spChg>
        <pc:spChg chg="add del mod">
          <ac:chgData name="Krieger, Patrick" userId="fd65847b-22bc-47e7-a4ea-25e77ae8fb0b" providerId="ADAL" clId="{513F938D-FA5D-4AB5-9352-68997A1CC934}" dt="2023-01-19T08:08:49.224" v="2020" actId="478"/>
          <ac:spMkLst>
            <pc:docMk/>
            <pc:sldMk cId="540228192" sldId="421"/>
            <ac:spMk id="3" creationId="{12E48278-E4B1-1215-EDCC-E5C89DF7957F}"/>
          </ac:spMkLst>
        </pc:spChg>
        <pc:spChg chg="add del mod">
          <ac:chgData name="Krieger, Patrick" userId="fd65847b-22bc-47e7-a4ea-25e77ae8fb0b" providerId="ADAL" clId="{513F938D-FA5D-4AB5-9352-68997A1CC934}" dt="2023-01-19T08:11:08.016" v="2130" actId="478"/>
          <ac:spMkLst>
            <pc:docMk/>
            <pc:sldMk cId="540228192" sldId="421"/>
            <ac:spMk id="4" creationId="{A59B7A7A-81EF-E4C4-89EE-9D365D32190A}"/>
          </ac:spMkLst>
        </pc:spChg>
        <pc:spChg chg="mod">
          <ac:chgData name="Krieger, Patrick" userId="fd65847b-22bc-47e7-a4ea-25e77ae8fb0b" providerId="ADAL" clId="{513F938D-FA5D-4AB5-9352-68997A1CC934}" dt="2023-01-19T08:07:05.088" v="1880" actId="20577"/>
          <ac:spMkLst>
            <pc:docMk/>
            <pc:sldMk cId="540228192" sldId="421"/>
            <ac:spMk id="6" creationId="{2909989B-C9AB-B961-4EF3-603831D693EE}"/>
          </ac:spMkLst>
        </pc:spChg>
        <pc:spChg chg="del mod">
          <ac:chgData name="Krieger, Patrick" userId="fd65847b-22bc-47e7-a4ea-25e77ae8fb0b" providerId="ADAL" clId="{513F938D-FA5D-4AB5-9352-68997A1CC934}" dt="2023-01-19T08:08:47.789" v="2019" actId="478"/>
          <ac:spMkLst>
            <pc:docMk/>
            <pc:sldMk cId="540228192" sldId="421"/>
            <ac:spMk id="7" creationId="{C1C35DA0-B487-68B3-1C35-B067E28166DB}"/>
          </ac:spMkLst>
        </pc:spChg>
        <pc:spChg chg="del mod">
          <ac:chgData name="Krieger, Patrick" userId="fd65847b-22bc-47e7-a4ea-25e77ae8fb0b" providerId="ADAL" clId="{513F938D-FA5D-4AB5-9352-68997A1CC934}" dt="2023-01-19T14:44:42.624" v="5945" actId="478"/>
          <ac:spMkLst>
            <pc:docMk/>
            <pc:sldMk cId="540228192" sldId="421"/>
            <ac:spMk id="8" creationId="{934DFF7B-F918-84DD-4FBB-BC70C40486FC}"/>
          </ac:spMkLst>
        </pc:spChg>
        <pc:spChg chg="add del mod">
          <ac:chgData name="Krieger, Patrick" userId="fd65847b-22bc-47e7-a4ea-25e77ae8fb0b" providerId="ADAL" clId="{513F938D-FA5D-4AB5-9352-68997A1CC934}" dt="2023-01-19T08:10:42.960" v="2126" actId="478"/>
          <ac:spMkLst>
            <pc:docMk/>
            <pc:sldMk cId="540228192" sldId="421"/>
            <ac:spMk id="8" creationId="{A87EADA6-DD5A-FF90-E47B-96622AC539EA}"/>
          </ac:spMkLst>
        </pc:spChg>
        <pc:spChg chg="add del mod">
          <ac:chgData name="Krieger, Patrick" userId="fd65847b-22bc-47e7-a4ea-25e77ae8fb0b" providerId="ADAL" clId="{513F938D-FA5D-4AB5-9352-68997A1CC934}" dt="2023-01-19T08:10:41.217" v="2125" actId="478"/>
          <ac:spMkLst>
            <pc:docMk/>
            <pc:sldMk cId="540228192" sldId="421"/>
            <ac:spMk id="9" creationId="{BC23F42D-BD6F-2CF5-F776-189C2219BC5C}"/>
          </ac:spMkLst>
        </pc:spChg>
        <pc:spChg chg="mod">
          <ac:chgData name="Krieger, Patrick" userId="fd65847b-22bc-47e7-a4ea-25e77ae8fb0b" providerId="ADAL" clId="{513F938D-FA5D-4AB5-9352-68997A1CC934}" dt="2023-01-19T14:44:32.710" v="5941"/>
          <ac:spMkLst>
            <pc:docMk/>
            <pc:sldMk cId="540228192" sldId="421"/>
            <ac:spMk id="9" creationId="{D0FE6C7E-6A38-FC76-BB05-8C3A8BA5D44D}"/>
          </ac:spMkLst>
        </pc:spChg>
        <pc:spChg chg="add del mod">
          <ac:chgData name="Krieger, Patrick" userId="fd65847b-22bc-47e7-a4ea-25e77ae8fb0b" providerId="ADAL" clId="{513F938D-FA5D-4AB5-9352-68997A1CC934}" dt="2023-01-19T08:11:05.175" v="2129" actId="478"/>
          <ac:spMkLst>
            <pc:docMk/>
            <pc:sldMk cId="540228192" sldId="421"/>
            <ac:spMk id="10" creationId="{4B34CDD1-A3CE-38C2-A743-87E5C733530E}"/>
          </ac:spMkLst>
        </pc:spChg>
        <pc:spChg chg="add del mod">
          <ac:chgData name="Krieger, Patrick" userId="fd65847b-22bc-47e7-a4ea-25e77ae8fb0b" providerId="ADAL" clId="{513F938D-FA5D-4AB5-9352-68997A1CC934}" dt="2023-01-19T12:23:51.890" v="4947" actId="478"/>
          <ac:spMkLst>
            <pc:docMk/>
            <pc:sldMk cId="540228192" sldId="421"/>
            <ac:spMk id="14" creationId="{F91332E7-7635-17BB-D235-2695C960E7FE}"/>
          </ac:spMkLst>
        </pc:spChg>
        <pc:spChg chg="add mod">
          <ac:chgData name="Krieger, Patrick" userId="fd65847b-22bc-47e7-a4ea-25e77ae8fb0b" providerId="ADAL" clId="{513F938D-FA5D-4AB5-9352-68997A1CC934}" dt="2023-01-19T12:36:00.386" v="5487" actId="20577"/>
          <ac:spMkLst>
            <pc:docMk/>
            <pc:sldMk cId="540228192" sldId="421"/>
            <ac:spMk id="15" creationId="{DBEA6CCC-F6C4-D896-E106-C2806512F934}"/>
          </ac:spMkLst>
        </pc:spChg>
        <pc:spChg chg="mod">
          <ac:chgData name="Krieger, Patrick" userId="fd65847b-22bc-47e7-a4ea-25e77ae8fb0b" providerId="ADAL" clId="{513F938D-FA5D-4AB5-9352-68997A1CC934}" dt="2023-01-19T12:27:02.052" v="5286"/>
          <ac:spMkLst>
            <pc:docMk/>
            <pc:sldMk cId="540228192" sldId="421"/>
            <ac:spMk id="26" creationId="{2DAEA573-8136-5ABE-42C2-A45BF0ACD4DF}"/>
          </ac:spMkLst>
        </pc:spChg>
        <pc:spChg chg="mod">
          <ac:chgData name="Krieger, Patrick" userId="fd65847b-22bc-47e7-a4ea-25e77ae8fb0b" providerId="ADAL" clId="{513F938D-FA5D-4AB5-9352-68997A1CC934}" dt="2023-01-19T14:44:32.710" v="5941"/>
          <ac:spMkLst>
            <pc:docMk/>
            <pc:sldMk cId="540228192" sldId="421"/>
            <ac:spMk id="32" creationId="{5EF0E17B-2595-BB16-025C-CE1EBD840683}"/>
          </ac:spMkLst>
        </pc:spChg>
        <pc:spChg chg="mod">
          <ac:chgData name="Krieger, Patrick" userId="fd65847b-22bc-47e7-a4ea-25e77ae8fb0b" providerId="ADAL" clId="{513F938D-FA5D-4AB5-9352-68997A1CC934}" dt="2023-01-19T14:44:32.710" v="5941"/>
          <ac:spMkLst>
            <pc:docMk/>
            <pc:sldMk cId="540228192" sldId="421"/>
            <ac:spMk id="36" creationId="{43AB4B49-072A-3812-A76E-F798F1E96D07}"/>
          </ac:spMkLst>
        </pc:spChg>
        <pc:spChg chg="mod">
          <ac:chgData name="Krieger, Patrick" userId="fd65847b-22bc-47e7-a4ea-25e77ae8fb0b" providerId="ADAL" clId="{513F938D-FA5D-4AB5-9352-68997A1CC934}" dt="2023-01-19T14:44:32.710" v="5941"/>
          <ac:spMkLst>
            <pc:docMk/>
            <pc:sldMk cId="540228192" sldId="421"/>
            <ac:spMk id="38" creationId="{66CB293A-679E-80DE-2600-2C8031DA730C}"/>
          </ac:spMkLst>
        </pc:spChg>
        <pc:spChg chg="mod">
          <ac:chgData name="Krieger, Patrick" userId="fd65847b-22bc-47e7-a4ea-25e77ae8fb0b" providerId="ADAL" clId="{513F938D-FA5D-4AB5-9352-68997A1CC934}" dt="2023-01-19T14:44:32.710" v="5941"/>
          <ac:spMkLst>
            <pc:docMk/>
            <pc:sldMk cId="540228192" sldId="421"/>
            <ac:spMk id="39" creationId="{9C5F5951-35B0-D6E8-FA74-5AC7FE59F99F}"/>
          </ac:spMkLst>
        </pc:spChg>
        <pc:spChg chg="mod">
          <ac:chgData name="Krieger, Patrick" userId="fd65847b-22bc-47e7-a4ea-25e77ae8fb0b" providerId="ADAL" clId="{513F938D-FA5D-4AB5-9352-68997A1CC934}" dt="2023-01-19T14:44:32.710" v="5941"/>
          <ac:spMkLst>
            <pc:docMk/>
            <pc:sldMk cId="540228192" sldId="421"/>
            <ac:spMk id="40" creationId="{045349E6-0AB5-6C50-2BA8-42A544B8A0A6}"/>
          </ac:spMkLst>
        </pc:spChg>
        <pc:spChg chg="mod">
          <ac:chgData name="Krieger, Patrick" userId="fd65847b-22bc-47e7-a4ea-25e77ae8fb0b" providerId="ADAL" clId="{513F938D-FA5D-4AB5-9352-68997A1CC934}" dt="2023-01-19T14:44:32.710" v="5941"/>
          <ac:spMkLst>
            <pc:docMk/>
            <pc:sldMk cId="540228192" sldId="421"/>
            <ac:spMk id="42" creationId="{4FC44DD7-0A68-5B74-C4D5-3C1046794BAC}"/>
          </ac:spMkLst>
        </pc:spChg>
        <pc:spChg chg="mod">
          <ac:chgData name="Krieger, Patrick" userId="fd65847b-22bc-47e7-a4ea-25e77ae8fb0b" providerId="ADAL" clId="{513F938D-FA5D-4AB5-9352-68997A1CC934}" dt="2023-01-19T14:44:32.710" v="5941"/>
          <ac:spMkLst>
            <pc:docMk/>
            <pc:sldMk cId="540228192" sldId="421"/>
            <ac:spMk id="44" creationId="{960F765D-03BB-E25F-32DF-31F4F600C2E5}"/>
          </ac:spMkLst>
        </pc:spChg>
        <pc:spChg chg="mod">
          <ac:chgData name="Krieger, Patrick" userId="fd65847b-22bc-47e7-a4ea-25e77ae8fb0b" providerId="ADAL" clId="{513F938D-FA5D-4AB5-9352-68997A1CC934}" dt="2023-01-19T14:44:32.710" v="5941"/>
          <ac:spMkLst>
            <pc:docMk/>
            <pc:sldMk cId="540228192" sldId="421"/>
            <ac:spMk id="45" creationId="{5180E91F-9D15-0ED7-9CDF-4E7CCF11DA66}"/>
          </ac:spMkLst>
        </pc:spChg>
        <pc:spChg chg="mod">
          <ac:chgData name="Krieger, Patrick" userId="fd65847b-22bc-47e7-a4ea-25e77ae8fb0b" providerId="ADAL" clId="{513F938D-FA5D-4AB5-9352-68997A1CC934}" dt="2023-01-19T14:44:32.710" v="5941"/>
          <ac:spMkLst>
            <pc:docMk/>
            <pc:sldMk cId="540228192" sldId="421"/>
            <ac:spMk id="47" creationId="{59CD6C72-CF50-0376-7D61-2DF5A8A4879D}"/>
          </ac:spMkLst>
        </pc:spChg>
        <pc:spChg chg="del mod">
          <ac:chgData name="Krieger, Patrick" userId="fd65847b-22bc-47e7-a4ea-25e77ae8fb0b" providerId="ADAL" clId="{513F938D-FA5D-4AB5-9352-68997A1CC934}" dt="2023-01-19T08:11:58.016" v="2135" actId="478"/>
          <ac:spMkLst>
            <pc:docMk/>
            <pc:sldMk cId="540228192" sldId="421"/>
            <ac:spMk id="57" creationId="{00000000-0000-0000-0000-000000000000}"/>
          </ac:spMkLst>
        </pc:spChg>
        <pc:grpChg chg="add del mod">
          <ac:chgData name="Krieger, Patrick" userId="fd65847b-22bc-47e7-a4ea-25e77ae8fb0b" providerId="ADAL" clId="{513F938D-FA5D-4AB5-9352-68997A1CC934}" dt="2023-01-19T14:44:46.614" v="5946" actId="478"/>
          <ac:grpSpMkLst>
            <pc:docMk/>
            <pc:sldMk cId="540228192" sldId="421"/>
            <ac:grpSpMk id="7" creationId="{60A02C09-0FFA-812E-D1DC-DB3208FDE1FF}"/>
          </ac:grpSpMkLst>
        </pc:grpChg>
        <pc:grpChg chg="mod">
          <ac:chgData name="Krieger, Patrick" userId="fd65847b-22bc-47e7-a4ea-25e77ae8fb0b" providerId="ADAL" clId="{513F938D-FA5D-4AB5-9352-68997A1CC934}" dt="2023-01-19T14:44:32.710" v="5941"/>
          <ac:grpSpMkLst>
            <pc:docMk/>
            <pc:sldMk cId="540228192" sldId="421"/>
            <ac:grpSpMk id="10" creationId="{39CEEE1B-73B1-7C1E-88BA-FD54C1B75002}"/>
          </ac:grpSpMkLst>
        </pc:grpChg>
        <pc:grpChg chg="mod">
          <ac:chgData name="Krieger, Patrick" userId="fd65847b-22bc-47e7-a4ea-25e77ae8fb0b" providerId="ADAL" clId="{513F938D-FA5D-4AB5-9352-68997A1CC934}" dt="2023-01-19T14:44:32.710" v="5941"/>
          <ac:grpSpMkLst>
            <pc:docMk/>
            <pc:sldMk cId="540228192" sldId="421"/>
            <ac:grpSpMk id="14" creationId="{984D458A-9680-4CC8-10A3-0D148AB3294E}"/>
          </ac:grpSpMkLst>
        </pc:grpChg>
        <pc:grpChg chg="add mod">
          <ac:chgData name="Krieger, Patrick" userId="fd65847b-22bc-47e7-a4ea-25e77ae8fb0b" providerId="ADAL" clId="{513F938D-FA5D-4AB5-9352-68997A1CC934}" dt="2023-01-19T14:46:53.788" v="5968" actId="12789"/>
          <ac:grpSpMkLst>
            <pc:docMk/>
            <pc:sldMk cId="540228192" sldId="421"/>
            <ac:grpSpMk id="25" creationId="{8E8F4274-6047-7AF3-8F44-00FDC12DA47C}"/>
          </ac:grpSpMkLst>
        </pc:grpChg>
        <pc:grpChg chg="mod">
          <ac:chgData name="Krieger, Patrick" userId="fd65847b-22bc-47e7-a4ea-25e77ae8fb0b" providerId="ADAL" clId="{513F938D-FA5D-4AB5-9352-68997A1CC934}" dt="2023-01-19T14:44:32.710" v="5941"/>
          <ac:grpSpMkLst>
            <pc:docMk/>
            <pc:sldMk cId="540228192" sldId="421"/>
            <ac:grpSpMk id="28" creationId="{C1A0FF81-DFF6-5856-544D-930E975DCB84}"/>
          </ac:grpSpMkLst>
        </pc:grpChg>
        <pc:grpChg chg="mod">
          <ac:chgData name="Krieger, Patrick" userId="fd65847b-22bc-47e7-a4ea-25e77ae8fb0b" providerId="ADAL" clId="{513F938D-FA5D-4AB5-9352-68997A1CC934}" dt="2023-01-19T14:44:32.710" v="5941"/>
          <ac:grpSpMkLst>
            <pc:docMk/>
            <pc:sldMk cId="540228192" sldId="421"/>
            <ac:grpSpMk id="29" creationId="{7751A95B-8D49-8025-C8D4-A19ED522E596}"/>
          </ac:grpSpMkLst>
        </pc:grpChg>
        <pc:grpChg chg="mod">
          <ac:chgData name="Krieger, Patrick" userId="fd65847b-22bc-47e7-a4ea-25e77ae8fb0b" providerId="ADAL" clId="{513F938D-FA5D-4AB5-9352-68997A1CC934}" dt="2023-01-19T14:44:32.710" v="5941"/>
          <ac:grpSpMkLst>
            <pc:docMk/>
            <pc:sldMk cId="540228192" sldId="421"/>
            <ac:grpSpMk id="30" creationId="{5314B9F6-FF63-AFC6-7BE0-2A2549BA8557}"/>
          </ac:grpSpMkLst>
        </pc:grpChg>
        <pc:grpChg chg="mod">
          <ac:chgData name="Krieger, Patrick" userId="fd65847b-22bc-47e7-a4ea-25e77ae8fb0b" providerId="ADAL" clId="{513F938D-FA5D-4AB5-9352-68997A1CC934}" dt="2023-01-19T14:44:32.710" v="5941"/>
          <ac:grpSpMkLst>
            <pc:docMk/>
            <pc:sldMk cId="540228192" sldId="421"/>
            <ac:grpSpMk id="33" creationId="{D72C4A1A-A644-C324-9B62-0FB6D7B4EFCB}"/>
          </ac:grpSpMkLst>
        </pc:grpChg>
        <pc:grpChg chg="mod">
          <ac:chgData name="Krieger, Patrick" userId="fd65847b-22bc-47e7-a4ea-25e77ae8fb0b" providerId="ADAL" clId="{513F938D-FA5D-4AB5-9352-68997A1CC934}" dt="2023-01-19T14:44:32.710" v="5941"/>
          <ac:grpSpMkLst>
            <pc:docMk/>
            <pc:sldMk cId="540228192" sldId="421"/>
            <ac:grpSpMk id="34" creationId="{BFEE885B-1070-691A-BD93-73CC72D1DDBE}"/>
          </ac:grpSpMkLst>
        </pc:grpChg>
        <pc:grpChg chg="mod">
          <ac:chgData name="Krieger, Patrick" userId="fd65847b-22bc-47e7-a4ea-25e77ae8fb0b" providerId="ADAL" clId="{513F938D-FA5D-4AB5-9352-68997A1CC934}" dt="2023-01-19T14:44:32.710" v="5941"/>
          <ac:grpSpMkLst>
            <pc:docMk/>
            <pc:sldMk cId="540228192" sldId="421"/>
            <ac:grpSpMk id="41" creationId="{BA140BEA-2627-0BF2-8598-988611C8FC33}"/>
          </ac:grpSpMkLst>
        </pc:grpChg>
        <pc:picChg chg="add del mod ord modCrop">
          <ac:chgData name="Krieger, Patrick" userId="fd65847b-22bc-47e7-a4ea-25e77ae8fb0b" providerId="ADAL" clId="{513F938D-FA5D-4AB5-9352-68997A1CC934}" dt="2023-01-19T14:44:00.581" v="5933" actId="478"/>
          <ac:picMkLst>
            <pc:docMk/>
            <pc:sldMk cId="540228192" sldId="421"/>
            <ac:picMk id="3" creationId="{78779745-07D9-EC7D-90FD-3A1EA6BBB882}"/>
          </ac:picMkLst>
        </pc:picChg>
        <pc:picChg chg="add mod ord modCrop">
          <ac:chgData name="Krieger, Patrick" userId="fd65847b-22bc-47e7-a4ea-25e77ae8fb0b" providerId="ADAL" clId="{513F938D-FA5D-4AB5-9352-68997A1CC934}" dt="2023-01-19T14:44:26.812" v="5939" actId="167"/>
          <ac:picMkLst>
            <pc:docMk/>
            <pc:sldMk cId="540228192" sldId="421"/>
            <ac:picMk id="4" creationId="{DB77CDBA-4449-C627-7D6C-8171D438A836}"/>
          </ac:picMkLst>
        </pc:picChg>
        <pc:picChg chg="del mod modCrop">
          <ac:chgData name="Krieger, Patrick" userId="fd65847b-22bc-47e7-a4ea-25e77ae8fb0b" providerId="ADAL" clId="{513F938D-FA5D-4AB5-9352-68997A1CC934}" dt="2023-01-19T14:34:16.540" v="5916" actId="478"/>
          <ac:picMkLst>
            <pc:docMk/>
            <pc:sldMk cId="540228192" sldId="421"/>
            <ac:picMk id="11" creationId="{8C8EEEE8-C635-F419-EF7E-E88613EED2CA}"/>
          </ac:picMkLst>
        </pc:picChg>
        <pc:picChg chg="add del mod">
          <ac:chgData name="Krieger, Patrick" userId="fd65847b-22bc-47e7-a4ea-25e77ae8fb0b" providerId="ADAL" clId="{513F938D-FA5D-4AB5-9352-68997A1CC934}" dt="2023-01-19T14:44:28.557" v="5940" actId="478"/>
          <ac:picMkLst>
            <pc:docMk/>
            <pc:sldMk cId="540228192" sldId="421"/>
            <ac:picMk id="13" creationId="{07EC18FB-A6B7-F80A-0740-8F37DE55538F}"/>
          </ac:picMkLst>
        </pc:picChg>
        <pc:picChg chg="add mod">
          <ac:chgData name="Krieger, Patrick" userId="fd65847b-22bc-47e7-a4ea-25e77ae8fb0b" providerId="ADAL" clId="{513F938D-FA5D-4AB5-9352-68997A1CC934}" dt="2023-01-19T14:46:53.788" v="5968" actId="12789"/>
          <ac:picMkLst>
            <pc:docMk/>
            <pc:sldMk cId="540228192" sldId="421"/>
            <ac:picMk id="16" creationId="{08916A27-2230-78E5-5C4B-143427A1EE6C}"/>
          </ac:picMkLst>
        </pc:picChg>
        <pc:picChg chg="add mod">
          <ac:chgData name="Krieger, Patrick" userId="fd65847b-22bc-47e7-a4ea-25e77ae8fb0b" providerId="ADAL" clId="{513F938D-FA5D-4AB5-9352-68997A1CC934}" dt="2023-01-19T14:46:42.369" v="5966" actId="408"/>
          <ac:picMkLst>
            <pc:docMk/>
            <pc:sldMk cId="540228192" sldId="421"/>
            <ac:picMk id="17" creationId="{745CBD87-A2A3-67E4-116B-8093900EEFDF}"/>
          </ac:picMkLst>
        </pc:picChg>
        <pc:picChg chg="add mod">
          <ac:chgData name="Krieger, Patrick" userId="fd65847b-22bc-47e7-a4ea-25e77ae8fb0b" providerId="ADAL" clId="{513F938D-FA5D-4AB5-9352-68997A1CC934}" dt="2023-01-19T14:46:42.369" v="5966" actId="408"/>
          <ac:picMkLst>
            <pc:docMk/>
            <pc:sldMk cId="540228192" sldId="421"/>
            <ac:picMk id="18" creationId="{70501121-8E58-19A5-C5E6-F8860F439C0A}"/>
          </ac:picMkLst>
        </pc:picChg>
        <pc:picChg chg="add mod">
          <ac:chgData name="Krieger, Patrick" userId="fd65847b-22bc-47e7-a4ea-25e77ae8fb0b" providerId="ADAL" clId="{513F938D-FA5D-4AB5-9352-68997A1CC934}" dt="2023-01-19T14:46:42.369" v="5966" actId="408"/>
          <ac:picMkLst>
            <pc:docMk/>
            <pc:sldMk cId="540228192" sldId="421"/>
            <ac:picMk id="19" creationId="{63D52A73-90F4-D8F6-4701-C75B08226543}"/>
          </ac:picMkLst>
        </pc:picChg>
        <pc:picChg chg="add mod">
          <ac:chgData name="Krieger, Patrick" userId="fd65847b-22bc-47e7-a4ea-25e77ae8fb0b" providerId="ADAL" clId="{513F938D-FA5D-4AB5-9352-68997A1CC934}" dt="2023-01-19T14:46:42.369" v="5966" actId="408"/>
          <ac:picMkLst>
            <pc:docMk/>
            <pc:sldMk cId="540228192" sldId="421"/>
            <ac:picMk id="20" creationId="{1BCEE162-ECF8-464E-AD82-4336C4AC2502}"/>
          </ac:picMkLst>
        </pc:picChg>
        <pc:picChg chg="add mod">
          <ac:chgData name="Krieger, Patrick" userId="fd65847b-22bc-47e7-a4ea-25e77ae8fb0b" providerId="ADAL" clId="{513F938D-FA5D-4AB5-9352-68997A1CC934}" dt="2023-01-19T14:46:53.788" v="5968" actId="12789"/>
          <ac:picMkLst>
            <pc:docMk/>
            <pc:sldMk cId="540228192" sldId="421"/>
            <ac:picMk id="21" creationId="{AB975E01-9BE9-A6F2-4C5A-4A75079AD9DB}"/>
          </ac:picMkLst>
        </pc:picChg>
        <pc:picChg chg="add mod">
          <ac:chgData name="Krieger, Patrick" userId="fd65847b-22bc-47e7-a4ea-25e77ae8fb0b" providerId="ADAL" clId="{513F938D-FA5D-4AB5-9352-68997A1CC934}" dt="2023-01-19T14:46:53.788" v="5968" actId="12789"/>
          <ac:picMkLst>
            <pc:docMk/>
            <pc:sldMk cId="540228192" sldId="421"/>
            <ac:picMk id="22" creationId="{613825B4-85F8-4803-C93C-E12833EC1791}"/>
          </ac:picMkLst>
        </pc:picChg>
        <pc:picChg chg="add mod">
          <ac:chgData name="Krieger, Patrick" userId="fd65847b-22bc-47e7-a4ea-25e77ae8fb0b" providerId="ADAL" clId="{513F938D-FA5D-4AB5-9352-68997A1CC934}" dt="2023-01-19T14:46:42.369" v="5966" actId="408"/>
          <ac:picMkLst>
            <pc:docMk/>
            <pc:sldMk cId="540228192" sldId="421"/>
            <ac:picMk id="23" creationId="{19EAD3C4-D80B-D12A-62D0-E822A7F4DC57}"/>
          </ac:picMkLst>
        </pc:picChg>
        <pc:picChg chg="add mod">
          <ac:chgData name="Krieger, Patrick" userId="fd65847b-22bc-47e7-a4ea-25e77ae8fb0b" providerId="ADAL" clId="{513F938D-FA5D-4AB5-9352-68997A1CC934}" dt="2023-01-19T14:46:42.369" v="5966" actId="408"/>
          <ac:picMkLst>
            <pc:docMk/>
            <pc:sldMk cId="540228192" sldId="421"/>
            <ac:picMk id="24" creationId="{309B81F5-8DE3-082E-70B0-D4C3E155BEF5}"/>
          </ac:picMkLst>
        </pc:picChg>
        <pc:picChg chg="mod">
          <ac:chgData name="Krieger, Patrick" userId="fd65847b-22bc-47e7-a4ea-25e77ae8fb0b" providerId="ADAL" clId="{513F938D-FA5D-4AB5-9352-68997A1CC934}" dt="2023-01-19T12:27:02.052" v="5286"/>
          <ac:picMkLst>
            <pc:docMk/>
            <pc:sldMk cId="540228192" sldId="421"/>
            <ac:picMk id="27" creationId="{64DE0C0B-8BD4-8508-8885-854E1E678FE3}"/>
          </ac:picMkLst>
        </pc:picChg>
        <pc:picChg chg="mod">
          <ac:chgData name="Krieger, Patrick" userId="fd65847b-22bc-47e7-a4ea-25e77ae8fb0b" providerId="ADAL" clId="{513F938D-FA5D-4AB5-9352-68997A1CC934}" dt="2023-01-19T14:44:32.710" v="5941"/>
          <ac:picMkLst>
            <pc:docMk/>
            <pc:sldMk cId="540228192" sldId="421"/>
            <ac:picMk id="37" creationId="{0C1076CD-0D7C-6480-3B45-C1D4131BEC97}"/>
          </ac:picMkLst>
        </pc:picChg>
        <pc:picChg chg="mod">
          <ac:chgData name="Krieger, Patrick" userId="fd65847b-22bc-47e7-a4ea-25e77ae8fb0b" providerId="ADAL" clId="{513F938D-FA5D-4AB5-9352-68997A1CC934}" dt="2023-01-19T14:44:32.710" v="5941"/>
          <ac:picMkLst>
            <pc:docMk/>
            <pc:sldMk cId="540228192" sldId="421"/>
            <ac:picMk id="43" creationId="{B672B994-FF81-67D1-E908-2C821D984DD4}"/>
          </ac:picMkLst>
        </pc:picChg>
        <pc:picChg chg="add mod">
          <ac:chgData name="Krieger, Patrick" userId="fd65847b-22bc-47e7-a4ea-25e77ae8fb0b" providerId="ADAL" clId="{513F938D-FA5D-4AB5-9352-68997A1CC934}" dt="2023-01-19T14:45:03.985" v="5950" actId="1076"/>
          <ac:picMkLst>
            <pc:docMk/>
            <pc:sldMk cId="540228192" sldId="421"/>
            <ac:picMk id="48" creationId="{ECD623F0-8267-51AC-D426-EFD428900BEC}"/>
          </ac:picMkLst>
        </pc:picChg>
        <pc:picChg chg="add mod">
          <ac:chgData name="Krieger, Patrick" userId="fd65847b-22bc-47e7-a4ea-25e77ae8fb0b" providerId="ADAL" clId="{513F938D-FA5D-4AB5-9352-68997A1CC934}" dt="2023-01-19T14:46:53.788" v="5968" actId="12789"/>
          <ac:picMkLst>
            <pc:docMk/>
            <pc:sldMk cId="540228192" sldId="421"/>
            <ac:picMk id="1026" creationId="{4C010677-EA8D-756F-94FA-92CF2ED8072D}"/>
          </ac:picMkLst>
        </pc:picChg>
        <pc:cxnChg chg="mod">
          <ac:chgData name="Krieger, Patrick" userId="fd65847b-22bc-47e7-a4ea-25e77ae8fb0b" providerId="ADAL" clId="{513F938D-FA5D-4AB5-9352-68997A1CC934}" dt="2023-01-19T14:44:32.710" v="5941"/>
          <ac:cxnSpMkLst>
            <pc:docMk/>
            <pc:sldMk cId="540228192" sldId="421"/>
            <ac:cxnSpMk id="31" creationId="{32FD63BE-A90D-BFF0-F9F6-28EBDD785E17}"/>
          </ac:cxnSpMkLst>
        </pc:cxnChg>
        <pc:cxnChg chg="mod">
          <ac:chgData name="Krieger, Patrick" userId="fd65847b-22bc-47e7-a4ea-25e77ae8fb0b" providerId="ADAL" clId="{513F938D-FA5D-4AB5-9352-68997A1CC934}" dt="2023-01-19T14:44:32.710" v="5941"/>
          <ac:cxnSpMkLst>
            <pc:docMk/>
            <pc:sldMk cId="540228192" sldId="421"/>
            <ac:cxnSpMk id="46" creationId="{44D32ED8-8A33-CCED-9AC1-A03F3CAFE98C}"/>
          </ac:cxnSpMkLst>
        </pc:cxnChg>
      </pc:sldChg>
      <pc:sldChg chg="addSp delSp modSp add del mod">
        <pc:chgData name="Krieger, Patrick" userId="fd65847b-22bc-47e7-a4ea-25e77ae8fb0b" providerId="ADAL" clId="{513F938D-FA5D-4AB5-9352-68997A1CC934}" dt="2023-01-19T10:42:01.956" v="3551" actId="47"/>
        <pc:sldMkLst>
          <pc:docMk/>
          <pc:sldMk cId="180889288" sldId="422"/>
        </pc:sldMkLst>
        <pc:spChg chg="add mod">
          <ac:chgData name="Krieger, Patrick" userId="fd65847b-22bc-47e7-a4ea-25e77ae8fb0b" providerId="ADAL" clId="{513F938D-FA5D-4AB5-9352-68997A1CC934}" dt="2023-01-18T16:48:38.240" v="1766"/>
          <ac:spMkLst>
            <pc:docMk/>
            <pc:sldMk cId="180889288" sldId="422"/>
            <ac:spMk id="2" creationId="{902D83B8-6007-1A14-481A-E834C062974B}"/>
          </ac:spMkLst>
        </pc:spChg>
        <pc:spChg chg="del mod topLvl">
          <ac:chgData name="Krieger, Patrick" userId="fd65847b-22bc-47e7-a4ea-25e77ae8fb0b" providerId="ADAL" clId="{513F938D-FA5D-4AB5-9352-68997A1CC934}" dt="2023-01-18T16:49:29.738" v="1780" actId="478"/>
          <ac:spMkLst>
            <pc:docMk/>
            <pc:sldMk cId="180889288" sldId="422"/>
            <ac:spMk id="7" creationId="{BB618349-1CDD-243B-94D9-1FEB390A1FB5}"/>
          </ac:spMkLst>
        </pc:spChg>
        <pc:spChg chg="add del mod topLvl">
          <ac:chgData name="Krieger, Patrick" userId="fd65847b-22bc-47e7-a4ea-25e77ae8fb0b" providerId="ADAL" clId="{513F938D-FA5D-4AB5-9352-68997A1CC934}" dt="2023-01-18T16:51:59.351" v="1810" actId="478"/>
          <ac:spMkLst>
            <pc:docMk/>
            <pc:sldMk cId="180889288" sldId="422"/>
            <ac:spMk id="9" creationId="{97CE59CF-5663-D2B3-AED9-A3272A7970B0}"/>
          </ac:spMkLst>
        </pc:spChg>
        <pc:spChg chg="add del mod topLvl">
          <ac:chgData name="Krieger, Patrick" userId="fd65847b-22bc-47e7-a4ea-25e77ae8fb0b" providerId="ADAL" clId="{513F938D-FA5D-4AB5-9352-68997A1CC934}" dt="2023-01-19T08:05:34.388" v="1811" actId="478"/>
          <ac:spMkLst>
            <pc:docMk/>
            <pc:sldMk cId="180889288" sldId="422"/>
            <ac:spMk id="11" creationId="{101837FD-31CF-6289-DD3E-366F8BBD7634}"/>
          </ac:spMkLst>
        </pc:spChg>
        <pc:spChg chg="mod topLvl">
          <ac:chgData name="Krieger, Patrick" userId="fd65847b-22bc-47e7-a4ea-25e77ae8fb0b" providerId="ADAL" clId="{513F938D-FA5D-4AB5-9352-68997A1CC934}" dt="2023-01-19T08:28:31.769" v="2204" actId="165"/>
          <ac:spMkLst>
            <pc:docMk/>
            <pc:sldMk cId="180889288" sldId="422"/>
            <ac:spMk id="13" creationId="{0F2FC84B-718D-8A00-0C5A-C18EFFA3D198}"/>
          </ac:spMkLst>
        </pc:spChg>
        <pc:spChg chg="mod topLvl">
          <ac:chgData name="Krieger, Patrick" userId="fd65847b-22bc-47e7-a4ea-25e77ae8fb0b" providerId="ADAL" clId="{513F938D-FA5D-4AB5-9352-68997A1CC934}" dt="2023-01-19T08:28:31.769" v="2204" actId="165"/>
          <ac:spMkLst>
            <pc:docMk/>
            <pc:sldMk cId="180889288" sldId="422"/>
            <ac:spMk id="17" creationId="{03FFADAD-ECDD-3E6A-E8E4-2A911ADFD77C}"/>
          </ac:spMkLst>
        </pc:spChg>
        <pc:spChg chg="del mod topLvl">
          <ac:chgData name="Krieger, Patrick" userId="fd65847b-22bc-47e7-a4ea-25e77ae8fb0b" providerId="ADAL" clId="{513F938D-FA5D-4AB5-9352-68997A1CC934}" dt="2023-01-19T08:05:45.221" v="1813" actId="478"/>
          <ac:spMkLst>
            <pc:docMk/>
            <pc:sldMk cId="180889288" sldId="422"/>
            <ac:spMk id="20" creationId="{8984E4F7-2ADA-7A16-CF25-7129EF78FF04}"/>
          </ac:spMkLst>
        </pc:spChg>
        <pc:spChg chg="del mod topLvl">
          <ac:chgData name="Krieger, Patrick" userId="fd65847b-22bc-47e7-a4ea-25e77ae8fb0b" providerId="ADAL" clId="{513F938D-FA5D-4AB5-9352-68997A1CC934}" dt="2023-01-19T08:05:45.221" v="1813" actId="478"/>
          <ac:spMkLst>
            <pc:docMk/>
            <pc:sldMk cId="180889288" sldId="422"/>
            <ac:spMk id="21" creationId="{A766D60A-A80E-D15D-3EBE-7935FC33FA63}"/>
          </ac:spMkLst>
        </pc:spChg>
        <pc:spChg chg="del mod topLvl">
          <ac:chgData name="Krieger, Patrick" userId="fd65847b-22bc-47e7-a4ea-25e77ae8fb0b" providerId="ADAL" clId="{513F938D-FA5D-4AB5-9352-68997A1CC934}" dt="2023-01-19T08:05:45.221" v="1813" actId="478"/>
          <ac:spMkLst>
            <pc:docMk/>
            <pc:sldMk cId="180889288" sldId="422"/>
            <ac:spMk id="37" creationId="{3795E9CE-BB73-EC7B-447A-E741E5FB62D4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39" creationId="{D380AE1C-DB13-A6F6-DE52-7B68D532B2EE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40" creationId="{AF0770B6-C237-7F0C-E25E-1CA226D533CE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41" creationId="{DE715703-CDD8-F120-FCA6-463FDEBA62FE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42" creationId="{E5AA47CC-A960-24BF-D659-EFC3020279AD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43" creationId="{46004834-8E8B-D5F5-45B2-FD9C0E5FFCFA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44" creationId="{708B13C4-5ADF-2394-94BC-65A6C336AFD0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45" creationId="{EF62699D-C448-7915-7D39-D682EFA51822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46" creationId="{3DD9E3FE-72F5-BB8D-88B0-D58EF38BBE03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47" creationId="{FEB61054-3A17-A1F8-0F52-B8EF0EAFB969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49" creationId="{0370182B-7581-4380-816B-45D03833DD1D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50" creationId="{2F66300F-40F1-C360-DEA8-2159B954DECD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51" creationId="{AA248208-23BB-A8EB-2016-2CE50FD110BA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52" creationId="{8136075F-AAE5-7163-FB3B-9666796966D0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53" creationId="{388D717F-1E49-9543-0719-879A68E05045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54" creationId="{C7215DD4-7781-B061-4ACC-97C44EFD753E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55" creationId="{8C16862F-2127-B715-1491-50BD3C063E76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56" creationId="{D495506C-7E47-4020-3C40-12EA756A8EDE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57" creationId="{1363C443-31C8-9428-5CEB-40949121F2C0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59" creationId="{13B5BC5A-5532-8483-960E-46EBCCA2A51B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60" creationId="{BB2B7FF8-252E-98E0-26D7-296864CECD9E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61" creationId="{4B1F9163-A1E3-5C81-D82C-34D24F7E180A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62" creationId="{344EE24D-9808-163C-CA9B-EB0946F2A698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64" creationId="{92DEA559-2A2D-AB4D-08F2-AAE5F50C715C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66" creationId="{FAEE8718-4289-8971-2F6D-38C250306EA8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67" creationId="{B5902B17-A489-7241-6871-4C4AB7FD4580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68" creationId="{74C8AB62-5D8A-FCC2-F6D1-420268D4818E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69" creationId="{4EE2C8AF-BC43-A14A-3B01-9F85058496D6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70" creationId="{D8737961-1D17-391C-DB86-6F7CD0A235AA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72" creationId="{A973A3E9-7434-F413-ADBC-6EB56A464169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74" creationId="{7E8E4190-5E1F-33F0-6983-EDC6B1E4D6F8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75" creationId="{C36FD7D5-0786-611A-6287-54F550F8900A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76" creationId="{867F20CE-5BCD-0A8F-F058-FCE2FC1E6809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77" creationId="{2E80C1CF-3A5A-E7D2-A157-8383375F163B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78" creationId="{F6631C94-38E2-1C2B-2E81-0D669074E565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79" creationId="{224314EF-3080-5E0B-49EE-1AB74BD595BD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80" creationId="{FFF9CB4A-6FFE-4E8F-BF59-0A9F8ABE1379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81" creationId="{1D0B2002-82B2-0877-9C1D-279AA1F0ADB5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82" creationId="{8D643764-931B-B975-4D12-51E8A78C8B7D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84" creationId="{3344450D-1A42-593D-0BFC-C7759782999F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86" creationId="{8E0E28F7-8941-6F2E-6C6D-308AFDBD48B3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87" creationId="{11EFF7F5-E3F5-C2A6-EDB6-2A40EBA41A95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88" creationId="{53BE704F-EC51-B6D7-AA2C-ADC0A5F651A8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89" creationId="{E118F7CA-A1AF-0CCE-191C-4C3175A530BD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91" creationId="{4570D187-6885-065B-47DD-0CC8C5F872BA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92" creationId="{D625ADED-E809-5199-E91D-30B79FB9AC8B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93" creationId="{B75ED3E5-9B8E-C7FD-3461-C352C49B3114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94" creationId="{4A0D7BFC-B2BB-6397-2BEF-C12419B124E1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95" creationId="{0102D9F1-3111-5D59-A0AE-6B554D2DBC4D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96" creationId="{8F2EBFBC-4E28-B98A-3800-8B34827145DF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97" creationId="{18952851-33B7-240C-B78E-2B2EBF00E396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98" creationId="{8323B908-A79A-053F-592A-3A156B76B570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99" creationId="{0F1F64F4-EF89-962E-6F1B-B93FC3AEEFEF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01" creationId="{5C0F54B1-5CD2-A8D0-12C2-E908A069A191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02" creationId="{96F10848-982F-81E6-4D1C-E38F2C380004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03" creationId="{C2C0E94C-5E9C-78FF-0DEE-22D28C8D9886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04" creationId="{05311684-56F6-1F7E-0BAC-D33D1A020181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05" creationId="{5584C52A-3E13-3995-2B2E-D4AFA5FB6866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06" creationId="{31B707F2-385E-5E68-A3F9-D982DE82E432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07" creationId="{11C16C0C-6494-6376-4CC3-1891E403F833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08" creationId="{D11E5C82-CE32-4C2F-DBE4-52649FCA7CA0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09" creationId="{15D81116-42BB-B4C4-28AD-F054C6A37BDE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12" creationId="{17B833CA-C8C0-40E7-73FD-DD7DC7E1B5DE}"/>
          </ac:spMkLst>
        </pc:spChg>
        <pc:spChg chg="mod topLvl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13" creationId="{EE91C9F1-33BC-9C9D-DCCF-262A4285A055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15" creationId="{FEA0FBE3-F6BA-C908-7D77-0C033D57E1EA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16" creationId="{3D4C5D19-421D-8E0B-0B20-91E55B5D9CFC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17" creationId="{1C43F41D-D1AC-D8FA-5317-C7600E44621C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18" creationId="{260921A7-048C-DA8C-87CC-585E161B14C7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19" creationId="{7776900A-009C-ECBE-747F-11531EC829AD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20" creationId="{D879822D-7A23-0B42-87BC-1B7405B44EF9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21" creationId="{257A6502-FC14-F3B6-9DA0-FFD67BF743DA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22" creationId="{9B4EAD2B-3700-8BAD-C95E-FBD229E5AB3E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23" creationId="{44A077C2-3EDD-BB50-CCBD-40A7E9E51024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25" creationId="{8D82CD4E-5943-0717-D8FA-A7EACD0C91D1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26" creationId="{3403392E-6E8F-3013-4CE5-A3F0EA5950BF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27" creationId="{CE39382C-91AF-4427-BA03-A7E454E61C6C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28" creationId="{5E8484E5-859F-38EA-269F-E59344A5BF5F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29" creationId="{59FE38E8-653F-2FE5-237A-42BC423C5914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30" creationId="{D6BBF89E-D7C0-0550-8C95-1F64A6A36B6B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31" creationId="{3DF12071-3143-64A7-BE05-61E6F12BD9BC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32" creationId="{2EDDB417-C849-3497-797E-12879DB94039}"/>
          </ac:spMkLst>
        </pc:spChg>
        <pc:spChg chg="mod">
          <ac:chgData name="Krieger, Patrick" userId="fd65847b-22bc-47e7-a4ea-25e77ae8fb0b" providerId="ADAL" clId="{513F938D-FA5D-4AB5-9352-68997A1CC934}" dt="2023-01-19T08:05:41.761" v="1812" actId="165"/>
          <ac:spMkLst>
            <pc:docMk/>
            <pc:sldMk cId="180889288" sldId="422"/>
            <ac:spMk id="133" creationId="{B387C537-AD35-04B8-9D7F-6A103B0A14AE}"/>
          </ac:spMkLst>
        </pc:spChg>
        <pc:spChg chg="mod topLvl">
          <ac:chgData name="Krieger, Patrick" userId="fd65847b-22bc-47e7-a4ea-25e77ae8fb0b" providerId="ADAL" clId="{513F938D-FA5D-4AB5-9352-68997A1CC934}" dt="2023-01-19T08:28:31.769" v="2204" actId="165"/>
          <ac:spMkLst>
            <pc:docMk/>
            <pc:sldMk cId="180889288" sldId="422"/>
            <ac:spMk id="138" creationId="{35772204-59A6-D00D-B004-73A03F162D77}"/>
          </ac:spMkLst>
        </pc:spChg>
        <pc:spChg chg="mod topLvl">
          <ac:chgData name="Krieger, Patrick" userId="fd65847b-22bc-47e7-a4ea-25e77ae8fb0b" providerId="ADAL" clId="{513F938D-FA5D-4AB5-9352-68997A1CC934}" dt="2023-01-19T08:28:31.769" v="2204" actId="165"/>
          <ac:spMkLst>
            <pc:docMk/>
            <pc:sldMk cId="180889288" sldId="422"/>
            <ac:spMk id="139" creationId="{A5E005B9-D485-FA96-2FA0-DD531E3886FB}"/>
          </ac:spMkLst>
        </pc:spChg>
        <pc:spChg chg="mod topLvl">
          <ac:chgData name="Krieger, Patrick" userId="fd65847b-22bc-47e7-a4ea-25e77ae8fb0b" providerId="ADAL" clId="{513F938D-FA5D-4AB5-9352-68997A1CC934}" dt="2023-01-19T08:28:31.769" v="2204" actId="165"/>
          <ac:spMkLst>
            <pc:docMk/>
            <pc:sldMk cId="180889288" sldId="422"/>
            <ac:spMk id="140" creationId="{63CD7CAE-9D57-2A8F-3823-2342D22629A8}"/>
          </ac:spMkLst>
        </pc:spChg>
        <pc:spChg chg="mod topLvl">
          <ac:chgData name="Krieger, Patrick" userId="fd65847b-22bc-47e7-a4ea-25e77ae8fb0b" providerId="ADAL" clId="{513F938D-FA5D-4AB5-9352-68997A1CC934}" dt="2023-01-19T08:28:31.769" v="2204" actId="165"/>
          <ac:spMkLst>
            <pc:docMk/>
            <pc:sldMk cId="180889288" sldId="422"/>
            <ac:spMk id="141" creationId="{608F72FA-F3F1-F0CA-0B73-4AD3F8FC12D2}"/>
          </ac:spMkLst>
        </pc:spChg>
        <pc:spChg chg="mod topLvl">
          <ac:chgData name="Krieger, Patrick" userId="fd65847b-22bc-47e7-a4ea-25e77ae8fb0b" providerId="ADAL" clId="{513F938D-FA5D-4AB5-9352-68997A1CC934}" dt="2023-01-19T08:28:31.769" v="2204" actId="165"/>
          <ac:spMkLst>
            <pc:docMk/>
            <pc:sldMk cId="180889288" sldId="422"/>
            <ac:spMk id="142" creationId="{736ACE13-BAFC-AB65-4637-19E8D918AE4F}"/>
          </ac:spMkLst>
        </pc:spChg>
        <pc:spChg chg="mod topLvl">
          <ac:chgData name="Krieger, Patrick" userId="fd65847b-22bc-47e7-a4ea-25e77ae8fb0b" providerId="ADAL" clId="{513F938D-FA5D-4AB5-9352-68997A1CC934}" dt="2023-01-19T08:28:31.769" v="2204" actId="165"/>
          <ac:spMkLst>
            <pc:docMk/>
            <pc:sldMk cId="180889288" sldId="422"/>
            <ac:spMk id="143" creationId="{673FC6A8-B875-C95E-B278-473A04C03442}"/>
          </ac:spMkLst>
        </pc:spChg>
        <pc:spChg chg="mod topLvl">
          <ac:chgData name="Krieger, Patrick" userId="fd65847b-22bc-47e7-a4ea-25e77ae8fb0b" providerId="ADAL" clId="{513F938D-FA5D-4AB5-9352-68997A1CC934}" dt="2023-01-19T08:28:31.769" v="2204" actId="165"/>
          <ac:spMkLst>
            <pc:docMk/>
            <pc:sldMk cId="180889288" sldId="422"/>
            <ac:spMk id="151" creationId="{A5EA42BB-FF36-6F3A-4E55-60F6A8E31868}"/>
          </ac:spMkLst>
        </pc:spChg>
        <pc:spChg chg="mod topLvl">
          <ac:chgData name="Krieger, Patrick" userId="fd65847b-22bc-47e7-a4ea-25e77ae8fb0b" providerId="ADAL" clId="{513F938D-FA5D-4AB5-9352-68997A1CC934}" dt="2023-01-19T10:41:57.433" v="3550" actId="1076"/>
          <ac:spMkLst>
            <pc:docMk/>
            <pc:sldMk cId="180889288" sldId="422"/>
            <ac:spMk id="153" creationId="{F6F9CF86-1A83-2AAE-68EF-1F1CD8D66B3E}"/>
          </ac:spMkLst>
        </pc:spChg>
        <pc:spChg chg="mod topLvl">
          <ac:chgData name="Krieger, Patrick" userId="fd65847b-22bc-47e7-a4ea-25e77ae8fb0b" providerId="ADAL" clId="{513F938D-FA5D-4AB5-9352-68997A1CC934}" dt="2023-01-19T08:28:31.769" v="2204" actId="165"/>
          <ac:spMkLst>
            <pc:docMk/>
            <pc:sldMk cId="180889288" sldId="422"/>
            <ac:spMk id="155" creationId="{88E38FBE-D828-1493-92E4-B7FEBFBE6631}"/>
          </ac:spMkLst>
        </pc:spChg>
        <pc:spChg chg="mod topLvl">
          <ac:chgData name="Krieger, Patrick" userId="fd65847b-22bc-47e7-a4ea-25e77ae8fb0b" providerId="ADAL" clId="{513F938D-FA5D-4AB5-9352-68997A1CC934}" dt="2023-01-19T08:28:31.769" v="2204" actId="165"/>
          <ac:spMkLst>
            <pc:docMk/>
            <pc:sldMk cId="180889288" sldId="422"/>
            <ac:spMk id="157" creationId="{3A5CC590-084C-F9FC-B336-CD0AD58EBA1F}"/>
          </ac:spMkLst>
        </pc:spChg>
        <pc:spChg chg="mod topLvl">
          <ac:chgData name="Krieger, Patrick" userId="fd65847b-22bc-47e7-a4ea-25e77ae8fb0b" providerId="ADAL" clId="{513F938D-FA5D-4AB5-9352-68997A1CC934}" dt="2023-01-19T08:28:31.769" v="2204" actId="165"/>
          <ac:spMkLst>
            <pc:docMk/>
            <pc:sldMk cId="180889288" sldId="422"/>
            <ac:spMk id="159" creationId="{945E3061-C6F1-BC4D-B20B-3D3A1313579B}"/>
          </ac:spMkLst>
        </pc:spChg>
        <pc:spChg chg="mod topLvl">
          <ac:chgData name="Krieger, Patrick" userId="fd65847b-22bc-47e7-a4ea-25e77ae8fb0b" providerId="ADAL" clId="{513F938D-FA5D-4AB5-9352-68997A1CC934}" dt="2023-01-19T08:28:31.769" v="2204" actId="165"/>
          <ac:spMkLst>
            <pc:docMk/>
            <pc:sldMk cId="180889288" sldId="422"/>
            <ac:spMk id="161" creationId="{7C071C6A-8D9D-39E3-F973-CB04488AD525}"/>
          </ac:spMkLst>
        </pc:spChg>
        <pc:spChg chg="mod topLvl">
          <ac:chgData name="Krieger, Patrick" userId="fd65847b-22bc-47e7-a4ea-25e77ae8fb0b" providerId="ADAL" clId="{513F938D-FA5D-4AB5-9352-68997A1CC934}" dt="2023-01-19T08:28:31.769" v="2204" actId="165"/>
          <ac:spMkLst>
            <pc:docMk/>
            <pc:sldMk cId="180889288" sldId="422"/>
            <ac:spMk id="163" creationId="{D5B299B1-0E3C-468A-CBD4-CA9DB4208EC2}"/>
          </ac:spMkLst>
        </pc:spChg>
        <pc:spChg chg="mod topLvl">
          <ac:chgData name="Krieger, Patrick" userId="fd65847b-22bc-47e7-a4ea-25e77ae8fb0b" providerId="ADAL" clId="{513F938D-FA5D-4AB5-9352-68997A1CC934}" dt="2023-01-19T08:28:31.769" v="2204" actId="165"/>
          <ac:spMkLst>
            <pc:docMk/>
            <pc:sldMk cId="180889288" sldId="422"/>
            <ac:spMk id="165" creationId="{EF387009-A72F-3A8A-B2FB-C15B0BEF65B4}"/>
          </ac:spMkLst>
        </pc:spChg>
        <pc:spChg chg="mod topLvl">
          <ac:chgData name="Krieger, Patrick" userId="fd65847b-22bc-47e7-a4ea-25e77ae8fb0b" providerId="ADAL" clId="{513F938D-FA5D-4AB5-9352-68997A1CC934}" dt="2023-01-19T08:28:31.769" v="2204" actId="165"/>
          <ac:spMkLst>
            <pc:docMk/>
            <pc:sldMk cId="180889288" sldId="422"/>
            <ac:spMk id="167" creationId="{99669F7D-6FDB-2E38-6609-559CC7C720F1}"/>
          </ac:spMkLst>
        </pc:spChg>
        <pc:spChg chg="mod topLvl">
          <ac:chgData name="Krieger, Patrick" userId="fd65847b-22bc-47e7-a4ea-25e77ae8fb0b" providerId="ADAL" clId="{513F938D-FA5D-4AB5-9352-68997A1CC934}" dt="2023-01-19T08:28:31.769" v="2204" actId="165"/>
          <ac:spMkLst>
            <pc:docMk/>
            <pc:sldMk cId="180889288" sldId="422"/>
            <ac:spMk id="169" creationId="{D2A470EE-1E77-402E-C21E-AB456ED007D7}"/>
          </ac:spMkLst>
        </pc:spChg>
        <pc:spChg chg="mod topLvl">
          <ac:chgData name="Krieger, Patrick" userId="fd65847b-22bc-47e7-a4ea-25e77ae8fb0b" providerId="ADAL" clId="{513F938D-FA5D-4AB5-9352-68997A1CC934}" dt="2023-01-19T08:28:31.769" v="2204" actId="165"/>
          <ac:spMkLst>
            <pc:docMk/>
            <pc:sldMk cId="180889288" sldId="422"/>
            <ac:spMk id="171" creationId="{B5C39DDF-D09A-629E-9F9A-2040C986266F}"/>
          </ac:spMkLst>
        </pc:spChg>
        <pc:grpChg chg="add del mod">
          <ac:chgData name="Krieger, Patrick" userId="fd65847b-22bc-47e7-a4ea-25e77ae8fb0b" providerId="ADAL" clId="{513F938D-FA5D-4AB5-9352-68997A1CC934}" dt="2023-01-19T08:06:11.567" v="1817" actId="165"/>
          <ac:grpSpMkLst>
            <pc:docMk/>
            <pc:sldMk cId="180889288" sldId="422"/>
            <ac:grpSpMk id="4" creationId="{B150C222-6F68-5292-21BD-B285E5F05773}"/>
          </ac:grpSpMkLst>
        </pc:grpChg>
        <pc:grpChg chg="add del mod ord">
          <ac:chgData name="Krieger, Patrick" userId="fd65847b-22bc-47e7-a4ea-25e77ae8fb0b" providerId="ADAL" clId="{513F938D-FA5D-4AB5-9352-68997A1CC934}" dt="2023-01-19T08:05:41.761" v="1812" actId="165"/>
          <ac:grpSpMkLst>
            <pc:docMk/>
            <pc:sldMk cId="180889288" sldId="422"/>
            <ac:grpSpMk id="5" creationId="{2A587087-F114-8ED6-9DB9-197137461E56}"/>
          </ac:grpSpMkLst>
        </pc:grpChg>
        <pc:grpChg chg="del mod ord">
          <ac:chgData name="Krieger, Patrick" userId="fd65847b-22bc-47e7-a4ea-25e77ae8fb0b" providerId="ADAL" clId="{513F938D-FA5D-4AB5-9352-68997A1CC934}" dt="2023-01-18T16:49:15.971" v="1774" actId="165"/>
          <ac:grpSpMkLst>
            <pc:docMk/>
            <pc:sldMk cId="180889288" sldId="422"/>
            <ac:grpSpMk id="17" creationId="{8C1764C0-51DD-0A02-3F41-9ECC9E6B3953}"/>
          </ac:grpSpMkLst>
        </pc:grpChg>
        <pc:grpChg chg="add del mod topLvl">
          <ac:chgData name="Krieger, Patrick" userId="fd65847b-22bc-47e7-a4ea-25e77ae8fb0b" providerId="ADAL" clId="{513F938D-FA5D-4AB5-9352-68997A1CC934}" dt="2023-01-19T08:05:45.221" v="1813" actId="478"/>
          <ac:grpSpMkLst>
            <pc:docMk/>
            <pc:sldMk cId="180889288" sldId="422"/>
            <ac:grpSpMk id="19" creationId="{5509F157-2914-20FC-D27D-196E7E168B8E}"/>
          </ac:grpSpMkLst>
        </pc:grpChg>
        <pc:grpChg chg="add del mod topLvl">
          <ac:chgData name="Krieger, Patrick" userId="fd65847b-22bc-47e7-a4ea-25e77ae8fb0b" providerId="ADAL" clId="{513F938D-FA5D-4AB5-9352-68997A1CC934}" dt="2023-01-19T08:05:45.221" v="1813" actId="478"/>
          <ac:grpSpMkLst>
            <pc:docMk/>
            <pc:sldMk cId="180889288" sldId="422"/>
            <ac:grpSpMk id="22" creationId="{388F0E02-1EB2-8649-F420-FA6E698909F9}"/>
          </ac:grpSpMkLst>
        </pc:grpChg>
        <pc:grpChg chg="add del mod topLvl">
          <ac:chgData name="Krieger, Patrick" userId="fd65847b-22bc-47e7-a4ea-25e77ae8fb0b" providerId="ADAL" clId="{513F938D-FA5D-4AB5-9352-68997A1CC934}" dt="2023-01-19T08:05:45.221" v="1813" actId="478"/>
          <ac:grpSpMkLst>
            <pc:docMk/>
            <pc:sldMk cId="180889288" sldId="422"/>
            <ac:grpSpMk id="23" creationId="{2CD256E1-26FB-310C-DFF7-90A619D3498A}"/>
          </ac:grpSpMkLst>
        </pc:grpChg>
        <pc:grpChg chg="add del mod topLvl">
          <ac:chgData name="Krieger, Patrick" userId="fd65847b-22bc-47e7-a4ea-25e77ae8fb0b" providerId="ADAL" clId="{513F938D-FA5D-4AB5-9352-68997A1CC934}" dt="2023-01-19T08:05:45.221" v="1813" actId="478"/>
          <ac:grpSpMkLst>
            <pc:docMk/>
            <pc:sldMk cId="180889288" sldId="422"/>
            <ac:grpSpMk id="24" creationId="{F94C7CF8-8B47-C033-ABAE-AD267E224355}"/>
          </ac:grpSpMkLst>
        </pc:grpChg>
        <pc:grpChg chg="add del mod topLvl">
          <ac:chgData name="Krieger, Patrick" userId="fd65847b-22bc-47e7-a4ea-25e77ae8fb0b" providerId="ADAL" clId="{513F938D-FA5D-4AB5-9352-68997A1CC934}" dt="2023-01-19T08:05:45.221" v="1813" actId="478"/>
          <ac:grpSpMkLst>
            <pc:docMk/>
            <pc:sldMk cId="180889288" sldId="422"/>
            <ac:grpSpMk id="25" creationId="{ACE19D4C-6DC8-530C-C46A-4E1D3CA10AB5}"/>
          </ac:grpSpMkLst>
        </pc:grpChg>
        <pc:grpChg chg="add del mod topLvl">
          <ac:chgData name="Krieger, Patrick" userId="fd65847b-22bc-47e7-a4ea-25e77ae8fb0b" providerId="ADAL" clId="{513F938D-FA5D-4AB5-9352-68997A1CC934}" dt="2023-01-19T08:05:45.221" v="1813" actId="478"/>
          <ac:grpSpMkLst>
            <pc:docMk/>
            <pc:sldMk cId="180889288" sldId="422"/>
            <ac:grpSpMk id="26" creationId="{95B58DBD-1001-1846-FA49-4195495514FD}"/>
          </ac:grpSpMkLst>
        </pc:grpChg>
        <pc:grpChg chg="add del mod topLvl">
          <ac:chgData name="Krieger, Patrick" userId="fd65847b-22bc-47e7-a4ea-25e77ae8fb0b" providerId="ADAL" clId="{513F938D-FA5D-4AB5-9352-68997A1CC934}" dt="2023-01-19T08:05:45.221" v="1813" actId="478"/>
          <ac:grpSpMkLst>
            <pc:docMk/>
            <pc:sldMk cId="180889288" sldId="422"/>
            <ac:grpSpMk id="27" creationId="{E4705C66-68BE-5CBC-07AE-F61D5D1DABAD}"/>
          </ac:grpSpMkLst>
        </pc:grpChg>
        <pc:grpChg chg="add del mod topLvl">
          <ac:chgData name="Krieger, Patrick" userId="fd65847b-22bc-47e7-a4ea-25e77ae8fb0b" providerId="ADAL" clId="{513F938D-FA5D-4AB5-9352-68997A1CC934}" dt="2023-01-19T08:05:45.221" v="1813" actId="478"/>
          <ac:grpSpMkLst>
            <pc:docMk/>
            <pc:sldMk cId="180889288" sldId="422"/>
            <ac:grpSpMk id="28" creationId="{8A062BDC-0DD7-0B4E-899F-16F8460E969C}"/>
          </ac:grpSpMkLst>
        </pc:grpChg>
        <pc:grpChg chg="mod topLvl">
          <ac:chgData name="Krieger, Patrick" userId="fd65847b-22bc-47e7-a4ea-25e77ae8fb0b" providerId="ADAL" clId="{513F938D-FA5D-4AB5-9352-68997A1CC934}" dt="2023-01-19T08:05:41.761" v="1812" actId="165"/>
          <ac:grpSpMkLst>
            <pc:docMk/>
            <pc:sldMk cId="180889288" sldId="422"/>
            <ac:grpSpMk id="58" creationId="{8D217A09-CF58-F14E-CD78-0E273FBD291F}"/>
          </ac:grpSpMkLst>
        </pc:grpChg>
        <pc:grpChg chg="mod topLvl">
          <ac:chgData name="Krieger, Patrick" userId="fd65847b-22bc-47e7-a4ea-25e77ae8fb0b" providerId="ADAL" clId="{513F938D-FA5D-4AB5-9352-68997A1CC934}" dt="2023-01-19T08:05:41.761" v="1812" actId="165"/>
          <ac:grpSpMkLst>
            <pc:docMk/>
            <pc:sldMk cId="180889288" sldId="422"/>
            <ac:grpSpMk id="65" creationId="{E41CC4A8-7E51-80F4-7474-0BDEE40D4504}"/>
          </ac:grpSpMkLst>
        </pc:grpChg>
        <pc:grpChg chg="mod topLvl">
          <ac:chgData name="Krieger, Patrick" userId="fd65847b-22bc-47e7-a4ea-25e77ae8fb0b" providerId="ADAL" clId="{513F938D-FA5D-4AB5-9352-68997A1CC934}" dt="2023-01-19T08:05:41.761" v="1812" actId="165"/>
          <ac:grpSpMkLst>
            <pc:docMk/>
            <pc:sldMk cId="180889288" sldId="422"/>
            <ac:grpSpMk id="73" creationId="{6CC9C152-DD58-C6B5-FE00-BC8FE8A2CBBA}"/>
          </ac:grpSpMkLst>
        </pc:grpChg>
        <pc:grpChg chg="mod topLvl">
          <ac:chgData name="Krieger, Patrick" userId="fd65847b-22bc-47e7-a4ea-25e77ae8fb0b" providerId="ADAL" clId="{513F938D-FA5D-4AB5-9352-68997A1CC934}" dt="2023-01-19T08:05:41.761" v="1812" actId="165"/>
          <ac:grpSpMkLst>
            <pc:docMk/>
            <pc:sldMk cId="180889288" sldId="422"/>
            <ac:grpSpMk id="85" creationId="{1F732488-BBE7-B7B5-AE8B-BB6A51FEFAA6}"/>
          </ac:grpSpMkLst>
        </pc:grpChg>
        <pc:grpChg chg="mod topLvl">
          <ac:chgData name="Krieger, Patrick" userId="fd65847b-22bc-47e7-a4ea-25e77ae8fb0b" providerId="ADAL" clId="{513F938D-FA5D-4AB5-9352-68997A1CC934}" dt="2023-01-19T08:05:41.761" v="1812" actId="165"/>
          <ac:grpSpMkLst>
            <pc:docMk/>
            <pc:sldMk cId="180889288" sldId="422"/>
            <ac:grpSpMk id="111" creationId="{24AAD311-F95B-4ECC-09A7-7B81ADE84108}"/>
          </ac:grpSpMkLst>
        </pc:grpChg>
        <pc:grpChg chg="mod topLvl">
          <ac:chgData name="Krieger, Patrick" userId="fd65847b-22bc-47e7-a4ea-25e77ae8fb0b" providerId="ADAL" clId="{513F938D-FA5D-4AB5-9352-68997A1CC934}" dt="2023-01-19T08:05:41.761" v="1812" actId="165"/>
          <ac:grpSpMkLst>
            <pc:docMk/>
            <pc:sldMk cId="180889288" sldId="422"/>
            <ac:grpSpMk id="114" creationId="{3916F0F1-BD3A-4F08-8A56-0C1E754F80B4}"/>
          </ac:grpSpMkLst>
        </pc:grpChg>
        <pc:grpChg chg="add del mod">
          <ac:chgData name="Krieger, Patrick" userId="fd65847b-22bc-47e7-a4ea-25e77ae8fb0b" providerId="ADAL" clId="{513F938D-FA5D-4AB5-9352-68997A1CC934}" dt="2023-01-19T08:28:31.769" v="2204" actId="165"/>
          <ac:grpSpMkLst>
            <pc:docMk/>
            <pc:sldMk cId="180889288" sldId="422"/>
            <ac:grpSpMk id="172" creationId="{2D1758E8-C3E3-F387-3720-AE933B32C907}"/>
          </ac:grpSpMkLst>
        </pc:grpChg>
        <pc:picChg chg="mod ord topLvl">
          <ac:chgData name="Krieger, Patrick" userId="fd65847b-22bc-47e7-a4ea-25e77ae8fb0b" providerId="ADAL" clId="{513F938D-FA5D-4AB5-9352-68997A1CC934}" dt="2023-01-19T08:28:31.769" v="2204" actId="165"/>
          <ac:picMkLst>
            <pc:docMk/>
            <pc:sldMk cId="180889288" sldId="422"/>
            <ac:picMk id="3" creationId="{F216F88E-361E-36DA-2E51-9CE2AFB00F08}"/>
          </ac:picMkLst>
        </pc:picChg>
        <pc:picChg chg="del mod topLvl">
          <ac:chgData name="Krieger, Patrick" userId="fd65847b-22bc-47e7-a4ea-25e77ae8fb0b" providerId="ADAL" clId="{513F938D-FA5D-4AB5-9352-68997A1CC934}" dt="2023-01-18T16:49:19.281" v="1775" actId="478"/>
          <ac:picMkLst>
            <pc:docMk/>
            <pc:sldMk cId="180889288" sldId="422"/>
            <ac:picMk id="4" creationId="{031882D7-B938-E105-EAAA-890055F5631F}"/>
          </ac:picMkLst>
        </pc:picChg>
        <pc:picChg chg="add del mod topLvl">
          <ac:chgData name="Krieger, Patrick" userId="fd65847b-22bc-47e7-a4ea-25e77ae8fb0b" providerId="ADAL" clId="{513F938D-FA5D-4AB5-9352-68997A1CC934}" dt="2023-01-19T08:28:31.769" v="2204" actId="165"/>
          <ac:picMkLst>
            <pc:docMk/>
            <pc:sldMk cId="180889288" sldId="422"/>
            <ac:picMk id="6" creationId="{943E5F4F-1AA1-2E0C-F57F-78FCBDE50F95}"/>
          </ac:picMkLst>
        </pc:picChg>
        <pc:picChg chg="del mod topLvl">
          <ac:chgData name="Krieger, Patrick" userId="fd65847b-22bc-47e7-a4ea-25e77ae8fb0b" providerId="ADAL" clId="{513F938D-FA5D-4AB5-9352-68997A1CC934}" dt="2023-01-19T08:06:14.681" v="1818" actId="478"/>
          <ac:picMkLst>
            <pc:docMk/>
            <pc:sldMk cId="180889288" sldId="422"/>
            <ac:picMk id="7" creationId="{0BEC173D-1A6A-ACC9-323F-D40CBB40BBCB}"/>
          </ac:picMkLst>
        </pc:picChg>
        <pc:picChg chg="del mod topLvl">
          <ac:chgData name="Krieger, Patrick" userId="fd65847b-22bc-47e7-a4ea-25e77ae8fb0b" providerId="ADAL" clId="{513F938D-FA5D-4AB5-9352-68997A1CC934}" dt="2023-01-18T16:49:20.327" v="1776" actId="478"/>
          <ac:picMkLst>
            <pc:docMk/>
            <pc:sldMk cId="180889288" sldId="422"/>
            <ac:picMk id="12" creationId="{550BB32C-C000-6432-ACA0-F4DCD93C7F81}"/>
          </ac:picMkLst>
        </pc:picChg>
        <pc:picChg chg="del mod topLvl">
          <ac:chgData name="Krieger, Patrick" userId="fd65847b-22bc-47e7-a4ea-25e77ae8fb0b" providerId="ADAL" clId="{513F938D-FA5D-4AB5-9352-68997A1CC934}" dt="2023-01-18T16:49:21.128" v="1777" actId="478"/>
          <ac:picMkLst>
            <pc:docMk/>
            <pc:sldMk cId="180889288" sldId="422"/>
            <ac:picMk id="13" creationId="{0492C9FA-C769-F2C2-D5F6-E3318EC17166}"/>
          </ac:picMkLst>
        </pc:picChg>
        <pc:picChg chg="del mod topLvl">
          <ac:chgData name="Krieger, Patrick" userId="fd65847b-22bc-47e7-a4ea-25e77ae8fb0b" providerId="ADAL" clId="{513F938D-FA5D-4AB5-9352-68997A1CC934}" dt="2023-01-18T16:49:22.120" v="1778" actId="478"/>
          <ac:picMkLst>
            <pc:docMk/>
            <pc:sldMk cId="180889288" sldId="422"/>
            <ac:picMk id="15" creationId="{5759D159-7C08-61FD-0D0B-7FEF6E04D810}"/>
          </ac:picMkLst>
        </pc:picChg>
        <pc:picChg chg="mod topLvl">
          <ac:chgData name="Krieger, Patrick" userId="fd65847b-22bc-47e7-a4ea-25e77ae8fb0b" providerId="ADAL" clId="{513F938D-FA5D-4AB5-9352-68997A1CC934}" dt="2023-01-19T08:28:31.769" v="2204" actId="165"/>
          <ac:picMkLst>
            <pc:docMk/>
            <pc:sldMk cId="180889288" sldId="422"/>
            <ac:picMk id="15" creationId="{BFD1845D-0A10-817F-6A66-1E70020FE446}"/>
          </ac:picMkLst>
        </pc:picChg>
        <pc:picChg chg="del mod topLvl">
          <ac:chgData name="Krieger, Patrick" userId="fd65847b-22bc-47e7-a4ea-25e77ae8fb0b" providerId="ADAL" clId="{513F938D-FA5D-4AB5-9352-68997A1CC934}" dt="2023-01-19T08:05:45.221" v="1813" actId="478"/>
          <ac:picMkLst>
            <pc:docMk/>
            <pc:sldMk cId="180889288" sldId="422"/>
            <ac:picMk id="29" creationId="{80C7269F-48B8-124E-6FD8-EB39A6904A4A}"/>
          </ac:picMkLst>
        </pc:picChg>
        <pc:picChg chg="del mod topLvl">
          <ac:chgData name="Krieger, Patrick" userId="fd65847b-22bc-47e7-a4ea-25e77ae8fb0b" providerId="ADAL" clId="{513F938D-FA5D-4AB5-9352-68997A1CC934}" dt="2023-01-19T08:05:45.221" v="1813" actId="478"/>
          <ac:picMkLst>
            <pc:docMk/>
            <pc:sldMk cId="180889288" sldId="422"/>
            <ac:picMk id="30" creationId="{E372E531-4D64-2AC1-6FD9-E2340BABFB56}"/>
          </ac:picMkLst>
        </pc:picChg>
        <pc:picChg chg="del mod topLvl">
          <ac:chgData name="Krieger, Patrick" userId="fd65847b-22bc-47e7-a4ea-25e77ae8fb0b" providerId="ADAL" clId="{513F938D-FA5D-4AB5-9352-68997A1CC934}" dt="2023-01-19T08:05:45.221" v="1813" actId="478"/>
          <ac:picMkLst>
            <pc:docMk/>
            <pc:sldMk cId="180889288" sldId="422"/>
            <ac:picMk id="31" creationId="{C76EA0E0-418B-8EEF-A6AF-5C205B1AC618}"/>
          </ac:picMkLst>
        </pc:picChg>
        <pc:picChg chg="del mod topLvl">
          <ac:chgData name="Krieger, Patrick" userId="fd65847b-22bc-47e7-a4ea-25e77ae8fb0b" providerId="ADAL" clId="{513F938D-FA5D-4AB5-9352-68997A1CC934}" dt="2023-01-19T08:05:45.221" v="1813" actId="478"/>
          <ac:picMkLst>
            <pc:docMk/>
            <pc:sldMk cId="180889288" sldId="422"/>
            <ac:picMk id="32" creationId="{D1658BDD-DD3C-9B72-368A-0EB42B50294A}"/>
          </ac:picMkLst>
        </pc:picChg>
        <pc:picChg chg="del mod topLvl">
          <ac:chgData name="Krieger, Patrick" userId="fd65847b-22bc-47e7-a4ea-25e77ae8fb0b" providerId="ADAL" clId="{513F938D-FA5D-4AB5-9352-68997A1CC934}" dt="2023-01-19T08:05:45.221" v="1813" actId="478"/>
          <ac:picMkLst>
            <pc:docMk/>
            <pc:sldMk cId="180889288" sldId="422"/>
            <ac:picMk id="33" creationId="{7307B54D-12EA-030A-3077-1E25AA5CC815}"/>
          </ac:picMkLst>
        </pc:picChg>
        <pc:picChg chg="del mod topLvl">
          <ac:chgData name="Krieger, Patrick" userId="fd65847b-22bc-47e7-a4ea-25e77ae8fb0b" providerId="ADAL" clId="{513F938D-FA5D-4AB5-9352-68997A1CC934}" dt="2023-01-19T08:05:45.221" v="1813" actId="478"/>
          <ac:picMkLst>
            <pc:docMk/>
            <pc:sldMk cId="180889288" sldId="422"/>
            <ac:picMk id="34" creationId="{65FE14F7-DE12-EB12-1F94-3F9954AEB0F5}"/>
          </ac:picMkLst>
        </pc:picChg>
        <pc:picChg chg="del mod topLvl">
          <ac:chgData name="Krieger, Patrick" userId="fd65847b-22bc-47e7-a4ea-25e77ae8fb0b" providerId="ADAL" clId="{513F938D-FA5D-4AB5-9352-68997A1CC934}" dt="2023-01-19T08:05:45.221" v="1813" actId="478"/>
          <ac:picMkLst>
            <pc:docMk/>
            <pc:sldMk cId="180889288" sldId="422"/>
            <ac:picMk id="35" creationId="{02DF4DD2-3E00-3E13-A446-A51473055024}"/>
          </ac:picMkLst>
        </pc:picChg>
        <pc:picChg chg="del mod topLvl">
          <ac:chgData name="Krieger, Patrick" userId="fd65847b-22bc-47e7-a4ea-25e77ae8fb0b" providerId="ADAL" clId="{513F938D-FA5D-4AB5-9352-68997A1CC934}" dt="2023-01-19T08:05:45.221" v="1813" actId="478"/>
          <ac:picMkLst>
            <pc:docMk/>
            <pc:sldMk cId="180889288" sldId="422"/>
            <ac:picMk id="36" creationId="{D79FC9E0-57B0-FE17-1D14-47A11B9BF72A}"/>
          </ac:picMkLst>
        </pc:picChg>
        <pc:picChg chg="del mod topLvl">
          <ac:chgData name="Krieger, Patrick" userId="fd65847b-22bc-47e7-a4ea-25e77ae8fb0b" providerId="ADAL" clId="{513F938D-FA5D-4AB5-9352-68997A1CC934}" dt="2023-01-19T08:05:45.221" v="1813" actId="478"/>
          <ac:picMkLst>
            <pc:docMk/>
            <pc:sldMk cId="180889288" sldId="422"/>
            <ac:picMk id="38" creationId="{D45A50CF-0C9B-FE19-C301-3CF4EB7BD1FE}"/>
          </ac:picMkLst>
        </pc:picChg>
        <pc:picChg chg="mod topLvl">
          <ac:chgData name="Krieger, Patrick" userId="fd65847b-22bc-47e7-a4ea-25e77ae8fb0b" providerId="ADAL" clId="{513F938D-FA5D-4AB5-9352-68997A1CC934}" dt="2023-01-19T08:28:31.769" v="2204" actId="165"/>
          <ac:picMkLst>
            <pc:docMk/>
            <pc:sldMk cId="180889288" sldId="422"/>
            <ac:picMk id="144" creationId="{2D0C1724-6316-B6FB-54EB-ACDC2A6856FF}"/>
          </ac:picMkLst>
        </pc:picChg>
        <pc:picChg chg="mod topLvl">
          <ac:chgData name="Krieger, Patrick" userId="fd65847b-22bc-47e7-a4ea-25e77ae8fb0b" providerId="ADAL" clId="{513F938D-FA5D-4AB5-9352-68997A1CC934}" dt="2023-01-19T08:28:31.769" v="2204" actId="165"/>
          <ac:picMkLst>
            <pc:docMk/>
            <pc:sldMk cId="180889288" sldId="422"/>
            <ac:picMk id="145" creationId="{4C68E235-237B-9284-AA60-F492981EF42C}"/>
          </ac:picMkLst>
        </pc:picChg>
        <pc:picChg chg="mod topLvl">
          <ac:chgData name="Krieger, Patrick" userId="fd65847b-22bc-47e7-a4ea-25e77ae8fb0b" providerId="ADAL" clId="{513F938D-FA5D-4AB5-9352-68997A1CC934}" dt="2023-01-19T08:28:31.769" v="2204" actId="165"/>
          <ac:picMkLst>
            <pc:docMk/>
            <pc:sldMk cId="180889288" sldId="422"/>
            <ac:picMk id="146" creationId="{E0904DD0-F076-08EE-D3E5-0004CAC0EE40}"/>
          </ac:picMkLst>
        </pc:picChg>
        <pc:picChg chg="mod topLvl">
          <ac:chgData name="Krieger, Patrick" userId="fd65847b-22bc-47e7-a4ea-25e77ae8fb0b" providerId="ADAL" clId="{513F938D-FA5D-4AB5-9352-68997A1CC934}" dt="2023-01-19T08:28:31.769" v="2204" actId="165"/>
          <ac:picMkLst>
            <pc:docMk/>
            <pc:sldMk cId="180889288" sldId="422"/>
            <ac:picMk id="147" creationId="{61ECF40D-69C5-B24B-D973-66A9F0EB911D}"/>
          </ac:picMkLst>
        </pc:picChg>
        <pc:picChg chg="mod topLvl">
          <ac:chgData name="Krieger, Patrick" userId="fd65847b-22bc-47e7-a4ea-25e77ae8fb0b" providerId="ADAL" clId="{513F938D-FA5D-4AB5-9352-68997A1CC934}" dt="2023-01-19T08:28:31.769" v="2204" actId="165"/>
          <ac:picMkLst>
            <pc:docMk/>
            <pc:sldMk cId="180889288" sldId="422"/>
            <ac:picMk id="148" creationId="{A93EBABE-6F5C-C357-C5F6-F0815B4ADEA9}"/>
          </ac:picMkLst>
        </pc:picChg>
        <pc:picChg chg="mod topLvl">
          <ac:chgData name="Krieger, Patrick" userId="fd65847b-22bc-47e7-a4ea-25e77ae8fb0b" providerId="ADAL" clId="{513F938D-FA5D-4AB5-9352-68997A1CC934}" dt="2023-01-19T08:28:31.769" v="2204" actId="165"/>
          <ac:picMkLst>
            <pc:docMk/>
            <pc:sldMk cId="180889288" sldId="422"/>
            <ac:picMk id="149" creationId="{88FF37B3-7464-E7B7-D15F-F362A733D914}"/>
          </ac:picMkLst>
        </pc:picChg>
        <pc:picChg chg="mod topLvl">
          <ac:chgData name="Krieger, Patrick" userId="fd65847b-22bc-47e7-a4ea-25e77ae8fb0b" providerId="ADAL" clId="{513F938D-FA5D-4AB5-9352-68997A1CC934}" dt="2023-01-19T08:28:31.769" v="2204" actId="165"/>
          <ac:picMkLst>
            <pc:docMk/>
            <pc:sldMk cId="180889288" sldId="422"/>
            <ac:picMk id="150" creationId="{D928C0C1-5A1A-1116-7062-B1F0260F5D80}"/>
          </ac:picMkLst>
        </pc:picChg>
        <pc:picChg chg="mod topLvl">
          <ac:chgData name="Krieger, Patrick" userId="fd65847b-22bc-47e7-a4ea-25e77ae8fb0b" providerId="ADAL" clId="{513F938D-FA5D-4AB5-9352-68997A1CC934}" dt="2023-01-19T08:28:31.769" v="2204" actId="165"/>
          <ac:picMkLst>
            <pc:docMk/>
            <pc:sldMk cId="180889288" sldId="422"/>
            <ac:picMk id="152" creationId="{ED86B4E0-093C-8010-6547-8982F8369DE2}"/>
          </ac:picMkLst>
        </pc:picChg>
        <pc:picChg chg="add del">
          <ac:chgData name="Krieger, Patrick" userId="fd65847b-22bc-47e7-a4ea-25e77ae8fb0b" providerId="ADAL" clId="{513F938D-FA5D-4AB5-9352-68997A1CC934}" dt="2023-01-19T08:06:36.782" v="1821" actId="21"/>
          <ac:picMkLst>
            <pc:docMk/>
            <pc:sldMk cId="180889288" sldId="422"/>
            <ac:picMk id="173" creationId="{70B6C9D3-8F79-B9DA-3838-027952BE4DAF}"/>
          </ac:picMkLst>
        </pc:picChg>
        <pc:cxnChg chg="del mod topLvl">
          <ac:chgData name="Krieger, Patrick" userId="fd65847b-22bc-47e7-a4ea-25e77ae8fb0b" providerId="ADAL" clId="{513F938D-FA5D-4AB5-9352-68997A1CC934}" dt="2023-01-19T08:05:45.221" v="1813" actId="478"/>
          <ac:cxnSpMkLst>
            <pc:docMk/>
            <pc:sldMk cId="180889288" sldId="422"/>
            <ac:cxnSpMk id="8" creationId="{B10AF46C-5A26-35FC-7CA6-5F9CA5D4D4C2}"/>
          </ac:cxnSpMkLst>
        </pc:cxnChg>
        <pc:cxnChg chg="mod topLvl">
          <ac:chgData name="Krieger, Patrick" userId="fd65847b-22bc-47e7-a4ea-25e77ae8fb0b" providerId="ADAL" clId="{513F938D-FA5D-4AB5-9352-68997A1CC934}" dt="2023-01-19T08:28:31.769" v="2204" actId="165"/>
          <ac:cxnSpMkLst>
            <pc:docMk/>
            <pc:sldMk cId="180889288" sldId="422"/>
            <ac:cxnSpMk id="9" creationId="{E7A6CBA9-9DB4-2942-2C59-0B2AFBD77CFB}"/>
          </ac:cxnSpMkLst>
        </pc:cxnChg>
        <pc:cxnChg chg="del mod topLvl">
          <ac:chgData name="Krieger, Patrick" userId="fd65847b-22bc-47e7-a4ea-25e77ae8fb0b" providerId="ADAL" clId="{513F938D-FA5D-4AB5-9352-68997A1CC934}" dt="2023-01-19T08:05:45.221" v="1813" actId="478"/>
          <ac:cxnSpMkLst>
            <pc:docMk/>
            <pc:sldMk cId="180889288" sldId="422"/>
            <ac:cxnSpMk id="10" creationId="{21EE6E8E-FFCC-4492-87DE-3BFBCD3C074B}"/>
          </ac:cxnSpMkLst>
        </pc:cxnChg>
        <pc:cxnChg chg="mod topLvl">
          <ac:chgData name="Krieger, Patrick" userId="fd65847b-22bc-47e7-a4ea-25e77ae8fb0b" providerId="ADAL" clId="{513F938D-FA5D-4AB5-9352-68997A1CC934}" dt="2023-01-19T08:28:31.769" v="2204" actId="165"/>
          <ac:cxnSpMkLst>
            <pc:docMk/>
            <pc:sldMk cId="180889288" sldId="422"/>
            <ac:cxnSpMk id="12" creationId="{FEA0C5C2-8D30-2F61-E126-3CBA73FBCC05}"/>
          </ac:cxnSpMkLst>
        </pc:cxnChg>
        <pc:cxnChg chg="del mod topLvl">
          <ac:chgData name="Krieger, Patrick" userId="fd65847b-22bc-47e7-a4ea-25e77ae8fb0b" providerId="ADAL" clId="{513F938D-FA5D-4AB5-9352-68997A1CC934}" dt="2023-01-19T08:05:45.221" v="1813" actId="478"/>
          <ac:cxnSpMkLst>
            <pc:docMk/>
            <pc:sldMk cId="180889288" sldId="422"/>
            <ac:cxnSpMk id="14" creationId="{920534B7-888B-65DD-6B0D-C80B98F4AE63}"/>
          </ac:cxnSpMkLst>
        </pc:cxnChg>
        <pc:cxnChg chg="del mod topLvl">
          <ac:chgData name="Krieger, Patrick" userId="fd65847b-22bc-47e7-a4ea-25e77ae8fb0b" providerId="ADAL" clId="{513F938D-FA5D-4AB5-9352-68997A1CC934}" dt="2023-01-19T08:05:45.221" v="1813" actId="478"/>
          <ac:cxnSpMkLst>
            <pc:docMk/>
            <pc:sldMk cId="180889288" sldId="422"/>
            <ac:cxnSpMk id="16" creationId="{5BCA6DE4-CED3-F1F2-5724-0FDD03B64160}"/>
          </ac:cxnSpMkLst>
        </pc:cxnChg>
        <pc:cxnChg chg="del mod topLvl">
          <ac:chgData name="Krieger, Patrick" userId="fd65847b-22bc-47e7-a4ea-25e77ae8fb0b" providerId="ADAL" clId="{513F938D-FA5D-4AB5-9352-68997A1CC934}" dt="2023-01-19T08:05:45.221" v="1813" actId="478"/>
          <ac:cxnSpMkLst>
            <pc:docMk/>
            <pc:sldMk cId="180889288" sldId="422"/>
            <ac:cxnSpMk id="18" creationId="{71805BA5-30E7-EF7A-C470-237B64104C03}"/>
          </ac:cxnSpMkLst>
        </pc:cxnChg>
        <pc:cxnChg chg="mod topLvl">
          <ac:chgData name="Krieger, Patrick" userId="fd65847b-22bc-47e7-a4ea-25e77ae8fb0b" providerId="ADAL" clId="{513F938D-FA5D-4AB5-9352-68997A1CC934}" dt="2023-01-19T08:05:41.761" v="1812" actId="165"/>
          <ac:cxnSpMkLst>
            <pc:docMk/>
            <pc:sldMk cId="180889288" sldId="422"/>
            <ac:cxnSpMk id="48" creationId="{B0D47CFB-AC62-DA22-E715-D65D4D932AD6}"/>
          </ac:cxnSpMkLst>
        </pc:cxnChg>
        <pc:cxnChg chg="mod">
          <ac:chgData name="Krieger, Patrick" userId="fd65847b-22bc-47e7-a4ea-25e77ae8fb0b" providerId="ADAL" clId="{513F938D-FA5D-4AB5-9352-68997A1CC934}" dt="2023-01-19T08:05:41.761" v="1812" actId="165"/>
          <ac:cxnSpMkLst>
            <pc:docMk/>
            <pc:sldMk cId="180889288" sldId="422"/>
            <ac:cxnSpMk id="63" creationId="{A6811B18-A411-150E-4129-7A8535C6A165}"/>
          </ac:cxnSpMkLst>
        </pc:cxnChg>
        <pc:cxnChg chg="mod">
          <ac:chgData name="Krieger, Patrick" userId="fd65847b-22bc-47e7-a4ea-25e77ae8fb0b" providerId="ADAL" clId="{513F938D-FA5D-4AB5-9352-68997A1CC934}" dt="2023-01-19T08:05:41.761" v="1812" actId="165"/>
          <ac:cxnSpMkLst>
            <pc:docMk/>
            <pc:sldMk cId="180889288" sldId="422"/>
            <ac:cxnSpMk id="71" creationId="{C991B98E-1F16-E1F9-6AA4-10328039BD1E}"/>
          </ac:cxnSpMkLst>
        </pc:cxnChg>
        <pc:cxnChg chg="mod">
          <ac:chgData name="Krieger, Patrick" userId="fd65847b-22bc-47e7-a4ea-25e77ae8fb0b" providerId="ADAL" clId="{513F938D-FA5D-4AB5-9352-68997A1CC934}" dt="2023-01-19T08:05:41.761" v="1812" actId="165"/>
          <ac:cxnSpMkLst>
            <pc:docMk/>
            <pc:sldMk cId="180889288" sldId="422"/>
            <ac:cxnSpMk id="83" creationId="{E94D6265-FE05-00EA-0F53-2C89C4CD9C3E}"/>
          </ac:cxnSpMkLst>
        </pc:cxnChg>
        <pc:cxnChg chg="mod">
          <ac:chgData name="Krieger, Patrick" userId="fd65847b-22bc-47e7-a4ea-25e77ae8fb0b" providerId="ADAL" clId="{513F938D-FA5D-4AB5-9352-68997A1CC934}" dt="2023-01-19T08:05:41.761" v="1812" actId="165"/>
          <ac:cxnSpMkLst>
            <pc:docMk/>
            <pc:sldMk cId="180889288" sldId="422"/>
            <ac:cxnSpMk id="90" creationId="{9DD5CA3E-269F-9A7B-363C-376AC6419BD3}"/>
          </ac:cxnSpMkLst>
        </pc:cxnChg>
        <pc:cxnChg chg="mod topLvl">
          <ac:chgData name="Krieger, Patrick" userId="fd65847b-22bc-47e7-a4ea-25e77ae8fb0b" providerId="ADAL" clId="{513F938D-FA5D-4AB5-9352-68997A1CC934}" dt="2023-01-19T08:05:41.761" v="1812" actId="165"/>
          <ac:cxnSpMkLst>
            <pc:docMk/>
            <pc:sldMk cId="180889288" sldId="422"/>
            <ac:cxnSpMk id="100" creationId="{8966D185-B9BE-0240-6980-1B08B2C42C8B}"/>
          </ac:cxnSpMkLst>
        </pc:cxnChg>
        <pc:cxnChg chg="mod topLvl">
          <ac:chgData name="Krieger, Patrick" userId="fd65847b-22bc-47e7-a4ea-25e77ae8fb0b" providerId="ADAL" clId="{513F938D-FA5D-4AB5-9352-68997A1CC934}" dt="2023-01-19T08:05:41.761" v="1812" actId="165"/>
          <ac:cxnSpMkLst>
            <pc:docMk/>
            <pc:sldMk cId="180889288" sldId="422"/>
            <ac:cxnSpMk id="110" creationId="{0489B991-88B1-2ED2-ED6D-07BCC7B39047}"/>
          </ac:cxnSpMkLst>
        </pc:cxnChg>
        <pc:cxnChg chg="mod">
          <ac:chgData name="Krieger, Patrick" userId="fd65847b-22bc-47e7-a4ea-25e77ae8fb0b" providerId="ADAL" clId="{513F938D-FA5D-4AB5-9352-68997A1CC934}" dt="2023-01-19T08:05:41.761" v="1812" actId="165"/>
          <ac:cxnSpMkLst>
            <pc:docMk/>
            <pc:sldMk cId="180889288" sldId="422"/>
            <ac:cxnSpMk id="124" creationId="{C5AB66C6-F4BB-373E-3220-E40EB66156E6}"/>
          </ac:cxnSpMkLst>
        </pc:cxnChg>
        <pc:cxnChg chg="mod">
          <ac:chgData name="Krieger, Patrick" userId="fd65847b-22bc-47e7-a4ea-25e77ae8fb0b" providerId="ADAL" clId="{513F938D-FA5D-4AB5-9352-68997A1CC934}" dt="2023-01-19T08:05:41.761" v="1812" actId="165"/>
          <ac:cxnSpMkLst>
            <pc:docMk/>
            <pc:sldMk cId="180889288" sldId="422"/>
            <ac:cxnSpMk id="134" creationId="{52F391AF-B303-F49A-4772-56A426B08E9C}"/>
          </ac:cxnSpMkLst>
        </pc:cxnChg>
        <pc:cxnChg chg="mod topLvl">
          <ac:chgData name="Krieger, Patrick" userId="fd65847b-22bc-47e7-a4ea-25e77ae8fb0b" providerId="ADAL" clId="{513F938D-FA5D-4AB5-9352-68997A1CC934}" dt="2023-01-19T08:28:31.769" v="2204" actId="165"/>
          <ac:cxnSpMkLst>
            <pc:docMk/>
            <pc:sldMk cId="180889288" sldId="422"/>
            <ac:cxnSpMk id="135" creationId="{8607FE89-3BB9-ABB4-46B7-B1D20DA0A2A9}"/>
          </ac:cxnSpMkLst>
        </pc:cxnChg>
        <pc:cxnChg chg="mod topLvl">
          <ac:chgData name="Krieger, Patrick" userId="fd65847b-22bc-47e7-a4ea-25e77ae8fb0b" providerId="ADAL" clId="{513F938D-FA5D-4AB5-9352-68997A1CC934}" dt="2023-01-19T08:28:31.769" v="2204" actId="165"/>
          <ac:cxnSpMkLst>
            <pc:docMk/>
            <pc:sldMk cId="180889288" sldId="422"/>
            <ac:cxnSpMk id="136" creationId="{3A9025DA-0C08-D429-8230-855270689264}"/>
          </ac:cxnSpMkLst>
        </pc:cxnChg>
        <pc:cxnChg chg="mod topLvl">
          <ac:chgData name="Krieger, Patrick" userId="fd65847b-22bc-47e7-a4ea-25e77ae8fb0b" providerId="ADAL" clId="{513F938D-FA5D-4AB5-9352-68997A1CC934}" dt="2023-01-19T08:28:31.769" v="2204" actId="165"/>
          <ac:cxnSpMkLst>
            <pc:docMk/>
            <pc:sldMk cId="180889288" sldId="422"/>
            <ac:cxnSpMk id="137" creationId="{20F9A752-9C11-84A9-3112-710716B5B891}"/>
          </ac:cxnSpMkLst>
        </pc:cxnChg>
        <pc:cxnChg chg="mod topLvl">
          <ac:chgData name="Krieger, Patrick" userId="fd65847b-22bc-47e7-a4ea-25e77ae8fb0b" providerId="ADAL" clId="{513F938D-FA5D-4AB5-9352-68997A1CC934}" dt="2023-01-19T08:28:31.769" v="2204" actId="165"/>
          <ac:cxnSpMkLst>
            <pc:docMk/>
            <pc:sldMk cId="180889288" sldId="422"/>
            <ac:cxnSpMk id="154" creationId="{0ACA7883-4B42-11D7-E032-6D0A87A31AA9}"/>
          </ac:cxnSpMkLst>
        </pc:cxnChg>
        <pc:cxnChg chg="mod topLvl">
          <ac:chgData name="Krieger, Patrick" userId="fd65847b-22bc-47e7-a4ea-25e77ae8fb0b" providerId="ADAL" clId="{513F938D-FA5D-4AB5-9352-68997A1CC934}" dt="2023-01-19T08:28:31.769" v="2204" actId="165"/>
          <ac:cxnSpMkLst>
            <pc:docMk/>
            <pc:sldMk cId="180889288" sldId="422"/>
            <ac:cxnSpMk id="156" creationId="{AE86C9BE-5ED0-2CDC-1118-D49825AF912C}"/>
          </ac:cxnSpMkLst>
        </pc:cxnChg>
        <pc:cxnChg chg="mod topLvl">
          <ac:chgData name="Krieger, Patrick" userId="fd65847b-22bc-47e7-a4ea-25e77ae8fb0b" providerId="ADAL" clId="{513F938D-FA5D-4AB5-9352-68997A1CC934}" dt="2023-01-19T08:28:31.769" v="2204" actId="165"/>
          <ac:cxnSpMkLst>
            <pc:docMk/>
            <pc:sldMk cId="180889288" sldId="422"/>
            <ac:cxnSpMk id="158" creationId="{297437F7-8952-D67F-D33D-E84B2D6B08AA}"/>
          </ac:cxnSpMkLst>
        </pc:cxnChg>
        <pc:cxnChg chg="mod topLvl">
          <ac:chgData name="Krieger, Patrick" userId="fd65847b-22bc-47e7-a4ea-25e77ae8fb0b" providerId="ADAL" clId="{513F938D-FA5D-4AB5-9352-68997A1CC934}" dt="2023-01-19T08:28:31.769" v="2204" actId="165"/>
          <ac:cxnSpMkLst>
            <pc:docMk/>
            <pc:sldMk cId="180889288" sldId="422"/>
            <ac:cxnSpMk id="160" creationId="{C3D4ECA4-B714-284E-2E13-69DB11ED129C}"/>
          </ac:cxnSpMkLst>
        </pc:cxnChg>
        <pc:cxnChg chg="mod topLvl">
          <ac:chgData name="Krieger, Patrick" userId="fd65847b-22bc-47e7-a4ea-25e77ae8fb0b" providerId="ADAL" clId="{513F938D-FA5D-4AB5-9352-68997A1CC934}" dt="2023-01-19T08:28:31.769" v="2204" actId="165"/>
          <ac:cxnSpMkLst>
            <pc:docMk/>
            <pc:sldMk cId="180889288" sldId="422"/>
            <ac:cxnSpMk id="162" creationId="{7A56CBA9-175D-502E-0CD0-E8501F50BE62}"/>
          </ac:cxnSpMkLst>
        </pc:cxnChg>
        <pc:cxnChg chg="mod topLvl">
          <ac:chgData name="Krieger, Patrick" userId="fd65847b-22bc-47e7-a4ea-25e77ae8fb0b" providerId="ADAL" clId="{513F938D-FA5D-4AB5-9352-68997A1CC934}" dt="2023-01-19T08:28:31.769" v="2204" actId="165"/>
          <ac:cxnSpMkLst>
            <pc:docMk/>
            <pc:sldMk cId="180889288" sldId="422"/>
            <ac:cxnSpMk id="164" creationId="{12BED291-FFB4-F640-14FF-48231B9463E9}"/>
          </ac:cxnSpMkLst>
        </pc:cxnChg>
        <pc:cxnChg chg="mod topLvl">
          <ac:chgData name="Krieger, Patrick" userId="fd65847b-22bc-47e7-a4ea-25e77ae8fb0b" providerId="ADAL" clId="{513F938D-FA5D-4AB5-9352-68997A1CC934}" dt="2023-01-19T08:28:31.769" v="2204" actId="165"/>
          <ac:cxnSpMkLst>
            <pc:docMk/>
            <pc:sldMk cId="180889288" sldId="422"/>
            <ac:cxnSpMk id="166" creationId="{C42425BA-B3C6-F788-5617-FBE197D8B502}"/>
          </ac:cxnSpMkLst>
        </pc:cxnChg>
        <pc:cxnChg chg="mod topLvl">
          <ac:chgData name="Krieger, Patrick" userId="fd65847b-22bc-47e7-a4ea-25e77ae8fb0b" providerId="ADAL" clId="{513F938D-FA5D-4AB5-9352-68997A1CC934}" dt="2023-01-19T08:28:31.769" v="2204" actId="165"/>
          <ac:cxnSpMkLst>
            <pc:docMk/>
            <pc:sldMk cId="180889288" sldId="422"/>
            <ac:cxnSpMk id="168" creationId="{43CE09C1-A2D4-5BC7-A70A-77B3A22D1248}"/>
          </ac:cxnSpMkLst>
        </pc:cxnChg>
        <pc:cxnChg chg="mod topLvl">
          <ac:chgData name="Krieger, Patrick" userId="fd65847b-22bc-47e7-a4ea-25e77ae8fb0b" providerId="ADAL" clId="{513F938D-FA5D-4AB5-9352-68997A1CC934}" dt="2023-01-19T08:28:31.769" v="2204" actId="165"/>
          <ac:cxnSpMkLst>
            <pc:docMk/>
            <pc:sldMk cId="180889288" sldId="422"/>
            <ac:cxnSpMk id="170" creationId="{A8B68B5E-5A5C-D09C-D657-243D9CF12240}"/>
          </ac:cxnSpMkLst>
        </pc:cxnChg>
      </pc:sldChg>
      <pc:sldChg chg="addSp delSp modSp add mod ord delAnim modAnim">
        <pc:chgData name="Krieger, Patrick" userId="fd65847b-22bc-47e7-a4ea-25e77ae8fb0b" providerId="ADAL" clId="{513F938D-FA5D-4AB5-9352-68997A1CC934}" dt="2023-01-19T13:53:56.208" v="5636" actId="20577"/>
        <pc:sldMkLst>
          <pc:docMk/>
          <pc:sldMk cId="1707822708" sldId="423"/>
        </pc:sldMkLst>
        <pc:spChg chg="add mod">
          <ac:chgData name="Krieger, Patrick" userId="fd65847b-22bc-47e7-a4ea-25e77ae8fb0b" providerId="ADAL" clId="{513F938D-FA5D-4AB5-9352-68997A1CC934}" dt="2023-01-19T13:53:56.208" v="5636" actId="20577"/>
          <ac:spMkLst>
            <pc:docMk/>
            <pc:sldMk cId="1707822708" sldId="423"/>
            <ac:spMk id="2" creationId="{0604F14B-919B-E7F9-E54C-D6A7A396CC09}"/>
          </ac:spMkLst>
        </pc:spChg>
        <pc:spChg chg="mod">
          <ac:chgData name="Krieger, Patrick" userId="fd65847b-22bc-47e7-a4ea-25e77ae8fb0b" providerId="ADAL" clId="{513F938D-FA5D-4AB5-9352-68997A1CC934}" dt="2023-01-19T09:18:20.218" v="3111" actId="20577"/>
          <ac:spMkLst>
            <pc:docMk/>
            <pc:sldMk cId="1707822708" sldId="423"/>
            <ac:spMk id="6" creationId="{00000000-0000-0000-0000-000000000000}"/>
          </ac:spMkLst>
        </pc:spChg>
        <pc:spChg chg="add mod">
          <ac:chgData name="Krieger, Patrick" userId="fd65847b-22bc-47e7-a4ea-25e77ae8fb0b" providerId="ADAL" clId="{513F938D-FA5D-4AB5-9352-68997A1CC934}" dt="2023-01-19T12:30:07.574" v="5485" actId="1076"/>
          <ac:spMkLst>
            <pc:docMk/>
            <pc:sldMk cId="1707822708" sldId="423"/>
            <ac:spMk id="11" creationId="{2582DB6B-BFFE-3935-57D9-3BEB4C46C170}"/>
          </ac:spMkLst>
        </pc:spChg>
        <pc:spChg chg="del">
          <ac:chgData name="Krieger, Patrick" userId="fd65847b-22bc-47e7-a4ea-25e77ae8fb0b" providerId="ADAL" clId="{513F938D-FA5D-4AB5-9352-68997A1CC934}" dt="2023-01-19T09:18:03.735" v="3075" actId="478"/>
          <ac:spMkLst>
            <pc:docMk/>
            <pc:sldMk cId="1707822708" sldId="423"/>
            <ac:spMk id="14" creationId="{DBE53F0C-7E5A-34AC-4123-025AC937FB6B}"/>
          </ac:spMkLst>
        </pc:spChg>
        <pc:spChg chg="del">
          <ac:chgData name="Krieger, Patrick" userId="fd65847b-22bc-47e7-a4ea-25e77ae8fb0b" providerId="ADAL" clId="{513F938D-FA5D-4AB5-9352-68997A1CC934}" dt="2023-01-19T09:18:03.735" v="3075" actId="478"/>
          <ac:spMkLst>
            <pc:docMk/>
            <pc:sldMk cId="1707822708" sldId="423"/>
            <ac:spMk id="19" creationId="{498F27E5-8E76-1DAB-5714-3919FDAA4043}"/>
          </ac:spMkLst>
        </pc:spChg>
        <pc:spChg chg="del">
          <ac:chgData name="Krieger, Patrick" userId="fd65847b-22bc-47e7-a4ea-25e77ae8fb0b" providerId="ADAL" clId="{513F938D-FA5D-4AB5-9352-68997A1CC934}" dt="2023-01-19T09:42:11.243" v="3462" actId="478"/>
          <ac:spMkLst>
            <pc:docMk/>
            <pc:sldMk cId="1707822708" sldId="423"/>
            <ac:spMk id="21" creationId="{4624E78B-5697-FFA8-FC43-37692AA900B3}"/>
          </ac:spMkLst>
        </pc:spChg>
        <pc:spChg chg="add del mod">
          <ac:chgData name="Krieger, Patrick" userId="fd65847b-22bc-47e7-a4ea-25e77ae8fb0b" providerId="ADAL" clId="{513F938D-FA5D-4AB5-9352-68997A1CC934}" dt="2023-01-19T09:34:17.724" v="3328" actId="478"/>
          <ac:spMkLst>
            <pc:docMk/>
            <pc:sldMk cId="1707822708" sldId="423"/>
            <ac:spMk id="47" creationId="{B1BA7836-584B-C15A-B06B-EFD73D4E3EAD}"/>
          </ac:spMkLst>
        </pc:spChg>
        <pc:spChg chg="add del mod">
          <ac:chgData name="Krieger, Patrick" userId="fd65847b-22bc-47e7-a4ea-25e77ae8fb0b" providerId="ADAL" clId="{513F938D-FA5D-4AB5-9352-68997A1CC934}" dt="2023-01-19T09:34:17.075" v="3327" actId="478"/>
          <ac:spMkLst>
            <pc:docMk/>
            <pc:sldMk cId="1707822708" sldId="423"/>
            <ac:spMk id="53" creationId="{79D6F3A2-99AB-C93D-532B-9D3DD0325144}"/>
          </ac:spMkLst>
        </pc:spChg>
        <pc:spChg chg="add del mod">
          <ac:chgData name="Krieger, Patrick" userId="fd65847b-22bc-47e7-a4ea-25e77ae8fb0b" providerId="ADAL" clId="{513F938D-FA5D-4AB5-9352-68997A1CC934}" dt="2023-01-19T09:34:18.268" v="3329" actId="478"/>
          <ac:spMkLst>
            <pc:docMk/>
            <pc:sldMk cId="1707822708" sldId="423"/>
            <ac:spMk id="54" creationId="{8824B8FB-6E7C-8CA3-330F-EEBDAC25DB3A}"/>
          </ac:spMkLst>
        </pc:spChg>
        <pc:spChg chg="add mod ord">
          <ac:chgData name="Krieger, Patrick" userId="fd65847b-22bc-47e7-a4ea-25e77ae8fb0b" providerId="ADAL" clId="{513F938D-FA5D-4AB5-9352-68997A1CC934}" dt="2023-01-19T09:37:50.357" v="3402" actId="14100"/>
          <ac:spMkLst>
            <pc:docMk/>
            <pc:sldMk cId="1707822708" sldId="423"/>
            <ac:spMk id="59" creationId="{383E8574-F366-EF0E-FE0B-0970D9A37BE4}"/>
          </ac:spMkLst>
        </pc:spChg>
        <pc:spChg chg="add mod">
          <ac:chgData name="Krieger, Patrick" userId="fd65847b-22bc-47e7-a4ea-25e77ae8fb0b" providerId="ADAL" clId="{513F938D-FA5D-4AB5-9352-68997A1CC934}" dt="2023-01-19T09:39:12.150" v="3433" actId="1076"/>
          <ac:spMkLst>
            <pc:docMk/>
            <pc:sldMk cId="1707822708" sldId="423"/>
            <ac:spMk id="60" creationId="{1B951C7A-DD0D-D705-864A-1F6070EC6635}"/>
          </ac:spMkLst>
        </pc:spChg>
        <pc:spChg chg="add mod">
          <ac:chgData name="Krieger, Patrick" userId="fd65847b-22bc-47e7-a4ea-25e77ae8fb0b" providerId="ADAL" clId="{513F938D-FA5D-4AB5-9352-68997A1CC934}" dt="2023-01-19T12:30:07.574" v="5485" actId="1076"/>
          <ac:spMkLst>
            <pc:docMk/>
            <pc:sldMk cId="1707822708" sldId="423"/>
            <ac:spMk id="61" creationId="{337CBB29-6666-F440-D520-9199A37F3C5C}"/>
          </ac:spMkLst>
        </pc:spChg>
        <pc:spChg chg="add mod">
          <ac:chgData name="Krieger, Patrick" userId="fd65847b-22bc-47e7-a4ea-25e77ae8fb0b" providerId="ADAL" clId="{513F938D-FA5D-4AB5-9352-68997A1CC934}" dt="2023-01-19T09:42:42.200" v="3471" actId="12788"/>
          <ac:spMkLst>
            <pc:docMk/>
            <pc:sldMk cId="1707822708" sldId="423"/>
            <ac:spMk id="62" creationId="{F6AAFC26-9900-06C0-5EE7-E5047F94F778}"/>
          </ac:spMkLst>
        </pc:spChg>
        <pc:spChg chg="add mod">
          <ac:chgData name="Krieger, Patrick" userId="fd65847b-22bc-47e7-a4ea-25e77ae8fb0b" providerId="ADAL" clId="{513F938D-FA5D-4AB5-9352-68997A1CC934}" dt="2023-01-19T12:30:07.574" v="5485" actId="1076"/>
          <ac:spMkLst>
            <pc:docMk/>
            <pc:sldMk cId="1707822708" sldId="423"/>
            <ac:spMk id="63" creationId="{DEA24D6A-4DD1-B5EE-DAF4-C2D97E5BE738}"/>
          </ac:spMkLst>
        </pc:spChg>
        <pc:spChg chg="add mod">
          <ac:chgData name="Krieger, Patrick" userId="fd65847b-22bc-47e7-a4ea-25e77ae8fb0b" providerId="ADAL" clId="{513F938D-FA5D-4AB5-9352-68997A1CC934}" dt="2023-01-19T09:38:34.379" v="3419" actId="12788"/>
          <ac:spMkLst>
            <pc:docMk/>
            <pc:sldMk cId="1707822708" sldId="423"/>
            <ac:spMk id="69" creationId="{17BD14A0-735C-EB6F-9241-2F8280BB49B3}"/>
          </ac:spMkLst>
        </pc:spChg>
        <pc:spChg chg="add mod">
          <ac:chgData name="Krieger, Patrick" userId="fd65847b-22bc-47e7-a4ea-25e77ae8fb0b" providerId="ADAL" clId="{513F938D-FA5D-4AB5-9352-68997A1CC934}" dt="2023-01-19T12:30:07.574" v="5485" actId="1076"/>
          <ac:spMkLst>
            <pc:docMk/>
            <pc:sldMk cId="1707822708" sldId="423"/>
            <ac:spMk id="70" creationId="{44288777-32EE-63B7-4BB1-4805746F8176}"/>
          </ac:spMkLst>
        </pc:spChg>
        <pc:picChg chg="del">
          <ac:chgData name="Krieger, Patrick" userId="fd65847b-22bc-47e7-a4ea-25e77ae8fb0b" providerId="ADAL" clId="{513F938D-FA5D-4AB5-9352-68997A1CC934}" dt="2023-01-19T09:18:03.735" v="3075" actId="478"/>
          <ac:picMkLst>
            <pc:docMk/>
            <pc:sldMk cId="1707822708" sldId="423"/>
            <ac:picMk id="2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18:03.735" v="3075" actId="478"/>
          <ac:picMkLst>
            <pc:docMk/>
            <pc:sldMk cId="1707822708" sldId="423"/>
            <ac:picMk id="5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18:03.735" v="3075" actId="478"/>
          <ac:picMkLst>
            <pc:docMk/>
            <pc:sldMk cId="1707822708" sldId="423"/>
            <ac:picMk id="7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18:05.897" v="3076" actId="478"/>
          <ac:picMkLst>
            <pc:docMk/>
            <pc:sldMk cId="1707822708" sldId="423"/>
            <ac:picMk id="8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18:03.735" v="3075" actId="478"/>
          <ac:picMkLst>
            <pc:docMk/>
            <pc:sldMk cId="1707822708" sldId="423"/>
            <ac:picMk id="9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18:03.735" v="3075" actId="478"/>
          <ac:picMkLst>
            <pc:docMk/>
            <pc:sldMk cId="1707822708" sldId="423"/>
            <ac:picMk id="10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18:03.735" v="3075" actId="478"/>
          <ac:picMkLst>
            <pc:docMk/>
            <pc:sldMk cId="1707822708" sldId="423"/>
            <ac:picMk id="12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18:03.735" v="3075" actId="478"/>
          <ac:picMkLst>
            <pc:docMk/>
            <pc:sldMk cId="1707822708" sldId="423"/>
            <ac:picMk id="13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18:03.735" v="3075" actId="478"/>
          <ac:picMkLst>
            <pc:docMk/>
            <pc:sldMk cId="1707822708" sldId="423"/>
            <ac:picMk id="15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18:03.735" v="3075" actId="478"/>
          <ac:picMkLst>
            <pc:docMk/>
            <pc:sldMk cId="1707822708" sldId="423"/>
            <ac:picMk id="16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18:03.735" v="3075" actId="478"/>
          <ac:picMkLst>
            <pc:docMk/>
            <pc:sldMk cId="1707822708" sldId="423"/>
            <ac:picMk id="17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18:03.735" v="3075" actId="478"/>
          <ac:picMkLst>
            <pc:docMk/>
            <pc:sldMk cId="1707822708" sldId="423"/>
            <ac:picMk id="18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18:03.735" v="3075" actId="478"/>
          <ac:picMkLst>
            <pc:docMk/>
            <pc:sldMk cId="1707822708" sldId="423"/>
            <ac:picMk id="20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18:03.735" v="3075" actId="478"/>
          <ac:picMkLst>
            <pc:docMk/>
            <pc:sldMk cId="1707822708" sldId="423"/>
            <ac:picMk id="22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18:03.735" v="3075" actId="478"/>
          <ac:picMkLst>
            <pc:docMk/>
            <pc:sldMk cId="1707822708" sldId="423"/>
            <ac:picMk id="23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18:06.457" v="3077" actId="478"/>
          <ac:picMkLst>
            <pc:docMk/>
            <pc:sldMk cId="1707822708" sldId="423"/>
            <ac:picMk id="24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18:03.735" v="3075" actId="478"/>
          <ac:picMkLst>
            <pc:docMk/>
            <pc:sldMk cId="1707822708" sldId="423"/>
            <ac:picMk id="25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18:03.735" v="3075" actId="478"/>
          <ac:picMkLst>
            <pc:docMk/>
            <pc:sldMk cId="1707822708" sldId="423"/>
            <ac:picMk id="26" creationId="{00000000-0000-0000-0000-000000000000}"/>
          </ac:picMkLst>
        </pc:picChg>
        <pc:picChg chg="add mod">
          <ac:chgData name="Krieger, Patrick" userId="fd65847b-22bc-47e7-a4ea-25e77ae8fb0b" providerId="ADAL" clId="{513F938D-FA5D-4AB5-9352-68997A1CC934}" dt="2023-01-19T09:35:21.924" v="3356" actId="1076"/>
          <ac:picMkLst>
            <pc:docMk/>
            <pc:sldMk cId="1707822708" sldId="423"/>
            <ac:picMk id="27" creationId="{8CDAE100-6E93-9860-6D71-19585AE9E886}"/>
          </ac:picMkLst>
        </pc:picChg>
        <pc:picChg chg="add mod ord">
          <ac:chgData name="Krieger, Patrick" userId="fd65847b-22bc-47e7-a4ea-25e77ae8fb0b" providerId="ADAL" clId="{513F938D-FA5D-4AB5-9352-68997A1CC934}" dt="2023-01-19T09:34:13.278" v="3326" actId="1076"/>
          <ac:picMkLst>
            <pc:docMk/>
            <pc:sldMk cId="1707822708" sldId="423"/>
            <ac:picMk id="28" creationId="{D1D411B5-B39D-9265-3138-D29229C59A8A}"/>
          </ac:picMkLst>
        </pc:picChg>
        <pc:picChg chg="add mod ord">
          <ac:chgData name="Krieger, Patrick" userId="fd65847b-22bc-47e7-a4ea-25e77ae8fb0b" providerId="ADAL" clId="{513F938D-FA5D-4AB5-9352-68997A1CC934}" dt="2023-01-19T09:38:14.159" v="3408" actId="167"/>
          <ac:picMkLst>
            <pc:docMk/>
            <pc:sldMk cId="1707822708" sldId="423"/>
            <ac:picMk id="29" creationId="{1E4704E3-686E-BEBC-107D-D356E9CA75AC}"/>
          </ac:picMkLst>
        </pc:picChg>
        <pc:picChg chg="add mod ord">
          <ac:chgData name="Krieger, Patrick" userId="fd65847b-22bc-47e7-a4ea-25e77ae8fb0b" providerId="ADAL" clId="{513F938D-FA5D-4AB5-9352-68997A1CC934}" dt="2023-01-19T09:34:13.278" v="3326" actId="1076"/>
          <ac:picMkLst>
            <pc:docMk/>
            <pc:sldMk cId="1707822708" sldId="423"/>
            <ac:picMk id="30" creationId="{91F0B611-5459-1B7B-E011-9F488E824F04}"/>
          </ac:picMkLst>
        </pc:picChg>
        <pc:picChg chg="add mod">
          <ac:chgData name="Krieger, Patrick" userId="fd65847b-22bc-47e7-a4ea-25e77ae8fb0b" providerId="ADAL" clId="{513F938D-FA5D-4AB5-9352-68997A1CC934}" dt="2023-01-19T09:35:28.481" v="3359" actId="1076"/>
          <ac:picMkLst>
            <pc:docMk/>
            <pc:sldMk cId="1707822708" sldId="423"/>
            <ac:picMk id="31" creationId="{041A4BDF-FF3F-5FF6-8C83-C4BB8CBBCF33}"/>
          </ac:picMkLst>
        </pc:picChg>
        <pc:picChg chg="add mod">
          <ac:chgData name="Krieger, Patrick" userId="fd65847b-22bc-47e7-a4ea-25e77ae8fb0b" providerId="ADAL" clId="{513F938D-FA5D-4AB5-9352-68997A1CC934}" dt="2023-01-19T09:34:13.278" v="3326" actId="1076"/>
          <ac:picMkLst>
            <pc:docMk/>
            <pc:sldMk cId="1707822708" sldId="423"/>
            <ac:picMk id="33" creationId="{D88CDD4D-A1C4-8784-725E-6ADA9FC11DE3}"/>
          </ac:picMkLst>
        </pc:picChg>
        <pc:picChg chg="del">
          <ac:chgData name="Krieger, Patrick" userId="fd65847b-22bc-47e7-a4ea-25e77ae8fb0b" providerId="ADAL" clId="{513F938D-FA5D-4AB5-9352-68997A1CC934}" dt="2023-01-19T09:18:03.735" v="3075" actId="478"/>
          <ac:picMkLst>
            <pc:docMk/>
            <pc:sldMk cId="1707822708" sldId="423"/>
            <ac:picMk id="34" creationId="{F36D9B6C-DA7B-5B59-BBEB-B125A56E1D36}"/>
          </ac:picMkLst>
        </pc:picChg>
        <pc:picChg chg="del">
          <ac:chgData name="Krieger, Patrick" userId="fd65847b-22bc-47e7-a4ea-25e77ae8fb0b" providerId="ADAL" clId="{513F938D-FA5D-4AB5-9352-68997A1CC934}" dt="2023-01-19T09:18:03.735" v="3075" actId="478"/>
          <ac:picMkLst>
            <pc:docMk/>
            <pc:sldMk cId="1707822708" sldId="423"/>
            <ac:picMk id="35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18:03.735" v="3075" actId="478"/>
          <ac:picMkLst>
            <pc:docMk/>
            <pc:sldMk cId="1707822708" sldId="423"/>
            <ac:picMk id="36" creationId="{F7B6906F-3EE1-4BDD-9522-D8BE51F7E345}"/>
          </ac:picMkLst>
        </pc:picChg>
        <pc:picChg chg="del">
          <ac:chgData name="Krieger, Patrick" userId="fd65847b-22bc-47e7-a4ea-25e77ae8fb0b" providerId="ADAL" clId="{513F938D-FA5D-4AB5-9352-68997A1CC934}" dt="2023-01-19T09:18:03.735" v="3075" actId="478"/>
          <ac:picMkLst>
            <pc:docMk/>
            <pc:sldMk cId="1707822708" sldId="423"/>
            <ac:picMk id="38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18:03.735" v="3075" actId="478"/>
          <ac:picMkLst>
            <pc:docMk/>
            <pc:sldMk cId="1707822708" sldId="423"/>
            <ac:picMk id="40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18:03.735" v="3075" actId="478"/>
          <ac:picMkLst>
            <pc:docMk/>
            <pc:sldMk cId="1707822708" sldId="423"/>
            <ac:picMk id="41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18:03.735" v="3075" actId="478"/>
          <ac:picMkLst>
            <pc:docMk/>
            <pc:sldMk cId="1707822708" sldId="423"/>
            <ac:picMk id="42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18:03.735" v="3075" actId="478"/>
          <ac:picMkLst>
            <pc:docMk/>
            <pc:sldMk cId="1707822708" sldId="423"/>
            <ac:picMk id="43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18:03.735" v="3075" actId="478"/>
          <ac:picMkLst>
            <pc:docMk/>
            <pc:sldMk cId="1707822708" sldId="423"/>
            <ac:picMk id="44" creationId="{00000000-0000-0000-0000-000000000000}"/>
          </ac:picMkLst>
        </pc:picChg>
        <pc:picChg chg="del">
          <ac:chgData name="Krieger, Patrick" userId="fd65847b-22bc-47e7-a4ea-25e77ae8fb0b" providerId="ADAL" clId="{513F938D-FA5D-4AB5-9352-68997A1CC934}" dt="2023-01-19T09:18:03.735" v="3075" actId="478"/>
          <ac:picMkLst>
            <pc:docMk/>
            <pc:sldMk cId="1707822708" sldId="423"/>
            <ac:picMk id="45" creationId="{00000000-0000-0000-0000-000000000000}"/>
          </ac:picMkLst>
        </pc:picChg>
        <pc:picChg chg="add mod">
          <ac:chgData name="Krieger, Patrick" userId="fd65847b-22bc-47e7-a4ea-25e77ae8fb0b" providerId="ADAL" clId="{513F938D-FA5D-4AB5-9352-68997A1CC934}" dt="2023-01-19T09:34:13.278" v="3326" actId="1076"/>
          <ac:picMkLst>
            <pc:docMk/>
            <pc:sldMk cId="1707822708" sldId="423"/>
            <ac:picMk id="46" creationId="{56F3B7DE-5BB9-E2C6-9A7F-737182F481E5}"/>
          </ac:picMkLst>
        </pc:picChg>
        <pc:picChg chg="add mod ord">
          <ac:chgData name="Krieger, Patrick" userId="fd65847b-22bc-47e7-a4ea-25e77ae8fb0b" providerId="ADAL" clId="{513F938D-FA5D-4AB5-9352-68997A1CC934}" dt="2023-01-19T09:38:03.143" v="3406" actId="1076"/>
          <ac:picMkLst>
            <pc:docMk/>
            <pc:sldMk cId="1707822708" sldId="423"/>
            <ac:picMk id="48" creationId="{ACCEE24F-4295-B4BA-9B67-3CBD5CB202D2}"/>
          </ac:picMkLst>
        </pc:picChg>
        <pc:picChg chg="add mod">
          <ac:chgData name="Krieger, Patrick" userId="fd65847b-22bc-47e7-a4ea-25e77ae8fb0b" providerId="ADAL" clId="{513F938D-FA5D-4AB5-9352-68997A1CC934}" dt="2023-01-19T09:38:03.143" v="3406" actId="1076"/>
          <ac:picMkLst>
            <pc:docMk/>
            <pc:sldMk cId="1707822708" sldId="423"/>
            <ac:picMk id="49" creationId="{F3DEEB01-0170-E049-9B8E-578C130B67B9}"/>
          </ac:picMkLst>
        </pc:picChg>
        <pc:picChg chg="add mod ord">
          <ac:chgData name="Krieger, Patrick" userId="fd65847b-22bc-47e7-a4ea-25e77ae8fb0b" providerId="ADAL" clId="{513F938D-FA5D-4AB5-9352-68997A1CC934}" dt="2023-01-19T09:38:03.143" v="3406" actId="1076"/>
          <ac:picMkLst>
            <pc:docMk/>
            <pc:sldMk cId="1707822708" sldId="423"/>
            <ac:picMk id="50" creationId="{F0E4925A-1B5B-2090-11D4-D51CCA6BCE18}"/>
          </ac:picMkLst>
        </pc:picChg>
        <pc:picChg chg="add mod ord">
          <ac:chgData name="Krieger, Patrick" userId="fd65847b-22bc-47e7-a4ea-25e77ae8fb0b" providerId="ADAL" clId="{513F938D-FA5D-4AB5-9352-68997A1CC934}" dt="2023-01-19T09:38:03.143" v="3406" actId="1076"/>
          <ac:picMkLst>
            <pc:docMk/>
            <pc:sldMk cId="1707822708" sldId="423"/>
            <ac:picMk id="51" creationId="{B46CFB00-74F8-6FC1-6891-DA9F838C578F}"/>
          </ac:picMkLst>
        </pc:picChg>
        <pc:picChg chg="add mod">
          <ac:chgData name="Krieger, Patrick" userId="fd65847b-22bc-47e7-a4ea-25e77ae8fb0b" providerId="ADAL" clId="{513F938D-FA5D-4AB5-9352-68997A1CC934}" dt="2023-01-19T09:38:03.143" v="3406" actId="1076"/>
          <ac:picMkLst>
            <pc:docMk/>
            <pc:sldMk cId="1707822708" sldId="423"/>
            <ac:picMk id="52" creationId="{300BBAFB-9B44-64B3-AC34-2776D264C17A}"/>
          </ac:picMkLst>
        </pc:picChg>
        <pc:picChg chg="add mod ord">
          <ac:chgData name="Krieger, Patrick" userId="fd65847b-22bc-47e7-a4ea-25e77ae8fb0b" providerId="ADAL" clId="{513F938D-FA5D-4AB5-9352-68997A1CC934}" dt="2023-01-19T09:42:00.240" v="3461" actId="167"/>
          <ac:picMkLst>
            <pc:docMk/>
            <pc:sldMk cId="1707822708" sldId="423"/>
            <ac:picMk id="55" creationId="{3511A6E6-55A1-8771-78EE-6AF72D3A4989}"/>
          </ac:picMkLst>
        </pc:picChg>
        <pc:picChg chg="add mod ord">
          <ac:chgData name="Krieger, Patrick" userId="fd65847b-22bc-47e7-a4ea-25e77ae8fb0b" providerId="ADAL" clId="{513F938D-FA5D-4AB5-9352-68997A1CC934}" dt="2023-01-19T09:35:29.669" v="3360" actId="1076"/>
          <ac:picMkLst>
            <pc:docMk/>
            <pc:sldMk cId="1707822708" sldId="423"/>
            <ac:picMk id="56" creationId="{301A6E94-0D21-2D09-2C37-E770B8C18367}"/>
          </ac:picMkLst>
        </pc:picChg>
        <pc:picChg chg="add mod ord">
          <ac:chgData name="Krieger, Patrick" userId="fd65847b-22bc-47e7-a4ea-25e77ae8fb0b" providerId="ADAL" clId="{513F938D-FA5D-4AB5-9352-68997A1CC934}" dt="2023-01-19T09:35:33.045" v="3361" actId="1076"/>
          <ac:picMkLst>
            <pc:docMk/>
            <pc:sldMk cId="1707822708" sldId="423"/>
            <ac:picMk id="57" creationId="{538035DA-17BA-0D9E-4EC1-89F86AE90D99}"/>
          </ac:picMkLst>
        </pc:picChg>
        <pc:picChg chg="add mod ord">
          <ac:chgData name="Krieger, Patrick" userId="fd65847b-22bc-47e7-a4ea-25e77ae8fb0b" providerId="ADAL" clId="{513F938D-FA5D-4AB5-9352-68997A1CC934}" dt="2023-01-19T09:35:23.982" v="3357" actId="1076"/>
          <ac:picMkLst>
            <pc:docMk/>
            <pc:sldMk cId="1707822708" sldId="423"/>
            <ac:picMk id="58" creationId="{3FA73E8D-4F85-21E9-5357-452208FB62B3}"/>
          </ac:picMkLst>
        </pc:picChg>
        <pc:picChg chg="add mod">
          <ac:chgData name="Krieger, Patrick" userId="fd65847b-22bc-47e7-a4ea-25e77ae8fb0b" providerId="ADAL" clId="{513F938D-FA5D-4AB5-9352-68997A1CC934}" dt="2023-01-19T09:42:22.975" v="3465" actId="1076"/>
          <ac:picMkLst>
            <pc:docMk/>
            <pc:sldMk cId="1707822708" sldId="423"/>
            <ac:picMk id="64" creationId="{8B3160C3-A05A-84E9-0853-D1691E4E6420}"/>
          </ac:picMkLst>
        </pc:picChg>
        <pc:picChg chg="add mod">
          <ac:chgData name="Krieger, Patrick" userId="fd65847b-22bc-47e7-a4ea-25e77ae8fb0b" providerId="ADAL" clId="{513F938D-FA5D-4AB5-9352-68997A1CC934}" dt="2023-01-19T09:42:38.080" v="3470" actId="1076"/>
          <ac:picMkLst>
            <pc:docMk/>
            <pc:sldMk cId="1707822708" sldId="423"/>
            <ac:picMk id="65" creationId="{7B892EF2-901E-B200-AE89-4980DF9737AC}"/>
          </ac:picMkLst>
        </pc:picChg>
        <pc:picChg chg="add mod">
          <ac:chgData name="Krieger, Patrick" userId="fd65847b-22bc-47e7-a4ea-25e77ae8fb0b" providerId="ADAL" clId="{513F938D-FA5D-4AB5-9352-68997A1CC934}" dt="2023-01-19T09:42:34.970" v="3469" actId="1076"/>
          <ac:picMkLst>
            <pc:docMk/>
            <pc:sldMk cId="1707822708" sldId="423"/>
            <ac:picMk id="66" creationId="{9D87B70D-B6BE-B04F-FF40-23C18B0ADAA7}"/>
          </ac:picMkLst>
        </pc:picChg>
        <pc:picChg chg="add mod">
          <ac:chgData name="Krieger, Patrick" userId="fd65847b-22bc-47e7-a4ea-25e77ae8fb0b" providerId="ADAL" clId="{513F938D-FA5D-4AB5-9352-68997A1CC934}" dt="2023-01-19T09:42:20.560" v="3464" actId="1076"/>
          <ac:picMkLst>
            <pc:docMk/>
            <pc:sldMk cId="1707822708" sldId="423"/>
            <ac:picMk id="67" creationId="{05A38C04-9DD8-41C5-72C3-55840BEF949D}"/>
          </ac:picMkLst>
        </pc:picChg>
        <pc:picChg chg="add mod">
          <ac:chgData name="Krieger, Patrick" userId="fd65847b-22bc-47e7-a4ea-25e77ae8fb0b" providerId="ADAL" clId="{513F938D-FA5D-4AB5-9352-68997A1CC934}" dt="2023-01-19T09:38:11.503" v="3407" actId="1076"/>
          <ac:picMkLst>
            <pc:docMk/>
            <pc:sldMk cId="1707822708" sldId="423"/>
            <ac:picMk id="68" creationId="{95E72419-69B3-44EE-07F5-F0A45E23219C}"/>
          </ac:picMkLst>
        </pc:picChg>
        <pc:picChg chg="add mod ord">
          <ac:chgData name="Krieger, Patrick" userId="fd65847b-22bc-47e7-a4ea-25e77ae8fb0b" providerId="ADAL" clId="{513F938D-FA5D-4AB5-9352-68997A1CC934}" dt="2023-01-19T09:41:48.988" v="3460" actId="14100"/>
          <ac:picMkLst>
            <pc:docMk/>
            <pc:sldMk cId="1707822708" sldId="423"/>
            <ac:picMk id="71" creationId="{04E6A704-72AE-4CFB-DDB7-233E11FCF8C3}"/>
          </ac:picMkLst>
        </pc:picChg>
        <pc:picChg chg="add mod ord">
          <ac:chgData name="Krieger, Patrick" userId="fd65847b-22bc-47e7-a4ea-25e77ae8fb0b" providerId="ADAL" clId="{513F938D-FA5D-4AB5-9352-68997A1CC934}" dt="2023-01-19T09:41:46.987" v="3459" actId="1076"/>
          <ac:picMkLst>
            <pc:docMk/>
            <pc:sldMk cId="1707822708" sldId="423"/>
            <ac:picMk id="72" creationId="{0A61D69D-6E54-925B-EE95-6C3986719B61}"/>
          </ac:picMkLst>
        </pc:picChg>
        <pc:picChg chg="add mod ord">
          <ac:chgData name="Krieger, Patrick" userId="fd65847b-22bc-47e7-a4ea-25e77ae8fb0b" providerId="ADAL" clId="{513F938D-FA5D-4AB5-9352-68997A1CC934}" dt="2023-01-19T09:41:41.666" v="3458" actId="167"/>
          <ac:picMkLst>
            <pc:docMk/>
            <pc:sldMk cId="1707822708" sldId="423"/>
            <ac:picMk id="73" creationId="{E7F06A4D-9FFE-9EC9-ECD8-C24B0ED1D20F}"/>
          </ac:picMkLst>
        </pc:picChg>
        <pc:picChg chg="add mod ord">
          <ac:chgData name="Krieger, Patrick" userId="fd65847b-22bc-47e7-a4ea-25e77ae8fb0b" providerId="ADAL" clId="{513F938D-FA5D-4AB5-9352-68997A1CC934}" dt="2023-01-19T09:41:28.248" v="3456"/>
          <ac:picMkLst>
            <pc:docMk/>
            <pc:sldMk cId="1707822708" sldId="423"/>
            <ac:picMk id="74" creationId="{4A4E931D-CD0C-A13F-7360-4902C871F6C4}"/>
          </ac:picMkLst>
        </pc:picChg>
        <pc:picChg chg="add mod ord">
          <ac:chgData name="Krieger, Patrick" userId="fd65847b-22bc-47e7-a4ea-25e77ae8fb0b" providerId="ADAL" clId="{513F938D-FA5D-4AB5-9352-68997A1CC934}" dt="2023-01-19T09:40:21.545" v="3454" actId="2085"/>
          <ac:picMkLst>
            <pc:docMk/>
            <pc:sldMk cId="1707822708" sldId="423"/>
            <ac:picMk id="75" creationId="{D603151A-D8A5-9461-B88B-84F4967FCA0F}"/>
          </ac:picMkLst>
        </pc:picChg>
        <pc:picChg chg="add mod ord">
          <ac:chgData name="Krieger, Patrick" userId="fd65847b-22bc-47e7-a4ea-25e77ae8fb0b" providerId="ADAL" clId="{513F938D-FA5D-4AB5-9352-68997A1CC934}" dt="2023-01-19T09:41:37.690" v="3457" actId="1076"/>
          <ac:picMkLst>
            <pc:docMk/>
            <pc:sldMk cId="1707822708" sldId="423"/>
            <ac:picMk id="76" creationId="{9BB8463C-A724-90DA-073D-FB6AB28BE971}"/>
          </ac:picMkLst>
        </pc:picChg>
        <pc:picChg chg="add mod ord">
          <ac:chgData name="Krieger, Patrick" userId="fd65847b-22bc-47e7-a4ea-25e77ae8fb0b" providerId="ADAL" clId="{513F938D-FA5D-4AB5-9352-68997A1CC934}" dt="2023-01-19T09:39:52.734" v="3448" actId="1076"/>
          <ac:picMkLst>
            <pc:docMk/>
            <pc:sldMk cId="1707822708" sldId="423"/>
            <ac:picMk id="77" creationId="{07B896A5-6957-F5A7-C91D-A16E2A184B99}"/>
          </ac:picMkLst>
        </pc:picChg>
      </pc:sldChg>
      <pc:sldChg chg="addSp delSp modSp add mod modAnim">
        <pc:chgData name="Krieger, Patrick" userId="fd65847b-22bc-47e7-a4ea-25e77ae8fb0b" providerId="ADAL" clId="{513F938D-FA5D-4AB5-9352-68997A1CC934}" dt="2023-01-19T12:14:33.864" v="4907" actId="20577"/>
        <pc:sldMkLst>
          <pc:docMk/>
          <pc:sldMk cId="211923046" sldId="424"/>
        </pc:sldMkLst>
        <pc:spChg chg="del">
          <ac:chgData name="Krieger, Patrick" userId="fd65847b-22bc-47e7-a4ea-25e77ae8fb0b" providerId="ADAL" clId="{513F938D-FA5D-4AB5-9352-68997A1CC934}" dt="2023-01-19T09:42:58.229" v="3474" actId="478"/>
          <ac:spMkLst>
            <pc:docMk/>
            <pc:sldMk cId="211923046" sldId="424"/>
            <ac:spMk id="3" creationId="{00000000-0000-0000-0000-000000000000}"/>
          </ac:spMkLst>
        </pc:spChg>
        <pc:spChg chg="del">
          <ac:chgData name="Krieger, Patrick" userId="fd65847b-22bc-47e7-a4ea-25e77ae8fb0b" providerId="ADAL" clId="{513F938D-FA5D-4AB5-9352-68997A1CC934}" dt="2023-01-19T09:42:58.229" v="3474" actId="478"/>
          <ac:spMkLst>
            <pc:docMk/>
            <pc:sldMk cId="211923046" sldId="424"/>
            <ac:spMk id="4" creationId="{00000000-0000-0000-0000-000000000000}"/>
          </ac:spMkLst>
        </pc:spChg>
        <pc:spChg chg="del">
          <ac:chgData name="Krieger, Patrick" userId="fd65847b-22bc-47e7-a4ea-25e77ae8fb0b" providerId="ADAL" clId="{513F938D-FA5D-4AB5-9352-68997A1CC934}" dt="2023-01-19T09:42:58.229" v="3474" actId="478"/>
          <ac:spMkLst>
            <pc:docMk/>
            <pc:sldMk cId="211923046" sldId="424"/>
            <ac:spMk id="6" creationId="{00000000-0000-0000-0000-000000000000}"/>
          </ac:spMkLst>
        </pc:spChg>
        <pc:spChg chg="del">
          <ac:chgData name="Krieger, Patrick" userId="fd65847b-22bc-47e7-a4ea-25e77ae8fb0b" providerId="ADAL" clId="{513F938D-FA5D-4AB5-9352-68997A1CC934}" dt="2023-01-19T09:42:58.229" v="3474" actId="478"/>
          <ac:spMkLst>
            <pc:docMk/>
            <pc:sldMk cId="211923046" sldId="424"/>
            <ac:spMk id="7" creationId="{00000000-0000-0000-0000-000000000000}"/>
          </ac:spMkLst>
        </pc:spChg>
        <pc:spChg chg="del">
          <ac:chgData name="Krieger, Patrick" userId="fd65847b-22bc-47e7-a4ea-25e77ae8fb0b" providerId="ADAL" clId="{513F938D-FA5D-4AB5-9352-68997A1CC934}" dt="2023-01-19T09:42:58.229" v="3474" actId="478"/>
          <ac:spMkLst>
            <pc:docMk/>
            <pc:sldMk cId="211923046" sldId="424"/>
            <ac:spMk id="8" creationId="{00000000-0000-0000-0000-000000000000}"/>
          </ac:spMkLst>
        </pc:spChg>
        <pc:spChg chg="del">
          <ac:chgData name="Krieger, Patrick" userId="fd65847b-22bc-47e7-a4ea-25e77ae8fb0b" providerId="ADAL" clId="{513F938D-FA5D-4AB5-9352-68997A1CC934}" dt="2023-01-19T09:42:58.229" v="3474" actId="478"/>
          <ac:spMkLst>
            <pc:docMk/>
            <pc:sldMk cId="211923046" sldId="424"/>
            <ac:spMk id="9" creationId="{00000000-0000-0000-0000-000000000000}"/>
          </ac:spMkLst>
        </pc:spChg>
        <pc:spChg chg="add del">
          <ac:chgData name="Krieger, Patrick" userId="fd65847b-22bc-47e7-a4ea-25e77ae8fb0b" providerId="ADAL" clId="{513F938D-FA5D-4AB5-9352-68997A1CC934}" dt="2023-01-19T10:44:29.564" v="3554" actId="478"/>
          <ac:spMkLst>
            <pc:docMk/>
            <pc:sldMk cId="211923046" sldId="424"/>
            <ac:spMk id="10" creationId="{00000000-0000-0000-0000-000000000000}"/>
          </ac:spMkLst>
        </pc:spChg>
        <pc:spChg chg="del">
          <ac:chgData name="Krieger, Patrick" userId="fd65847b-22bc-47e7-a4ea-25e77ae8fb0b" providerId="ADAL" clId="{513F938D-FA5D-4AB5-9352-68997A1CC934}" dt="2023-01-19T09:42:58.229" v="3474" actId="478"/>
          <ac:spMkLst>
            <pc:docMk/>
            <pc:sldMk cId="211923046" sldId="424"/>
            <ac:spMk id="11" creationId="{00000000-0000-0000-0000-000000000000}"/>
          </ac:spMkLst>
        </pc:spChg>
        <pc:spChg chg="del">
          <ac:chgData name="Krieger, Patrick" userId="fd65847b-22bc-47e7-a4ea-25e77ae8fb0b" providerId="ADAL" clId="{513F938D-FA5D-4AB5-9352-68997A1CC934}" dt="2023-01-19T09:42:58.229" v="3474" actId="478"/>
          <ac:spMkLst>
            <pc:docMk/>
            <pc:sldMk cId="211923046" sldId="424"/>
            <ac:spMk id="12" creationId="{00000000-0000-0000-0000-000000000000}"/>
          </ac:spMkLst>
        </pc:spChg>
        <pc:spChg chg="add del">
          <ac:chgData name="Krieger, Patrick" userId="fd65847b-22bc-47e7-a4ea-25e77ae8fb0b" providerId="ADAL" clId="{513F938D-FA5D-4AB5-9352-68997A1CC934}" dt="2023-01-19T10:44:32.115" v="3555" actId="478"/>
          <ac:spMkLst>
            <pc:docMk/>
            <pc:sldMk cId="211923046" sldId="424"/>
            <ac:spMk id="13" creationId="{00000000-0000-0000-0000-000000000000}"/>
          </ac:spMkLst>
        </pc:spChg>
        <pc:spChg chg="del">
          <ac:chgData name="Krieger, Patrick" userId="fd65847b-22bc-47e7-a4ea-25e77ae8fb0b" providerId="ADAL" clId="{513F938D-FA5D-4AB5-9352-68997A1CC934}" dt="2023-01-19T09:42:58.229" v="3474" actId="478"/>
          <ac:spMkLst>
            <pc:docMk/>
            <pc:sldMk cId="211923046" sldId="424"/>
            <ac:spMk id="14" creationId="{00000000-0000-0000-0000-000000000000}"/>
          </ac:spMkLst>
        </pc:spChg>
        <pc:spChg chg="del">
          <ac:chgData name="Krieger, Patrick" userId="fd65847b-22bc-47e7-a4ea-25e77ae8fb0b" providerId="ADAL" clId="{513F938D-FA5D-4AB5-9352-68997A1CC934}" dt="2023-01-19T09:42:58.229" v="3474" actId="478"/>
          <ac:spMkLst>
            <pc:docMk/>
            <pc:sldMk cId="211923046" sldId="424"/>
            <ac:spMk id="15" creationId="{1E8D7C3D-8AF1-6A7E-F30E-D8A1C48E8B2C}"/>
          </ac:spMkLst>
        </pc:spChg>
        <pc:spChg chg="del">
          <ac:chgData name="Krieger, Patrick" userId="fd65847b-22bc-47e7-a4ea-25e77ae8fb0b" providerId="ADAL" clId="{513F938D-FA5D-4AB5-9352-68997A1CC934}" dt="2023-01-19T09:42:58.229" v="3474" actId="478"/>
          <ac:spMkLst>
            <pc:docMk/>
            <pc:sldMk cId="211923046" sldId="424"/>
            <ac:spMk id="18" creationId="{00000000-0000-0000-0000-000000000000}"/>
          </ac:spMkLst>
        </pc:spChg>
        <pc:spChg chg="mod">
          <ac:chgData name="Krieger, Patrick" userId="fd65847b-22bc-47e7-a4ea-25e77ae8fb0b" providerId="ADAL" clId="{513F938D-FA5D-4AB5-9352-68997A1CC934}" dt="2023-01-19T10:45:03.667" v="3571" actId="20577"/>
          <ac:spMkLst>
            <pc:docMk/>
            <pc:sldMk cId="211923046" sldId="424"/>
            <ac:spMk id="30" creationId="{117CB989-D07D-9EFE-3CB8-82C88FC87B21}"/>
          </ac:spMkLst>
        </pc:spChg>
        <pc:spChg chg="mod">
          <ac:chgData name="Krieger, Patrick" userId="fd65847b-22bc-47e7-a4ea-25e77ae8fb0b" providerId="ADAL" clId="{513F938D-FA5D-4AB5-9352-68997A1CC934}" dt="2023-01-19T12:14:33.864" v="4907" actId="20577"/>
          <ac:spMkLst>
            <pc:docMk/>
            <pc:sldMk cId="211923046" sldId="424"/>
            <ac:spMk id="31" creationId="{47FC4B0B-55B1-E91B-3EA4-B47740E0078B}"/>
          </ac:spMkLst>
        </pc:spChg>
        <pc:spChg chg="del">
          <ac:chgData name="Krieger, Patrick" userId="fd65847b-22bc-47e7-a4ea-25e77ae8fb0b" providerId="ADAL" clId="{513F938D-FA5D-4AB5-9352-68997A1CC934}" dt="2023-01-19T09:42:54.340" v="3473" actId="478"/>
          <ac:spMkLst>
            <pc:docMk/>
            <pc:sldMk cId="211923046" sldId="424"/>
            <ac:spMk id="32" creationId="{D2E0349A-C6F1-EEFF-2EC8-BE1E9EC0E64E}"/>
          </ac:spMkLst>
        </pc:spChg>
        <pc:spChg chg="add del mod">
          <ac:chgData name="Krieger, Patrick" userId="fd65847b-22bc-47e7-a4ea-25e77ae8fb0b" providerId="ADAL" clId="{513F938D-FA5D-4AB5-9352-68997A1CC934}" dt="2023-01-19T12:12:36.591" v="4856" actId="478"/>
          <ac:spMkLst>
            <pc:docMk/>
            <pc:sldMk cId="211923046" sldId="424"/>
            <ac:spMk id="48" creationId="{BBE642B6-428F-7422-E890-3581F758BB4D}"/>
          </ac:spMkLst>
        </pc:spChg>
        <pc:grpChg chg="del">
          <ac:chgData name="Krieger, Patrick" userId="fd65847b-22bc-47e7-a4ea-25e77ae8fb0b" providerId="ADAL" clId="{513F938D-FA5D-4AB5-9352-68997A1CC934}" dt="2023-01-19T12:11:22.320" v="4791" actId="478"/>
          <ac:grpSpMkLst>
            <pc:docMk/>
            <pc:sldMk cId="211923046" sldId="424"/>
            <ac:grpSpMk id="8" creationId="{F9A049BD-23C3-F798-F359-ACCFCE8840CF}"/>
          </ac:grpSpMkLst>
        </pc:grpChg>
        <pc:grpChg chg="add mod">
          <ac:chgData name="Krieger, Patrick" userId="fd65847b-22bc-47e7-a4ea-25e77ae8fb0b" providerId="ADAL" clId="{513F938D-FA5D-4AB5-9352-68997A1CC934}" dt="2023-01-19T09:57:51.323" v="3528" actId="465"/>
          <ac:grpSpMkLst>
            <pc:docMk/>
            <pc:sldMk cId="211923046" sldId="424"/>
            <ac:grpSpMk id="40" creationId="{81CA74CA-4446-3A7D-4F77-845117E21A9C}"/>
          </ac:grpSpMkLst>
        </pc:grpChg>
        <pc:grpChg chg="add mod">
          <ac:chgData name="Krieger, Patrick" userId="fd65847b-22bc-47e7-a4ea-25e77ae8fb0b" providerId="ADAL" clId="{513F938D-FA5D-4AB5-9352-68997A1CC934}" dt="2023-01-19T09:57:51.323" v="3528" actId="465"/>
          <ac:grpSpMkLst>
            <pc:docMk/>
            <pc:sldMk cId="211923046" sldId="424"/>
            <ac:grpSpMk id="44" creationId="{4F2D6F1F-F196-DF9C-BE81-6EF6AE63DB21}"/>
          </ac:grpSpMkLst>
        </pc:grpChg>
        <pc:graphicFrameChg chg="add del mod">
          <ac:chgData name="Krieger, Patrick" userId="fd65847b-22bc-47e7-a4ea-25e77ae8fb0b" providerId="ADAL" clId="{513F938D-FA5D-4AB5-9352-68997A1CC934}" dt="2023-01-19T09:52:54.672" v="3477"/>
          <ac:graphicFrameMkLst>
            <pc:docMk/>
            <pc:sldMk cId="211923046" sldId="424"/>
            <ac:graphicFrameMk id="17" creationId="{49E1A459-F05B-2ED3-7632-178A987551FF}"/>
          </ac:graphicFrameMkLst>
        </pc:graphicFrameChg>
        <pc:graphicFrameChg chg="add mod modGraphic">
          <ac:chgData name="Krieger, Patrick" userId="fd65847b-22bc-47e7-a4ea-25e77ae8fb0b" providerId="ADAL" clId="{513F938D-FA5D-4AB5-9352-68997A1CC934}" dt="2023-01-19T12:14:30.151" v="4906" actId="1076"/>
          <ac:graphicFrameMkLst>
            <pc:docMk/>
            <pc:sldMk cId="211923046" sldId="424"/>
            <ac:graphicFrameMk id="33" creationId="{FE81525A-EA5C-6068-804E-72391E21AFDF}"/>
          </ac:graphicFrameMkLst>
        </pc:graphicFrameChg>
        <pc:picChg chg="del">
          <ac:chgData name="Krieger, Patrick" userId="fd65847b-22bc-47e7-a4ea-25e77ae8fb0b" providerId="ADAL" clId="{513F938D-FA5D-4AB5-9352-68997A1CC934}" dt="2023-01-19T09:42:58.229" v="3474" actId="478"/>
          <ac:picMkLst>
            <pc:docMk/>
            <pc:sldMk cId="211923046" sldId="424"/>
            <ac:picMk id="16" creationId="{758E4BC2-54F4-2A25-9BCA-0649D54E38AA}"/>
          </ac:picMkLst>
        </pc:picChg>
        <pc:picChg chg="del">
          <ac:chgData name="Krieger, Patrick" userId="fd65847b-22bc-47e7-a4ea-25e77ae8fb0b" providerId="ADAL" clId="{513F938D-FA5D-4AB5-9352-68997A1CC934}" dt="2023-01-19T09:42:58.229" v="3474" actId="478"/>
          <ac:picMkLst>
            <pc:docMk/>
            <pc:sldMk cId="211923046" sldId="424"/>
            <ac:picMk id="19" creationId="{C6F2FB49-7DFA-6723-CFCA-0E7931C0BFB6}"/>
          </ac:picMkLst>
        </pc:picChg>
        <pc:picChg chg="del">
          <ac:chgData name="Krieger, Patrick" userId="fd65847b-22bc-47e7-a4ea-25e77ae8fb0b" providerId="ADAL" clId="{513F938D-FA5D-4AB5-9352-68997A1CC934}" dt="2023-01-19T09:42:58.229" v="3474" actId="478"/>
          <ac:picMkLst>
            <pc:docMk/>
            <pc:sldMk cId="211923046" sldId="424"/>
            <ac:picMk id="20" creationId="{2507B79A-25B1-9312-C49A-082FF86ABE60}"/>
          </ac:picMkLst>
        </pc:picChg>
        <pc:picChg chg="del">
          <ac:chgData name="Krieger, Patrick" userId="fd65847b-22bc-47e7-a4ea-25e77ae8fb0b" providerId="ADAL" clId="{513F938D-FA5D-4AB5-9352-68997A1CC934}" dt="2023-01-19T09:42:58.229" v="3474" actId="478"/>
          <ac:picMkLst>
            <pc:docMk/>
            <pc:sldMk cId="211923046" sldId="424"/>
            <ac:picMk id="21" creationId="{260FFA5C-265B-82EB-9BB3-E8521CF874B8}"/>
          </ac:picMkLst>
        </pc:picChg>
        <pc:picChg chg="del">
          <ac:chgData name="Krieger, Patrick" userId="fd65847b-22bc-47e7-a4ea-25e77ae8fb0b" providerId="ADAL" clId="{513F938D-FA5D-4AB5-9352-68997A1CC934}" dt="2023-01-19T09:42:58.229" v="3474" actId="478"/>
          <ac:picMkLst>
            <pc:docMk/>
            <pc:sldMk cId="211923046" sldId="424"/>
            <ac:picMk id="22" creationId="{F68F4F6E-814F-983F-0A2B-C035A286DD32}"/>
          </ac:picMkLst>
        </pc:picChg>
        <pc:picChg chg="del">
          <ac:chgData name="Krieger, Patrick" userId="fd65847b-22bc-47e7-a4ea-25e77ae8fb0b" providerId="ADAL" clId="{513F938D-FA5D-4AB5-9352-68997A1CC934}" dt="2023-01-19T09:42:58.229" v="3474" actId="478"/>
          <ac:picMkLst>
            <pc:docMk/>
            <pc:sldMk cId="211923046" sldId="424"/>
            <ac:picMk id="23" creationId="{C9B82068-729C-F90B-C675-53FF662BF023}"/>
          </ac:picMkLst>
        </pc:picChg>
        <pc:picChg chg="del">
          <ac:chgData name="Krieger, Patrick" userId="fd65847b-22bc-47e7-a4ea-25e77ae8fb0b" providerId="ADAL" clId="{513F938D-FA5D-4AB5-9352-68997A1CC934}" dt="2023-01-19T09:42:58.229" v="3474" actId="478"/>
          <ac:picMkLst>
            <pc:docMk/>
            <pc:sldMk cId="211923046" sldId="424"/>
            <ac:picMk id="24" creationId="{498966BE-E378-02A6-CEC8-2864198E5A65}"/>
          </ac:picMkLst>
        </pc:picChg>
        <pc:picChg chg="del">
          <ac:chgData name="Krieger, Patrick" userId="fd65847b-22bc-47e7-a4ea-25e77ae8fb0b" providerId="ADAL" clId="{513F938D-FA5D-4AB5-9352-68997A1CC934}" dt="2023-01-19T09:42:58.229" v="3474" actId="478"/>
          <ac:picMkLst>
            <pc:docMk/>
            <pc:sldMk cId="211923046" sldId="424"/>
            <ac:picMk id="25" creationId="{165CEC15-3AD3-8007-86F2-AE0CA243AE59}"/>
          </ac:picMkLst>
        </pc:picChg>
        <pc:picChg chg="del">
          <ac:chgData name="Krieger, Patrick" userId="fd65847b-22bc-47e7-a4ea-25e77ae8fb0b" providerId="ADAL" clId="{513F938D-FA5D-4AB5-9352-68997A1CC934}" dt="2023-01-19T09:42:58.229" v="3474" actId="478"/>
          <ac:picMkLst>
            <pc:docMk/>
            <pc:sldMk cId="211923046" sldId="424"/>
            <ac:picMk id="26" creationId="{FA4DD281-F63D-B60C-C571-6F83E6E2E3AA}"/>
          </ac:picMkLst>
        </pc:picChg>
        <pc:picChg chg="del">
          <ac:chgData name="Krieger, Patrick" userId="fd65847b-22bc-47e7-a4ea-25e77ae8fb0b" providerId="ADAL" clId="{513F938D-FA5D-4AB5-9352-68997A1CC934}" dt="2023-01-19T09:42:59.287" v="3475" actId="478"/>
          <ac:picMkLst>
            <pc:docMk/>
            <pc:sldMk cId="211923046" sldId="424"/>
            <ac:picMk id="27" creationId="{62C962D1-516D-C5A2-FCB5-C2B82CB56AEF}"/>
          </ac:picMkLst>
        </pc:picChg>
        <pc:picChg chg="del">
          <ac:chgData name="Krieger, Patrick" userId="fd65847b-22bc-47e7-a4ea-25e77ae8fb0b" providerId="ADAL" clId="{513F938D-FA5D-4AB5-9352-68997A1CC934}" dt="2023-01-19T09:42:58.229" v="3474" actId="478"/>
          <ac:picMkLst>
            <pc:docMk/>
            <pc:sldMk cId="211923046" sldId="424"/>
            <ac:picMk id="28" creationId="{6E615372-C579-86E8-235B-6B7C555EE0E4}"/>
          </ac:picMkLst>
        </pc:picChg>
        <pc:picChg chg="add mod">
          <ac:chgData name="Krieger, Patrick" userId="fd65847b-22bc-47e7-a4ea-25e77ae8fb0b" providerId="ADAL" clId="{513F938D-FA5D-4AB5-9352-68997A1CC934}" dt="2023-01-19T10:01:43.066" v="3546" actId="1076"/>
          <ac:picMkLst>
            <pc:docMk/>
            <pc:sldMk cId="211923046" sldId="424"/>
            <ac:picMk id="34" creationId="{36A33335-5CE1-C162-D1E5-C8A73604693C}"/>
          </ac:picMkLst>
        </pc:picChg>
        <pc:picChg chg="add mod">
          <ac:chgData name="Krieger, Patrick" userId="fd65847b-22bc-47e7-a4ea-25e77ae8fb0b" providerId="ADAL" clId="{513F938D-FA5D-4AB5-9352-68997A1CC934}" dt="2023-01-19T10:01:38.955" v="3545" actId="1076"/>
          <ac:picMkLst>
            <pc:docMk/>
            <pc:sldMk cId="211923046" sldId="424"/>
            <ac:picMk id="35" creationId="{D326B77B-B289-AA8C-5D17-7D3A10D3F441}"/>
          </ac:picMkLst>
        </pc:picChg>
        <pc:picChg chg="add mod">
          <ac:chgData name="Krieger, Patrick" userId="fd65847b-22bc-47e7-a4ea-25e77ae8fb0b" providerId="ADAL" clId="{513F938D-FA5D-4AB5-9352-68997A1CC934}" dt="2023-01-19T10:01:48.419" v="3547" actId="1076"/>
          <ac:picMkLst>
            <pc:docMk/>
            <pc:sldMk cId="211923046" sldId="424"/>
            <ac:picMk id="36" creationId="{BCCEAE3A-61ED-B363-1000-5E97B24D6534}"/>
          </ac:picMkLst>
        </pc:picChg>
        <pc:picChg chg="add mod">
          <ac:chgData name="Krieger, Patrick" userId="fd65847b-22bc-47e7-a4ea-25e77ae8fb0b" providerId="ADAL" clId="{513F938D-FA5D-4AB5-9352-68997A1CC934}" dt="2023-01-19T09:58:05.945" v="3531" actId="14100"/>
          <ac:picMkLst>
            <pc:docMk/>
            <pc:sldMk cId="211923046" sldId="424"/>
            <ac:picMk id="37" creationId="{54EB6838-AB09-C71A-8073-21CD79EE8C3C}"/>
          </ac:picMkLst>
        </pc:picChg>
        <pc:picChg chg="add mod">
          <ac:chgData name="Krieger, Patrick" userId="fd65847b-22bc-47e7-a4ea-25e77ae8fb0b" providerId="ADAL" clId="{513F938D-FA5D-4AB5-9352-68997A1CC934}" dt="2023-01-19T09:57:51.323" v="3528" actId="465"/>
          <ac:picMkLst>
            <pc:docMk/>
            <pc:sldMk cId="211923046" sldId="424"/>
            <ac:picMk id="38" creationId="{251BB6A1-735A-7413-FD06-E93E05EC73FB}"/>
          </ac:picMkLst>
        </pc:picChg>
        <pc:picChg chg="add mod">
          <ac:chgData name="Krieger, Patrick" userId="fd65847b-22bc-47e7-a4ea-25e77ae8fb0b" providerId="ADAL" clId="{513F938D-FA5D-4AB5-9352-68997A1CC934}" dt="2023-01-19T09:57:51.323" v="3528" actId="465"/>
          <ac:picMkLst>
            <pc:docMk/>
            <pc:sldMk cId="211923046" sldId="424"/>
            <ac:picMk id="39" creationId="{2B3FA30C-7AFB-08F8-2BDD-0E062341E14B}"/>
          </ac:picMkLst>
        </pc:picChg>
        <pc:picChg chg="add mod">
          <ac:chgData name="Krieger, Patrick" userId="fd65847b-22bc-47e7-a4ea-25e77ae8fb0b" providerId="ADAL" clId="{513F938D-FA5D-4AB5-9352-68997A1CC934}" dt="2023-01-19T09:57:51.323" v="3528" actId="465"/>
          <ac:picMkLst>
            <pc:docMk/>
            <pc:sldMk cId="211923046" sldId="424"/>
            <ac:picMk id="41" creationId="{ECFE181D-5A4F-65E5-F04C-422FB05319CF}"/>
          </ac:picMkLst>
        </pc:picChg>
        <pc:picChg chg="add mod">
          <ac:chgData name="Krieger, Patrick" userId="fd65847b-22bc-47e7-a4ea-25e77ae8fb0b" providerId="ADAL" clId="{513F938D-FA5D-4AB5-9352-68997A1CC934}" dt="2023-01-19T09:57:51.323" v="3528" actId="465"/>
          <ac:picMkLst>
            <pc:docMk/>
            <pc:sldMk cId="211923046" sldId="424"/>
            <ac:picMk id="42" creationId="{68DBBD85-0CAD-BBCF-F201-E25AA88BECE9}"/>
          </ac:picMkLst>
        </pc:picChg>
        <pc:picChg chg="add mod">
          <ac:chgData name="Krieger, Patrick" userId="fd65847b-22bc-47e7-a4ea-25e77ae8fb0b" providerId="ADAL" clId="{513F938D-FA5D-4AB5-9352-68997A1CC934}" dt="2023-01-19T09:57:51.323" v="3528" actId="465"/>
          <ac:picMkLst>
            <pc:docMk/>
            <pc:sldMk cId="211923046" sldId="424"/>
            <ac:picMk id="43" creationId="{91B6C1DD-0E29-4046-5D2B-188672226AFD}"/>
          </ac:picMkLst>
        </pc:picChg>
        <pc:picChg chg="add mod">
          <ac:chgData name="Krieger, Patrick" userId="fd65847b-22bc-47e7-a4ea-25e77ae8fb0b" providerId="ADAL" clId="{513F938D-FA5D-4AB5-9352-68997A1CC934}" dt="2023-01-19T09:57:59.677" v="3529" actId="14100"/>
          <ac:picMkLst>
            <pc:docMk/>
            <pc:sldMk cId="211923046" sldId="424"/>
            <ac:picMk id="45" creationId="{E1E9B110-CCA9-6581-C896-8D8789A5F632}"/>
          </ac:picMkLst>
        </pc:picChg>
        <pc:picChg chg="add mod">
          <ac:chgData name="Krieger, Patrick" userId="fd65847b-22bc-47e7-a4ea-25e77ae8fb0b" providerId="ADAL" clId="{513F938D-FA5D-4AB5-9352-68997A1CC934}" dt="2023-01-19T09:57:51.323" v="3528" actId="465"/>
          <ac:picMkLst>
            <pc:docMk/>
            <pc:sldMk cId="211923046" sldId="424"/>
            <ac:picMk id="46" creationId="{C47E881C-9262-E19B-1A50-25B25A38D5CE}"/>
          </ac:picMkLst>
        </pc:picChg>
        <pc:picChg chg="add mod ord">
          <ac:chgData name="Krieger, Patrick" userId="fd65847b-22bc-47e7-a4ea-25e77ae8fb0b" providerId="ADAL" clId="{513F938D-FA5D-4AB5-9352-68997A1CC934}" dt="2023-01-19T10:01:32.001" v="3544" actId="1076"/>
          <ac:picMkLst>
            <pc:docMk/>
            <pc:sldMk cId="211923046" sldId="424"/>
            <ac:picMk id="47" creationId="{0F85425C-B8FD-A8C5-9305-65546052D424}"/>
          </ac:picMkLst>
        </pc:picChg>
      </pc:sldChg>
      <pc:sldChg chg="addSp delSp modSp new mod">
        <pc:chgData name="Krieger, Patrick" userId="fd65847b-22bc-47e7-a4ea-25e77ae8fb0b" providerId="ADAL" clId="{513F938D-FA5D-4AB5-9352-68997A1CC934}" dt="2023-01-19T13:56:21.717" v="5641" actId="58"/>
        <pc:sldMkLst>
          <pc:docMk/>
          <pc:sldMk cId="1567740355" sldId="425"/>
        </pc:sldMkLst>
        <pc:spChg chg="add mod">
          <ac:chgData name="Krieger, Patrick" userId="fd65847b-22bc-47e7-a4ea-25e77ae8fb0b" providerId="ADAL" clId="{513F938D-FA5D-4AB5-9352-68997A1CC934}" dt="2023-01-19T13:54:21.365" v="5637"/>
          <ac:spMkLst>
            <pc:docMk/>
            <pc:sldMk cId="1567740355" sldId="425"/>
            <ac:spMk id="2" creationId="{43003D59-4967-D274-9F88-E131BB7B86E9}"/>
          </ac:spMkLst>
        </pc:spChg>
        <pc:spChg chg="del">
          <ac:chgData name="Krieger, Patrick" userId="fd65847b-22bc-47e7-a4ea-25e77ae8fb0b" providerId="ADAL" clId="{513F938D-FA5D-4AB5-9352-68997A1CC934}" dt="2023-01-19T10:51:40.344" v="3801" actId="478"/>
          <ac:spMkLst>
            <pc:docMk/>
            <pc:sldMk cId="1567740355" sldId="425"/>
            <ac:spMk id="2" creationId="{C68A92F3-046B-16FD-C658-C16FC3E11654}"/>
          </ac:spMkLst>
        </pc:spChg>
        <pc:spChg chg="mod">
          <ac:chgData name="Krieger, Patrick" userId="fd65847b-22bc-47e7-a4ea-25e77ae8fb0b" providerId="ADAL" clId="{513F938D-FA5D-4AB5-9352-68997A1CC934}" dt="2023-01-19T10:48:48.726" v="3695" actId="20577"/>
          <ac:spMkLst>
            <pc:docMk/>
            <pc:sldMk cId="1567740355" sldId="425"/>
            <ac:spMk id="5" creationId="{77EB9378-3B29-EDFB-C33C-1F028076CEE7}"/>
          </ac:spMkLst>
        </pc:spChg>
        <pc:spChg chg="mod">
          <ac:chgData name="Krieger, Patrick" userId="fd65847b-22bc-47e7-a4ea-25e77ae8fb0b" providerId="ADAL" clId="{513F938D-FA5D-4AB5-9352-68997A1CC934}" dt="2023-01-19T10:49:29.758" v="3763"/>
          <ac:spMkLst>
            <pc:docMk/>
            <pc:sldMk cId="1567740355" sldId="425"/>
            <ac:spMk id="9" creationId="{48883E32-7D74-348F-7D22-EAB9248682D2}"/>
          </ac:spMkLst>
        </pc:spChg>
        <pc:spChg chg="mod">
          <ac:chgData name="Krieger, Patrick" userId="fd65847b-22bc-47e7-a4ea-25e77ae8fb0b" providerId="ADAL" clId="{513F938D-FA5D-4AB5-9352-68997A1CC934}" dt="2023-01-19T10:49:29.758" v="3763"/>
          <ac:spMkLst>
            <pc:docMk/>
            <pc:sldMk cId="1567740355" sldId="425"/>
            <ac:spMk id="12" creationId="{559E3B64-3707-4CB1-1585-75E105D21840}"/>
          </ac:spMkLst>
        </pc:spChg>
        <pc:spChg chg="mod">
          <ac:chgData name="Krieger, Patrick" userId="fd65847b-22bc-47e7-a4ea-25e77ae8fb0b" providerId="ADAL" clId="{513F938D-FA5D-4AB5-9352-68997A1CC934}" dt="2023-01-19T10:50:27.984" v="3773"/>
          <ac:spMkLst>
            <pc:docMk/>
            <pc:sldMk cId="1567740355" sldId="425"/>
            <ac:spMk id="15" creationId="{C25ED108-037D-D286-764D-FF095F6EF028}"/>
          </ac:spMkLst>
        </pc:spChg>
        <pc:spChg chg="mod">
          <ac:chgData name="Krieger, Patrick" userId="fd65847b-22bc-47e7-a4ea-25e77ae8fb0b" providerId="ADAL" clId="{513F938D-FA5D-4AB5-9352-68997A1CC934}" dt="2023-01-19T10:50:37.134" v="3778"/>
          <ac:spMkLst>
            <pc:docMk/>
            <pc:sldMk cId="1567740355" sldId="425"/>
            <ac:spMk id="18" creationId="{4D33D6F2-6092-21E3-A13B-831BB71DCDCC}"/>
          </ac:spMkLst>
        </pc:spChg>
        <pc:spChg chg="mod">
          <ac:chgData name="Krieger, Patrick" userId="fd65847b-22bc-47e7-a4ea-25e77ae8fb0b" providerId="ADAL" clId="{513F938D-FA5D-4AB5-9352-68997A1CC934}" dt="2023-01-19T10:58:56.390" v="4082"/>
          <ac:spMkLst>
            <pc:docMk/>
            <pc:sldMk cId="1567740355" sldId="425"/>
            <ac:spMk id="23" creationId="{BF5255B1-A02D-C49C-758A-D4C7E67133C2}"/>
          </ac:spMkLst>
        </pc:spChg>
        <pc:spChg chg="mod">
          <ac:chgData name="Krieger, Patrick" userId="fd65847b-22bc-47e7-a4ea-25e77ae8fb0b" providerId="ADAL" clId="{513F938D-FA5D-4AB5-9352-68997A1CC934}" dt="2023-01-19T10:58:56.390" v="4082"/>
          <ac:spMkLst>
            <pc:docMk/>
            <pc:sldMk cId="1567740355" sldId="425"/>
            <ac:spMk id="26" creationId="{5AF5A352-ACC0-2ED9-B879-5F02671AA1BA}"/>
          </ac:spMkLst>
        </pc:spChg>
        <pc:spChg chg="mod">
          <ac:chgData name="Krieger, Patrick" userId="fd65847b-22bc-47e7-a4ea-25e77ae8fb0b" providerId="ADAL" clId="{513F938D-FA5D-4AB5-9352-68997A1CC934}" dt="2023-01-19T11:00:25.110" v="4121"/>
          <ac:spMkLst>
            <pc:docMk/>
            <pc:sldMk cId="1567740355" sldId="425"/>
            <ac:spMk id="29" creationId="{0A4B4D22-2676-F51D-24F7-A7F49FE1FB51}"/>
          </ac:spMkLst>
        </pc:spChg>
        <pc:spChg chg="mod">
          <ac:chgData name="Krieger, Patrick" userId="fd65847b-22bc-47e7-a4ea-25e77ae8fb0b" providerId="ADAL" clId="{513F938D-FA5D-4AB5-9352-68997A1CC934}" dt="2023-01-19T11:03:49.603" v="4271"/>
          <ac:spMkLst>
            <pc:docMk/>
            <pc:sldMk cId="1567740355" sldId="425"/>
            <ac:spMk id="33" creationId="{2127EEA8-1EC4-F918-5279-7F298D216F63}"/>
          </ac:spMkLst>
        </pc:spChg>
        <pc:spChg chg="mod">
          <ac:chgData name="Krieger, Patrick" userId="fd65847b-22bc-47e7-a4ea-25e77ae8fb0b" providerId="ADAL" clId="{513F938D-FA5D-4AB5-9352-68997A1CC934}" dt="2023-01-19T11:03:49.603" v="4271"/>
          <ac:spMkLst>
            <pc:docMk/>
            <pc:sldMk cId="1567740355" sldId="425"/>
            <ac:spMk id="36" creationId="{8810F17B-3434-61F6-E057-EDF0B651A77B}"/>
          </ac:spMkLst>
        </pc:spChg>
        <pc:spChg chg="mod">
          <ac:chgData name="Krieger, Patrick" userId="fd65847b-22bc-47e7-a4ea-25e77ae8fb0b" providerId="ADAL" clId="{513F938D-FA5D-4AB5-9352-68997A1CC934}" dt="2023-01-19T11:05:56.362" v="4291"/>
          <ac:spMkLst>
            <pc:docMk/>
            <pc:sldMk cId="1567740355" sldId="425"/>
            <ac:spMk id="39" creationId="{F4D84D1E-843F-A412-CD7B-04CAB26B4B98}"/>
          </ac:spMkLst>
        </pc:spChg>
        <pc:grpChg chg="add mod">
          <ac:chgData name="Krieger, Patrick" userId="fd65847b-22bc-47e7-a4ea-25e77ae8fb0b" providerId="ADAL" clId="{513F938D-FA5D-4AB5-9352-68997A1CC934}" dt="2023-01-19T11:08:00.327" v="4351" actId="1076"/>
          <ac:grpSpMkLst>
            <pc:docMk/>
            <pc:sldMk cId="1567740355" sldId="425"/>
            <ac:grpSpMk id="8" creationId="{8AE7240C-0297-C294-3E9D-88287E6B2001}"/>
          </ac:grpSpMkLst>
        </pc:grpChg>
        <pc:grpChg chg="add del mod">
          <ac:chgData name="Krieger, Patrick" userId="fd65847b-22bc-47e7-a4ea-25e77ae8fb0b" providerId="ADAL" clId="{513F938D-FA5D-4AB5-9352-68997A1CC934}" dt="2023-01-19T11:08:00.327" v="4351" actId="1076"/>
          <ac:grpSpMkLst>
            <pc:docMk/>
            <pc:sldMk cId="1567740355" sldId="425"/>
            <ac:grpSpMk id="11" creationId="{475DDBC2-6A93-267F-8452-E525EAD499F6}"/>
          </ac:grpSpMkLst>
        </pc:grpChg>
        <pc:grpChg chg="add del mod">
          <ac:chgData name="Krieger, Patrick" userId="fd65847b-22bc-47e7-a4ea-25e77ae8fb0b" providerId="ADAL" clId="{513F938D-FA5D-4AB5-9352-68997A1CC934}" dt="2023-01-19T10:50:29.317" v="3774"/>
          <ac:grpSpMkLst>
            <pc:docMk/>
            <pc:sldMk cId="1567740355" sldId="425"/>
            <ac:grpSpMk id="14" creationId="{F5BE72F5-6203-2356-4B39-CC6E6EC8D3FC}"/>
          </ac:grpSpMkLst>
        </pc:grpChg>
        <pc:grpChg chg="add del mod">
          <ac:chgData name="Krieger, Patrick" userId="fd65847b-22bc-47e7-a4ea-25e77ae8fb0b" providerId="ADAL" clId="{513F938D-FA5D-4AB5-9352-68997A1CC934}" dt="2023-01-19T10:51:17.097" v="3791"/>
          <ac:grpSpMkLst>
            <pc:docMk/>
            <pc:sldMk cId="1567740355" sldId="425"/>
            <ac:grpSpMk id="17" creationId="{BE29553D-914E-7231-34E4-28C689163C81}"/>
          </ac:grpSpMkLst>
        </pc:grpChg>
        <pc:grpChg chg="add del mod">
          <ac:chgData name="Krieger, Patrick" userId="fd65847b-22bc-47e7-a4ea-25e77ae8fb0b" providerId="ADAL" clId="{513F938D-FA5D-4AB5-9352-68997A1CC934}" dt="2023-01-19T11:00:09.517" v="4120" actId="21"/>
          <ac:grpSpMkLst>
            <pc:docMk/>
            <pc:sldMk cId="1567740355" sldId="425"/>
            <ac:grpSpMk id="22" creationId="{1747525C-6FC4-D2FA-FE32-AB798E220B39}"/>
          </ac:grpSpMkLst>
        </pc:grpChg>
        <pc:grpChg chg="add del mod">
          <ac:chgData name="Krieger, Patrick" userId="fd65847b-22bc-47e7-a4ea-25e77ae8fb0b" providerId="ADAL" clId="{513F938D-FA5D-4AB5-9352-68997A1CC934}" dt="2023-01-19T11:01:02.184" v="4127" actId="478"/>
          <ac:grpSpMkLst>
            <pc:docMk/>
            <pc:sldMk cId="1567740355" sldId="425"/>
            <ac:grpSpMk id="25" creationId="{9409C400-29DC-15D4-CE38-CF77FAE6A4E3}"/>
          </ac:grpSpMkLst>
        </pc:grpChg>
        <pc:grpChg chg="add mod ord">
          <ac:chgData name="Krieger, Patrick" userId="fd65847b-22bc-47e7-a4ea-25e77ae8fb0b" providerId="ADAL" clId="{513F938D-FA5D-4AB5-9352-68997A1CC934}" dt="2023-01-19T11:07:44.331" v="4349" actId="1076"/>
          <ac:grpSpMkLst>
            <pc:docMk/>
            <pc:sldMk cId="1567740355" sldId="425"/>
            <ac:grpSpMk id="28" creationId="{BB5F5764-531C-46D1-E836-0F860CAEE267}"/>
          </ac:grpSpMkLst>
        </pc:grpChg>
        <pc:grpChg chg="add mod">
          <ac:chgData name="Krieger, Patrick" userId="fd65847b-22bc-47e7-a4ea-25e77ae8fb0b" providerId="ADAL" clId="{513F938D-FA5D-4AB5-9352-68997A1CC934}" dt="2023-01-19T11:08:06.243" v="4352" actId="1076"/>
          <ac:grpSpMkLst>
            <pc:docMk/>
            <pc:sldMk cId="1567740355" sldId="425"/>
            <ac:grpSpMk id="32" creationId="{8434D87E-4321-9045-00F9-B84EC7EEB2EA}"/>
          </ac:grpSpMkLst>
        </pc:grpChg>
        <pc:grpChg chg="add mod">
          <ac:chgData name="Krieger, Patrick" userId="fd65847b-22bc-47e7-a4ea-25e77ae8fb0b" providerId="ADAL" clId="{513F938D-FA5D-4AB5-9352-68997A1CC934}" dt="2023-01-19T11:08:06.243" v="4352" actId="1076"/>
          <ac:grpSpMkLst>
            <pc:docMk/>
            <pc:sldMk cId="1567740355" sldId="425"/>
            <ac:grpSpMk id="35" creationId="{C3E2FD4D-1A7E-A017-4AF6-DA1CA9FEFE60}"/>
          </ac:grpSpMkLst>
        </pc:grpChg>
        <pc:grpChg chg="add mod">
          <ac:chgData name="Krieger, Patrick" userId="fd65847b-22bc-47e7-a4ea-25e77ae8fb0b" providerId="ADAL" clId="{513F938D-FA5D-4AB5-9352-68997A1CC934}" dt="2023-01-19T11:08:06.243" v="4352" actId="1076"/>
          <ac:grpSpMkLst>
            <pc:docMk/>
            <pc:sldMk cId="1567740355" sldId="425"/>
            <ac:grpSpMk id="38" creationId="{9551E660-9B32-747B-4DCB-BDA2036C3F3B}"/>
          </ac:grpSpMkLst>
        </pc:grpChg>
        <pc:graphicFrameChg chg="add del mod">
          <ac:chgData name="Krieger, Patrick" userId="fd65847b-22bc-47e7-a4ea-25e77ae8fb0b" providerId="ADAL" clId="{513F938D-FA5D-4AB5-9352-68997A1CC934}" dt="2023-01-19T10:47:03.661" v="3654"/>
          <ac:graphicFrameMkLst>
            <pc:docMk/>
            <pc:sldMk cId="1567740355" sldId="425"/>
            <ac:graphicFrameMk id="6" creationId="{A419F242-EDDF-469E-BEFE-3DE5EE241CB2}"/>
          </ac:graphicFrameMkLst>
        </pc:graphicFrameChg>
        <pc:graphicFrameChg chg="add mod modGraphic">
          <ac:chgData name="Krieger, Patrick" userId="fd65847b-22bc-47e7-a4ea-25e77ae8fb0b" providerId="ADAL" clId="{513F938D-FA5D-4AB5-9352-68997A1CC934}" dt="2023-01-19T13:56:21.717" v="5641" actId="58"/>
          <ac:graphicFrameMkLst>
            <pc:docMk/>
            <pc:sldMk cId="1567740355" sldId="425"/>
            <ac:graphicFrameMk id="7" creationId="{956CE176-78FE-C78A-B9CF-91EF70D06493}"/>
          </ac:graphicFrameMkLst>
        </pc:graphicFrameChg>
        <pc:graphicFrameChg chg="add mod">
          <ac:chgData name="Krieger, Patrick" userId="fd65847b-22bc-47e7-a4ea-25e77ae8fb0b" providerId="ADAL" clId="{513F938D-FA5D-4AB5-9352-68997A1CC934}" dt="2023-01-19T10:58:53.597" v="4081"/>
          <ac:graphicFrameMkLst>
            <pc:docMk/>
            <pc:sldMk cId="1567740355" sldId="425"/>
            <ac:graphicFrameMk id="20" creationId="{39227C36-8C3B-4DC9-4033-A104FB2996B8}"/>
          </ac:graphicFrameMkLst>
        </pc:graphicFrameChg>
        <pc:graphicFrameChg chg="add mod ord modGraphic">
          <ac:chgData name="Krieger, Patrick" userId="fd65847b-22bc-47e7-a4ea-25e77ae8fb0b" providerId="ADAL" clId="{513F938D-FA5D-4AB5-9352-68997A1CC934}" dt="2023-01-19T11:59:51.704" v="4473" actId="20577"/>
          <ac:graphicFrameMkLst>
            <pc:docMk/>
            <pc:sldMk cId="1567740355" sldId="425"/>
            <ac:graphicFrameMk id="21" creationId="{9C3CC3BE-D4CE-D459-5DC3-C0E3A75F4EAB}"/>
          </ac:graphicFrameMkLst>
        </pc:graphicFrameChg>
        <pc:graphicFrameChg chg="add mod modGraphic">
          <ac:chgData name="Krieger, Patrick" userId="fd65847b-22bc-47e7-a4ea-25e77ae8fb0b" providerId="ADAL" clId="{513F938D-FA5D-4AB5-9352-68997A1CC934}" dt="2023-01-19T13:55:08.404" v="5639" actId="58"/>
          <ac:graphicFrameMkLst>
            <pc:docMk/>
            <pc:sldMk cId="1567740355" sldId="425"/>
            <ac:graphicFrameMk id="31" creationId="{A12DC10F-1653-4AB9-8249-209CD7D03729}"/>
          </ac:graphicFrameMkLst>
        </pc:graphicFrameChg>
        <pc:picChg chg="mod">
          <ac:chgData name="Krieger, Patrick" userId="fd65847b-22bc-47e7-a4ea-25e77ae8fb0b" providerId="ADAL" clId="{513F938D-FA5D-4AB5-9352-68997A1CC934}" dt="2023-01-19T10:49:29.758" v="3763"/>
          <ac:picMkLst>
            <pc:docMk/>
            <pc:sldMk cId="1567740355" sldId="425"/>
            <ac:picMk id="10" creationId="{3CE6DEFC-A8CA-BE29-1434-0FBCB444C628}"/>
          </ac:picMkLst>
        </pc:picChg>
        <pc:picChg chg="mod">
          <ac:chgData name="Krieger, Patrick" userId="fd65847b-22bc-47e7-a4ea-25e77ae8fb0b" providerId="ADAL" clId="{513F938D-FA5D-4AB5-9352-68997A1CC934}" dt="2023-01-19T10:49:29.758" v="3763"/>
          <ac:picMkLst>
            <pc:docMk/>
            <pc:sldMk cId="1567740355" sldId="425"/>
            <ac:picMk id="13" creationId="{6350DF10-ABA0-6028-5586-7205D8FBC092}"/>
          </ac:picMkLst>
        </pc:picChg>
        <pc:picChg chg="mod">
          <ac:chgData name="Krieger, Patrick" userId="fd65847b-22bc-47e7-a4ea-25e77ae8fb0b" providerId="ADAL" clId="{513F938D-FA5D-4AB5-9352-68997A1CC934}" dt="2023-01-19T10:50:27.984" v="3773"/>
          <ac:picMkLst>
            <pc:docMk/>
            <pc:sldMk cId="1567740355" sldId="425"/>
            <ac:picMk id="16" creationId="{DCA7300B-FBCC-C5DE-F79C-F28823892E74}"/>
          </ac:picMkLst>
        </pc:picChg>
        <pc:picChg chg="mod">
          <ac:chgData name="Krieger, Patrick" userId="fd65847b-22bc-47e7-a4ea-25e77ae8fb0b" providerId="ADAL" clId="{513F938D-FA5D-4AB5-9352-68997A1CC934}" dt="2023-01-19T10:50:37.134" v="3778"/>
          <ac:picMkLst>
            <pc:docMk/>
            <pc:sldMk cId="1567740355" sldId="425"/>
            <ac:picMk id="19" creationId="{AD1C6AEB-D325-8C01-6661-F96F542C92A7}"/>
          </ac:picMkLst>
        </pc:picChg>
        <pc:picChg chg="mod">
          <ac:chgData name="Krieger, Patrick" userId="fd65847b-22bc-47e7-a4ea-25e77ae8fb0b" providerId="ADAL" clId="{513F938D-FA5D-4AB5-9352-68997A1CC934}" dt="2023-01-19T10:58:56.390" v="4082"/>
          <ac:picMkLst>
            <pc:docMk/>
            <pc:sldMk cId="1567740355" sldId="425"/>
            <ac:picMk id="24" creationId="{C61098CE-6F43-86B4-2BEE-CFD685514734}"/>
          </ac:picMkLst>
        </pc:picChg>
        <pc:picChg chg="mod">
          <ac:chgData name="Krieger, Patrick" userId="fd65847b-22bc-47e7-a4ea-25e77ae8fb0b" providerId="ADAL" clId="{513F938D-FA5D-4AB5-9352-68997A1CC934}" dt="2023-01-19T10:58:56.390" v="4082"/>
          <ac:picMkLst>
            <pc:docMk/>
            <pc:sldMk cId="1567740355" sldId="425"/>
            <ac:picMk id="27" creationId="{FC36527C-4FA4-B3FD-0F60-09B5DE7444D3}"/>
          </ac:picMkLst>
        </pc:picChg>
        <pc:picChg chg="mod">
          <ac:chgData name="Krieger, Patrick" userId="fd65847b-22bc-47e7-a4ea-25e77ae8fb0b" providerId="ADAL" clId="{513F938D-FA5D-4AB5-9352-68997A1CC934}" dt="2023-01-19T11:00:25.110" v="4121"/>
          <ac:picMkLst>
            <pc:docMk/>
            <pc:sldMk cId="1567740355" sldId="425"/>
            <ac:picMk id="30" creationId="{ECD79CC1-3A3A-4B45-4143-5CD59645771F}"/>
          </ac:picMkLst>
        </pc:picChg>
        <pc:picChg chg="mod">
          <ac:chgData name="Krieger, Patrick" userId="fd65847b-22bc-47e7-a4ea-25e77ae8fb0b" providerId="ADAL" clId="{513F938D-FA5D-4AB5-9352-68997A1CC934}" dt="2023-01-19T11:03:49.603" v="4271"/>
          <ac:picMkLst>
            <pc:docMk/>
            <pc:sldMk cId="1567740355" sldId="425"/>
            <ac:picMk id="34" creationId="{DC10F755-1DCB-E813-D101-9E36C4209F19}"/>
          </ac:picMkLst>
        </pc:picChg>
        <pc:picChg chg="mod">
          <ac:chgData name="Krieger, Patrick" userId="fd65847b-22bc-47e7-a4ea-25e77ae8fb0b" providerId="ADAL" clId="{513F938D-FA5D-4AB5-9352-68997A1CC934}" dt="2023-01-19T11:03:49.603" v="4271"/>
          <ac:picMkLst>
            <pc:docMk/>
            <pc:sldMk cId="1567740355" sldId="425"/>
            <ac:picMk id="37" creationId="{447D14FD-2EE3-59D3-A765-73073867F49F}"/>
          </ac:picMkLst>
        </pc:picChg>
        <pc:picChg chg="mod">
          <ac:chgData name="Krieger, Patrick" userId="fd65847b-22bc-47e7-a4ea-25e77ae8fb0b" providerId="ADAL" clId="{513F938D-FA5D-4AB5-9352-68997A1CC934}" dt="2023-01-19T11:05:56.362" v="4291"/>
          <ac:picMkLst>
            <pc:docMk/>
            <pc:sldMk cId="1567740355" sldId="425"/>
            <ac:picMk id="40" creationId="{6BF878C4-5873-4799-10B6-85FBCA7642E9}"/>
          </ac:picMkLst>
        </pc:picChg>
      </pc:sldChg>
      <pc:sldChg chg="addSp delSp modSp add mod">
        <pc:chgData name="Krieger, Patrick" userId="fd65847b-22bc-47e7-a4ea-25e77ae8fb0b" providerId="ADAL" clId="{513F938D-FA5D-4AB5-9352-68997A1CC934}" dt="2023-01-19T13:56:11.361" v="5640" actId="58"/>
        <pc:sldMkLst>
          <pc:docMk/>
          <pc:sldMk cId="1790526134" sldId="426"/>
        </pc:sldMkLst>
        <pc:spChg chg="add mod ord">
          <ac:chgData name="Krieger, Patrick" userId="fd65847b-22bc-47e7-a4ea-25e77ae8fb0b" providerId="ADAL" clId="{513F938D-FA5D-4AB5-9352-68997A1CC934}" dt="2023-01-19T12:10:44.589" v="4787" actId="165"/>
          <ac:spMkLst>
            <pc:docMk/>
            <pc:sldMk cId="1790526134" sldId="426"/>
            <ac:spMk id="53" creationId="{B89A13FC-540E-0EAE-8D1B-2070104EA3CA}"/>
          </ac:spMkLst>
        </pc:spChg>
        <pc:spChg chg="mod">
          <ac:chgData name="Krieger, Patrick" userId="fd65847b-22bc-47e7-a4ea-25e77ae8fb0b" providerId="ADAL" clId="{513F938D-FA5D-4AB5-9352-68997A1CC934}" dt="2023-01-19T12:10:44.589" v="4787" actId="165"/>
          <ac:spMkLst>
            <pc:docMk/>
            <pc:sldMk cId="1790526134" sldId="426"/>
            <ac:spMk id="56" creationId="{4F0C2D0E-C623-298F-234A-6FA7B07A15D1}"/>
          </ac:spMkLst>
        </pc:spChg>
        <pc:grpChg chg="add del mod">
          <ac:chgData name="Krieger, Patrick" userId="fd65847b-22bc-47e7-a4ea-25e77ae8fb0b" providerId="ADAL" clId="{513F938D-FA5D-4AB5-9352-68997A1CC934}" dt="2023-01-19T12:05:27.617" v="4676" actId="478"/>
          <ac:grpSpMkLst>
            <pc:docMk/>
            <pc:sldMk cId="1790526134" sldId="426"/>
            <ac:grpSpMk id="2" creationId="{334863FE-F26E-9BBF-8871-F1CFD6E8F8B2}"/>
          </ac:grpSpMkLst>
        </pc:grpChg>
        <pc:grpChg chg="mod">
          <ac:chgData name="Krieger, Patrick" userId="fd65847b-22bc-47e7-a4ea-25e77ae8fb0b" providerId="ADAL" clId="{513F938D-FA5D-4AB5-9352-68997A1CC934}" dt="2023-01-19T12:05:15.231" v="4674"/>
          <ac:grpSpMkLst>
            <pc:docMk/>
            <pc:sldMk cId="1790526134" sldId="426"/>
            <ac:grpSpMk id="16" creationId="{A2DAD03F-DE8F-74CC-8393-4C8E84C85188}"/>
          </ac:grpSpMkLst>
        </pc:grpChg>
        <pc:grpChg chg="mod">
          <ac:chgData name="Krieger, Patrick" userId="fd65847b-22bc-47e7-a4ea-25e77ae8fb0b" providerId="ADAL" clId="{513F938D-FA5D-4AB5-9352-68997A1CC934}" dt="2023-01-19T12:05:15.231" v="4674"/>
          <ac:grpSpMkLst>
            <pc:docMk/>
            <pc:sldMk cId="1790526134" sldId="426"/>
            <ac:grpSpMk id="18" creationId="{059B28AD-A4AE-937A-52A7-36C49C8BCB71}"/>
          </ac:grpSpMkLst>
        </pc:grpChg>
        <pc:grpChg chg="del">
          <ac:chgData name="Krieger, Patrick" userId="fd65847b-22bc-47e7-a4ea-25e77ae8fb0b" providerId="ADAL" clId="{513F938D-FA5D-4AB5-9352-68997A1CC934}" dt="2023-01-19T12:04:43.263" v="4673" actId="478"/>
          <ac:grpSpMkLst>
            <pc:docMk/>
            <pc:sldMk cId="1790526134" sldId="426"/>
            <ac:grpSpMk id="28" creationId="{BB5F5764-531C-46D1-E836-0F860CAEE267}"/>
          </ac:grpSpMkLst>
        </pc:grpChg>
        <pc:grpChg chg="del">
          <ac:chgData name="Krieger, Patrick" userId="fd65847b-22bc-47e7-a4ea-25e77ae8fb0b" providerId="ADAL" clId="{513F938D-FA5D-4AB5-9352-68997A1CC934}" dt="2023-01-19T12:02:49.473" v="4589" actId="478"/>
          <ac:grpSpMkLst>
            <pc:docMk/>
            <pc:sldMk cId="1790526134" sldId="426"/>
            <ac:grpSpMk id="32" creationId="{8434D87E-4321-9045-00F9-B84EC7EEB2EA}"/>
          </ac:grpSpMkLst>
        </pc:grpChg>
        <pc:grpChg chg="del">
          <ac:chgData name="Krieger, Patrick" userId="fd65847b-22bc-47e7-a4ea-25e77ae8fb0b" providerId="ADAL" clId="{513F938D-FA5D-4AB5-9352-68997A1CC934}" dt="2023-01-19T12:02:50.032" v="4590" actId="478"/>
          <ac:grpSpMkLst>
            <pc:docMk/>
            <pc:sldMk cId="1790526134" sldId="426"/>
            <ac:grpSpMk id="38" creationId="{9551E660-9B32-747B-4DCB-BDA2036C3F3B}"/>
          </ac:grpSpMkLst>
        </pc:grpChg>
        <pc:grpChg chg="add del mod topLvl">
          <ac:chgData name="Krieger, Patrick" userId="fd65847b-22bc-47e7-a4ea-25e77ae8fb0b" providerId="ADAL" clId="{513F938D-FA5D-4AB5-9352-68997A1CC934}" dt="2023-01-19T12:26:56.660" v="5285" actId="21"/>
          <ac:grpSpMkLst>
            <pc:docMk/>
            <pc:sldMk cId="1790526134" sldId="426"/>
            <ac:grpSpMk id="54" creationId="{2FADE8A2-EAD3-8FB1-766E-D4735DE7538A}"/>
          </ac:grpSpMkLst>
        </pc:grpChg>
        <pc:grpChg chg="add del mod topLvl">
          <ac:chgData name="Krieger, Patrick" userId="fd65847b-22bc-47e7-a4ea-25e77ae8fb0b" providerId="ADAL" clId="{513F938D-FA5D-4AB5-9352-68997A1CC934}" dt="2023-01-19T12:37:14.127" v="5488" actId="478"/>
          <ac:grpSpMkLst>
            <pc:docMk/>
            <pc:sldMk cId="1790526134" sldId="426"/>
            <ac:grpSpMk id="55" creationId="{DA013034-2E92-0BC5-0372-59C1B7F1A8B7}"/>
          </ac:grpSpMkLst>
        </pc:grpChg>
        <pc:grpChg chg="add del mod ord">
          <ac:chgData name="Krieger, Patrick" userId="fd65847b-22bc-47e7-a4ea-25e77ae8fb0b" providerId="ADAL" clId="{513F938D-FA5D-4AB5-9352-68997A1CC934}" dt="2023-01-19T12:10:44.589" v="4787" actId="165"/>
          <ac:grpSpMkLst>
            <pc:docMk/>
            <pc:sldMk cId="1790526134" sldId="426"/>
            <ac:grpSpMk id="58" creationId="{09B9E035-20C8-F1A2-5451-96D821C0099F}"/>
          </ac:grpSpMkLst>
        </pc:grpChg>
        <pc:graphicFrameChg chg="mod modGraphic">
          <ac:chgData name="Krieger, Patrick" userId="fd65847b-22bc-47e7-a4ea-25e77ae8fb0b" providerId="ADAL" clId="{513F938D-FA5D-4AB5-9352-68997A1CC934}" dt="2023-01-19T13:56:11.361" v="5640" actId="58"/>
          <ac:graphicFrameMkLst>
            <pc:docMk/>
            <pc:sldMk cId="1790526134" sldId="426"/>
            <ac:graphicFrameMk id="7" creationId="{956CE176-78FE-C78A-B9CF-91EF70D06493}"/>
          </ac:graphicFrameMkLst>
        </pc:graphicFrameChg>
        <pc:graphicFrameChg chg="del">
          <ac:chgData name="Krieger, Patrick" userId="fd65847b-22bc-47e7-a4ea-25e77ae8fb0b" providerId="ADAL" clId="{513F938D-FA5D-4AB5-9352-68997A1CC934}" dt="2023-01-19T12:04:43.263" v="4673" actId="478"/>
          <ac:graphicFrameMkLst>
            <pc:docMk/>
            <pc:sldMk cId="1790526134" sldId="426"/>
            <ac:graphicFrameMk id="21" creationId="{9C3CC3BE-D4CE-D459-5DC3-C0E3A75F4EAB}"/>
          </ac:graphicFrameMkLst>
        </pc:graphicFrameChg>
        <pc:graphicFrameChg chg="modGraphic">
          <ac:chgData name="Krieger, Patrick" userId="fd65847b-22bc-47e7-a4ea-25e77ae8fb0b" providerId="ADAL" clId="{513F938D-FA5D-4AB5-9352-68997A1CC934}" dt="2023-01-19T12:06:07.086" v="4683" actId="207"/>
          <ac:graphicFrameMkLst>
            <pc:docMk/>
            <pc:sldMk cId="1790526134" sldId="426"/>
            <ac:graphicFrameMk id="31" creationId="{A12DC10F-1653-4AB9-8249-209CD7D03729}"/>
          </ac:graphicFrameMkLst>
        </pc:graphicFrameChg>
        <pc:picChg chg="mod">
          <ac:chgData name="Krieger, Patrick" userId="fd65847b-22bc-47e7-a4ea-25e77ae8fb0b" providerId="ADAL" clId="{513F938D-FA5D-4AB5-9352-68997A1CC934}" dt="2023-01-19T12:05:15.231" v="4674"/>
          <ac:picMkLst>
            <pc:docMk/>
            <pc:sldMk cId="1790526134" sldId="426"/>
            <ac:picMk id="6" creationId="{E9D090F0-D297-F51E-4665-D9579ED91A1E}"/>
          </ac:picMkLst>
        </pc:picChg>
        <pc:picChg chg="mod">
          <ac:chgData name="Krieger, Patrick" userId="fd65847b-22bc-47e7-a4ea-25e77ae8fb0b" providerId="ADAL" clId="{513F938D-FA5D-4AB5-9352-68997A1CC934}" dt="2023-01-19T12:05:15.231" v="4674"/>
          <ac:picMkLst>
            <pc:docMk/>
            <pc:sldMk cId="1790526134" sldId="426"/>
            <ac:picMk id="14" creationId="{FE9BE941-7D98-6147-9D69-BFCB59C7A646}"/>
          </ac:picMkLst>
        </pc:picChg>
        <pc:picChg chg="mod">
          <ac:chgData name="Krieger, Patrick" userId="fd65847b-22bc-47e7-a4ea-25e77ae8fb0b" providerId="ADAL" clId="{513F938D-FA5D-4AB5-9352-68997A1CC934}" dt="2023-01-19T12:05:15.231" v="4674"/>
          <ac:picMkLst>
            <pc:docMk/>
            <pc:sldMk cId="1790526134" sldId="426"/>
            <ac:picMk id="15" creationId="{C1440A14-0165-D206-9E07-03F0649DCE94}"/>
          </ac:picMkLst>
        </pc:picChg>
        <pc:picChg chg="mod">
          <ac:chgData name="Krieger, Patrick" userId="fd65847b-22bc-47e7-a4ea-25e77ae8fb0b" providerId="ADAL" clId="{513F938D-FA5D-4AB5-9352-68997A1CC934}" dt="2023-01-19T12:05:15.231" v="4674"/>
          <ac:picMkLst>
            <pc:docMk/>
            <pc:sldMk cId="1790526134" sldId="426"/>
            <ac:picMk id="17" creationId="{97E55D36-7812-3D1C-E877-ED095DFA421C}"/>
          </ac:picMkLst>
        </pc:picChg>
        <pc:picChg chg="mod">
          <ac:chgData name="Krieger, Patrick" userId="fd65847b-22bc-47e7-a4ea-25e77ae8fb0b" providerId="ADAL" clId="{513F938D-FA5D-4AB5-9352-68997A1CC934}" dt="2023-01-19T12:05:15.231" v="4674"/>
          <ac:picMkLst>
            <pc:docMk/>
            <pc:sldMk cId="1790526134" sldId="426"/>
            <ac:picMk id="19" creationId="{B395DA54-4184-ECBB-6DD5-73523CFDD9D8}"/>
          </ac:picMkLst>
        </pc:picChg>
        <pc:picChg chg="mod">
          <ac:chgData name="Krieger, Patrick" userId="fd65847b-22bc-47e7-a4ea-25e77ae8fb0b" providerId="ADAL" clId="{513F938D-FA5D-4AB5-9352-68997A1CC934}" dt="2023-01-19T12:05:15.231" v="4674"/>
          <ac:picMkLst>
            <pc:docMk/>
            <pc:sldMk cId="1790526134" sldId="426"/>
            <ac:picMk id="20" creationId="{04192EFA-274B-8E07-1A33-9815B132119D}"/>
          </ac:picMkLst>
        </pc:picChg>
        <pc:picChg chg="mod">
          <ac:chgData name="Krieger, Patrick" userId="fd65847b-22bc-47e7-a4ea-25e77ae8fb0b" providerId="ADAL" clId="{513F938D-FA5D-4AB5-9352-68997A1CC934}" dt="2023-01-19T12:05:15.231" v="4674"/>
          <ac:picMkLst>
            <pc:docMk/>
            <pc:sldMk cId="1790526134" sldId="426"/>
            <ac:picMk id="22" creationId="{7CDDA69A-0C6C-BC3C-BFED-BA1C752BD721}"/>
          </ac:picMkLst>
        </pc:picChg>
        <pc:picChg chg="mod">
          <ac:chgData name="Krieger, Patrick" userId="fd65847b-22bc-47e7-a4ea-25e77ae8fb0b" providerId="ADAL" clId="{513F938D-FA5D-4AB5-9352-68997A1CC934}" dt="2023-01-19T12:05:15.231" v="4674"/>
          <ac:picMkLst>
            <pc:docMk/>
            <pc:sldMk cId="1790526134" sldId="426"/>
            <ac:picMk id="23" creationId="{0DECD4F3-84A1-B031-8F84-38E790B91249}"/>
          </ac:picMkLst>
        </pc:picChg>
        <pc:picChg chg="mod">
          <ac:chgData name="Krieger, Patrick" userId="fd65847b-22bc-47e7-a4ea-25e77ae8fb0b" providerId="ADAL" clId="{513F938D-FA5D-4AB5-9352-68997A1CC934}" dt="2023-01-19T12:05:15.231" v="4674"/>
          <ac:picMkLst>
            <pc:docMk/>
            <pc:sldMk cId="1790526134" sldId="426"/>
            <ac:picMk id="24" creationId="{E19E7B36-DF85-9270-6F0F-3359C8750AAF}"/>
          </ac:picMkLst>
        </pc:picChg>
        <pc:picChg chg="mod">
          <ac:chgData name="Krieger, Patrick" userId="fd65847b-22bc-47e7-a4ea-25e77ae8fb0b" providerId="ADAL" clId="{513F938D-FA5D-4AB5-9352-68997A1CC934}" dt="2023-01-19T12:05:15.231" v="4674"/>
          <ac:picMkLst>
            <pc:docMk/>
            <pc:sldMk cId="1790526134" sldId="426"/>
            <ac:picMk id="25" creationId="{6B1A7820-1510-D1D0-BC02-0E64FD966724}"/>
          </ac:picMkLst>
        </pc:picChg>
        <pc:picChg chg="mod">
          <ac:chgData name="Krieger, Patrick" userId="fd65847b-22bc-47e7-a4ea-25e77ae8fb0b" providerId="ADAL" clId="{513F938D-FA5D-4AB5-9352-68997A1CC934}" dt="2023-01-19T12:05:15.231" v="4674"/>
          <ac:picMkLst>
            <pc:docMk/>
            <pc:sldMk cId="1790526134" sldId="426"/>
            <ac:picMk id="26" creationId="{B5363DEE-A06A-29E5-FD72-5233014FC0D9}"/>
          </ac:picMkLst>
        </pc:picChg>
        <pc:picChg chg="mod">
          <ac:chgData name="Krieger, Patrick" userId="fd65847b-22bc-47e7-a4ea-25e77ae8fb0b" providerId="ADAL" clId="{513F938D-FA5D-4AB5-9352-68997A1CC934}" dt="2023-01-19T12:05:15.231" v="4674"/>
          <ac:picMkLst>
            <pc:docMk/>
            <pc:sldMk cId="1790526134" sldId="426"/>
            <ac:picMk id="27" creationId="{88629E27-6602-5237-6C22-F9546B361C81}"/>
          </ac:picMkLst>
        </pc:picChg>
        <pc:picChg chg="add mod ord topLvl modCrop">
          <ac:chgData name="Krieger, Patrick" userId="fd65847b-22bc-47e7-a4ea-25e77ae8fb0b" providerId="ADAL" clId="{513F938D-FA5D-4AB5-9352-68997A1CC934}" dt="2023-01-19T12:11:00.019" v="4790" actId="732"/>
          <ac:picMkLst>
            <pc:docMk/>
            <pc:sldMk cId="1790526134" sldId="426"/>
            <ac:picMk id="41" creationId="{005B585C-D2FF-638B-155A-589748F7F0A6}"/>
          </ac:picMkLst>
        </pc:picChg>
        <pc:picChg chg="add del mod topLvl">
          <ac:chgData name="Krieger, Patrick" userId="fd65847b-22bc-47e7-a4ea-25e77ae8fb0b" providerId="ADAL" clId="{513F938D-FA5D-4AB5-9352-68997A1CC934}" dt="2023-01-19T12:26:56.660" v="5285" actId="21"/>
          <ac:picMkLst>
            <pc:docMk/>
            <pc:sldMk cId="1790526134" sldId="426"/>
            <ac:picMk id="42" creationId="{FBCFE9EC-4E84-564C-5128-F089CD123866}"/>
          </ac:picMkLst>
        </pc:picChg>
        <pc:picChg chg="add del mod topLvl">
          <ac:chgData name="Krieger, Patrick" userId="fd65847b-22bc-47e7-a4ea-25e77ae8fb0b" providerId="ADAL" clId="{513F938D-FA5D-4AB5-9352-68997A1CC934}" dt="2023-01-19T12:26:56.660" v="5285" actId="21"/>
          <ac:picMkLst>
            <pc:docMk/>
            <pc:sldMk cId="1790526134" sldId="426"/>
            <ac:picMk id="43" creationId="{C86FB8B2-5129-D91E-EB87-48D83A18B2E9}"/>
          </ac:picMkLst>
        </pc:picChg>
        <pc:picChg chg="add del mod topLvl">
          <ac:chgData name="Krieger, Patrick" userId="fd65847b-22bc-47e7-a4ea-25e77ae8fb0b" providerId="ADAL" clId="{513F938D-FA5D-4AB5-9352-68997A1CC934}" dt="2023-01-19T12:26:56.660" v="5285" actId="21"/>
          <ac:picMkLst>
            <pc:docMk/>
            <pc:sldMk cId="1790526134" sldId="426"/>
            <ac:picMk id="44" creationId="{F18BEF81-47DF-FB45-D06D-9B5868DA6983}"/>
          </ac:picMkLst>
        </pc:picChg>
        <pc:picChg chg="add del mod topLvl">
          <ac:chgData name="Krieger, Patrick" userId="fd65847b-22bc-47e7-a4ea-25e77ae8fb0b" providerId="ADAL" clId="{513F938D-FA5D-4AB5-9352-68997A1CC934}" dt="2023-01-19T12:26:56.660" v="5285" actId="21"/>
          <ac:picMkLst>
            <pc:docMk/>
            <pc:sldMk cId="1790526134" sldId="426"/>
            <ac:picMk id="45" creationId="{8A285C74-EBE6-324A-3665-F61BE813E12F}"/>
          </ac:picMkLst>
        </pc:picChg>
        <pc:picChg chg="add del mod topLvl">
          <ac:chgData name="Krieger, Patrick" userId="fd65847b-22bc-47e7-a4ea-25e77ae8fb0b" providerId="ADAL" clId="{513F938D-FA5D-4AB5-9352-68997A1CC934}" dt="2023-01-19T12:26:56.660" v="5285" actId="21"/>
          <ac:picMkLst>
            <pc:docMk/>
            <pc:sldMk cId="1790526134" sldId="426"/>
            <ac:picMk id="46" creationId="{F1496CBA-58F4-0895-1EBA-3C896CC6A46A}"/>
          </ac:picMkLst>
        </pc:picChg>
        <pc:picChg chg="add del mod topLvl">
          <ac:chgData name="Krieger, Patrick" userId="fd65847b-22bc-47e7-a4ea-25e77ae8fb0b" providerId="ADAL" clId="{513F938D-FA5D-4AB5-9352-68997A1CC934}" dt="2023-01-19T12:26:56.660" v="5285" actId="21"/>
          <ac:picMkLst>
            <pc:docMk/>
            <pc:sldMk cId="1790526134" sldId="426"/>
            <ac:picMk id="47" creationId="{2FB1B9EB-E0A8-4775-55A6-FF7ACE1386EE}"/>
          </ac:picMkLst>
        </pc:picChg>
        <pc:picChg chg="add del mod topLvl">
          <ac:chgData name="Krieger, Patrick" userId="fd65847b-22bc-47e7-a4ea-25e77ae8fb0b" providerId="ADAL" clId="{513F938D-FA5D-4AB5-9352-68997A1CC934}" dt="2023-01-19T12:26:56.660" v="5285" actId="21"/>
          <ac:picMkLst>
            <pc:docMk/>
            <pc:sldMk cId="1790526134" sldId="426"/>
            <ac:picMk id="48" creationId="{D2E87495-D708-FF2F-D931-DFBFB099AA96}"/>
          </ac:picMkLst>
        </pc:picChg>
        <pc:picChg chg="add del mod topLvl">
          <ac:chgData name="Krieger, Patrick" userId="fd65847b-22bc-47e7-a4ea-25e77ae8fb0b" providerId="ADAL" clId="{513F938D-FA5D-4AB5-9352-68997A1CC934}" dt="2023-01-19T12:26:56.660" v="5285" actId="21"/>
          <ac:picMkLst>
            <pc:docMk/>
            <pc:sldMk cId="1790526134" sldId="426"/>
            <ac:picMk id="49" creationId="{37127A07-665C-5321-022F-CE3E644AC878}"/>
          </ac:picMkLst>
        </pc:picChg>
        <pc:picChg chg="add del mod topLvl">
          <ac:chgData name="Krieger, Patrick" userId="fd65847b-22bc-47e7-a4ea-25e77ae8fb0b" providerId="ADAL" clId="{513F938D-FA5D-4AB5-9352-68997A1CC934}" dt="2023-01-19T12:26:56.660" v="5285" actId="21"/>
          <ac:picMkLst>
            <pc:docMk/>
            <pc:sldMk cId="1790526134" sldId="426"/>
            <ac:picMk id="50" creationId="{BEC33FDF-9107-6DE9-E523-4E366352A21B}"/>
          </ac:picMkLst>
        </pc:picChg>
        <pc:picChg chg="add mod">
          <ac:chgData name="Krieger, Patrick" userId="fd65847b-22bc-47e7-a4ea-25e77ae8fb0b" providerId="ADAL" clId="{513F938D-FA5D-4AB5-9352-68997A1CC934}" dt="2023-01-19T12:10:44.589" v="4787" actId="165"/>
          <ac:picMkLst>
            <pc:docMk/>
            <pc:sldMk cId="1790526134" sldId="426"/>
            <ac:picMk id="51" creationId="{88181891-871A-1105-0894-1B503866E0D8}"/>
          </ac:picMkLst>
        </pc:picChg>
        <pc:picChg chg="add del mod">
          <ac:chgData name="Krieger, Patrick" userId="fd65847b-22bc-47e7-a4ea-25e77ae8fb0b" providerId="ADAL" clId="{513F938D-FA5D-4AB5-9352-68997A1CC934}" dt="2023-01-19T12:08:29.622" v="4717" actId="478"/>
          <ac:picMkLst>
            <pc:docMk/>
            <pc:sldMk cId="1790526134" sldId="426"/>
            <ac:picMk id="52" creationId="{DEEE48D0-0CBE-7137-2B8E-2900D223C8E7}"/>
          </ac:picMkLst>
        </pc:picChg>
        <pc:picChg chg="mod">
          <ac:chgData name="Krieger, Patrick" userId="fd65847b-22bc-47e7-a4ea-25e77ae8fb0b" providerId="ADAL" clId="{513F938D-FA5D-4AB5-9352-68997A1CC934}" dt="2023-01-19T12:10:44.589" v="4787" actId="165"/>
          <ac:picMkLst>
            <pc:docMk/>
            <pc:sldMk cId="1790526134" sldId="426"/>
            <ac:picMk id="57" creationId="{1F5C18B5-CD78-B011-0EAB-1AFAE8449286}"/>
          </ac:picMkLst>
        </pc:picChg>
      </pc:sldChg>
      <pc:sldChg chg="addSp delSp modSp mod">
        <pc:chgData name="Krieger, Patrick" userId="fd65847b-22bc-47e7-a4ea-25e77ae8fb0b" providerId="ADAL" clId="{513F938D-FA5D-4AB5-9352-68997A1CC934}" dt="2023-01-19T14:02:02.037" v="5905" actId="478"/>
        <pc:sldMkLst>
          <pc:docMk/>
          <pc:sldMk cId="1116096607" sldId="427"/>
        </pc:sldMkLst>
        <pc:spChg chg="add mod">
          <ac:chgData name="Krieger, Patrick" userId="fd65847b-22bc-47e7-a4ea-25e77ae8fb0b" providerId="ADAL" clId="{513F938D-FA5D-4AB5-9352-68997A1CC934}" dt="2023-01-19T14:00:11.772" v="5806" actId="20577"/>
          <ac:spMkLst>
            <pc:docMk/>
            <pc:sldMk cId="1116096607" sldId="427"/>
            <ac:spMk id="2" creationId="{7515B2B8-5387-ADB9-15EE-5204BF166B84}"/>
          </ac:spMkLst>
        </pc:spChg>
        <pc:spChg chg="add mod">
          <ac:chgData name="Krieger, Patrick" userId="fd65847b-22bc-47e7-a4ea-25e77ae8fb0b" providerId="ADAL" clId="{513F938D-FA5D-4AB5-9352-68997A1CC934}" dt="2023-01-19T14:01:46.843" v="5904" actId="20577"/>
          <ac:spMkLst>
            <pc:docMk/>
            <pc:sldMk cId="1116096607" sldId="427"/>
            <ac:spMk id="5" creationId="{BBD81B73-968B-38D1-E152-70910372F669}"/>
          </ac:spMkLst>
        </pc:spChg>
        <pc:spChg chg="add mod">
          <ac:chgData name="Krieger, Patrick" userId="fd65847b-22bc-47e7-a4ea-25e77ae8fb0b" providerId="ADAL" clId="{513F938D-FA5D-4AB5-9352-68997A1CC934}" dt="2023-01-19T14:01:36.226" v="5885" actId="1076"/>
          <ac:spMkLst>
            <pc:docMk/>
            <pc:sldMk cId="1116096607" sldId="427"/>
            <ac:spMk id="7" creationId="{FE16ADF0-1AB4-945D-0DD3-678B68879B4D}"/>
          </ac:spMkLst>
        </pc:spChg>
        <pc:spChg chg="del">
          <ac:chgData name="Krieger, Patrick" userId="fd65847b-22bc-47e7-a4ea-25e77ae8fb0b" providerId="ADAL" clId="{513F938D-FA5D-4AB5-9352-68997A1CC934}" dt="2023-01-19T14:02:02.037" v="5905" actId="478"/>
          <ac:spMkLst>
            <pc:docMk/>
            <pc:sldMk cId="1116096607" sldId="427"/>
            <ac:spMk id="11" creationId="{00000000-0000-0000-0000-000000000000}"/>
          </ac:spMkLst>
        </pc:spChg>
      </pc:sldChg>
      <pc:sldMasterChg chg="addSp delSp modSp mod modSldLayout">
        <pc:chgData name="Krieger, Patrick" userId="fd65847b-22bc-47e7-a4ea-25e77ae8fb0b" providerId="ADAL" clId="{513F938D-FA5D-4AB5-9352-68997A1CC934}" dt="2023-01-19T08:14:03.997" v="2181"/>
        <pc:sldMasterMkLst>
          <pc:docMk/>
          <pc:sldMasterMk cId="132931663" sldId="2147483713"/>
        </pc:sldMasterMkLst>
        <pc:spChg chg="add del mod">
          <ac:chgData name="Krieger, Patrick" userId="fd65847b-22bc-47e7-a4ea-25e77ae8fb0b" providerId="ADAL" clId="{513F938D-FA5D-4AB5-9352-68997A1CC934}" dt="2023-01-19T08:12:57.146" v="2152"/>
          <ac:spMkLst>
            <pc:docMk/>
            <pc:sldMasterMk cId="132931663" sldId="2147483713"/>
            <ac:spMk id="2" creationId="{407005FA-D0A3-7767-E0D3-EFE22C604D88}"/>
          </ac:spMkLst>
        </pc:spChg>
        <pc:spChg chg="add del mod">
          <ac:chgData name="Krieger, Patrick" userId="fd65847b-22bc-47e7-a4ea-25e77ae8fb0b" providerId="ADAL" clId="{513F938D-FA5D-4AB5-9352-68997A1CC934}" dt="2023-01-19T08:13:13.247" v="2163" actId="14100"/>
          <ac:spMkLst>
            <pc:docMk/>
            <pc:sldMasterMk cId="132931663" sldId="2147483713"/>
            <ac:spMk id="11" creationId="{00000000-0000-0000-0000-000000000000}"/>
          </ac:spMkLst>
        </pc:spChg>
        <pc:sldLayoutChg chg="addSp delSp modSp mod">
          <pc:chgData name="Krieger, Patrick" userId="fd65847b-22bc-47e7-a4ea-25e77ae8fb0b" providerId="ADAL" clId="{513F938D-FA5D-4AB5-9352-68997A1CC934}" dt="2023-01-19T08:13:33.038" v="2165"/>
          <pc:sldLayoutMkLst>
            <pc:docMk/>
            <pc:sldMasterMk cId="132931663" sldId="2147483713"/>
            <pc:sldLayoutMk cId="3432832728" sldId="2147483716"/>
          </pc:sldLayoutMkLst>
          <pc:spChg chg="add mod">
            <ac:chgData name="Krieger, Patrick" userId="fd65847b-22bc-47e7-a4ea-25e77ae8fb0b" providerId="ADAL" clId="{513F938D-FA5D-4AB5-9352-68997A1CC934}" dt="2023-01-19T08:13:33.038" v="2165"/>
            <ac:spMkLst>
              <pc:docMk/>
              <pc:sldMasterMk cId="132931663" sldId="2147483713"/>
              <pc:sldLayoutMk cId="3432832728" sldId="2147483716"/>
              <ac:spMk id="4" creationId="{255BBC8C-59CF-4215-C784-6779CF50EA21}"/>
            </ac:spMkLst>
          </pc:spChg>
          <pc:spChg chg="del">
            <ac:chgData name="Krieger, Patrick" userId="fd65847b-22bc-47e7-a4ea-25e77ae8fb0b" providerId="ADAL" clId="{513F938D-FA5D-4AB5-9352-68997A1CC934}" dt="2023-01-19T08:13:32.786" v="2164" actId="478"/>
            <ac:spMkLst>
              <pc:docMk/>
              <pc:sldMasterMk cId="132931663" sldId="2147483713"/>
              <pc:sldLayoutMk cId="3432832728" sldId="2147483716"/>
              <ac:spMk id="9" creationId="{00000000-0000-0000-0000-000000000000}"/>
            </ac:spMkLst>
          </pc:spChg>
        </pc:sldLayoutChg>
        <pc:sldLayoutChg chg="addSp modSp mod">
          <pc:chgData name="Krieger, Patrick" userId="fd65847b-22bc-47e7-a4ea-25e77ae8fb0b" providerId="ADAL" clId="{513F938D-FA5D-4AB5-9352-68997A1CC934}" dt="2023-01-18T14:55:44.803" v="1090" actId="1076"/>
          <pc:sldLayoutMkLst>
            <pc:docMk/>
            <pc:sldMasterMk cId="132931663" sldId="2147483713"/>
            <pc:sldLayoutMk cId="1085791040" sldId="2147483717"/>
          </pc:sldLayoutMkLst>
          <pc:cxnChg chg="add mod">
            <ac:chgData name="Krieger, Patrick" userId="fd65847b-22bc-47e7-a4ea-25e77ae8fb0b" providerId="ADAL" clId="{513F938D-FA5D-4AB5-9352-68997A1CC934}" dt="2023-01-18T14:55:44.803" v="1090" actId="1076"/>
            <ac:cxnSpMkLst>
              <pc:docMk/>
              <pc:sldMasterMk cId="132931663" sldId="2147483713"/>
              <pc:sldLayoutMk cId="1085791040" sldId="2147483717"/>
              <ac:cxnSpMk id="4" creationId="{688468C4-F0D3-4BF0-CF49-2A97B4318659}"/>
            </ac:cxnSpMkLst>
          </pc:cxnChg>
          <pc:cxnChg chg="add mod">
            <ac:chgData name="Krieger, Patrick" userId="fd65847b-22bc-47e7-a4ea-25e77ae8fb0b" providerId="ADAL" clId="{513F938D-FA5D-4AB5-9352-68997A1CC934}" dt="2023-01-18T14:55:44.803" v="1090" actId="1076"/>
            <ac:cxnSpMkLst>
              <pc:docMk/>
              <pc:sldMasterMk cId="132931663" sldId="2147483713"/>
              <pc:sldLayoutMk cId="1085791040" sldId="2147483717"/>
              <ac:cxnSpMk id="5" creationId="{C3D5774A-0038-86D2-9CB0-54713829ACED}"/>
            </ac:cxnSpMkLst>
          </pc:cxnChg>
        </pc:sldLayoutChg>
        <pc:sldLayoutChg chg="addSp modSp mod">
          <pc:chgData name="Krieger, Patrick" userId="fd65847b-22bc-47e7-a4ea-25e77ae8fb0b" providerId="ADAL" clId="{513F938D-FA5D-4AB5-9352-68997A1CC934}" dt="2023-01-19T08:12:38.941" v="2148" actId="14100"/>
          <pc:sldLayoutMkLst>
            <pc:docMk/>
            <pc:sldMasterMk cId="132931663" sldId="2147483713"/>
            <pc:sldLayoutMk cId="843452277" sldId="2147483718"/>
          </pc:sldLayoutMkLst>
          <pc:spChg chg="mod">
            <ac:chgData name="Krieger, Patrick" userId="fd65847b-22bc-47e7-a4ea-25e77ae8fb0b" providerId="ADAL" clId="{513F938D-FA5D-4AB5-9352-68997A1CC934}" dt="2023-01-19T08:12:38.941" v="2148" actId="14100"/>
            <ac:spMkLst>
              <pc:docMk/>
              <pc:sldMasterMk cId="132931663" sldId="2147483713"/>
              <pc:sldLayoutMk cId="843452277" sldId="2147483718"/>
              <ac:spMk id="7" creationId="{00000000-0000-0000-0000-000000000000}"/>
            </ac:spMkLst>
          </pc:spChg>
          <pc:cxnChg chg="add mod">
            <ac:chgData name="Krieger, Patrick" userId="fd65847b-22bc-47e7-a4ea-25e77ae8fb0b" providerId="ADAL" clId="{513F938D-FA5D-4AB5-9352-68997A1CC934}" dt="2023-01-18T14:55:01.192" v="1077" actId="692"/>
            <ac:cxnSpMkLst>
              <pc:docMk/>
              <pc:sldMasterMk cId="132931663" sldId="2147483713"/>
              <pc:sldLayoutMk cId="843452277" sldId="2147483718"/>
              <ac:cxnSpMk id="3" creationId="{B2DF92EE-B759-39F7-FFFE-61C3CE21305B}"/>
            </ac:cxnSpMkLst>
          </pc:cxnChg>
          <pc:cxnChg chg="add mod">
            <ac:chgData name="Krieger, Patrick" userId="fd65847b-22bc-47e7-a4ea-25e77ae8fb0b" providerId="ADAL" clId="{513F938D-FA5D-4AB5-9352-68997A1CC934}" dt="2023-01-18T14:55:17.242" v="1082" actId="208"/>
            <ac:cxnSpMkLst>
              <pc:docMk/>
              <pc:sldMasterMk cId="132931663" sldId="2147483713"/>
              <pc:sldLayoutMk cId="843452277" sldId="2147483718"/>
              <ac:cxnSpMk id="4" creationId="{1141621F-8AF4-F45E-21FC-D041B0155F16}"/>
            </ac:cxnSpMkLst>
          </pc:cxnChg>
        </pc:sldLayoutChg>
        <pc:sldLayoutChg chg="addSp delSp modSp mod">
          <pc:chgData name="Krieger, Patrick" userId="fd65847b-22bc-47e7-a4ea-25e77ae8fb0b" providerId="ADAL" clId="{513F938D-FA5D-4AB5-9352-68997A1CC934}" dt="2023-01-19T08:13:40.690" v="2167"/>
          <pc:sldLayoutMkLst>
            <pc:docMk/>
            <pc:sldMasterMk cId="132931663" sldId="2147483713"/>
            <pc:sldLayoutMk cId="592302180" sldId="2147483719"/>
          </pc:sldLayoutMkLst>
          <pc:spChg chg="add mod">
            <ac:chgData name="Krieger, Patrick" userId="fd65847b-22bc-47e7-a4ea-25e77ae8fb0b" providerId="ADAL" clId="{513F938D-FA5D-4AB5-9352-68997A1CC934}" dt="2023-01-19T08:13:40.690" v="2167"/>
            <ac:spMkLst>
              <pc:docMk/>
              <pc:sldMasterMk cId="132931663" sldId="2147483713"/>
              <pc:sldLayoutMk cId="592302180" sldId="2147483719"/>
              <ac:spMk id="4" creationId="{326ECE3F-1C2A-9898-2DE6-56ECA72502C1}"/>
            </ac:spMkLst>
          </pc:spChg>
          <pc:spChg chg="del">
            <ac:chgData name="Krieger, Patrick" userId="fd65847b-22bc-47e7-a4ea-25e77ae8fb0b" providerId="ADAL" clId="{513F938D-FA5D-4AB5-9352-68997A1CC934}" dt="2023-01-19T08:13:40.449" v="2166" actId="478"/>
            <ac:spMkLst>
              <pc:docMk/>
              <pc:sldMasterMk cId="132931663" sldId="2147483713"/>
              <pc:sldLayoutMk cId="592302180" sldId="2147483719"/>
              <ac:spMk id="7" creationId="{00000000-0000-0000-0000-000000000000}"/>
            </ac:spMkLst>
          </pc:spChg>
          <pc:cxnChg chg="add mod">
            <ac:chgData name="Krieger, Patrick" userId="fd65847b-22bc-47e7-a4ea-25e77ae8fb0b" providerId="ADAL" clId="{513F938D-FA5D-4AB5-9352-68997A1CC934}" dt="2023-01-18T14:55:22.491" v="1083"/>
            <ac:cxnSpMkLst>
              <pc:docMk/>
              <pc:sldMasterMk cId="132931663" sldId="2147483713"/>
              <pc:sldLayoutMk cId="592302180" sldId="2147483719"/>
              <ac:cxnSpMk id="2" creationId="{44787B6A-E262-2F0A-C4AC-73AA0A3D35B7}"/>
            </ac:cxnSpMkLst>
          </pc:cxnChg>
          <pc:cxnChg chg="add mod">
            <ac:chgData name="Krieger, Patrick" userId="fd65847b-22bc-47e7-a4ea-25e77ae8fb0b" providerId="ADAL" clId="{513F938D-FA5D-4AB5-9352-68997A1CC934}" dt="2023-01-18T14:55:22.491" v="1083"/>
            <ac:cxnSpMkLst>
              <pc:docMk/>
              <pc:sldMasterMk cId="132931663" sldId="2147483713"/>
              <pc:sldLayoutMk cId="592302180" sldId="2147483719"/>
              <ac:cxnSpMk id="3" creationId="{DCCFFD63-D8A8-8C85-3BAF-2A1EA8D80BA8}"/>
            </ac:cxnSpMkLst>
          </pc:cxnChg>
        </pc:sldLayoutChg>
        <pc:sldLayoutChg chg="addSp delSp modSp mod">
          <pc:chgData name="Krieger, Patrick" userId="fd65847b-22bc-47e7-a4ea-25e77ae8fb0b" providerId="ADAL" clId="{513F938D-FA5D-4AB5-9352-68997A1CC934}" dt="2023-01-19T08:13:44.526" v="2169"/>
          <pc:sldLayoutMkLst>
            <pc:docMk/>
            <pc:sldMasterMk cId="132931663" sldId="2147483713"/>
            <pc:sldLayoutMk cId="2478833802" sldId="2147483720"/>
          </pc:sldLayoutMkLst>
          <pc:spChg chg="del">
            <ac:chgData name="Krieger, Patrick" userId="fd65847b-22bc-47e7-a4ea-25e77ae8fb0b" providerId="ADAL" clId="{513F938D-FA5D-4AB5-9352-68997A1CC934}" dt="2023-01-19T08:13:44.360" v="2168" actId="478"/>
            <ac:spMkLst>
              <pc:docMk/>
              <pc:sldMasterMk cId="132931663" sldId="2147483713"/>
              <pc:sldLayoutMk cId="2478833802" sldId="2147483720"/>
              <ac:spMk id="8" creationId="{00000000-0000-0000-0000-000000000000}"/>
            </ac:spMkLst>
          </pc:spChg>
          <pc:spChg chg="add mod">
            <ac:chgData name="Krieger, Patrick" userId="fd65847b-22bc-47e7-a4ea-25e77ae8fb0b" providerId="ADAL" clId="{513F938D-FA5D-4AB5-9352-68997A1CC934}" dt="2023-01-19T08:13:44.526" v="2169"/>
            <ac:spMkLst>
              <pc:docMk/>
              <pc:sldMasterMk cId="132931663" sldId="2147483713"/>
              <pc:sldLayoutMk cId="2478833802" sldId="2147483720"/>
              <ac:spMk id="9" creationId="{3BF74763-4875-05C8-FB02-ABF9267241A9}"/>
            </ac:spMkLst>
          </pc:spChg>
          <pc:cxnChg chg="add mod">
            <ac:chgData name="Krieger, Patrick" userId="fd65847b-22bc-47e7-a4ea-25e77ae8fb0b" providerId="ADAL" clId="{513F938D-FA5D-4AB5-9352-68997A1CC934}" dt="2023-01-18T14:55:25.463" v="1084"/>
            <ac:cxnSpMkLst>
              <pc:docMk/>
              <pc:sldMasterMk cId="132931663" sldId="2147483713"/>
              <pc:sldLayoutMk cId="2478833802" sldId="2147483720"/>
              <ac:cxnSpMk id="2" creationId="{54E093A4-BE58-E65E-43D8-3A8C6DA46AEC}"/>
            </ac:cxnSpMkLst>
          </pc:cxnChg>
          <pc:cxnChg chg="add mod">
            <ac:chgData name="Krieger, Patrick" userId="fd65847b-22bc-47e7-a4ea-25e77ae8fb0b" providerId="ADAL" clId="{513F938D-FA5D-4AB5-9352-68997A1CC934}" dt="2023-01-18T14:55:25.463" v="1084"/>
            <ac:cxnSpMkLst>
              <pc:docMk/>
              <pc:sldMasterMk cId="132931663" sldId="2147483713"/>
              <pc:sldLayoutMk cId="2478833802" sldId="2147483720"/>
              <ac:cxnSpMk id="5" creationId="{04FF2220-400F-19F6-3B04-FE337508ADFF}"/>
            </ac:cxnSpMkLst>
          </pc:cxnChg>
        </pc:sldLayoutChg>
        <pc:sldLayoutChg chg="addSp delSp modSp mod">
          <pc:chgData name="Krieger, Patrick" userId="fd65847b-22bc-47e7-a4ea-25e77ae8fb0b" providerId="ADAL" clId="{513F938D-FA5D-4AB5-9352-68997A1CC934}" dt="2023-01-19T08:13:47.677" v="2171"/>
          <pc:sldLayoutMkLst>
            <pc:docMk/>
            <pc:sldMasterMk cId="132931663" sldId="2147483713"/>
            <pc:sldLayoutMk cId="2112373437" sldId="2147483721"/>
          </pc:sldLayoutMkLst>
          <pc:spChg chg="del">
            <ac:chgData name="Krieger, Patrick" userId="fd65847b-22bc-47e7-a4ea-25e77ae8fb0b" providerId="ADAL" clId="{513F938D-FA5D-4AB5-9352-68997A1CC934}" dt="2023-01-19T08:13:47.503" v="2170" actId="478"/>
            <ac:spMkLst>
              <pc:docMk/>
              <pc:sldMasterMk cId="132931663" sldId="2147483713"/>
              <pc:sldLayoutMk cId="2112373437" sldId="2147483721"/>
              <ac:spMk id="10" creationId="{00000000-0000-0000-0000-000000000000}"/>
            </ac:spMkLst>
          </pc:spChg>
          <pc:spChg chg="add mod">
            <ac:chgData name="Krieger, Patrick" userId="fd65847b-22bc-47e7-a4ea-25e77ae8fb0b" providerId="ADAL" clId="{513F938D-FA5D-4AB5-9352-68997A1CC934}" dt="2023-01-19T08:13:47.677" v="2171"/>
            <ac:spMkLst>
              <pc:docMk/>
              <pc:sldMasterMk cId="132931663" sldId="2147483713"/>
              <pc:sldLayoutMk cId="2112373437" sldId="2147483721"/>
              <ac:spMk id="11" creationId="{20FECC15-84FF-D049-1203-456560ABF95B}"/>
            </ac:spMkLst>
          </pc:spChg>
          <pc:cxnChg chg="add mod">
            <ac:chgData name="Krieger, Patrick" userId="fd65847b-22bc-47e7-a4ea-25e77ae8fb0b" providerId="ADAL" clId="{513F938D-FA5D-4AB5-9352-68997A1CC934}" dt="2023-01-18T14:55:28.104" v="1086"/>
            <ac:cxnSpMkLst>
              <pc:docMk/>
              <pc:sldMasterMk cId="132931663" sldId="2147483713"/>
              <pc:sldLayoutMk cId="2112373437" sldId="2147483721"/>
              <ac:cxnSpMk id="2" creationId="{02ACF373-12A0-C201-C88F-91016067C4DE}"/>
            </ac:cxnSpMkLst>
          </pc:cxnChg>
          <pc:cxnChg chg="add mod">
            <ac:chgData name="Krieger, Patrick" userId="fd65847b-22bc-47e7-a4ea-25e77ae8fb0b" providerId="ADAL" clId="{513F938D-FA5D-4AB5-9352-68997A1CC934}" dt="2023-01-18T14:55:28.104" v="1086"/>
            <ac:cxnSpMkLst>
              <pc:docMk/>
              <pc:sldMasterMk cId="132931663" sldId="2147483713"/>
              <pc:sldLayoutMk cId="2112373437" sldId="2147483721"/>
              <ac:cxnSpMk id="7" creationId="{B1307A63-938E-4E71-517E-8568FA4B1CD2}"/>
            </ac:cxnSpMkLst>
          </pc:cxnChg>
        </pc:sldLayoutChg>
        <pc:sldLayoutChg chg="addSp delSp modSp mod">
          <pc:chgData name="Krieger, Patrick" userId="fd65847b-22bc-47e7-a4ea-25e77ae8fb0b" providerId="ADAL" clId="{513F938D-FA5D-4AB5-9352-68997A1CC934}" dt="2023-01-19T08:13:50.742" v="2173"/>
          <pc:sldLayoutMkLst>
            <pc:docMk/>
            <pc:sldMasterMk cId="132931663" sldId="2147483713"/>
            <pc:sldLayoutMk cId="2025753912" sldId="2147483722"/>
          </pc:sldLayoutMkLst>
          <pc:spChg chg="add mod">
            <ac:chgData name="Krieger, Patrick" userId="fd65847b-22bc-47e7-a4ea-25e77ae8fb0b" providerId="ADAL" clId="{513F938D-FA5D-4AB5-9352-68997A1CC934}" dt="2023-01-19T08:13:50.742" v="2173"/>
            <ac:spMkLst>
              <pc:docMk/>
              <pc:sldMasterMk cId="132931663" sldId="2147483713"/>
              <pc:sldLayoutMk cId="2025753912" sldId="2147483722"/>
              <ac:spMk id="4" creationId="{AA30D5A1-0227-81BE-AB9D-500D2F956E27}"/>
            </ac:spMkLst>
          </pc:spChg>
          <pc:spChg chg="del">
            <ac:chgData name="Krieger, Patrick" userId="fd65847b-22bc-47e7-a4ea-25e77ae8fb0b" providerId="ADAL" clId="{513F938D-FA5D-4AB5-9352-68997A1CC934}" dt="2023-01-19T08:13:50.577" v="2172" actId="478"/>
            <ac:spMkLst>
              <pc:docMk/>
              <pc:sldMasterMk cId="132931663" sldId="2147483713"/>
              <pc:sldLayoutMk cId="2025753912" sldId="2147483722"/>
              <ac:spMk id="8" creationId="{00000000-0000-0000-0000-000000000000}"/>
            </ac:spMkLst>
          </pc:spChg>
          <pc:cxnChg chg="add mod">
            <ac:chgData name="Krieger, Patrick" userId="fd65847b-22bc-47e7-a4ea-25e77ae8fb0b" providerId="ADAL" clId="{513F938D-FA5D-4AB5-9352-68997A1CC934}" dt="2023-01-18T14:55:30.111" v="1088"/>
            <ac:cxnSpMkLst>
              <pc:docMk/>
              <pc:sldMasterMk cId="132931663" sldId="2147483713"/>
              <pc:sldLayoutMk cId="2025753912" sldId="2147483722"/>
              <ac:cxnSpMk id="2" creationId="{483CAB95-49BE-E4A0-CD76-A2C92F279ED3}"/>
            </ac:cxnSpMkLst>
          </pc:cxnChg>
          <pc:cxnChg chg="add mod">
            <ac:chgData name="Krieger, Patrick" userId="fd65847b-22bc-47e7-a4ea-25e77ae8fb0b" providerId="ADAL" clId="{513F938D-FA5D-4AB5-9352-68997A1CC934}" dt="2023-01-18T14:55:30.111" v="1088"/>
            <ac:cxnSpMkLst>
              <pc:docMk/>
              <pc:sldMasterMk cId="132931663" sldId="2147483713"/>
              <pc:sldLayoutMk cId="2025753912" sldId="2147483722"/>
              <ac:cxnSpMk id="3" creationId="{7A66686F-DBE7-CFE9-19C5-C2185F189EC3}"/>
            </ac:cxnSpMkLst>
          </pc:cxnChg>
        </pc:sldLayoutChg>
        <pc:sldLayoutChg chg="addSp delSp modSp mod">
          <pc:chgData name="Krieger, Patrick" userId="fd65847b-22bc-47e7-a4ea-25e77ae8fb0b" providerId="ADAL" clId="{513F938D-FA5D-4AB5-9352-68997A1CC934}" dt="2023-01-19T08:13:55.101" v="2175"/>
          <pc:sldLayoutMkLst>
            <pc:docMk/>
            <pc:sldMasterMk cId="132931663" sldId="2147483713"/>
            <pc:sldLayoutMk cId="1558195612" sldId="2147483723"/>
          </pc:sldLayoutMkLst>
          <pc:spChg chg="add mod">
            <ac:chgData name="Krieger, Patrick" userId="fd65847b-22bc-47e7-a4ea-25e77ae8fb0b" providerId="ADAL" clId="{513F938D-FA5D-4AB5-9352-68997A1CC934}" dt="2023-01-19T08:13:55.101" v="2175"/>
            <ac:spMkLst>
              <pc:docMk/>
              <pc:sldMasterMk cId="132931663" sldId="2147483713"/>
              <pc:sldLayoutMk cId="1558195612" sldId="2147483723"/>
              <ac:spMk id="2" creationId="{68CBB3B2-36BA-772C-BDF9-CCB9A96BF71A}"/>
            </ac:spMkLst>
          </pc:spChg>
          <pc:spChg chg="del">
            <ac:chgData name="Krieger, Patrick" userId="fd65847b-22bc-47e7-a4ea-25e77ae8fb0b" providerId="ADAL" clId="{513F938D-FA5D-4AB5-9352-68997A1CC934}" dt="2023-01-19T08:13:54.913" v="2174" actId="478"/>
            <ac:spMkLst>
              <pc:docMk/>
              <pc:sldMasterMk cId="132931663" sldId="2147483713"/>
              <pc:sldLayoutMk cId="1558195612" sldId="2147483723"/>
              <ac:spMk id="7" creationId="{00000000-0000-0000-0000-000000000000}"/>
            </ac:spMkLst>
          </pc:spChg>
        </pc:sldLayoutChg>
        <pc:sldLayoutChg chg="addSp delSp modSp mod">
          <pc:chgData name="Krieger, Patrick" userId="fd65847b-22bc-47e7-a4ea-25e77ae8fb0b" providerId="ADAL" clId="{513F938D-FA5D-4AB5-9352-68997A1CC934}" dt="2023-01-19T08:13:58.174" v="2177"/>
          <pc:sldLayoutMkLst>
            <pc:docMk/>
            <pc:sldMasterMk cId="132931663" sldId="2147483713"/>
            <pc:sldLayoutMk cId="1963959471" sldId="2147483724"/>
          </pc:sldLayoutMkLst>
          <pc:spChg chg="add mod">
            <ac:chgData name="Krieger, Patrick" userId="fd65847b-22bc-47e7-a4ea-25e77ae8fb0b" providerId="ADAL" clId="{513F938D-FA5D-4AB5-9352-68997A1CC934}" dt="2023-01-19T08:13:58.174" v="2177"/>
            <ac:spMkLst>
              <pc:docMk/>
              <pc:sldMasterMk cId="132931663" sldId="2147483713"/>
              <pc:sldLayoutMk cId="1963959471" sldId="2147483724"/>
              <ac:spMk id="2" creationId="{8D8937C7-1970-78EF-6387-BAFDFE3493D9}"/>
            </ac:spMkLst>
          </pc:spChg>
          <pc:spChg chg="del">
            <ac:chgData name="Krieger, Patrick" userId="fd65847b-22bc-47e7-a4ea-25e77ae8fb0b" providerId="ADAL" clId="{513F938D-FA5D-4AB5-9352-68997A1CC934}" dt="2023-01-19T08:13:57.970" v="2176" actId="478"/>
            <ac:spMkLst>
              <pc:docMk/>
              <pc:sldMasterMk cId="132931663" sldId="2147483713"/>
              <pc:sldLayoutMk cId="1963959471" sldId="2147483724"/>
              <ac:spMk id="8" creationId="{00000000-0000-0000-0000-000000000000}"/>
            </ac:spMkLst>
          </pc:spChg>
        </pc:sldLayoutChg>
        <pc:sldLayoutChg chg="addSp delSp modSp mod">
          <pc:chgData name="Krieger, Patrick" userId="fd65847b-22bc-47e7-a4ea-25e77ae8fb0b" providerId="ADAL" clId="{513F938D-FA5D-4AB5-9352-68997A1CC934}" dt="2023-01-19T08:14:01.341" v="2179"/>
          <pc:sldLayoutMkLst>
            <pc:docMk/>
            <pc:sldMasterMk cId="132931663" sldId="2147483713"/>
            <pc:sldLayoutMk cId="1117639562" sldId="2147483725"/>
          </pc:sldLayoutMkLst>
          <pc:spChg chg="add mod">
            <ac:chgData name="Krieger, Patrick" userId="fd65847b-22bc-47e7-a4ea-25e77ae8fb0b" providerId="ADAL" clId="{513F938D-FA5D-4AB5-9352-68997A1CC934}" dt="2023-01-19T08:14:01.341" v="2179"/>
            <ac:spMkLst>
              <pc:docMk/>
              <pc:sldMasterMk cId="132931663" sldId="2147483713"/>
              <pc:sldLayoutMk cId="1117639562" sldId="2147483725"/>
              <ac:spMk id="2" creationId="{3E5FD21C-5A5C-2B1B-A8EB-1E8097BDE069}"/>
            </ac:spMkLst>
          </pc:spChg>
          <pc:spChg chg="del">
            <ac:chgData name="Krieger, Patrick" userId="fd65847b-22bc-47e7-a4ea-25e77ae8fb0b" providerId="ADAL" clId="{513F938D-FA5D-4AB5-9352-68997A1CC934}" dt="2023-01-19T08:14:01.185" v="2178" actId="478"/>
            <ac:spMkLst>
              <pc:docMk/>
              <pc:sldMasterMk cId="132931663" sldId="2147483713"/>
              <pc:sldLayoutMk cId="1117639562" sldId="2147483725"/>
              <ac:spMk id="9" creationId="{00000000-0000-0000-0000-000000000000}"/>
            </ac:spMkLst>
          </pc:spChg>
        </pc:sldLayoutChg>
        <pc:sldLayoutChg chg="addSp delSp modSp mod">
          <pc:chgData name="Krieger, Patrick" userId="fd65847b-22bc-47e7-a4ea-25e77ae8fb0b" providerId="ADAL" clId="{513F938D-FA5D-4AB5-9352-68997A1CC934}" dt="2023-01-19T08:14:03.997" v="2181"/>
          <pc:sldLayoutMkLst>
            <pc:docMk/>
            <pc:sldMasterMk cId="132931663" sldId="2147483713"/>
            <pc:sldLayoutMk cId="2944822090" sldId="2147483726"/>
          </pc:sldLayoutMkLst>
          <pc:spChg chg="add mod">
            <ac:chgData name="Krieger, Patrick" userId="fd65847b-22bc-47e7-a4ea-25e77ae8fb0b" providerId="ADAL" clId="{513F938D-FA5D-4AB5-9352-68997A1CC934}" dt="2023-01-19T08:14:03.997" v="2181"/>
            <ac:spMkLst>
              <pc:docMk/>
              <pc:sldMasterMk cId="132931663" sldId="2147483713"/>
              <pc:sldLayoutMk cId="2944822090" sldId="2147483726"/>
              <ac:spMk id="2" creationId="{2463819E-C84E-C687-D2B5-377AF4D60F68}"/>
            </ac:spMkLst>
          </pc:spChg>
          <pc:spChg chg="del">
            <ac:chgData name="Krieger, Patrick" userId="fd65847b-22bc-47e7-a4ea-25e77ae8fb0b" providerId="ADAL" clId="{513F938D-FA5D-4AB5-9352-68997A1CC934}" dt="2023-01-19T08:14:03.849" v="2180" actId="478"/>
            <ac:spMkLst>
              <pc:docMk/>
              <pc:sldMasterMk cId="132931663" sldId="2147483713"/>
              <pc:sldLayoutMk cId="2944822090" sldId="2147483726"/>
              <ac:spMk id="6" creationId="{00000000-0000-0000-0000-000000000000}"/>
            </ac:spMkLst>
          </pc:spChg>
        </pc:sldLayoutChg>
      </pc:sldMasterChg>
    </pc:docChg>
  </pc:docChgLst>
  <pc:docChgLst>
    <pc:chgData name="Simoneit, Jan" userId="54c0879e-761d-43e1-9de4-274f2d03e380" providerId="ADAL" clId="{299304BC-1547-4823-8CE1-7B6E67997629}"/>
    <pc:docChg chg="undo redo custSel modSld">
      <pc:chgData name="Simoneit, Jan" userId="54c0879e-761d-43e1-9de4-274f2d03e380" providerId="ADAL" clId="{299304BC-1547-4823-8CE1-7B6E67997629}" dt="2023-01-19T10:24:43.458" v="588" actId="1076"/>
      <pc:docMkLst>
        <pc:docMk/>
      </pc:docMkLst>
      <pc:sldChg chg="addSp delSp modSp mod">
        <pc:chgData name="Simoneit, Jan" userId="54c0879e-761d-43e1-9de4-274f2d03e380" providerId="ADAL" clId="{299304BC-1547-4823-8CE1-7B6E67997629}" dt="2023-01-19T10:24:43.458" v="588" actId="1076"/>
        <pc:sldMkLst>
          <pc:docMk/>
          <pc:sldMk cId="211923046" sldId="424"/>
        </pc:sldMkLst>
        <pc:spChg chg="add del mod ord modCrop">
          <ac:chgData name="Simoneit, Jan" userId="54c0879e-761d-43e1-9de4-274f2d03e380" providerId="ADAL" clId="{299304BC-1547-4823-8CE1-7B6E67997629}" dt="2023-01-19T10:20:42.650" v="441" actId="478"/>
          <ac:spMkLst>
            <pc:docMk/>
            <pc:sldMk cId="211923046" sldId="424"/>
            <ac:spMk id="9" creationId="{A126B932-79BA-1B30-7010-50420FF1E1BF}"/>
          </ac:spMkLst>
        </pc:spChg>
        <pc:grpChg chg="add del mod">
          <ac:chgData name="Simoneit, Jan" userId="54c0879e-761d-43e1-9de4-274f2d03e380" providerId="ADAL" clId="{299304BC-1547-4823-8CE1-7B6E67997629}" dt="2023-01-19T10:24:43.458" v="588" actId="1076"/>
          <ac:grpSpMkLst>
            <pc:docMk/>
            <pc:sldMk cId="211923046" sldId="424"/>
            <ac:grpSpMk id="8" creationId="{F9A049BD-23C3-F798-F359-ACCFCE8840CF}"/>
          </ac:grpSpMkLst>
        </pc:grpChg>
        <pc:grpChg chg="mod topLvl">
          <ac:chgData name="Simoneit, Jan" userId="54c0879e-761d-43e1-9de4-274f2d03e380" providerId="ADAL" clId="{299304BC-1547-4823-8CE1-7B6E67997629}" dt="2023-01-19T10:24:39.579" v="586" actId="165"/>
          <ac:grpSpMkLst>
            <pc:docMk/>
            <pc:sldMk cId="211923046" sldId="424"/>
            <ac:grpSpMk id="40" creationId="{81CA74CA-4446-3A7D-4F77-845117E21A9C}"/>
          </ac:grpSpMkLst>
        </pc:grpChg>
        <pc:grpChg chg="add del mod topLvl">
          <ac:chgData name="Simoneit, Jan" userId="54c0879e-761d-43e1-9de4-274f2d03e380" providerId="ADAL" clId="{299304BC-1547-4823-8CE1-7B6E67997629}" dt="2023-01-19T10:24:39.579" v="586" actId="165"/>
          <ac:grpSpMkLst>
            <pc:docMk/>
            <pc:sldMk cId="211923046" sldId="424"/>
            <ac:grpSpMk id="44" creationId="{4F2D6F1F-F196-DF9C-BE81-6EF6AE63DB21}"/>
          </ac:grpSpMkLst>
        </pc:grpChg>
        <pc:graphicFrameChg chg="mod">
          <ac:chgData name="Simoneit, Jan" userId="54c0879e-761d-43e1-9de4-274f2d03e380" providerId="ADAL" clId="{299304BC-1547-4823-8CE1-7B6E67997629}" dt="2023-01-19T10:19:32.413" v="406" actId="12789"/>
          <ac:graphicFrameMkLst>
            <pc:docMk/>
            <pc:sldMk cId="211923046" sldId="424"/>
            <ac:graphicFrameMk id="33" creationId="{FE81525A-EA5C-6068-804E-72391E21AFDF}"/>
          </ac:graphicFrameMkLst>
        </pc:graphicFrameChg>
        <pc:picChg chg="add mod topLvl modCrop">
          <ac:chgData name="Simoneit, Jan" userId="54c0879e-761d-43e1-9de4-274f2d03e380" providerId="ADAL" clId="{299304BC-1547-4823-8CE1-7B6E67997629}" dt="2023-01-19T10:24:39.579" v="586" actId="165"/>
          <ac:picMkLst>
            <pc:docMk/>
            <pc:sldMk cId="211923046" sldId="424"/>
            <ac:picMk id="3" creationId="{EBFB7658-536C-8D70-44BC-02757BEF0797}"/>
          </ac:picMkLst>
        </pc:picChg>
        <pc:picChg chg="add del mod topLvl">
          <ac:chgData name="Simoneit, Jan" userId="54c0879e-761d-43e1-9de4-274f2d03e380" providerId="ADAL" clId="{299304BC-1547-4823-8CE1-7B6E67997629}" dt="2023-01-19T10:24:39.579" v="586" actId="165"/>
          <ac:picMkLst>
            <pc:docMk/>
            <pc:sldMk cId="211923046" sldId="424"/>
            <ac:picMk id="6" creationId="{80C75836-2150-6E1A-16F8-7A7B20E6A8C1}"/>
          </ac:picMkLst>
        </pc:picChg>
        <pc:picChg chg="add mod topLvl">
          <ac:chgData name="Simoneit, Jan" userId="54c0879e-761d-43e1-9de4-274f2d03e380" providerId="ADAL" clId="{299304BC-1547-4823-8CE1-7B6E67997629}" dt="2023-01-19T10:24:39.579" v="586" actId="165"/>
          <ac:picMkLst>
            <pc:docMk/>
            <pc:sldMk cId="211923046" sldId="424"/>
            <ac:picMk id="7" creationId="{70665738-9B6A-33D4-74D2-1F2334341C8C}"/>
          </ac:picMkLst>
        </pc:picChg>
        <pc:picChg chg="del mod">
          <ac:chgData name="Simoneit, Jan" userId="54c0879e-761d-43e1-9de4-274f2d03e380" providerId="ADAL" clId="{299304BC-1547-4823-8CE1-7B6E67997629}" dt="2023-01-19T10:11:25.706" v="322" actId="478"/>
          <ac:picMkLst>
            <pc:docMk/>
            <pc:sldMk cId="211923046" sldId="424"/>
            <ac:picMk id="34" creationId="{36A33335-5CE1-C162-D1E5-C8A73604693C}"/>
          </ac:picMkLst>
        </pc:picChg>
        <pc:picChg chg="del mod">
          <ac:chgData name="Simoneit, Jan" userId="54c0879e-761d-43e1-9de4-274f2d03e380" providerId="ADAL" clId="{299304BC-1547-4823-8CE1-7B6E67997629}" dt="2023-01-19T10:11:21.001" v="318" actId="478"/>
          <ac:picMkLst>
            <pc:docMk/>
            <pc:sldMk cId="211923046" sldId="424"/>
            <ac:picMk id="35" creationId="{D326B77B-B289-AA8C-5D17-7D3A10D3F441}"/>
          </ac:picMkLst>
        </pc:picChg>
        <pc:picChg chg="mod topLvl">
          <ac:chgData name="Simoneit, Jan" userId="54c0879e-761d-43e1-9de4-274f2d03e380" providerId="ADAL" clId="{299304BC-1547-4823-8CE1-7B6E67997629}" dt="2023-01-19T10:24:39.579" v="586" actId="165"/>
          <ac:picMkLst>
            <pc:docMk/>
            <pc:sldMk cId="211923046" sldId="424"/>
            <ac:picMk id="36" creationId="{BCCEAE3A-61ED-B363-1000-5E97B24D6534}"/>
          </ac:picMkLst>
        </pc:picChg>
        <pc:picChg chg="mod topLvl">
          <ac:chgData name="Simoneit, Jan" userId="54c0879e-761d-43e1-9de4-274f2d03e380" providerId="ADAL" clId="{299304BC-1547-4823-8CE1-7B6E67997629}" dt="2023-01-19T10:24:39.579" v="586" actId="165"/>
          <ac:picMkLst>
            <pc:docMk/>
            <pc:sldMk cId="211923046" sldId="424"/>
            <ac:picMk id="37" creationId="{54EB6838-AB09-C71A-8073-21CD79EE8C3C}"/>
          </ac:picMkLst>
        </pc:picChg>
        <pc:picChg chg="mod">
          <ac:chgData name="Simoneit, Jan" userId="54c0879e-761d-43e1-9de4-274f2d03e380" providerId="ADAL" clId="{299304BC-1547-4823-8CE1-7B6E67997629}" dt="2023-01-19T10:24:39.579" v="586" actId="165"/>
          <ac:picMkLst>
            <pc:docMk/>
            <pc:sldMk cId="211923046" sldId="424"/>
            <ac:picMk id="38" creationId="{251BB6A1-735A-7413-FD06-E93E05EC73FB}"/>
          </ac:picMkLst>
        </pc:picChg>
        <pc:picChg chg="mod">
          <ac:chgData name="Simoneit, Jan" userId="54c0879e-761d-43e1-9de4-274f2d03e380" providerId="ADAL" clId="{299304BC-1547-4823-8CE1-7B6E67997629}" dt="2023-01-19T10:24:39.579" v="586" actId="165"/>
          <ac:picMkLst>
            <pc:docMk/>
            <pc:sldMk cId="211923046" sldId="424"/>
            <ac:picMk id="39" creationId="{2B3FA30C-7AFB-08F8-2BDD-0E062341E14B}"/>
          </ac:picMkLst>
        </pc:picChg>
        <pc:picChg chg="mod topLvl">
          <ac:chgData name="Simoneit, Jan" userId="54c0879e-761d-43e1-9de4-274f2d03e380" providerId="ADAL" clId="{299304BC-1547-4823-8CE1-7B6E67997629}" dt="2023-01-19T10:24:39.579" v="586" actId="165"/>
          <ac:picMkLst>
            <pc:docMk/>
            <pc:sldMk cId="211923046" sldId="424"/>
            <ac:picMk id="41" creationId="{ECFE181D-5A4F-65E5-F04C-422FB05319CF}"/>
          </ac:picMkLst>
        </pc:picChg>
        <pc:picChg chg="mod">
          <ac:chgData name="Simoneit, Jan" userId="54c0879e-761d-43e1-9de4-274f2d03e380" providerId="ADAL" clId="{299304BC-1547-4823-8CE1-7B6E67997629}" dt="2023-01-19T10:24:39.579" v="586" actId="165"/>
          <ac:picMkLst>
            <pc:docMk/>
            <pc:sldMk cId="211923046" sldId="424"/>
            <ac:picMk id="42" creationId="{68DBBD85-0CAD-BBCF-F201-E25AA88BECE9}"/>
          </ac:picMkLst>
        </pc:picChg>
        <pc:picChg chg="mod">
          <ac:chgData name="Simoneit, Jan" userId="54c0879e-761d-43e1-9de4-274f2d03e380" providerId="ADAL" clId="{299304BC-1547-4823-8CE1-7B6E67997629}" dt="2023-01-19T10:24:39.579" v="586" actId="165"/>
          <ac:picMkLst>
            <pc:docMk/>
            <pc:sldMk cId="211923046" sldId="424"/>
            <ac:picMk id="43" creationId="{91B6C1DD-0E29-4046-5D2B-188672226AFD}"/>
          </ac:picMkLst>
        </pc:picChg>
        <pc:picChg chg="mod topLvl">
          <ac:chgData name="Simoneit, Jan" userId="54c0879e-761d-43e1-9de4-274f2d03e380" providerId="ADAL" clId="{299304BC-1547-4823-8CE1-7B6E67997629}" dt="2023-01-19T10:24:39.579" v="586" actId="165"/>
          <ac:picMkLst>
            <pc:docMk/>
            <pc:sldMk cId="211923046" sldId="424"/>
            <ac:picMk id="45" creationId="{E1E9B110-CCA9-6581-C896-8D8789A5F632}"/>
          </ac:picMkLst>
        </pc:picChg>
        <pc:picChg chg="mod topLvl">
          <ac:chgData name="Simoneit, Jan" userId="54c0879e-761d-43e1-9de4-274f2d03e380" providerId="ADAL" clId="{299304BC-1547-4823-8CE1-7B6E67997629}" dt="2023-01-19T10:24:39.579" v="586" actId="165"/>
          <ac:picMkLst>
            <pc:docMk/>
            <pc:sldMk cId="211923046" sldId="424"/>
            <ac:picMk id="46" creationId="{C47E881C-9262-E19B-1A50-25B25A38D5CE}"/>
          </ac:picMkLst>
        </pc:picChg>
        <pc:picChg chg="del mod">
          <ac:chgData name="Simoneit, Jan" userId="54c0879e-761d-43e1-9de4-274f2d03e380" providerId="ADAL" clId="{299304BC-1547-4823-8CE1-7B6E67997629}" dt="2023-01-19T10:06:51.194" v="204" actId="478"/>
          <ac:picMkLst>
            <pc:docMk/>
            <pc:sldMk cId="211923046" sldId="424"/>
            <ac:picMk id="47" creationId="{0F85425C-B8FD-A8C5-9305-65546052D424}"/>
          </ac:picMkLst>
        </pc:picChg>
        <pc:picChg chg="add del">
          <ac:chgData name="Simoneit, Jan" userId="54c0879e-761d-43e1-9de4-274f2d03e380" providerId="ADAL" clId="{299304BC-1547-4823-8CE1-7B6E67997629}" dt="2023-01-19T10:10:11.995" v="315" actId="478"/>
          <ac:picMkLst>
            <pc:docMk/>
            <pc:sldMk cId="211923046" sldId="424"/>
            <ac:picMk id="1026" creationId="{0D459310-5889-D963-216F-599822BE3393}"/>
          </ac:picMkLst>
        </pc:picChg>
        <pc:picChg chg="add del">
          <ac:chgData name="Simoneit, Jan" userId="54c0879e-761d-43e1-9de4-274f2d03e380" providerId="ADAL" clId="{299304BC-1547-4823-8CE1-7B6E67997629}" dt="2023-01-19T10:12:56.113" v="332"/>
          <ac:picMkLst>
            <pc:docMk/>
            <pc:sldMk cId="211923046" sldId="424"/>
            <ac:picMk id="1028" creationId="{A8600B86-4CD9-BBB1-84D4-D0C54F4A1F88}"/>
          </ac:picMkLst>
        </pc:picChg>
      </pc:sldChg>
    </pc:docChg>
  </pc:docChgLst>
  <pc:docChgLst>
    <pc:chgData name="Kattenstein, Dr. Thomas" userId="391c4c6b-26fa-430b-b8c5-dae260b6a8bc" providerId="ADAL" clId="{BF443DD4-0EED-4577-A829-ED7A28966CF0}"/>
    <pc:docChg chg="addSld modSld">
      <pc:chgData name="Kattenstein, Dr. Thomas" userId="391c4c6b-26fa-430b-b8c5-dae260b6a8bc" providerId="ADAL" clId="{BF443DD4-0EED-4577-A829-ED7A28966CF0}" dt="2023-01-19T12:39:42.417" v="0"/>
      <pc:docMkLst>
        <pc:docMk/>
      </pc:docMkLst>
      <pc:sldChg chg="add">
        <pc:chgData name="Kattenstein, Dr. Thomas" userId="391c4c6b-26fa-430b-b8c5-dae260b6a8bc" providerId="ADAL" clId="{BF443DD4-0EED-4577-A829-ED7A28966CF0}" dt="2023-01-19T12:39:42.417" v="0"/>
        <pc:sldMkLst>
          <pc:docMk/>
          <pc:sldMk cId="1116096607" sldId="427"/>
        </pc:sldMkLst>
      </pc:sldChg>
    </pc:docChg>
  </pc:docChgLst>
  <pc:docChgLst>
    <pc:chgData name="Krieger, Patrick" userId="fd65847b-22bc-47e7-a4ea-25e77ae8fb0b" providerId="ADAL" clId="{1757D6B0-6942-463B-BFBD-B836C83A961F}"/>
    <pc:docChg chg="undo custSel addSld delSld modSld sldOrd modMainMaster">
      <pc:chgData name="Krieger, Patrick" userId="fd65847b-22bc-47e7-a4ea-25e77ae8fb0b" providerId="ADAL" clId="{1757D6B0-6942-463B-BFBD-B836C83A961F}" dt="2023-01-20T08:46:59.251" v="4017" actId="20577"/>
      <pc:docMkLst>
        <pc:docMk/>
      </pc:docMkLst>
      <pc:sldChg chg="addSp delSp modSp mod">
        <pc:chgData name="Krieger, Patrick" userId="fd65847b-22bc-47e7-a4ea-25e77ae8fb0b" providerId="ADAL" clId="{1757D6B0-6942-463B-BFBD-B836C83A961F}" dt="2023-01-19T17:49:32.825" v="2807" actId="732"/>
        <pc:sldMkLst>
          <pc:docMk/>
          <pc:sldMk cId="2788255420" sldId="367"/>
        </pc:sldMkLst>
        <pc:spChg chg="add del mod">
          <ac:chgData name="Krieger, Patrick" userId="fd65847b-22bc-47e7-a4ea-25e77ae8fb0b" providerId="ADAL" clId="{1757D6B0-6942-463B-BFBD-B836C83A961F}" dt="2023-01-19T17:49:25.723" v="2806"/>
          <ac:spMkLst>
            <pc:docMk/>
            <pc:sldMk cId="2788255420" sldId="367"/>
            <ac:spMk id="3" creationId="{BFF756D4-8E6C-3447-4982-11FE3EF623AC}"/>
          </ac:spMkLst>
        </pc:spChg>
        <pc:spChg chg="add del mod">
          <ac:chgData name="Krieger, Patrick" userId="fd65847b-22bc-47e7-a4ea-25e77ae8fb0b" providerId="ADAL" clId="{1757D6B0-6942-463B-BFBD-B836C83A961F}" dt="2023-01-19T17:49:25.723" v="2806"/>
          <ac:spMkLst>
            <pc:docMk/>
            <pc:sldMk cId="2788255420" sldId="367"/>
            <ac:spMk id="4" creationId="{E675BDF6-9535-87ED-9F1C-5421B5FD5418}"/>
          </ac:spMkLst>
        </pc:spChg>
        <pc:spChg chg="add del mod">
          <ac:chgData name="Krieger, Patrick" userId="fd65847b-22bc-47e7-a4ea-25e77ae8fb0b" providerId="ADAL" clId="{1757D6B0-6942-463B-BFBD-B836C83A961F}" dt="2023-01-19T17:49:25.723" v="2806"/>
          <ac:spMkLst>
            <pc:docMk/>
            <pc:sldMk cId="2788255420" sldId="367"/>
            <ac:spMk id="5" creationId="{3F31932E-043E-CB19-B5D1-3E98A5ED89F8}"/>
          </ac:spMkLst>
        </pc:spChg>
        <pc:spChg chg="mod">
          <ac:chgData name="Krieger, Patrick" userId="fd65847b-22bc-47e7-a4ea-25e77ae8fb0b" providerId="ADAL" clId="{1757D6B0-6942-463B-BFBD-B836C83A961F}" dt="2023-01-19T17:49:25.723" v="2806"/>
          <ac:spMkLst>
            <pc:docMk/>
            <pc:sldMk cId="2788255420" sldId="367"/>
            <ac:spMk id="7" creationId="{DF4162A5-455B-FBE5-D6FD-8E45416DD779}"/>
          </ac:spMkLst>
        </pc:spChg>
        <pc:spChg chg="mod">
          <ac:chgData name="Krieger, Patrick" userId="fd65847b-22bc-47e7-a4ea-25e77ae8fb0b" providerId="ADAL" clId="{1757D6B0-6942-463B-BFBD-B836C83A961F}" dt="2023-01-19T17:49:25.723" v="2806"/>
          <ac:spMkLst>
            <pc:docMk/>
            <pc:sldMk cId="2788255420" sldId="367"/>
            <ac:spMk id="11" creationId="{C8A04667-3F59-2AD2-8F86-FB32A233E6BF}"/>
          </ac:spMkLst>
        </pc:spChg>
        <pc:picChg chg="add del mod">
          <ac:chgData name="Krieger, Patrick" userId="fd65847b-22bc-47e7-a4ea-25e77ae8fb0b" providerId="ADAL" clId="{1757D6B0-6942-463B-BFBD-B836C83A961F}" dt="2023-01-19T15:08:27.793" v="42" actId="21"/>
          <ac:picMkLst>
            <pc:docMk/>
            <pc:sldMk cId="2788255420" sldId="367"/>
            <ac:picMk id="3" creationId="{103DD791-23CE-58B1-36F8-CF6155522E65}"/>
          </ac:picMkLst>
        </pc:picChg>
        <pc:picChg chg="mod modCrop">
          <ac:chgData name="Krieger, Patrick" userId="fd65847b-22bc-47e7-a4ea-25e77ae8fb0b" providerId="ADAL" clId="{1757D6B0-6942-463B-BFBD-B836C83A961F}" dt="2023-01-19T17:49:32.825" v="2807" actId="732"/>
          <ac:picMkLst>
            <pc:docMk/>
            <pc:sldMk cId="2788255420" sldId="367"/>
            <ac:picMk id="17" creationId="{D4DC8D9B-15BD-A1E1-82EC-C1A3A8F70510}"/>
          </ac:picMkLst>
        </pc:picChg>
      </pc:sldChg>
      <pc:sldChg chg="addSp delSp modSp mod modClrScheme chgLayout">
        <pc:chgData name="Krieger, Patrick" userId="fd65847b-22bc-47e7-a4ea-25e77ae8fb0b" providerId="ADAL" clId="{1757D6B0-6942-463B-BFBD-B836C83A961F}" dt="2023-01-20T08:46:59.251" v="4017" actId="20577"/>
        <pc:sldMkLst>
          <pc:docMk/>
          <pc:sldMk cId="1442132462" sldId="400"/>
        </pc:sldMkLst>
        <pc:spChg chg="del mod">
          <ac:chgData name="Krieger, Patrick" userId="fd65847b-22bc-47e7-a4ea-25e77ae8fb0b" providerId="ADAL" clId="{1757D6B0-6942-463B-BFBD-B836C83A961F}" dt="2023-01-19T15:27:10.265" v="825"/>
          <ac:spMkLst>
            <pc:docMk/>
            <pc:sldMk cId="1442132462" sldId="400"/>
            <ac:spMk id="2" creationId="{00000000-0000-0000-0000-000000000000}"/>
          </ac:spMkLst>
        </pc:spChg>
        <pc:spChg chg="mod">
          <ac:chgData name="Krieger, Patrick" userId="fd65847b-22bc-47e7-a4ea-25e77ae8fb0b" providerId="ADAL" clId="{1757D6B0-6942-463B-BFBD-B836C83A961F}" dt="2023-01-19T15:27:09.106" v="823" actId="113"/>
          <ac:spMkLst>
            <pc:docMk/>
            <pc:sldMk cId="1442132462" sldId="400"/>
            <ac:spMk id="3" creationId="{00000000-0000-0000-0000-000000000000}"/>
          </ac:spMkLst>
        </pc:spChg>
        <pc:spChg chg="mod ord">
          <ac:chgData name="Krieger, Patrick" userId="fd65847b-22bc-47e7-a4ea-25e77ae8fb0b" providerId="ADAL" clId="{1757D6B0-6942-463B-BFBD-B836C83A961F}" dt="2023-01-19T15:16:53.550" v="137" actId="700"/>
          <ac:spMkLst>
            <pc:docMk/>
            <pc:sldMk cId="1442132462" sldId="400"/>
            <ac:spMk id="4" creationId="{00000000-0000-0000-0000-000000000000}"/>
          </ac:spMkLst>
        </pc:spChg>
        <pc:spChg chg="del mod">
          <ac:chgData name="Krieger, Patrick" userId="fd65847b-22bc-47e7-a4ea-25e77ae8fb0b" providerId="ADAL" clId="{1757D6B0-6942-463B-BFBD-B836C83A961F}" dt="2023-01-19T15:27:10.266" v="827"/>
          <ac:spMkLst>
            <pc:docMk/>
            <pc:sldMk cId="1442132462" sldId="400"/>
            <ac:spMk id="5" creationId="{00000000-0000-0000-0000-000000000000}"/>
          </ac:spMkLst>
        </pc:spChg>
        <pc:spChg chg="del mod ord">
          <ac:chgData name="Krieger, Patrick" userId="fd65847b-22bc-47e7-a4ea-25e77ae8fb0b" providerId="ADAL" clId="{1757D6B0-6942-463B-BFBD-B836C83A961F}" dt="2023-01-19T15:17:00.474" v="139" actId="478"/>
          <ac:spMkLst>
            <pc:docMk/>
            <pc:sldMk cId="1442132462" sldId="400"/>
            <ac:spMk id="6" creationId="{00000000-0000-0000-0000-000000000000}"/>
          </ac:spMkLst>
        </pc:spChg>
        <pc:spChg chg="mod ord">
          <ac:chgData name="Krieger, Patrick" userId="fd65847b-22bc-47e7-a4ea-25e77ae8fb0b" providerId="ADAL" clId="{1757D6B0-6942-463B-BFBD-B836C83A961F}" dt="2023-01-19T15:16:53.550" v="137" actId="700"/>
          <ac:spMkLst>
            <pc:docMk/>
            <pc:sldMk cId="1442132462" sldId="400"/>
            <ac:spMk id="7" creationId="{1CADA802-AC58-2C0E-E0C3-83F3B05D805C}"/>
          </ac:spMkLst>
        </pc:spChg>
        <pc:spChg chg="del">
          <ac:chgData name="Krieger, Patrick" userId="fd65847b-22bc-47e7-a4ea-25e77ae8fb0b" providerId="ADAL" clId="{1757D6B0-6942-463B-BFBD-B836C83A961F}" dt="2023-01-19T15:16:53.550" v="137" actId="700"/>
          <ac:spMkLst>
            <pc:docMk/>
            <pc:sldMk cId="1442132462" sldId="400"/>
            <ac:spMk id="8" creationId="{6945513E-802B-20AB-8433-570F6C70ED8F}"/>
          </ac:spMkLst>
        </pc:spChg>
        <pc:spChg chg="add del mod ord">
          <ac:chgData name="Krieger, Patrick" userId="fd65847b-22bc-47e7-a4ea-25e77ae8fb0b" providerId="ADAL" clId="{1757D6B0-6942-463B-BFBD-B836C83A961F}" dt="2023-01-19T15:17:46.375" v="164" actId="478"/>
          <ac:spMkLst>
            <pc:docMk/>
            <pc:sldMk cId="1442132462" sldId="400"/>
            <ac:spMk id="9" creationId="{E190B40B-44F1-5490-1F68-BECB4B912616}"/>
          </ac:spMkLst>
        </pc:spChg>
        <pc:spChg chg="del mod ord">
          <ac:chgData name="Krieger, Patrick" userId="fd65847b-22bc-47e7-a4ea-25e77ae8fb0b" providerId="ADAL" clId="{1757D6B0-6942-463B-BFBD-B836C83A961F}" dt="2023-01-19T15:16:53.550" v="137" actId="700"/>
          <ac:spMkLst>
            <pc:docMk/>
            <pc:sldMk cId="1442132462" sldId="400"/>
            <ac:spMk id="10" creationId="{88E751FC-22D5-9B34-6489-C330A8CAD3F5}"/>
          </ac:spMkLst>
        </pc:spChg>
        <pc:spChg chg="del">
          <ac:chgData name="Krieger, Patrick" userId="fd65847b-22bc-47e7-a4ea-25e77ae8fb0b" providerId="ADAL" clId="{1757D6B0-6942-463B-BFBD-B836C83A961F}" dt="2023-01-19T15:16:55.453" v="138" actId="478"/>
          <ac:spMkLst>
            <pc:docMk/>
            <pc:sldMk cId="1442132462" sldId="400"/>
            <ac:spMk id="11" creationId="{00000000-0000-0000-0000-000000000000}"/>
          </ac:spMkLst>
        </pc:spChg>
        <pc:spChg chg="del">
          <ac:chgData name="Krieger, Patrick" userId="fd65847b-22bc-47e7-a4ea-25e77ae8fb0b" providerId="ADAL" clId="{1757D6B0-6942-463B-BFBD-B836C83A961F}" dt="2023-01-19T15:16:53.550" v="137" actId="700"/>
          <ac:spMkLst>
            <pc:docMk/>
            <pc:sldMk cId="1442132462" sldId="400"/>
            <ac:spMk id="12" creationId="{5E8E4B4D-45F1-981C-1432-C07EE393C17A}"/>
          </ac:spMkLst>
        </pc:spChg>
        <pc:spChg chg="add mod">
          <ac:chgData name="Krieger, Patrick" userId="fd65847b-22bc-47e7-a4ea-25e77ae8fb0b" providerId="ADAL" clId="{1757D6B0-6942-463B-BFBD-B836C83A961F}" dt="2023-01-19T15:17:56.453" v="186" actId="20577"/>
          <ac:spMkLst>
            <pc:docMk/>
            <pc:sldMk cId="1442132462" sldId="400"/>
            <ac:spMk id="14" creationId="{DE1F6CB7-B45C-1F7D-4D62-04C442329D71}"/>
          </ac:spMkLst>
        </pc:spChg>
        <pc:spChg chg="add mod">
          <ac:chgData name="Krieger, Patrick" userId="fd65847b-22bc-47e7-a4ea-25e77ae8fb0b" providerId="ADAL" clId="{1757D6B0-6942-463B-BFBD-B836C83A961F}" dt="2023-01-19T15:25:23.031" v="759" actId="14100"/>
          <ac:spMkLst>
            <pc:docMk/>
            <pc:sldMk cId="1442132462" sldId="400"/>
            <ac:spMk id="15" creationId="{FAA7F1BF-8C9B-4F27-D58E-EE4CA95DAA2B}"/>
          </ac:spMkLst>
        </pc:spChg>
        <pc:spChg chg="add mod">
          <ac:chgData name="Krieger, Patrick" userId="fd65847b-22bc-47e7-a4ea-25e77ae8fb0b" providerId="ADAL" clId="{1757D6B0-6942-463B-BFBD-B836C83A961F}" dt="2023-01-20T08:46:59.251" v="4017" actId="20577"/>
          <ac:spMkLst>
            <pc:docMk/>
            <pc:sldMk cId="1442132462" sldId="400"/>
            <ac:spMk id="16" creationId="{A9F7F5A3-4B5F-C450-8A45-4F56E88ED677}"/>
          </ac:spMkLst>
        </pc:spChg>
        <pc:spChg chg="add mod">
          <ac:chgData name="Krieger, Patrick" userId="fd65847b-22bc-47e7-a4ea-25e77ae8fb0b" providerId="ADAL" clId="{1757D6B0-6942-463B-BFBD-B836C83A961F}" dt="2023-01-20T08:22:03.047" v="3814" actId="20577"/>
          <ac:spMkLst>
            <pc:docMk/>
            <pc:sldMk cId="1442132462" sldId="400"/>
            <ac:spMk id="17" creationId="{322813FD-2F08-91C5-7B6E-F6F01B8CA64E}"/>
          </ac:spMkLst>
        </pc:spChg>
      </pc:sldChg>
      <pc:sldChg chg="modSp mod">
        <pc:chgData name="Krieger, Patrick" userId="fd65847b-22bc-47e7-a4ea-25e77ae8fb0b" providerId="ADAL" clId="{1757D6B0-6942-463B-BFBD-B836C83A961F}" dt="2023-01-19T18:10:07.913" v="2874" actId="12"/>
        <pc:sldMkLst>
          <pc:docMk/>
          <pc:sldMk cId="1770692795" sldId="409"/>
        </pc:sldMkLst>
        <pc:spChg chg="mod">
          <ac:chgData name="Krieger, Patrick" userId="fd65847b-22bc-47e7-a4ea-25e77ae8fb0b" providerId="ADAL" clId="{1757D6B0-6942-463B-BFBD-B836C83A961F}" dt="2023-01-19T18:10:07.913" v="2874" actId="12"/>
          <ac:spMkLst>
            <pc:docMk/>
            <pc:sldMk cId="1770692795" sldId="409"/>
            <ac:spMk id="7" creationId="{C1C35DA0-B487-68B3-1C35-B067E28166DB}"/>
          </ac:spMkLst>
        </pc:spChg>
      </pc:sldChg>
      <pc:sldChg chg="addSp delSp modSp add del mod modClrScheme delAnim modAnim chgLayout">
        <pc:chgData name="Krieger, Patrick" userId="fd65847b-22bc-47e7-a4ea-25e77ae8fb0b" providerId="ADAL" clId="{1757D6B0-6942-463B-BFBD-B836C83A961F}" dt="2023-01-20T08:38:00.624" v="3968" actId="1037"/>
        <pc:sldMkLst>
          <pc:docMk/>
          <pc:sldMk cId="1761527979" sldId="416"/>
        </pc:sldMkLst>
        <pc:spChg chg="del mod ord">
          <ac:chgData name="Krieger, Patrick" userId="fd65847b-22bc-47e7-a4ea-25e77ae8fb0b" providerId="ADAL" clId="{1757D6B0-6942-463B-BFBD-B836C83A961F}" dt="2023-01-20T08:15:15.401" v="3698" actId="478"/>
          <ac:spMkLst>
            <pc:docMk/>
            <pc:sldMk cId="1761527979" sldId="416"/>
            <ac:spMk id="2" creationId="{F3D5FAC6-47A1-2CE7-BAD7-89816F26DA92}"/>
          </ac:spMkLst>
        </pc:spChg>
        <pc:spChg chg="del">
          <ac:chgData name="Krieger, Patrick" userId="fd65847b-22bc-47e7-a4ea-25e77ae8fb0b" providerId="ADAL" clId="{1757D6B0-6942-463B-BFBD-B836C83A961F}" dt="2023-01-20T08:15:09.907" v="3697" actId="700"/>
          <ac:spMkLst>
            <pc:docMk/>
            <pc:sldMk cId="1761527979" sldId="416"/>
            <ac:spMk id="3" creationId="{0778FEF7-553B-AADC-C6D2-023D272EC7B3}"/>
          </ac:spMkLst>
        </pc:spChg>
        <pc:spChg chg="mod ord">
          <ac:chgData name="Krieger, Patrick" userId="fd65847b-22bc-47e7-a4ea-25e77ae8fb0b" providerId="ADAL" clId="{1757D6B0-6942-463B-BFBD-B836C83A961F}" dt="2023-01-20T08:15:55.947" v="3749"/>
          <ac:spMkLst>
            <pc:docMk/>
            <pc:sldMk cId="1761527979" sldId="416"/>
            <ac:spMk id="4" creationId="{00000000-0000-0000-0000-000000000000}"/>
          </ac:spMkLst>
        </pc:spChg>
        <pc:spChg chg="del mod ord">
          <ac:chgData name="Krieger, Patrick" userId="fd65847b-22bc-47e7-a4ea-25e77ae8fb0b" providerId="ADAL" clId="{1757D6B0-6942-463B-BFBD-B836C83A961F}" dt="2023-01-20T08:15:09.907" v="3697" actId="700"/>
          <ac:spMkLst>
            <pc:docMk/>
            <pc:sldMk cId="1761527979" sldId="416"/>
            <ac:spMk id="5" creationId="{A5E8C5A6-7F5C-DB28-8E73-8A13664F3E29}"/>
          </ac:spMkLst>
        </pc:spChg>
        <pc:spChg chg="mod topLvl">
          <ac:chgData name="Krieger, Patrick" userId="fd65847b-22bc-47e7-a4ea-25e77ae8fb0b" providerId="ADAL" clId="{1757D6B0-6942-463B-BFBD-B836C83A961F}" dt="2023-01-20T08:13:05.831" v="3669" actId="164"/>
          <ac:spMkLst>
            <pc:docMk/>
            <pc:sldMk cId="1761527979" sldId="416"/>
            <ac:spMk id="7" creationId="{42646D62-7A15-6643-5988-03CB2243A3F5}"/>
          </ac:spMkLst>
        </pc:spChg>
        <pc:spChg chg="mod topLvl">
          <ac:chgData name="Krieger, Patrick" userId="fd65847b-22bc-47e7-a4ea-25e77ae8fb0b" providerId="ADAL" clId="{1757D6B0-6942-463B-BFBD-B836C83A961F}" dt="2023-01-20T08:13:05.831" v="3669" actId="164"/>
          <ac:spMkLst>
            <pc:docMk/>
            <pc:sldMk cId="1761527979" sldId="416"/>
            <ac:spMk id="8" creationId="{A9AD7713-C107-E2D3-D218-322057A0A9EB}"/>
          </ac:spMkLst>
        </pc:spChg>
        <pc:spChg chg="mod ord">
          <ac:chgData name="Krieger, Patrick" userId="fd65847b-22bc-47e7-a4ea-25e77ae8fb0b" providerId="ADAL" clId="{1757D6B0-6942-463B-BFBD-B836C83A961F}" dt="2023-01-20T08:15:55.947" v="3749"/>
          <ac:spMkLst>
            <pc:docMk/>
            <pc:sldMk cId="1761527979" sldId="416"/>
            <ac:spMk id="9" creationId="{B51F1DC9-B16E-73A1-5FA2-BDB5CF47CB68}"/>
          </ac:spMkLst>
        </pc:spChg>
        <pc:spChg chg="mod topLvl">
          <ac:chgData name="Krieger, Patrick" userId="fd65847b-22bc-47e7-a4ea-25e77ae8fb0b" providerId="ADAL" clId="{1757D6B0-6942-463B-BFBD-B836C83A961F}" dt="2023-01-20T08:13:05.831" v="3669" actId="164"/>
          <ac:spMkLst>
            <pc:docMk/>
            <pc:sldMk cId="1761527979" sldId="416"/>
            <ac:spMk id="11" creationId="{9DF4B48F-B52E-E790-B391-54DBC0594BC5}"/>
          </ac:spMkLst>
        </pc:spChg>
        <pc:spChg chg="mod topLvl">
          <ac:chgData name="Krieger, Patrick" userId="fd65847b-22bc-47e7-a4ea-25e77ae8fb0b" providerId="ADAL" clId="{1757D6B0-6942-463B-BFBD-B836C83A961F}" dt="2023-01-20T08:13:05.831" v="3669" actId="164"/>
          <ac:spMkLst>
            <pc:docMk/>
            <pc:sldMk cId="1761527979" sldId="416"/>
            <ac:spMk id="12" creationId="{1DF05253-E198-92F5-972B-CE94468573F6}"/>
          </ac:spMkLst>
        </pc:spChg>
        <pc:spChg chg="add del mod ord">
          <ac:chgData name="Krieger, Patrick" userId="fd65847b-22bc-47e7-a4ea-25e77ae8fb0b" providerId="ADAL" clId="{1757D6B0-6942-463B-BFBD-B836C83A961F}" dt="2023-01-20T08:15:55.947" v="3749"/>
          <ac:spMkLst>
            <pc:docMk/>
            <pc:sldMk cId="1761527979" sldId="416"/>
            <ac:spMk id="20" creationId="{276129E9-DF2A-4286-BC82-48CF74AEAACD}"/>
          </ac:spMkLst>
        </pc:spChg>
        <pc:spChg chg="mod">
          <ac:chgData name="Krieger, Patrick" userId="fd65847b-22bc-47e7-a4ea-25e77ae8fb0b" providerId="ADAL" clId="{1757D6B0-6942-463B-BFBD-B836C83A961F}" dt="2023-01-20T08:15:55.947" v="3749"/>
          <ac:spMkLst>
            <pc:docMk/>
            <pc:sldMk cId="1761527979" sldId="416"/>
            <ac:spMk id="23" creationId="{67A32C81-3B20-7081-1BF3-79C481675D44}"/>
          </ac:spMkLst>
        </pc:spChg>
        <pc:spChg chg="add del mod">
          <ac:chgData name="Krieger, Patrick" userId="fd65847b-22bc-47e7-a4ea-25e77ae8fb0b" providerId="ADAL" clId="{1757D6B0-6942-463B-BFBD-B836C83A961F}" dt="2023-01-20T08:15:55.947" v="3749"/>
          <ac:spMkLst>
            <pc:docMk/>
            <pc:sldMk cId="1761527979" sldId="416"/>
            <ac:spMk id="25" creationId="{FD4D49B4-ECBA-5D9C-A2EC-CA5BC13A5F73}"/>
          </ac:spMkLst>
        </pc:spChg>
        <pc:spChg chg="add del mod">
          <ac:chgData name="Krieger, Patrick" userId="fd65847b-22bc-47e7-a4ea-25e77ae8fb0b" providerId="ADAL" clId="{1757D6B0-6942-463B-BFBD-B836C83A961F}" dt="2023-01-20T08:15:55.947" v="3749"/>
          <ac:spMkLst>
            <pc:docMk/>
            <pc:sldMk cId="1761527979" sldId="416"/>
            <ac:spMk id="26" creationId="{DDC3CD1E-C461-7C28-0E55-04D434277B12}"/>
          </ac:spMkLst>
        </pc:spChg>
        <pc:spChg chg="add del mod">
          <ac:chgData name="Krieger, Patrick" userId="fd65847b-22bc-47e7-a4ea-25e77ae8fb0b" providerId="ADAL" clId="{1757D6B0-6942-463B-BFBD-B836C83A961F}" dt="2023-01-20T08:15:55.947" v="3749"/>
          <ac:spMkLst>
            <pc:docMk/>
            <pc:sldMk cId="1761527979" sldId="416"/>
            <ac:spMk id="27" creationId="{99A74A12-699E-11BD-4E51-6EE40E56322C}"/>
          </ac:spMkLst>
        </pc:spChg>
        <pc:spChg chg="add mod">
          <ac:chgData name="Krieger, Patrick" userId="fd65847b-22bc-47e7-a4ea-25e77ae8fb0b" providerId="ADAL" clId="{1757D6B0-6942-463B-BFBD-B836C83A961F}" dt="2023-01-20T08:15:55.947" v="3749"/>
          <ac:spMkLst>
            <pc:docMk/>
            <pc:sldMk cId="1761527979" sldId="416"/>
            <ac:spMk id="28" creationId="{D532FAAD-BE04-5014-2C63-631861F5FE4B}"/>
          </ac:spMkLst>
        </pc:spChg>
        <pc:grpChg chg="add del mod">
          <ac:chgData name="Krieger, Patrick" userId="fd65847b-22bc-47e7-a4ea-25e77ae8fb0b" providerId="ADAL" clId="{1757D6B0-6942-463B-BFBD-B836C83A961F}" dt="2023-01-20T08:11:28.945" v="3659" actId="165"/>
          <ac:grpSpMkLst>
            <pc:docMk/>
            <pc:sldMk cId="1761527979" sldId="416"/>
            <ac:grpSpMk id="6" creationId="{49988E8A-989D-67E2-192B-A5141886D257}"/>
          </ac:grpSpMkLst>
        </pc:grpChg>
        <pc:grpChg chg="add mod">
          <ac:chgData name="Krieger, Patrick" userId="fd65847b-22bc-47e7-a4ea-25e77ae8fb0b" providerId="ADAL" clId="{1757D6B0-6942-463B-BFBD-B836C83A961F}" dt="2023-01-20T08:13:05.831" v="3669" actId="164"/>
          <ac:grpSpMkLst>
            <pc:docMk/>
            <pc:sldMk cId="1761527979" sldId="416"/>
            <ac:grpSpMk id="14" creationId="{BBB5B20D-A0CE-7016-B33A-C0D80ED1D437}"/>
          </ac:grpSpMkLst>
        </pc:grpChg>
        <pc:picChg chg="add mod">
          <ac:chgData name="Krieger, Patrick" userId="fd65847b-22bc-47e7-a4ea-25e77ae8fb0b" providerId="ADAL" clId="{1757D6B0-6942-463B-BFBD-B836C83A961F}" dt="2023-01-19T15:08:38.310" v="45" actId="1076"/>
          <ac:picMkLst>
            <pc:docMk/>
            <pc:sldMk cId="1761527979" sldId="416"/>
            <ac:picMk id="8" creationId="{BB8C2AD0-BE86-09FD-74FC-61D3E4020E40}"/>
          </ac:picMkLst>
        </pc:picChg>
        <pc:picChg chg="mod topLvl modCrop">
          <ac:chgData name="Krieger, Patrick" userId="fd65847b-22bc-47e7-a4ea-25e77ae8fb0b" providerId="ADAL" clId="{1757D6B0-6942-463B-BFBD-B836C83A961F}" dt="2023-01-20T08:13:05.831" v="3669" actId="164"/>
          <ac:picMkLst>
            <pc:docMk/>
            <pc:sldMk cId="1761527979" sldId="416"/>
            <ac:picMk id="10" creationId="{36C11BA1-ECD1-ACC0-C36A-1AFDE0848002}"/>
          </ac:picMkLst>
        </pc:picChg>
        <pc:picChg chg="mod">
          <ac:chgData name="Krieger, Patrick" userId="fd65847b-22bc-47e7-a4ea-25e77ae8fb0b" providerId="ADAL" clId="{1757D6B0-6942-463B-BFBD-B836C83A961F}" dt="2023-01-19T15:11:10.600" v="83" actId="1076"/>
          <ac:picMkLst>
            <pc:docMk/>
            <pc:sldMk cId="1761527979" sldId="416"/>
            <ac:picMk id="15" creationId="{00000000-0000-0000-0000-000000000000}"/>
          </ac:picMkLst>
        </pc:picChg>
        <pc:picChg chg="mod">
          <ac:chgData name="Krieger, Patrick" userId="fd65847b-22bc-47e7-a4ea-25e77ae8fb0b" providerId="ADAL" clId="{1757D6B0-6942-463B-BFBD-B836C83A961F}" dt="2023-01-19T15:11:06.045" v="81" actId="1076"/>
          <ac:picMkLst>
            <pc:docMk/>
            <pc:sldMk cId="1761527979" sldId="416"/>
            <ac:picMk id="17" creationId="{00000000-0000-0000-0000-000000000000}"/>
          </ac:picMkLst>
        </pc:picChg>
        <pc:picChg chg="mod">
          <ac:chgData name="Krieger, Patrick" userId="fd65847b-22bc-47e7-a4ea-25e77ae8fb0b" providerId="ADAL" clId="{1757D6B0-6942-463B-BFBD-B836C83A961F}" dt="2023-01-19T15:10:13.988" v="73" actId="1076"/>
          <ac:picMkLst>
            <pc:docMk/>
            <pc:sldMk cId="1761527979" sldId="416"/>
            <ac:picMk id="19" creationId="{00000000-0000-0000-0000-000000000000}"/>
          </ac:picMkLst>
        </pc:picChg>
        <pc:picChg chg="del mod">
          <ac:chgData name="Krieger, Patrick" userId="fd65847b-22bc-47e7-a4ea-25e77ae8fb0b" providerId="ADAL" clId="{1757D6B0-6942-463B-BFBD-B836C83A961F}" dt="2023-01-20T08:10:17.071" v="3655" actId="1076"/>
          <ac:picMkLst>
            <pc:docMk/>
            <pc:sldMk cId="1761527979" sldId="416"/>
            <ac:picMk id="29" creationId="{00000000-0000-0000-0000-000000000000}"/>
          </ac:picMkLst>
        </pc:picChg>
        <pc:picChg chg="mod">
          <ac:chgData name="Krieger, Patrick" userId="fd65847b-22bc-47e7-a4ea-25e77ae8fb0b" providerId="ADAL" clId="{1757D6B0-6942-463B-BFBD-B836C83A961F}" dt="2023-01-20T08:38:00.624" v="3968" actId="1037"/>
          <ac:picMkLst>
            <pc:docMk/>
            <pc:sldMk cId="1761527979" sldId="416"/>
            <ac:picMk id="1028" creationId="{00000000-0000-0000-0000-000000000000}"/>
          </ac:picMkLst>
        </pc:picChg>
        <pc:picChg chg="add del mod">
          <ac:chgData name="Krieger, Patrick" userId="fd65847b-22bc-47e7-a4ea-25e77ae8fb0b" providerId="ADAL" clId="{1757D6B0-6942-463B-BFBD-B836C83A961F}" dt="2023-01-19T15:09:55.950" v="68" actId="21"/>
          <ac:picMkLst>
            <pc:docMk/>
            <pc:sldMk cId="1761527979" sldId="416"/>
            <ac:picMk id="4098" creationId="{00000000-0000-0000-0000-000000000000}"/>
          </ac:picMkLst>
        </pc:picChg>
      </pc:sldChg>
      <pc:sldChg chg="del modAnim">
        <pc:chgData name="Krieger, Patrick" userId="fd65847b-22bc-47e7-a4ea-25e77ae8fb0b" providerId="ADAL" clId="{1757D6B0-6942-463B-BFBD-B836C83A961F}" dt="2023-01-19T18:02:25.205" v="2873" actId="47"/>
        <pc:sldMkLst>
          <pc:docMk/>
          <pc:sldMk cId="483495566" sldId="417"/>
        </pc:sldMkLst>
      </pc:sldChg>
      <pc:sldChg chg="addSp delSp modSp mod">
        <pc:chgData name="Krieger, Patrick" userId="fd65847b-22bc-47e7-a4ea-25e77ae8fb0b" providerId="ADAL" clId="{1757D6B0-6942-463B-BFBD-B836C83A961F}" dt="2023-01-20T08:18:44.443" v="3773" actId="14100"/>
        <pc:sldMkLst>
          <pc:docMk/>
          <pc:sldMk cId="540228192" sldId="421"/>
        </pc:sldMkLst>
        <pc:spChg chg="mod">
          <ac:chgData name="Krieger, Patrick" userId="fd65847b-22bc-47e7-a4ea-25e77ae8fb0b" providerId="ADAL" clId="{1757D6B0-6942-463B-BFBD-B836C83A961F}" dt="2023-01-19T18:00:44.386" v="2871" actId="255"/>
          <ac:spMkLst>
            <pc:docMk/>
            <pc:sldMk cId="540228192" sldId="421"/>
            <ac:spMk id="15" creationId="{DBEA6CCC-F6C4-D896-E106-C2806512F934}"/>
          </ac:spMkLst>
        </pc:spChg>
        <pc:spChg chg="mod">
          <ac:chgData name="Krieger, Patrick" userId="fd65847b-22bc-47e7-a4ea-25e77ae8fb0b" providerId="ADAL" clId="{1757D6B0-6942-463B-BFBD-B836C83A961F}" dt="2023-01-19T17:53:57.995" v="2830" actId="207"/>
          <ac:spMkLst>
            <pc:docMk/>
            <pc:sldMk cId="540228192" sldId="421"/>
            <ac:spMk id="35" creationId="{00000000-0000-0000-0000-000000000000}"/>
          </ac:spMkLst>
        </pc:spChg>
        <pc:picChg chg="add del mod ord">
          <ac:chgData name="Krieger, Patrick" userId="fd65847b-22bc-47e7-a4ea-25e77ae8fb0b" providerId="ADAL" clId="{1757D6B0-6942-463B-BFBD-B836C83A961F}" dt="2023-01-19T17:54:33.421" v="2831" actId="478"/>
          <ac:picMkLst>
            <pc:docMk/>
            <pc:sldMk cId="540228192" sldId="421"/>
            <ac:picMk id="2" creationId="{08752039-F813-3F23-BD8E-7A482595523E}"/>
          </ac:picMkLst>
        </pc:picChg>
        <pc:picChg chg="add mod ord modCrop">
          <ac:chgData name="Krieger, Patrick" userId="fd65847b-22bc-47e7-a4ea-25e77ae8fb0b" providerId="ADAL" clId="{1757D6B0-6942-463B-BFBD-B836C83A961F}" dt="2023-01-19T17:55:40.691" v="2840" actId="732"/>
          <ac:picMkLst>
            <pc:docMk/>
            <pc:sldMk cId="540228192" sldId="421"/>
            <ac:picMk id="3" creationId="{96FBFD14-7BE8-5D73-63C9-AF0F211506FD}"/>
          </ac:picMkLst>
        </pc:picChg>
        <pc:picChg chg="del">
          <ac:chgData name="Krieger, Patrick" userId="fd65847b-22bc-47e7-a4ea-25e77ae8fb0b" providerId="ADAL" clId="{1757D6B0-6942-463B-BFBD-B836C83A961F}" dt="2023-01-19T17:53:20.210" v="2824" actId="478"/>
          <ac:picMkLst>
            <pc:docMk/>
            <pc:sldMk cId="540228192" sldId="421"/>
            <ac:picMk id="4" creationId="{DB77CDBA-4449-C627-7D6C-8171D438A836}"/>
          </ac:picMkLst>
        </pc:picChg>
        <pc:picChg chg="mod">
          <ac:chgData name="Krieger, Patrick" userId="fd65847b-22bc-47e7-a4ea-25e77ae8fb0b" providerId="ADAL" clId="{1757D6B0-6942-463B-BFBD-B836C83A961F}" dt="2023-01-20T08:18:44.443" v="3773" actId="14100"/>
          <ac:picMkLst>
            <pc:docMk/>
            <pc:sldMk cId="540228192" sldId="421"/>
            <ac:picMk id="48" creationId="{ECD623F0-8267-51AC-D426-EFD428900BEC}"/>
          </ac:picMkLst>
        </pc:picChg>
      </pc:sldChg>
      <pc:sldChg chg="addSp delSp modSp mod modClrScheme modAnim chgLayout">
        <pc:chgData name="Krieger, Patrick" userId="fd65847b-22bc-47e7-a4ea-25e77ae8fb0b" providerId="ADAL" clId="{1757D6B0-6942-463B-BFBD-B836C83A961F}" dt="2023-01-20T08:38:21.285" v="3969" actId="166"/>
        <pc:sldMkLst>
          <pc:docMk/>
          <pc:sldMk cId="1707822708" sldId="423"/>
        </pc:sldMkLst>
        <pc:spChg chg="del">
          <ac:chgData name="Krieger, Patrick" userId="fd65847b-22bc-47e7-a4ea-25e77ae8fb0b" providerId="ADAL" clId="{1757D6B0-6942-463B-BFBD-B836C83A961F}" dt="2023-01-19T14:48:37.173" v="0" actId="478"/>
          <ac:spMkLst>
            <pc:docMk/>
            <pc:sldMk cId="1707822708" sldId="423"/>
            <ac:spMk id="2" creationId="{0604F14B-919B-E7F9-E54C-D6A7A396CC09}"/>
          </ac:spMkLst>
        </pc:spChg>
        <pc:spChg chg="mod ord">
          <ac:chgData name="Krieger, Patrick" userId="fd65847b-22bc-47e7-a4ea-25e77ae8fb0b" providerId="ADAL" clId="{1757D6B0-6942-463B-BFBD-B836C83A961F}" dt="2023-01-19T14:50:40.819" v="18" actId="700"/>
          <ac:spMkLst>
            <pc:docMk/>
            <pc:sldMk cId="1707822708" sldId="423"/>
            <ac:spMk id="3" creationId="{3C30464A-64B8-9B8C-2D4F-9EC1B8CE1BAF}"/>
          </ac:spMkLst>
        </pc:spChg>
        <pc:spChg chg="mod ord">
          <ac:chgData name="Krieger, Patrick" userId="fd65847b-22bc-47e7-a4ea-25e77ae8fb0b" providerId="ADAL" clId="{1757D6B0-6942-463B-BFBD-B836C83A961F}" dt="2023-01-19T14:50:40.819" v="18" actId="700"/>
          <ac:spMkLst>
            <pc:docMk/>
            <pc:sldMk cId="1707822708" sldId="423"/>
            <ac:spMk id="4" creationId="{00000000-0000-0000-0000-000000000000}"/>
          </ac:spMkLst>
        </pc:spChg>
        <pc:spChg chg="del mod">
          <ac:chgData name="Krieger, Patrick" userId="fd65847b-22bc-47e7-a4ea-25e77ae8fb0b" providerId="ADAL" clId="{1757D6B0-6942-463B-BFBD-B836C83A961F}" dt="2023-01-19T14:50:30.422" v="17" actId="478"/>
          <ac:spMkLst>
            <pc:docMk/>
            <pc:sldMk cId="1707822708" sldId="423"/>
            <ac:spMk id="6" creationId="{00000000-0000-0000-0000-000000000000}"/>
          </ac:spMkLst>
        </pc:spChg>
        <pc:spChg chg="mod ord">
          <ac:chgData name="Krieger, Patrick" userId="fd65847b-22bc-47e7-a4ea-25e77ae8fb0b" providerId="ADAL" clId="{1757D6B0-6942-463B-BFBD-B836C83A961F}" dt="2023-01-20T08:38:21.285" v="3969" actId="166"/>
          <ac:spMkLst>
            <pc:docMk/>
            <pc:sldMk cId="1707822708" sldId="423"/>
            <ac:spMk id="11" creationId="{2582DB6B-BFFE-3935-57D9-3BEB4C46C170}"/>
          </ac:spMkLst>
        </pc:spChg>
        <pc:spChg chg="add mod ord">
          <ac:chgData name="Krieger, Patrick" userId="fd65847b-22bc-47e7-a4ea-25e77ae8fb0b" providerId="ADAL" clId="{1757D6B0-6942-463B-BFBD-B836C83A961F}" dt="2023-01-19T14:50:44.766" v="20"/>
          <ac:spMkLst>
            <pc:docMk/>
            <pc:sldMk cId="1707822708" sldId="423"/>
            <ac:spMk id="12" creationId="{4FF1EB02-23CE-D0A1-D46E-5FD79253272E}"/>
          </ac:spMkLst>
        </pc:spChg>
        <pc:spChg chg="add del mod ord">
          <ac:chgData name="Krieger, Patrick" userId="fd65847b-22bc-47e7-a4ea-25e77ae8fb0b" providerId="ADAL" clId="{1757D6B0-6942-463B-BFBD-B836C83A961F}" dt="2023-01-19T14:50:43.341" v="19" actId="478"/>
          <ac:spMkLst>
            <pc:docMk/>
            <pc:sldMk cId="1707822708" sldId="423"/>
            <ac:spMk id="13" creationId="{A1508A9C-8BA2-BE77-AD72-2779DE20BB51}"/>
          </ac:spMkLst>
        </pc:spChg>
        <pc:spChg chg="mod ord">
          <ac:chgData name="Krieger, Patrick" userId="fd65847b-22bc-47e7-a4ea-25e77ae8fb0b" providerId="ADAL" clId="{1757D6B0-6942-463B-BFBD-B836C83A961F}" dt="2023-01-20T08:19:34.986" v="3774" actId="166"/>
          <ac:spMkLst>
            <pc:docMk/>
            <pc:sldMk cId="1707822708" sldId="423"/>
            <ac:spMk id="59" creationId="{383E8574-F366-EF0E-FE0B-0970D9A37BE4}"/>
          </ac:spMkLst>
        </pc:spChg>
        <pc:spChg chg="mod">
          <ac:chgData name="Krieger, Patrick" userId="fd65847b-22bc-47e7-a4ea-25e77ae8fb0b" providerId="ADAL" clId="{1757D6B0-6942-463B-BFBD-B836C83A961F}" dt="2023-01-19T14:48:52.060" v="2" actId="164"/>
          <ac:spMkLst>
            <pc:docMk/>
            <pc:sldMk cId="1707822708" sldId="423"/>
            <ac:spMk id="60" creationId="{1B951C7A-DD0D-D705-864A-1F6070EC6635}"/>
          </ac:spMkLst>
        </pc:spChg>
        <pc:spChg chg="mod">
          <ac:chgData name="Krieger, Patrick" userId="fd65847b-22bc-47e7-a4ea-25e77ae8fb0b" providerId="ADAL" clId="{1757D6B0-6942-463B-BFBD-B836C83A961F}" dt="2023-01-19T14:48:52.060" v="2" actId="164"/>
          <ac:spMkLst>
            <pc:docMk/>
            <pc:sldMk cId="1707822708" sldId="423"/>
            <ac:spMk id="61" creationId="{337CBB29-6666-F440-D520-9199A37F3C5C}"/>
          </ac:spMkLst>
        </pc:spChg>
        <pc:spChg chg="mod">
          <ac:chgData name="Krieger, Patrick" userId="fd65847b-22bc-47e7-a4ea-25e77ae8fb0b" providerId="ADAL" clId="{1757D6B0-6942-463B-BFBD-B836C83A961F}" dt="2023-01-19T14:49:01.491" v="4" actId="164"/>
          <ac:spMkLst>
            <pc:docMk/>
            <pc:sldMk cId="1707822708" sldId="423"/>
            <ac:spMk id="62" creationId="{F6AAFC26-9900-06C0-5EE7-E5047F94F778}"/>
          </ac:spMkLst>
        </pc:spChg>
        <pc:spChg chg="mod">
          <ac:chgData name="Krieger, Patrick" userId="fd65847b-22bc-47e7-a4ea-25e77ae8fb0b" providerId="ADAL" clId="{1757D6B0-6942-463B-BFBD-B836C83A961F}" dt="2023-01-19T14:49:01.491" v="4" actId="164"/>
          <ac:spMkLst>
            <pc:docMk/>
            <pc:sldMk cId="1707822708" sldId="423"/>
            <ac:spMk id="63" creationId="{DEA24D6A-4DD1-B5EE-DAF4-C2D97E5BE738}"/>
          </ac:spMkLst>
        </pc:spChg>
        <pc:spChg chg="mod">
          <ac:chgData name="Krieger, Patrick" userId="fd65847b-22bc-47e7-a4ea-25e77ae8fb0b" providerId="ADAL" clId="{1757D6B0-6942-463B-BFBD-B836C83A961F}" dt="2023-01-19T14:48:56.465" v="3" actId="164"/>
          <ac:spMkLst>
            <pc:docMk/>
            <pc:sldMk cId="1707822708" sldId="423"/>
            <ac:spMk id="69" creationId="{17BD14A0-735C-EB6F-9241-2F8280BB49B3}"/>
          </ac:spMkLst>
        </pc:spChg>
        <pc:spChg chg="mod">
          <ac:chgData name="Krieger, Patrick" userId="fd65847b-22bc-47e7-a4ea-25e77ae8fb0b" providerId="ADAL" clId="{1757D6B0-6942-463B-BFBD-B836C83A961F}" dt="2023-01-19T14:48:56.465" v="3" actId="164"/>
          <ac:spMkLst>
            <pc:docMk/>
            <pc:sldMk cId="1707822708" sldId="423"/>
            <ac:spMk id="70" creationId="{44288777-32EE-63B7-4BB1-4805746F8176}"/>
          </ac:spMkLst>
        </pc:spChg>
        <pc:grpChg chg="add mod">
          <ac:chgData name="Krieger, Patrick" userId="fd65847b-22bc-47e7-a4ea-25e77ae8fb0b" providerId="ADAL" clId="{1757D6B0-6942-463B-BFBD-B836C83A961F}" dt="2023-01-19T14:48:45.293" v="1" actId="164"/>
          <ac:grpSpMkLst>
            <pc:docMk/>
            <pc:sldMk cId="1707822708" sldId="423"/>
            <ac:grpSpMk id="5" creationId="{1E24B2EC-E9F4-0823-8677-B3B1237613A5}"/>
          </ac:grpSpMkLst>
        </pc:grpChg>
        <pc:grpChg chg="add mod">
          <ac:chgData name="Krieger, Patrick" userId="fd65847b-22bc-47e7-a4ea-25e77ae8fb0b" providerId="ADAL" clId="{1757D6B0-6942-463B-BFBD-B836C83A961F}" dt="2023-01-19T14:48:52.060" v="2" actId="164"/>
          <ac:grpSpMkLst>
            <pc:docMk/>
            <pc:sldMk cId="1707822708" sldId="423"/>
            <ac:grpSpMk id="7" creationId="{EC8A6C23-AF4C-3811-B87B-16390D7C9125}"/>
          </ac:grpSpMkLst>
        </pc:grpChg>
        <pc:grpChg chg="add mod">
          <ac:chgData name="Krieger, Patrick" userId="fd65847b-22bc-47e7-a4ea-25e77ae8fb0b" providerId="ADAL" clId="{1757D6B0-6942-463B-BFBD-B836C83A961F}" dt="2023-01-19T14:48:56.465" v="3" actId="164"/>
          <ac:grpSpMkLst>
            <pc:docMk/>
            <pc:sldMk cId="1707822708" sldId="423"/>
            <ac:grpSpMk id="8" creationId="{66102CA3-D925-1558-DD1E-DF802F22E71B}"/>
          </ac:grpSpMkLst>
        </pc:grpChg>
        <pc:grpChg chg="add mod">
          <ac:chgData name="Krieger, Patrick" userId="fd65847b-22bc-47e7-a4ea-25e77ae8fb0b" providerId="ADAL" clId="{1757D6B0-6942-463B-BFBD-B836C83A961F}" dt="2023-01-19T14:50:01.708" v="13" actId="164"/>
          <ac:grpSpMkLst>
            <pc:docMk/>
            <pc:sldMk cId="1707822708" sldId="423"/>
            <ac:grpSpMk id="9" creationId="{538808D9-5574-9678-E70B-249768D0BEF0}"/>
          </ac:grpSpMkLst>
        </pc:grpChg>
        <pc:grpChg chg="add mod">
          <ac:chgData name="Krieger, Patrick" userId="fd65847b-22bc-47e7-a4ea-25e77ae8fb0b" providerId="ADAL" clId="{1757D6B0-6942-463B-BFBD-B836C83A961F}" dt="2023-01-19T14:50:01.708" v="13" actId="164"/>
          <ac:grpSpMkLst>
            <pc:docMk/>
            <pc:sldMk cId="1707822708" sldId="423"/>
            <ac:grpSpMk id="10" creationId="{3E078090-64B2-F5FE-5B98-7FD9F179A065}"/>
          </ac:grpSpMkLst>
        </pc:grpChg>
        <pc:picChg chg="mod">
          <ac:chgData name="Krieger, Patrick" userId="fd65847b-22bc-47e7-a4ea-25e77ae8fb0b" providerId="ADAL" clId="{1757D6B0-6942-463B-BFBD-B836C83A961F}" dt="2023-01-19T14:48:45.293" v="1" actId="164"/>
          <ac:picMkLst>
            <pc:docMk/>
            <pc:sldMk cId="1707822708" sldId="423"/>
            <ac:picMk id="27" creationId="{8CDAE100-6E93-9860-6D71-19585AE9E886}"/>
          </ac:picMkLst>
        </pc:picChg>
        <pc:picChg chg="mod">
          <ac:chgData name="Krieger, Patrick" userId="fd65847b-22bc-47e7-a4ea-25e77ae8fb0b" providerId="ADAL" clId="{1757D6B0-6942-463B-BFBD-B836C83A961F}" dt="2023-01-19T14:48:45.293" v="1" actId="164"/>
          <ac:picMkLst>
            <pc:docMk/>
            <pc:sldMk cId="1707822708" sldId="423"/>
            <ac:picMk id="28" creationId="{D1D411B5-B39D-9265-3138-D29229C59A8A}"/>
          </ac:picMkLst>
        </pc:picChg>
        <pc:picChg chg="mod">
          <ac:chgData name="Krieger, Patrick" userId="fd65847b-22bc-47e7-a4ea-25e77ae8fb0b" providerId="ADAL" clId="{1757D6B0-6942-463B-BFBD-B836C83A961F}" dt="2023-01-19T14:48:45.293" v="1" actId="164"/>
          <ac:picMkLst>
            <pc:docMk/>
            <pc:sldMk cId="1707822708" sldId="423"/>
            <ac:picMk id="29" creationId="{1E4704E3-686E-BEBC-107D-D356E9CA75AC}"/>
          </ac:picMkLst>
        </pc:picChg>
        <pc:picChg chg="mod">
          <ac:chgData name="Krieger, Patrick" userId="fd65847b-22bc-47e7-a4ea-25e77ae8fb0b" providerId="ADAL" clId="{1757D6B0-6942-463B-BFBD-B836C83A961F}" dt="2023-01-19T14:48:45.293" v="1" actId="164"/>
          <ac:picMkLst>
            <pc:docMk/>
            <pc:sldMk cId="1707822708" sldId="423"/>
            <ac:picMk id="30" creationId="{91F0B611-5459-1B7B-E011-9F488E824F04}"/>
          </ac:picMkLst>
        </pc:picChg>
        <pc:picChg chg="mod">
          <ac:chgData name="Krieger, Patrick" userId="fd65847b-22bc-47e7-a4ea-25e77ae8fb0b" providerId="ADAL" clId="{1757D6B0-6942-463B-BFBD-B836C83A961F}" dt="2023-01-19T14:48:45.293" v="1" actId="164"/>
          <ac:picMkLst>
            <pc:docMk/>
            <pc:sldMk cId="1707822708" sldId="423"/>
            <ac:picMk id="31" creationId="{041A4BDF-FF3F-5FF6-8C83-C4BB8CBBCF33}"/>
          </ac:picMkLst>
        </pc:picChg>
        <pc:picChg chg="mod">
          <ac:chgData name="Krieger, Patrick" userId="fd65847b-22bc-47e7-a4ea-25e77ae8fb0b" providerId="ADAL" clId="{1757D6B0-6942-463B-BFBD-B836C83A961F}" dt="2023-01-20T08:19:41.008" v="3779" actId="1038"/>
          <ac:picMkLst>
            <pc:docMk/>
            <pc:sldMk cId="1707822708" sldId="423"/>
            <ac:picMk id="33" creationId="{D88CDD4D-A1C4-8784-725E-6ADA9FC11DE3}"/>
          </ac:picMkLst>
        </pc:picChg>
        <pc:picChg chg="mod">
          <ac:chgData name="Krieger, Patrick" userId="fd65847b-22bc-47e7-a4ea-25e77ae8fb0b" providerId="ADAL" clId="{1757D6B0-6942-463B-BFBD-B836C83A961F}" dt="2023-01-19T14:48:45.293" v="1" actId="164"/>
          <ac:picMkLst>
            <pc:docMk/>
            <pc:sldMk cId="1707822708" sldId="423"/>
            <ac:picMk id="46" creationId="{56F3B7DE-5BB9-E2C6-9A7F-737182F481E5}"/>
          </ac:picMkLst>
        </pc:picChg>
        <pc:picChg chg="mod">
          <ac:chgData name="Krieger, Patrick" userId="fd65847b-22bc-47e7-a4ea-25e77ae8fb0b" providerId="ADAL" clId="{1757D6B0-6942-463B-BFBD-B836C83A961F}" dt="2023-01-19T14:48:52.060" v="2" actId="164"/>
          <ac:picMkLst>
            <pc:docMk/>
            <pc:sldMk cId="1707822708" sldId="423"/>
            <ac:picMk id="48" creationId="{ACCEE24F-4295-B4BA-9B67-3CBD5CB202D2}"/>
          </ac:picMkLst>
        </pc:picChg>
        <pc:picChg chg="mod">
          <ac:chgData name="Krieger, Patrick" userId="fd65847b-22bc-47e7-a4ea-25e77ae8fb0b" providerId="ADAL" clId="{1757D6B0-6942-463B-BFBD-B836C83A961F}" dt="2023-01-19T14:48:52.060" v="2" actId="164"/>
          <ac:picMkLst>
            <pc:docMk/>
            <pc:sldMk cId="1707822708" sldId="423"/>
            <ac:picMk id="49" creationId="{F3DEEB01-0170-E049-9B8E-578C130B67B9}"/>
          </ac:picMkLst>
        </pc:picChg>
        <pc:picChg chg="mod">
          <ac:chgData name="Krieger, Patrick" userId="fd65847b-22bc-47e7-a4ea-25e77ae8fb0b" providerId="ADAL" clId="{1757D6B0-6942-463B-BFBD-B836C83A961F}" dt="2023-01-19T14:48:52.060" v="2" actId="164"/>
          <ac:picMkLst>
            <pc:docMk/>
            <pc:sldMk cId="1707822708" sldId="423"/>
            <ac:picMk id="50" creationId="{F0E4925A-1B5B-2090-11D4-D51CCA6BCE18}"/>
          </ac:picMkLst>
        </pc:picChg>
        <pc:picChg chg="mod">
          <ac:chgData name="Krieger, Patrick" userId="fd65847b-22bc-47e7-a4ea-25e77ae8fb0b" providerId="ADAL" clId="{1757D6B0-6942-463B-BFBD-B836C83A961F}" dt="2023-01-19T14:48:52.060" v="2" actId="164"/>
          <ac:picMkLst>
            <pc:docMk/>
            <pc:sldMk cId="1707822708" sldId="423"/>
            <ac:picMk id="51" creationId="{B46CFB00-74F8-6FC1-6891-DA9F838C578F}"/>
          </ac:picMkLst>
        </pc:picChg>
        <pc:picChg chg="mod">
          <ac:chgData name="Krieger, Patrick" userId="fd65847b-22bc-47e7-a4ea-25e77ae8fb0b" providerId="ADAL" clId="{1757D6B0-6942-463B-BFBD-B836C83A961F}" dt="2023-01-19T14:48:52.060" v="2" actId="164"/>
          <ac:picMkLst>
            <pc:docMk/>
            <pc:sldMk cId="1707822708" sldId="423"/>
            <ac:picMk id="52" creationId="{300BBAFB-9B44-64B3-AC34-2776D264C17A}"/>
          </ac:picMkLst>
        </pc:picChg>
        <pc:picChg chg="mod">
          <ac:chgData name="Krieger, Patrick" userId="fd65847b-22bc-47e7-a4ea-25e77ae8fb0b" providerId="ADAL" clId="{1757D6B0-6942-463B-BFBD-B836C83A961F}" dt="2023-01-19T14:48:45.293" v="1" actId="164"/>
          <ac:picMkLst>
            <pc:docMk/>
            <pc:sldMk cId="1707822708" sldId="423"/>
            <ac:picMk id="55" creationId="{3511A6E6-55A1-8771-78EE-6AF72D3A4989}"/>
          </ac:picMkLst>
        </pc:picChg>
        <pc:picChg chg="mod">
          <ac:chgData name="Krieger, Patrick" userId="fd65847b-22bc-47e7-a4ea-25e77ae8fb0b" providerId="ADAL" clId="{1757D6B0-6942-463B-BFBD-B836C83A961F}" dt="2023-01-19T14:48:45.293" v="1" actId="164"/>
          <ac:picMkLst>
            <pc:docMk/>
            <pc:sldMk cId="1707822708" sldId="423"/>
            <ac:picMk id="56" creationId="{301A6E94-0D21-2D09-2C37-E770B8C18367}"/>
          </ac:picMkLst>
        </pc:picChg>
        <pc:picChg chg="mod">
          <ac:chgData name="Krieger, Patrick" userId="fd65847b-22bc-47e7-a4ea-25e77ae8fb0b" providerId="ADAL" clId="{1757D6B0-6942-463B-BFBD-B836C83A961F}" dt="2023-01-19T14:48:45.293" v="1" actId="164"/>
          <ac:picMkLst>
            <pc:docMk/>
            <pc:sldMk cId="1707822708" sldId="423"/>
            <ac:picMk id="57" creationId="{538035DA-17BA-0D9E-4EC1-89F86AE90D99}"/>
          </ac:picMkLst>
        </pc:picChg>
        <pc:picChg chg="mod">
          <ac:chgData name="Krieger, Patrick" userId="fd65847b-22bc-47e7-a4ea-25e77ae8fb0b" providerId="ADAL" clId="{1757D6B0-6942-463B-BFBD-B836C83A961F}" dt="2023-01-19T14:48:45.293" v="1" actId="164"/>
          <ac:picMkLst>
            <pc:docMk/>
            <pc:sldMk cId="1707822708" sldId="423"/>
            <ac:picMk id="58" creationId="{3FA73E8D-4F85-21E9-5357-452208FB62B3}"/>
          </ac:picMkLst>
        </pc:picChg>
        <pc:picChg chg="mod">
          <ac:chgData name="Krieger, Patrick" userId="fd65847b-22bc-47e7-a4ea-25e77ae8fb0b" providerId="ADAL" clId="{1757D6B0-6942-463B-BFBD-B836C83A961F}" dt="2023-01-19T14:49:01.491" v="4" actId="164"/>
          <ac:picMkLst>
            <pc:docMk/>
            <pc:sldMk cId="1707822708" sldId="423"/>
            <ac:picMk id="64" creationId="{8B3160C3-A05A-84E9-0853-D1691E4E6420}"/>
          </ac:picMkLst>
        </pc:picChg>
        <pc:picChg chg="mod">
          <ac:chgData name="Krieger, Patrick" userId="fd65847b-22bc-47e7-a4ea-25e77ae8fb0b" providerId="ADAL" clId="{1757D6B0-6942-463B-BFBD-B836C83A961F}" dt="2023-01-19T14:49:01.491" v="4" actId="164"/>
          <ac:picMkLst>
            <pc:docMk/>
            <pc:sldMk cId="1707822708" sldId="423"/>
            <ac:picMk id="65" creationId="{7B892EF2-901E-B200-AE89-4980DF9737AC}"/>
          </ac:picMkLst>
        </pc:picChg>
        <pc:picChg chg="mod">
          <ac:chgData name="Krieger, Patrick" userId="fd65847b-22bc-47e7-a4ea-25e77ae8fb0b" providerId="ADAL" clId="{1757D6B0-6942-463B-BFBD-B836C83A961F}" dt="2023-01-19T14:49:01.491" v="4" actId="164"/>
          <ac:picMkLst>
            <pc:docMk/>
            <pc:sldMk cId="1707822708" sldId="423"/>
            <ac:picMk id="66" creationId="{9D87B70D-B6BE-B04F-FF40-23C18B0ADAA7}"/>
          </ac:picMkLst>
        </pc:picChg>
        <pc:picChg chg="mod">
          <ac:chgData name="Krieger, Patrick" userId="fd65847b-22bc-47e7-a4ea-25e77ae8fb0b" providerId="ADAL" clId="{1757D6B0-6942-463B-BFBD-B836C83A961F}" dt="2023-01-19T14:49:01.491" v="4" actId="164"/>
          <ac:picMkLst>
            <pc:docMk/>
            <pc:sldMk cId="1707822708" sldId="423"/>
            <ac:picMk id="67" creationId="{05A38C04-9DD8-41C5-72C3-55840BEF949D}"/>
          </ac:picMkLst>
        </pc:picChg>
        <pc:picChg chg="mod">
          <ac:chgData name="Krieger, Patrick" userId="fd65847b-22bc-47e7-a4ea-25e77ae8fb0b" providerId="ADAL" clId="{1757D6B0-6942-463B-BFBD-B836C83A961F}" dt="2023-01-19T14:50:01.708" v="13" actId="164"/>
          <ac:picMkLst>
            <pc:docMk/>
            <pc:sldMk cId="1707822708" sldId="423"/>
            <ac:picMk id="68" creationId="{95E72419-69B3-44EE-07F5-F0A45E23219C}"/>
          </ac:picMkLst>
        </pc:picChg>
        <pc:picChg chg="mod">
          <ac:chgData name="Krieger, Patrick" userId="fd65847b-22bc-47e7-a4ea-25e77ae8fb0b" providerId="ADAL" clId="{1757D6B0-6942-463B-BFBD-B836C83A961F}" dt="2023-01-19T14:48:56.465" v="3" actId="164"/>
          <ac:picMkLst>
            <pc:docMk/>
            <pc:sldMk cId="1707822708" sldId="423"/>
            <ac:picMk id="71" creationId="{04E6A704-72AE-4CFB-DDB7-233E11FCF8C3}"/>
          </ac:picMkLst>
        </pc:picChg>
        <pc:picChg chg="mod">
          <ac:chgData name="Krieger, Patrick" userId="fd65847b-22bc-47e7-a4ea-25e77ae8fb0b" providerId="ADAL" clId="{1757D6B0-6942-463B-BFBD-B836C83A961F}" dt="2023-01-19T14:48:56.465" v="3" actId="164"/>
          <ac:picMkLst>
            <pc:docMk/>
            <pc:sldMk cId="1707822708" sldId="423"/>
            <ac:picMk id="72" creationId="{0A61D69D-6E54-925B-EE95-6C3986719B61}"/>
          </ac:picMkLst>
        </pc:picChg>
        <pc:picChg chg="mod">
          <ac:chgData name="Krieger, Patrick" userId="fd65847b-22bc-47e7-a4ea-25e77ae8fb0b" providerId="ADAL" clId="{1757D6B0-6942-463B-BFBD-B836C83A961F}" dt="2023-01-19T14:48:56.465" v="3" actId="164"/>
          <ac:picMkLst>
            <pc:docMk/>
            <pc:sldMk cId="1707822708" sldId="423"/>
            <ac:picMk id="73" creationId="{E7F06A4D-9FFE-9EC9-ECD8-C24B0ED1D20F}"/>
          </ac:picMkLst>
        </pc:picChg>
        <pc:picChg chg="mod">
          <ac:chgData name="Krieger, Patrick" userId="fd65847b-22bc-47e7-a4ea-25e77ae8fb0b" providerId="ADAL" clId="{1757D6B0-6942-463B-BFBD-B836C83A961F}" dt="2023-01-19T14:48:56.465" v="3" actId="164"/>
          <ac:picMkLst>
            <pc:docMk/>
            <pc:sldMk cId="1707822708" sldId="423"/>
            <ac:picMk id="74" creationId="{4A4E931D-CD0C-A13F-7360-4902C871F6C4}"/>
          </ac:picMkLst>
        </pc:picChg>
        <pc:picChg chg="mod">
          <ac:chgData name="Krieger, Patrick" userId="fd65847b-22bc-47e7-a4ea-25e77ae8fb0b" providerId="ADAL" clId="{1757D6B0-6942-463B-BFBD-B836C83A961F}" dt="2023-01-19T14:48:56.465" v="3" actId="164"/>
          <ac:picMkLst>
            <pc:docMk/>
            <pc:sldMk cId="1707822708" sldId="423"/>
            <ac:picMk id="75" creationId="{D603151A-D8A5-9461-B88B-84F4967FCA0F}"/>
          </ac:picMkLst>
        </pc:picChg>
        <pc:picChg chg="mod">
          <ac:chgData name="Krieger, Patrick" userId="fd65847b-22bc-47e7-a4ea-25e77ae8fb0b" providerId="ADAL" clId="{1757D6B0-6942-463B-BFBD-B836C83A961F}" dt="2023-01-19T14:48:56.465" v="3" actId="164"/>
          <ac:picMkLst>
            <pc:docMk/>
            <pc:sldMk cId="1707822708" sldId="423"/>
            <ac:picMk id="76" creationId="{9BB8463C-A724-90DA-073D-FB6AB28BE971}"/>
          </ac:picMkLst>
        </pc:picChg>
        <pc:picChg chg="mod">
          <ac:chgData name="Krieger, Patrick" userId="fd65847b-22bc-47e7-a4ea-25e77ae8fb0b" providerId="ADAL" clId="{1757D6B0-6942-463B-BFBD-B836C83A961F}" dt="2023-01-19T14:48:56.465" v="3" actId="164"/>
          <ac:picMkLst>
            <pc:docMk/>
            <pc:sldMk cId="1707822708" sldId="423"/>
            <ac:picMk id="77" creationId="{07B896A5-6957-F5A7-C91D-A16E2A184B99}"/>
          </ac:picMkLst>
        </pc:picChg>
      </pc:sldChg>
      <pc:sldChg chg="delSp mod modAnim">
        <pc:chgData name="Krieger, Patrick" userId="fd65847b-22bc-47e7-a4ea-25e77ae8fb0b" providerId="ADAL" clId="{1757D6B0-6942-463B-BFBD-B836C83A961F}" dt="2023-01-19T14:51:11.632" v="24"/>
        <pc:sldMkLst>
          <pc:docMk/>
          <pc:sldMk cId="1567740355" sldId="425"/>
        </pc:sldMkLst>
        <pc:spChg chg="del">
          <ac:chgData name="Krieger, Patrick" userId="fd65847b-22bc-47e7-a4ea-25e77ae8fb0b" providerId="ADAL" clId="{1757D6B0-6942-463B-BFBD-B836C83A961F}" dt="2023-01-19T14:50:51.585" v="21" actId="478"/>
          <ac:spMkLst>
            <pc:docMk/>
            <pc:sldMk cId="1567740355" sldId="425"/>
            <ac:spMk id="2" creationId="{43003D59-4967-D274-9F88-E131BB7B86E9}"/>
          </ac:spMkLst>
        </pc:spChg>
      </pc:sldChg>
      <pc:sldChg chg="addSp delSp modSp mod delAnim modAnim">
        <pc:chgData name="Krieger, Patrick" userId="fd65847b-22bc-47e7-a4ea-25e77ae8fb0b" providerId="ADAL" clId="{1757D6B0-6942-463B-BFBD-B836C83A961F}" dt="2023-01-19T17:55:58.979" v="2843" actId="167"/>
        <pc:sldMkLst>
          <pc:docMk/>
          <pc:sldMk cId="1790526134" sldId="426"/>
        </pc:sldMkLst>
        <pc:picChg chg="add del mod ord">
          <ac:chgData name="Krieger, Patrick" userId="fd65847b-22bc-47e7-a4ea-25e77ae8fb0b" providerId="ADAL" clId="{1757D6B0-6942-463B-BFBD-B836C83A961F}" dt="2023-01-19T17:52:31.276" v="2816" actId="478"/>
          <ac:picMkLst>
            <pc:docMk/>
            <pc:sldMk cId="1790526134" sldId="426"/>
            <ac:picMk id="2" creationId="{9F36357B-9C9D-39F5-02E0-4035FDC56466}"/>
          </ac:picMkLst>
        </pc:picChg>
        <pc:picChg chg="add del mod ord modCrop">
          <ac:chgData name="Krieger, Patrick" userId="fd65847b-22bc-47e7-a4ea-25e77ae8fb0b" providerId="ADAL" clId="{1757D6B0-6942-463B-BFBD-B836C83A961F}" dt="2023-01-19T17:55:56.015" v="2841" actId="478"/>
          <ac:picMkLst>
            <pc:docMk/>
            <pc:sldMk cId="1790526134" sldId="426"/>
            <ac:picMk id="4" creationId="{A96B82FF-6FD2-8C1A-24AF-ABA2501DA9C8}"/>
          </ac:picMkLst>
        </pc:picChg>
        <pc:picChg chg="add mod ord">
          <ac:chgData name="Krieger, Patrick" userId="fd65847b-22bc-47e7-a4ea-25e77ae8fb0b" providerId="ADAL" clId="{1757D6B0-6942-463B-BFBD-B836C83A961F}" dt="2023-01-19T17:55:58.979" v="2843" actId="167"/>
          <ac:picMkLst>
            <pc:docMk/>
            <pc:sldMk cId="1790526134" sldId="426"/>
            <ac:picMk id="6" creationId="{318C9BE4-FB32-1D8F-346B-7FC62E5F62B6}"/>
          </ac:picMkLst>
        </pc:picChg>
        <pc:picChg chg="del mod modCrop">
          <ac:chgData name="Krieger, Patrick" userId="fd65847b-22bc-47e7-a4ea-25e77ae8fb0b" providerId="ADAL" clId="{1757D6B0-6942-463B-BFBD-B836C83A961F}" dt="2023-01-19T15:07:28.045" v="36" actId="478"/>
          <ac:picMkLst>
            <pc:docMk/>
            <pc:sldMk cId="1790526134" sldId="426"/>
            <ac:picMk id="41" creationId="{005B585C-D2FF-638B-155A-589748F7F0A6}"/>
          </ac:picMkLst>
        </pc:picChg>
      </pc:sldChg>
      <pc:sldChg chg="del">
        <pc:chgData name="Krieger, Patrick" userId="fd65847b-22bc-47e7-a4ea-25e77ae8fb0b" providerId="ADAL" clId="{1757D6B0-6942-463B-BFBD-B836C83A961F}" dt="2023-01-19T17:59:13.229" v="2865" actId="47"/>
        <pc:sldMkLst>
          <pc:docMk/>
          <pc:sldMk cId="1116096607" sldId="427"/>
        </pc:sldMkLst>
      </pc:sldChg>
      <pc:sldChg chg="addSp delSp modSp add del mod delAnim modAnim">
        <pc:chgData name="Krieger, Patrick" userId="fd65847b-22bc-47e7-a4ea-25e77ae8fb0b" providerId="ADAL" clId="{1757D6B0-6942-463B-BFBD-B836C83A961F}" dt="2023-01-20T08:13:37.921" v="3671" actId="47"/>
        <pc:sldMkLst>
          <pc:docMk/>
          <pc:sldMk cId="405648769" sldId="428"/>
        </pc:sldMkLst>
        <pc:spChg chg="mod">
          <ac:chgData name="Krieger, Patrick" userId="fd65847b-22bc-47e7-a4ea-25e77ae8fb0b" providerId="ADAL" clId="{1757D6B0-6942-463B-BFBD-B836C83A961F}" dt="2023-01-19T17:49:54.698" v="2809"/>
          <ac:spMkLst>
            <pc:docMk/>
            <pc:sldMk cId="405648769" sldId="428"/>
            <ac:spMk id="2" creationId="{F3D5FAC6-47A1-2CE7-BAD7-89816F26DA92}"/>
          </ac:spMkLst>
        </pc:spChg>
        <pc:spChg chg="del">
          <ac:chgData name="Krieger, Patrick" userId="fd65847b-22bc-47e7-a4ea-25e77ae8fb0b" providerId="ADAL" clId="{1757D6B0-6942-463B-BFBD-B836C83A961F}" dt="2023-01-19T15:09:17.935" v="59" actId="478"/>
          <ac:spMkLst>
            <pc:docMk/>
            <pc:sldMk cId="405648769" sldId="428"/>
            <ac:spMk id="3" creationId="{0778FEF7-553B-AADC-C6D2-023D272EC7B3}"/>
          </ac:spMkLst>
        </pc:spChg>
        <pc:spChg chg="add mod">
          <ac:chgData name="Krieger, Patrick" userId="fd65847b-22bc-47e7-a4ea-25e77ae8fb0b" providerId="ADAL" clId="{1757D6B0-6942-463B-BFBD-B836C83A961F}" dt="2023-01-20T07:51:31.465" v="2977" actId="14100"/>
          <ac:spMkLst>
            <pc:docMk/>
            <pc:sldMk cId="405648769" sldId="428"/>
            <ac:spMk id="3" creationId="{62981CCF-7924-3B4F-58A2-492EBF8C1CC4}"/>
          </ac:spMkLst>
        </pc:spChg>
        <pc:spChg chg="add del mod">
          <ac:chgData name="Krieger, Patrick" userId="fd65847b-22bc-47e7-a4ea-25e77ae8fb0b" providerId="ADAL" clId="{1757D6B0-6942-463B-BFBD-B836C83A961F}" dt="2023-01-19T17:49:54.698" v="2809"/>
          <ac:spMkLst>
            <pc:docMk/>
            <pc:sldMk cId="405648769" sldId="428"/>
            <ac:spMk id="3" creationId="{6B0522A1-B679-09DF-24B2-E8439643B1CD}"/>
          </ac:spMkLst>
        </pc:spChg>
        <pc:spChg chg="add del mod">
          <ac:chgData name="Krieger, Patrick" userId="fd65847b-22bc-47e7-a4ea-25e77ae8fb0b" providerId="ADAL" clId="{1757D6B0-6942-463B-BFBD-B836C83A961F}" dt="2023-01-19T17:49:54.698" v="2809"/>
          <ac:spMkLst>
            <pc:docMk/>
            <pc:sldMk cId="405648769" sldId="428"/>
            <ac:spMk id="4" creationId="{F5DC468E-9ED7-F8DD-BA98-BCE4414F3622}"/>
          </ac:spMkLst>
        </pc:spChg>
        <pc:spChg chg="del">
          <ac:chgData name="Krieger, Patrick" userId="fd65847b-22bc-47e7-a4ea-25e77ae8fb0b" providerId="ADAL" clId="{1757D6B0-6942-463B-BFBD-B836C83A961F}" dt="2023-01-19T15:09:14.136" v="55" actId="478"/>
          <ac:spMkLst>
            <pc:docMk/>
            <pc:sldMk cId="405648769" sldId="428"/>
            <ac:spMk id="5" creationId="{A5E8C5A6-7F5C-DB28-8E73-8A13664F3E29}"/>
          </ac:spMkLst>
        </pc:spChg>
        <pc:spChg chg="add mod">
          <ac:chgData name="Krieger, Patrick" userId="fd65847b-22bc-47e7-a4ea-25e77ae8fb0b" providerId="ADAL" clId="{1757D6B0-6942-463B-BFBD-B836C83A961F}" dt="2023-01-19T17:49:54.698" v="2809"/>
          <ac:spMkLst>
            <pc:docMk/>
            <pc:sldMk cId="405648769" sldId="428"/>
            <ac:spMk id="5" creationId="{AAE6CB6E-82D9-F4EB-A939-BE371D77C814}"/>
          </ac:spMkLst>
        </pc:spChg>
        <pc:spChg chg="mod">
          <ac:chgData name="Krieger, Patrick" userId="fd65847b-22bc-47e7-a4ea-25e77ae8fb0b" providerId="ADAL" clId="{1757D6B0-6942-463B-BFBD-B836C83A961F}" dt="2023-01-19T17:49:54.698" v="2809"/>
          <ac:spMkLst>
            <pc:docMk/>
            <pc:sldMk cId="405648769" sldId="428"/>
            <ac:spMk id="6" creationId="{00000000-0000-0000-0000-000000000000}"/>
          </ac:spMkLst>
        </pc:spChg>
        <pc:spChg chg="del">
          <ac:chgData name="Krieger, Patrick" userId="fd65847b-22bc-47e7-a4ea-25e77ae8fb0b" providerId="ADAL" clId="{1757D6B0-6942-463B-BFBD-B836C83A961F}" dt="2023-01-19T17:49:54.698" v="2809"/>
          <ac:spMkLst>
            <pc:docMk/>
            <pc:sldMk cId="405648769" sldId="428"/>
            <ac:spMk id="7" creationId="{3FF42498-9BB6-90F6-70CA-2CCE94D0EDBD}"/>
          </ac:spMkLst>
        </pc:spChg>
        <pc:spChg chg="add mod">
          <ac:chgData name="Krieger, Patrick" userId="fd65847b-22bc-47e7-a4ea-25e77ae8fb0b" providerId="ADAL" clId="{1757D6B0-6942-463B-BFBD-B836C83A961F}" dt="2023-01-19T17:49:54.698" v="2809"/>
          <ac:spMkLst>
            <pc:docMk/>
            <pc:sldMk cId="405648769" sldId="428"/>
            <ac:spMk id="8" creationId="{298AF70C-7737-81CA-1139-708A05AE13DC}"/>
          </ac:spMkLst>
        </pc:spChg>
        <pc:spChg chg="add del mod">
          <ac:chgData name="Krieger, Patrick" userId="fd65847b-22bc-47e7-a4ea-25e77ae8fb0b" providerId="ADAL" clId="{1757D6B0-6942-463B-BFBD-B836C83A961F}" dt="2023-01-19T17:49:59.202" v="2810" actId="478"/>
          <ac:spMkLst>
            <pc:docMk/>
            <pc:sldMk cId="405648769" sldId="428"/>
            <ac:spMk id="15" creationId="{9C7E5447-C07C-5DBE-A89B-9C4FA8B30A64}"/>
          </ac:spMkLst>
        </pc:spChg>
        <pc:spChg chg="add mod ord topLvl">
          <ac:chgData name="Krieger, Patrick" userId="fd65847b-22bc-47e7-a4ea-25e77ae8fb0b" providerId="ADAL" clId="{1757D6B0-6942-463B-BFBD-B836C83A961F}" dt="2023-01-19T15:16:11.878" v="135" actId="164"/>
          <ac:spMkLst>
            <pc:docMk/>
            <pc:sldMk cId="405648769" sldId="428"/>
            <ac:spMk id="26" creationId="{0DFBF68C-32D5-9FE8-31BA-5724C968AE53}"/>
          </ac:spMkLst>
        </pc:spChg>
        <pc:spChg chg="add mod topLvl">
          <ac:chgData name="Krieger, Patrick" userId="fd65847b-22bc-47e7-a4ea-25e77ae8fb0b" providerId="ADAL" clId="{1757D6B0-6942-463B-BFBD-B836C83A961F}" dt="2023-01-19T15:16:11.878" v="135" actId="164"/>
          <ac:spMkLst>
            <pc:docMk/>
            <pc:sldMk cId="405648769" sldId="428"/>
            <ac:spMk id="27" creationId="{C05DFCB4-6CAD-2818-0F7C-7172B3D986B0}"/>
          </ac:spMkLst>
        </pc:spChg>
        <pc:spChg chg="add mod topLvl">
          <ac:chgData name="Krieger, Patrick" userId="fd65847b-22bc-47e7-a4ea-25e77ae8fb0b" providerId="ADAL" clId="{1757D6B0-6942-463B-BFBD-B836C83A961F}" dt="2023-01-19T15:16:11.878" v="135" actId="164"/>
          <ac:spMkLst>
            <pc:docMk/>
            <pc:sldMk cId="405648769" sldId="428"/>
            <ac:spMk id="28" creationId="{4D9FF72B-0AA3-62AA-6F67-B4741436501F}"/>
          </ac:spMkLst>
        </pc:spChg>
        <pc:spChg chg="add mod ord">
          <ac:chgData name="Krieger, Patrick" userId="fd65847b-22bc-47e7-a4ea-25e77ae8fb0b" providerId="ADAL" clId="{1757D6B0-6942-463B-BFBD-B836C83A961F}" dt="2023-01-19T15:16:11.878" v="135" actId="164"/>
          <ac:spMkLst>
            <pc:docMk/>
            <pc:sldMk cId="405648769" sldId="428"/>
            <ac:spMk id="30" creationId="{288FA408-0229-E341-3660-DFC81E7A8F35}"/>
          </ac:spMkLst>
        </pc:spChg>
        <pc:grpChg chg="add del mod">
          <ac:chgData name="Krieger, Patrick" userId="fd65847b-22bc-47e7-a4ea-25e77ae8fb0b" providerId="ADAL" clId="{1757D6B0-6942-463B-BFBD-B836C83A961F}" dt="2023-01-19T15:15:32.426" v="128" actId="165"/>
          <ac:grpSpMkLst>
            <pc:docMk/>
            <pc:sldMk cId="405648769" sldId="428"/>
            <ac:grpSpMk id="29" creationId="{D21B9814-1A6E-6FA9-FA33-28535EB20817}"/>
          </ac:grpSpMkLst>
        </pc:grpChg>
        <pc:grpChg chg="add mod">
          <ac:chgData name="Krieger, Patrick" userId="fd65847b-22bc-47e7-a4ea-25e77ae8fb0b" providerId="ADAL" clId="{1757D6B0-6942-463B-BFBD-B836C83A961F}" dt="2023-01-19T15:16:11.878" v="135" actId="164"/>
          <ac:grpSpMkLst>
            <pc:docMk/>
            <pc:sldMk cId="405648769" sldId="428"/>
            <ac:grpSpMk id="31" creationId="{A256A3AA-6C6E-2CEA-896F-DE30321AAA2D}"/>
          </ac:grpSpMkLst>
        </pc:grpChg>
        <pc:picChg chg="del">
          <ac:chgData name="Krieger, Patrick" userId="fd65847b-22bc-47e7-a4ea-25e77ae8fb0b" providerId="ADAL" clId="{1757D6B0-6942-463B-BFBD-B836C83A961F}" dt="2023-01-19T15:09:08.822" v="51" actId="478"/>
          <ac:picMkLst>
            <pc:docMk/>
            <pc:sldMk cId="405648769" sldId="428"/>
            <ac:picMk id="8" creationId="{BB8C2AD0-BE86-09FD-74FC-61D3E4020E40}"/>
          </ac:picMkLst>
        </pc:picChg>
        <pc:picChg chg="add mod">
          <ac:chgData name="Krieger, Patrick" userId="fd65847b-22bc-47e7-a4ea-25e77ae8fb0b" providerId="ADAL" clId="{1757D6B0-6942-463B-BFBD-B836C83A961F}" dt="2023-01-19T15:11:45.749" v="89" actId="1076"/>
          <ac:picMkLst>
            <pc:docMk/>
            <pc:sldMk cId="405648769" sldId="428"/>
            <ac:picMk id="9" creationId="{A5DED77B-0F0B-88E7-3119-88BBFF05ADFB}"/>
          </ac:picMkLst>
        </pc:picChg>
        <pc:picChg chg="add mod">
          <ac:chgData name="Krieger, Patrick" userId="fd65847b-22bc-47e7-a4ea-25e77ae8fb0b" providerId="ADAL" clId="{1757D6B0-6942-463B-BFBD-B836C83A961F}" dt="2023-01-19T15:11:48.609" v="90" actId="1076"/>
          <ac:picMkLst>
            <pc:docMk/>
            <pc:sldMk cId="405648769" sldId="428"/>
            <ac:picMk id="10" creationId="{001A0887-368D-BA72-4A39-DCA442963692}"/>
          </ac:picMkLst>
        </pc:picChg>
        <pc:picChg chg="add mod">
          <ac:chgData name="Krieger, Patrick" userId="fd65847b-22bc-47e7-a4ea-25e77ae8fb0b" providerId="ADAL" clId="{1757D6B0-6942-463B-BFBD-B836C83A961F}" dt="2023-01-19T15:10:23.013" v="75" actId="1076"/>
          <ac:picMkLst>
            <pc:docMk/>
            <pc:sldMk cId="405648769" sldId="428"/>
            <ac:picMk id="11" creationId="{C81DF3C4-253F-625D-9BF7-533C8D393F7E}"/>
          </ac:picMkLst>
        </pc:picChg>
        <pc:picChg chg="add mod">
          <ac:chgData name="Krieger, Patrick" userId="fd65847b-22bc-47e7-a4ea-25e77ae8fb0b" providerId="ADAL" clId="{1757D6B0-6942-463B-BFBD-B836C83A961F}" dt="2023-01-19T15:10:42.046" v="77" actId="1076"/>
          <ac:picMkLst>
            <pc:docMk/>
            <pc:sldMk cId="405648769" sldId="428"/>
            <ac:picMk id="12" creationId="{C714273F-C1A5-BB9B-22C6-154851B4F81D}"/>
          </ac:picMkLst>
        </pc:picChg>
        <pc:picChg chg="add mod">
          <ac:chgData name="Krieger, Patrick" userId="fd65847b-22bc-47e7-a4ea-25e77ae8fb0b" providerId="ADAL" clId="{1757D6B0-6942-463B-BFBD-B836C83A961F}" dt="2023-01-19T15:10:55.529" v="79" actId="1076"/>
          <ac:picMkLst>
            <pc:docMk/>
            <pc:sldMk cId="405648769" sldId="428"/>
            <ac:picMk id="14" creationId="{2488D8A8-0429-89DF-619C-A2660EB3E17A}"/>
          </ac:picMkLst>
        </pc:picChg>
        <pc:picChg chg="del">
          <ac:chgData name="Krieger, Patrick" userId="fd65847b-22bc-47e7-a4ea-25e77ae8fb0b" providerId="ADAL" clId="{1757D6B0-6942-463B-BFBD-B836C83A961F}" dt="2023-01-19T15:09:16.366" v="58" actId="478"/>
          <ac:picMkLst>
            <pc:docMk/>
            <pc:sldMk cId="405648769" sldId="428"/>
            <ac:picMk id="15" creationId="{00000000-0000-0000-0000-000000000000}"/>
          </ac:picMkLst>
        </pc:picChg>
        <pc:picChg chg="del">
          <ac:chgData name="Krieger, Patrick" userId="fd65847b-22bc-47e7-a4ea-25e77ae8fb0b" providerId="ADAL" clId="{1757D6B0-6942-463B-BFBD-B836C83A961F}" dt="2023-01-19T15:09:09.325" v="52" actId="478"/>
          <ac:picMkLst>
            <pc:docMk/>
            <pc:sldMk cId="405648769" sldId="428"/>
            <ac:picMk id="16" creationId="{00000000-0000-0000-0000-000000000000}"/>
          </ac:picMkLst>
        </pc:picChg>
        <pc:picChg chg="del">
          <ac:chgData name="Krieger, Patrick" userId="fd65847b-22bc-47e7-a4ea-25e77ae8fb0b" providerId="ADAL" clId="{1757D6B0-6942-463B-BFBD-B836C83A961F}" dt="2023-01-19T15:09:09.823" v="53" actId="478"/>
          <ac:picMkLst>
            <pc:docMk/>
            <pc:sldMk cId="405648769" sldId="428"/>
            <ac:picMk id="17" creationId="{00000000-0000-0000-0000-000000000000}"/>
          </ac:picMkLst>
        </pc:picChg>
        <pc:picChg chg="del">
          <ac:chgData name="Krieger, Patrick" userId="fd65847b-22bc-47e7-a4ea-25e77ae8fb0b" providerId="ADAL" clId="{1757D6B0-6942-463B-BFBD-B836C83A961F}" dt="2023-01-19T15:09:11.189" v="54" actId="478"/>
          <ac:picMkLst>
            <pc:docMk/>
            <pc:sldMk cId="405648769" sldId="428"/>
            <ac:picMk id="19" creationId="{00000000-0000-0000-0000-000000000000}"/>
          </ac:picMkLst>
        </pc:picChg>
        <pc:picChg chg="add mod">
          <ac:chgData name="Krieger, Patrick" userId="fd65847b-22bc-47e7-a4ea-25e77ae8fb0b" providerId="ADAL" clId="{1757D6B0-6942-463B-BFBD-B836C83A961F}" dt="2023-01-19T15:11:19.686" v="85" actId="1076"/>
          <ac:picMkLst>
            <pc:docMk/>
            <pc:sldMk cId="405648769" sldId="428"/>
            <ac:picMk id="20" creationId="{4F569D2D-A718-4D98-8180-A854DF5252E9}"/>
          </ac:picMkLst>
        </pc:picChg>
        <pc:picChg chg="add mod">
          <ac:chgData name="Krieger, Patrick" userId="fd65847b-22bc-47e7-a4ea-25e77ae8fb0b" providerId="ADAL" clId="{1757D6B0-6942-463B-BFBD-B836C83A961F}" dt="2023-01-19T15:11:53.490" v="91" actId="1076"/>
          <ac:picMkLst>
            <pc:docMk/>
            <pc:sldMk cId="405648769" sldId="428"/>
            <ac:picMk id="23" creationId="{410E3C86-861E-3604-9A35-48CEFA765C8D}"/>
          </ac:picMkLst>
        </pc:picChg>
        <pc:picChg chg="del">
          <ac:chgData name="Krieger, Patrick" userId="fd65847b-22bc-47e7-a4ea-25e77ae8fb0b" providerId="ADAL" clId="{1757D6B0-6942-463B-BFBD-B836C83A961F}" dt="2023-01-19T15:09:15.663" v="57" actId="478"/>
          <ac:picMkLst>
            <pc:docMk/>
            <pc:sldMk cId="405648769" sldId="428"/>
            <ac:picMk id="24" creationId="{00000000-0000-0000-0000-000000000000}"/>
          </ac:picMkLst>
        </pc:picChg>
        <pc:picChg chg="add mod topLvl">
          <ac:chgData name="Krieger, Patrick" userId="fd65847b-22bc-47e7-a4ea-25e77ae8fb0b" providerId="ADAL" clId="{1757D6B0-6942-463B-BFBD-B836C83A961F}" dt="2023-01-19T15:16:11.878" v="135" actId="164"/>
          <ac:picMkLst>
            <pc:docMk/>
            <pc:sldMk cId="405648769" sldId="428"/>
            <ac:picMk id="25" creationId="{94BB642D-FD67-3CAB-9BBA-636A3A9CE34B}"/>
          </ac:picMkLst>
        </pc:picChg>
        <pc:picChg chg="del">
          <ac:chgData name="Krieger, Patrick" userId="fd65847b-22bc-47e7-a4ea-25e77ae8fb0b" providerId="ADAL" clId="{1757D6B0-6942-463B-BFBD-B836C83A961F}" dt="2023-01-19T15:09:08.254" v="50" actId="478"/>
          <ac:picMkLst>
            <pc:docMk/>
            <pc:sldMk cId="405648769" sldId="428"/>
            <ac:picMk id="1028" creationId="{00000000-0000-0000-0000-000000000000}"/>
          </ac:picMkLst>
        </pc:picChg>
        <pc:picChg chg="del">
          <ac:chgData name="Krieger, Patrick" userId="fd65847b-22bc-47e7-a4ea-25e77ae8fb0b" providerId="ADAL" clId="{1757D6B0-6942-463B-BFBD-B836C83A961F}" dt="2023-01-19T15:09:15.014" v="56" actId="478"/>
          <ac:picMkLst>
            <pc:docMk/>
            <pc:sldMk cId="405648769" sldId="428"/>
            <ac:picMk id="4098" creationId="{00000000-0000-0000-0000-000000000000}"/>
          </ac:picMkLst>
        </pc:picChg>
      </pc:sldChg>
      <pc:sldChg chg="addSp delSp modSp add mod ord modAnim">
        <pc:chgData name="Krieger, Patrick" userId="fd65847b-22bc-47e7-a4ea-25e77ae8fb0b" providerId="ADAL" clId="{1757D6B0-6942-463B-BFBD-B836C83A961F}" dt="2023-01-20T08:02:43.118" v="3399" actId="20577"/>
        <pc:sldMkLst>
          <pc:docMk/>
          <pc:sldMk cId="386606812" sldId="429"/>
        </pc:sldMkLst>
        <pc:spChg chg="del mod">
          <ac:chgData name="Krieger, Patrick" userId="fd65847b-22bc-47e7-a4ea-25e77ae8fb0b" providerId="ADAL" clId="{1757D6B0-6942-463B-BFBD-B836C83A961F}" dt="2023-01-19T15:17:17.142" v="162" actId="478"/>
          <ac:spMkLst>
            <pc:docMk/>
            <pc:sldMk cId="386606812" sldId="429"/>
            <ac:spMk id="2" creationId="{7515B2B8-5387-ADB9-15EE-5204BF166B84}"/>
          </ac:spMkLst>
        </pc:spChg>
        <pc:spChg chg="del mod">
          <ac:chgData name="Krieger, Patrick" userId="fd65847b-22bc-47e7-a4ea-25e77ae8fb0b" providerId="ADAL" clId="{1757D6B0-6942-463B-BFBD-B836C83A961F}" dt="2023-01-19T16:16:03.815" v="956" actId="478"/>
          <ac:spMkLst>
            <pc:docMk/>
            <pc:sldMk cId="386606812" sldId="429"/>
            <ac:spMk id="3" creationId="{00000000-0000-0000-0000-000000000000}"/>
          </ac:spMkLst>
        </pc:spChg>
        <pc:spChg chg="del">
          <ac:chgData name="Krieger, Patrick" userId="fd65847b-22bc-47e7-a4ea-25e77ae8fb0b" providerId="ADAL" clId="{1757D6B0-6942-463B-BFBD-B836C83A961F}" dt="2023-01-19T15:17:15.398" v="160" actId="478"/>
          <ac:spMkLst>
            <pc:docMk/>
            <pc:sldMk cId="386606812" sldId="429"/>
            <ac:spMk id="5" creationId="{BBD81B73-968B-38D1-E152-70910372F669}"/>
          </ac:spMkLst>
        </pc:spChg>
        <pc:spChg chg="del">
          <ac:chgData name="Krieger, Patrick" userId="fd65847b-22bc-47e7-a4ea-25e77ae8fb0b" providerId="ADAL" clId="{1757D6B0-6942-463B-BFBD-B836C83A961F}" dt="2023-01-19T15:27:49.802" v="830" actId="478"/>
          <ac:spMkLst>
            <pc:docMk/>
            <pc:sldMk cId="386606812" sldId="429"/>
            <ac:spMk id="6" creationId="{00000000-0000-0000-0000-000000000000}"/>
          </ac:spMkLst>
        </pc:spChg>
        <pc:spChg chg="del">
          <ac:chgData name="Krieger, Patrick" userId="fd65847b-22bc-47e7-a4ea-25e77ae8fb0b" providerId="ADAL" clId="{1757D6B0-6942-463B-BFBD-B836C83A961F}" dt="2023-01-19T15:17:17.742" v="163" actId="478"/>
          <ac:spMkLst>
            <pc:docMk/>
            <pc:sldMk cId="386606812" sldId="429"/>
            <ac:spMk id="7" creationId="{FE16ADF0-1AB4-945D-0DD3-678B68879B4D}"/>
          </ac:spMkLst>
        </pc:spChg>
        <pc:spChg chg="del">
          <ac:chgData name="Krieger, Patrick" userId="fd65847b-22bc-47e7-a4ea-25e77ae8fb0b" providerId="ADAL" clId="{1757D6B0-6942-463B-BFBD-B836C83A961F}" dt="2023-01-19T17:52:15.445" v="2815" actId="478"/>
          <ac:spMkLst>
            <pc:docMk/>
            <pc:sldMk cId="386606812" sldId="429"/>
            <ac:spMk id="9" creationId="{00000000-0000-0000-0000-000000000000}"/>
          </ac:spMkLst>
        </pc:spChg>
        <pc:spChg chg="add mod">
          <ac:chgData name="Krieger, Patrick" userId="fd65847b-22bc-47e7-a4ea-25e77ae8fb0b" providerId="ADAL" clId="{1757D6B0-6942-463B-BFBD-B836C83A961F}" dt="2023-01-19T15:27:57.897" v="840" actId="20577"/>
          <ac:spMkLst>
            <pc:docMk/>
            <pc:sldMk cId="386606812" sldId="429"/>
            <ac:spMk id="10" creationId="{65D531EA-212B-BA88-8434-A4B6B2D25A6C}"/>
          </ac:spMkLst>
        </pc:spChg>
        <pc:spChg chg="add del mod">
          <ac:chgData name="Krieger, Patrick" userId="fd65847b-22bc-47e7-a4ea-25e77ae8fb0b" providerId="ADAL" clId="{1757D6B0-6942-463B-BFBD-B836C83A961F}" dt="2023-01-19T17:59:38.715" v="2869" actId="2085"/>
          <ac:spMkLst>
            <pc:docMk/>
            <pc:sldMk cId="386606812" sldId="429"/>
            <ac:spMk id="11" creationId="{A4720EA9-FCE8-E902-546A-A9F677D7D569}"/>
          </ac:spMkLst>
        </pc:spChg>
        <pc:spChg chg="add mod">
          <ac:chgData name="Krieger, Patrick" userId="fd65847b-22bc-47e7-a4ea-25e77ae8fb0b" providerId="ADAL" clId="{1757D6B0-6942-463B-BFBD-B836C83A961F}" dt="2023-01-19T17:59:54.258" v="2870" actId="255"/>
          <ac:spMkLst>
            <pc:docMk/>
            <pc:sldMk cId="386606812" sldId="429"/>
            <ac:spMk id="12" creationId="{87ADE5AC-D239-ACE5-FBBE-975592E8E6E3}"/>
          </ac:spMkLst>
        </pc:spChg>
        <pc:spChg chg="add del mod">
          <ac:chgData name="Krieger, Patrick" userId="fd65847b-22bc-47e7-a4ea-25e77ae8fb0b" providerId="ADAL" clId="{1757D6B0-6942-463B-BFBD-B836C83A961F}" dt="2023-01-19T16:36:04.403" v="2114" actId="478"/>
          <ac:spMkLst>
            <pc:docMk/>
            <pc:sldMk cId="386606812" sldId="429"/>
            <ac:spMk id="13" creationId="{9F9EF8F2-0F95-363B-AD2E-4833971CBE76}"/>
          </ac:spMkLst>
        </pc:spChg>
        <pc:spChg chg="add del mod">
          <ac:chgData name="Krieger, Patrick" userId="fd65847b-22bc-47e7-a4ea-25e77ae8fb0b" providerId="ADAL" clId="{1757D6B0-6942-463B-BFBD-B836C83A961F}" dt="2023-01-19T16:35:01.602" v="1946" actId="478"/>
          <ac:spMkLst>
            <pc:docMk/>
            <pc:sldMk cId="386606812" sldId="429"/>
            <ac:spMk id="14" creationId="{611623FB-B8A2-A15F-DD66-DEBCA0D81F3D}"/>
          </ac:spMkLst>
        </pc:spChg>
        <pc:spChg chg="add del mod">
          <ac:chgData name="Krieger, Patrick" userId="fd65847b-22bc-47e7-a4ea-25e77ae8fb0b" providerId="ADAL" clId="{1757D6B0-6942-463B-BFBD-B836C83A961F}" dt="2023-01-19T16:35:15.956" v="1950" actId="478"/>
          <ac:spMkLst>
            <pc:docMk/>
            <pc:sldMk cId="386606812" sldId="429"/>
            <ac:spMk id="15" creationId="{16E2D583-A70C-C0CF-1871-CD394B78983B}"/>
          </ac:spMkLst>
        </pc:spChg>
        <pc:spChg chg="add mod">
          <ac:chgData name="Krieger, Patrick" userId="fd65847b-22bc-47e7-a4ea-25e77ae8fb0b" providerId="ADAL" clId="{1757D6B0-6942-463B-BFBD-B836C83A961F}" dt="2023-01-19T17:59:54.258" v="2870" actId="255"/>
          <ac:spMkLst>
            <pc:docMk/>
            <pc:sldMk cId="386606812" sldId="429"/>
            <ac:spMk id="16" creationId="{0402F8F6-D3E9-E86E-BA99-BC7C03C414F9}"/>
          </ac:spMkLst>
        </pc:spChg>
        <pc:spChg chg="add mod">
          <ac:chgData name="Krieger, Patrick" userId="fd65847b-22bc-47e7-a4ea-25e77ae8fb0b" providerId="ADAL" clId="{1757D6B0-6942-463B-BFBD-B836C83A961F}" dt="2023-01-19T17:59:54.258" v="2870" actId="255"/>
          <ac:spMkLst>
            <pc:docMk/>
            <pc:sldMk cId="386606812" sldId="429"/>
            <ac:spMk id="17" creationId="{2A112727-4B9D-C2EF-DEFD-8C600B761C4F}"/>
          </ac:spMkLst>
        </pc:spChg>
        <pc:spChg chg="add mod">
          <ac:chgData name="Krieger, Patrick" userId="fd65847b-22bc-47e7-a4ea-25e77ae8fb0b" providerId="ADAL" clId="{1757D6B0-6942-463B-BFBD-B836C83A961F}" dt="2023-01-20T08:01:43.976" v="3388" actId="1036"/>
          <ac:spMkLst>
            <pc:docMk/>
            <pc:sldMk cId="386606812" sldId="429"/>
            <ac:spMk id="18" creationId="{D5A110BD-0F11-4F33-E135-D5879F6AB393}"/>
          </ac:spMkLst>
        </pc:spChg>
        <pc:spChg chg="add mod">
          <ac:chgData name="Krieger, Patrick" userId="fd65847b-22bc-47e7-a4ea-25e77ae8fb0b" providerId="ADAL" clId="{1757D6B0-6942-463B-BFBD-B836C83A961F}" dt="2023-01-20T08:02:01.233" v="3390" actId="20577"/>
          <ac:spMkLst>
            <pc:docMk/>
            <pc:sldMk cId="386606812" sldId="429"/>
            <ac:spMk id="19" creationId="{A8BBBEDC-8FEF-9C09-A990-C1480D82B2B6}"/>
          </ac:spMkLst>
        </pc:spChg>
        <pc:spChg chg="add mod">
          <ac:chgData name="Krieger, Patrick" userId="fd65847b-22bc-47e7-a4ea-25e77ae8fb0b" providerId="ADAL" clId="{1757D6B0-6942-463B-BFBD-B836C83A961F}" dt="2023-01-20T08:02:43.118" v="3399" actId="20577"/>
          <ac:spMkLst>
            <pc:docMk/>
            <pc:sldMk cId="386606812" sldId="429"/>
            <ac:spMk id="20" creationId="{30EDBC54-1E10-0D0A-36A9-689ED7EECB4D}"/>
          </ac:spMkLst>
        </pc:spChg>
      </pc:sldChg>
      <pc:sldChg chg="modSp add del mod">
        <pc:chgData name="Krieger, Patrick" userId="fd65847b-22bc-47e7-a4ea-25e77ae8fb0b" providerId="ADAL" clId="{1757D6B0-6942-463B-BFBD-B836C83A961F}" dt="2023-01-19T16:46:31.893" v="2804" actId="47"/>
        <pc:sldMkLst>
          <pc:docMk/>
          <pc:sldMk cId="388860631" sldId="430"/>
        </pc:sldMkLst>
        <pc:spChg chg="mod">
          <ac:chgData name="Krieger, Patrick" userId="fd65847b-22bc-47e7-a4ea-25e77ae8fb0b" providerId="ADAL" clId="{1757D6B0-6942-463B-BFBD-B836C83A961F}" dt="2023-01-19T16:36:57.252" v="2124" actId="20577"/>
          <ac:spMkLst>
            <pc:docMk/>
            <pc:sldMk cId="388860631" sldId="430"/>
            <ac:spMk id="3" creationId="{00000000-0000-0000-0000-000000000000}"/>
          </ac:spMkLst>
        </pc:spChg>
      </pc:sldChg>
      <pc:sldChg chg="addSp delSp modSp add mod">
        <pc:chgData name="Krieger, Patrick" userId="fd65847b-22bc-47e7-a4ea-25e77ae8fb0b" providerId="ADAL" clId="{1757D6B0-6942-463B-BFBD-B836C83A961F}" dt="2023-01-20T08:20:42.219" v="3796" actId="1035"/>
        <pc:sldMkLst>
          <pc:docMk/>
          <pc:sldMk cId="3030060096" sldId="430"/>
        </pc:sldMkLst>
        <pc:spChg chg="mod">
          <ac:chgData name="Krieger, Patrick" userId="fd65847b-22bc-47e7-a4ea-25e77ae8fb0b" providerId="ADAL" clId="{1757D6B0-6942-463B-BFBD-B836C83A961F}" dt="2023-01-20T08:20:42.219" v="3796" actId="1035"/>
          <ac:spMkLst>
            <pc:docMk/>
            <pc:sldMk cId="3030060096" sldId="430"/>
            <ac:spMk id="10" creationId="{74525CD6-D690-B4DF-3436-BC6A451ACEE3}"/>
          </ac:spMkLst>
        </pc:spChg>
        <pc:spChg chg="mod">
          <ac:chgData name="Krieger, Patrick" userId="fd65847b-22bc-47e7-a4ea-25e77ae8fb0b" providerId="ADAL" clId="{1757D6B0-6942-463B-BFBD-B836C83A961F}" dt="2023-01-19T17:58:49.761" v="2864" actId="20577"/>
          <ac:spMkLst>
            <pc:docMk/>
            <pc:sldMk cId="3030060096" sldId="430"/>
            <ac:spMk id="19" creationId="{2C2633A7-6C06-821C-71CB-2DE25F5C5840}"/>
          </ac:spMkLst>
        </pc:spChg>
        <pc:spChg chg="mod">
          <ac:chgData name="Krieger, Patrick" userId="fd65847b-22bc-47e7-a4ea-25e77ae8fb0b" providerId="ADAL" clId="{1757D6B0-6942-463B-BFBD-B836C83A961F}" dt="2023-01-19T17:58:19.892" v="2856" actId="20577"/>
          <ac:spMkLst>
            <pc:docMk/>
            <pc:sldMk cId="3030060096" sldId="430"/>
            <ac:spMk id="49" creationId="{C9E7F5BF-63AE-5210-BA2C-1C793886CD3D}"/>
          </ac:spMkLst>
        </pc:spChg>
        <pc:spChg chg="mod">
          <ac:chgData name="Krieger, Patrick" userId="fd65847b-22bc-47e7-a4ea-25e77ae8fb0b" providerId="ADAL" clId="{1757D6B0-6942-463B-BFBD-B836C83A961F}" dt="2023-01-19T17:58:32.441" v="2860" actId="20577"/>
          <ac:spMkLst>
            <pc:docMk/>
            <pc:sldMk cId="3030060096" sldId="430"/>
            <ac:spMk id="51" creationId="{488EBEED-B562-8DCC-B935-436684C6D46F}"/>
          </ac:spMkLst>
        </pc:spChg>
        <pc:spChg chg="mod ord">
          <ac:chgData name="Krieger, Patrick" userId="fd65847b-22bc-47e7-a4ea-25e77ae8fb0b" providerId="ADAL" clId="{1757D6B0-6942-463B-BFBD-B836C83A961F}" dt="2023-01-20T08:20:36.957" v="3785" actId="1076"/>
          <ac:spMkLst>
            <pc:docMk/>
            <pc:sldMk cId="3030060096" sldId="430"/>
            <ac:spMk id="52" creationId="{3D351FDE-789F-2152-D250-9CC09FA6F620}"/>
          </ac:spMkLst>
        </pc:spChg>
        <pc:graphicFrameChg chg="add mod">
          <ac:chgData name="Krieger, Patrick" userId="fd65847b-22bc-47e7-a4ea-25e77ae8fb0b" providerId="ADAL" clId="{1757D6B0-6942-463B-BFBD-B836C83A961F}" dt="2023-01-20T08:20:30.282" v="3784" actId="14100"/>
          <ac:graphicFrameMkLst>
            <pc:docMk/>
            <pc:sldMk cId="3030060096" sldId="430"/>
            <ac:graphicFrameMk id="3" creationId="{4FB6CFCD-D2BB-FD14-2B02-4EC7FFDEEB62}"/>
          </ac:graphicFrameMkLst>
        </pc:graphicFrameChg>
        <pc:graphicFrameChg chg="del">
          <ac:chgData name="Krieger, Patrick" userId="fd65847b-22bc-47e7-a4ea-25e77ae8fb0b" providerId="ADAL" clId="{1757D6B0-6942-463B-BFBD-B836C83A961F}" dt="2023-01-19T17:56:46.654" v="2845" actId="478"/>
          <ac:graphicFrameMkLst>
            <pc:docMk/>
            <pc:sldMk cId="3030060096" sldId="430"/>
            <ac:graphicFrameMk id="47" creationId="{4FB6CFCD-D2BB-FD14-2B02-4EC7FFDEEB62}"/>
          </ac:graphicFrameMkLst>
        </pc:graphicFrameChg>
      </pc:sldChg>
      <pc:sldChg chg="addSp delSp modSp new mod modAnim">
        <pc:chgData name="Krieger, Patrick" userId="fd65847b-22bc-47e7-a4ea-25e77ae8fb0b" providerId="ADAL" clId="{1757D6B0-6942-463B-BFBD-B836C83A961F}" dt="2023-01-20T08:32:29.182" v="3946" actId="122"/>
        <pc:sldMkLst>
          <pc:docMk/>
          <pc:sldMk cId="2780199712" sldId="431"/>
        </pc:sldMkLst>
        <pc:spChg chg="mod">
          <ac:chgData name="Krieger, Patrick" userId="fd65847b-22bc-47e7-a4ea-25e77ae8fb0b" providerId="ADAL" clId="{1757D6B0-6942-463B-BFBD-B836C83A961F}" dt="2023-01-20T08:32:29.182" v="3946" actId="122"/>
          <ac:spMkLst>
            <pc:docMk/>
            <pc:sldMk cId="2780199712" sldId="431"/>
            <ac:spMk id="2" creationId="{6E904C5D-56DF-6BF4-1987-30BE1D60171B}"/>
          </ac:spMkLst>
        </pc:spChg>
        <pc:spChg chg="del">
          <ac:chgData name="Krieger, Patrick" userId="fd65847b-22bc-47e7-a4ea-25e77ae8fb0b" providerId="ADAL" clId="{1757D6B0-6942-463B-BFBD-B836C83A961F}" dt="2023-01-20T08:27:49.562" v="3850" actId="478"/>
          <ac:spMkLst>
            <pc:docMk/>
            <pc:sldMk cId="2780199712" sldId="431"/>
            <ac:spMk id="3" creationId="{599FF92C-F27B-11FB-24AB-18C991496621}"/>
          </ac:spMkLst>
        </pc:spChg>
        <pc:spChg chg="del mod topLvl">
          <ac:chgData name="Krieger, Patrick" userId="fd65847b-22bc-47e7-a4ea-25e77ae8fb0b" providerId="ADAL" clId="{1757D6B0-6942-463B-BFBD-B836C83A961F}" dt="2023-01-20T08:25:44.918" v="3838" actId="478"/>
          <ac:spMkLst>
            <pc:docMk/>
            <pc:sldMk cId="2780199712" sldId="431"/>
            <ac:spMk id="5" creationId="{2F804079-59BB-079A-7CCC-0B0848C218BC}"/>
          </ac:spMkLst>
        </pc:spChg>
        <pc:spChg chg="del mod topLvl">
          <ac:chgData name="Krieger, Patrick" userId="fd65847b-22bc-47e7-a4ea-25e77ae8fb0b" providerId="ADAL" clId="{1757D6B0-6942-463B-BFBD-B836C83A961F}" dt="2023-01-20T08:28:39.641" v="3856" actId="478"/>
          <ac:spMkLst>
            <pc:docMk/>
            <pc:sldMk cId="2780199712" sldId="431"/>
            <ac:spMk id="6" creationId="{CB2C618B-D3AD-F876-B724-22E51C7A6625}"/>
          </ac:spMkLst>
        </pc:spChg>
        <pc:spChg chg="del mod topLvl">
          <ac:chgData name="Krieger, Patrick" userId="fd65847b-22bc-47e7-a4ea-25e77ae8fb0b" providerId="ADAL" clId="{1757D6B0-6942-463B-BFBD-B836C83A961F}" dt="2023-01-20T08:25:46.850" v="3839" actId="478"/>
          <ac:spMkLst>
            <pc:docMk/>
            <pc:sldMk cId="2780199712" sldId="431"/>
            <ac:spMk id="8" creationId="{6CE9057D-08EF-24EE-9E6F-33BE73924730}"/>
          </ac:spMkLst>
        </pc:spChg>
        <pc:spChg chg="del mod topLvl">
          <ac:chgData name="Krieger, Patrick" userId="fd65847b-22bc-47e7-a4ea-25e77ae8fb0b" providerId="ADAL" clId="{1757D6B0-6942-463B-BFBD-B836C83A961F}" dt="2023-01-20T08:25:53.016" v="3840" actId="478"/>
          <ac:spMkLst>
            <pc:docMk/>
            <pc:sldMk cId="2780199712" sldId="431"/>
            <ac:spMk id="9" creationId="{71C960DD-0E25-5EAC-FB21-5C28D699946F}"/>
          </ac:spMkLst>
        </pc:spChg>
        <pc:spChg chg="add mod ord">
          <ac:chgData name="Krieger, Patrick" userId="fd65847b-22bc-47e7-a4ea-25e77ae8fb0b" providerId="ADAL" clId="{1757D6B0-6942-463B-BFBD-B836C83A961F}" dt="2023-01-20T08:26:44.358" v="3847" actId="167"/>
          <ac:spMkLst>
            <pc:docMk/>
            <pc:sldMk cId="2780199712" sldId="431"/>
            <ac:spMk id="10" creationId="{7C9401CC-A9CE-4A5F-5970-56173A2217CC}"/>
          </ac:spMkLst>
        </pc:spChg>
        <pc:grpChg chg="add del mod">
          <ac:chgData name="Krieger, Patrick" userId="fd65847b-22bc-47e7-a4ea-25e77ae8fb0b" providerId="ADAL" clId="{1757D6B0-6942-463B-BFBD-B836C83A961F}" dt="2023-01-20T08:25:32.092" v="3837" actId="165"/>
          <ac:grpSpMkLst>
            <pc:docMk/>
            <pc:sldMk cId="2780199712" sldId="431"/>
            <ac:grpSpMk id="4" creationId="{F7B928DE-5FB8-3F6E-943D-E7741BF88791}"/>
          </ac:grpSpMkLst>
        </pc:grpChg>
        <pc:picChg chg="del mod topLvl">
          <ac:chgData name="Krieger, Patrick" userId="fd65847b-22bc-47e7-a4ea-25e77ae8fb0b" providerId="ADAL" clId="{1757D6B0-6942-463B-BFBD-B836C83A961F}" dt="2023-01-20T08:28:41.223" v="3857" actId="478"/>
          <ac:picMkLst>
            <pc:docMk/>
            <pc:sldMk cId="2780199712" sldId="431"/>
            <ac:picMk id="7" creationId="{C999E248-FF8F-165C-0A4A-817AC45E408D}"/>
          </ac:picMkLst>
        </pc:picChg>
        <pc:picChg chg="add mod">
          <ac:chgData name="Krieger, Patrick" userId="fd65847b-22bc-47e7-a4ea-25e77ae8fb0b" providerId="ADAL" clId="{1757D6B0-6942-463B-BFBD-B836C83A961F}" dt="2023-01-20T08:30:08.331" v="3869" actId="14100"/>
          <ac:picMkLst>
            <pc:docMk/>
            <pc:sldMk cId="2780199712" sldId="431"/>
            <ac:picMk id="11" creationId="{53C98C7F-50BC-3F72-6DC7-D6C2ECB50663}"/>
          </ac:picMkLst>
        </pc:picChg>
        <pc:picChg chg="add mod modCrop">
          <ac:chgData name="Krieger, Patrick" userId="fd65847b-22bc-47e7-a4ea-25e77ae8fb0b" providerId="ADAL" clId="{1757D6B0-6942-463B-BFBD-B836C83A961F}" dt="2023-01-20T08:32:15.446" v="3907" actId="1076"/>
          <ac:picMkLst>
            <pc:docMk/>
            <pc:sldMk cId="2780199712" sldId="431"/>
            <ac:picMk id="13" creationId="{42577EC3-56B8-8B00-1762-96967E90F0C3}"/>
          </ac:picMkLst>
        </pc:picChg>
        <pc:picChg chg="add mod">
          <ac:chgData name="Krieger, Patrick" userId="fd65847b-22bc-47e7-a4ea-25e77ae8fb0b" providerId="ADAL" clId="{1757D6B0-6942-463B-BFBD-B836C83A961F}" dt="2023-01-20T08:32:09.133" v="3906" actId="18131"/>
          <ac:picMkLst>
            <pc:docMk/>
            <pc:sldMk cId="2780199712" sldId="431"/>
            <ac:picMk id="1026" creationId="{D891E065-0EB2-5456-02A7-99451697AC2A}"/>
          </ac:picMkLst>
        </pc:picChg>
      </pc:sldChg>
      <pc:sldMasterChg chg="addSp delSp modSp mod modSldLayout">
        <pc:chgData name="Krieger, Patrick" userId="fd65847b-22bc-47e7-a4ea-25e77ae8fb0b" providerId="ADAL" clId="{1757D6B0-6942-463B-BFBD-B836C83A961F}" dt="2023-01-20T08:27:03.391" v="3848" actId="478"/>
        <pc:sldMasterMkLst>
          <pc:docMk/>
          <pc:sldMasterMk cId="132931663" sldId="2147483713"/>
        </pc:sldMasterMkLst>
        <pc:spChg chg="del mod">
          <ac:chgData name="Krieger, Patrick" userId="fd65847b-22bc-47e7-a4ea-25e77ae8fb0b" providerId="ADAL" clId="{1757D6B0-6942-463B-BFBD-B836C83A961F}" dt="2023-01-20T08:16:43.381" v="3751" actId="478"/>
          <ac:spMkLst>
            <pc:docMk/>
            <pc:sldMasterMk cId="132931663" sldId="2147483713"/>
            <ac:spMk id="9" creationId="{00000000-0000-0000-0000-000000000000}"/>
          </ac:spMkLst>
        </pc:spChg>
        <pc:spChg chg="del mod">
          <ac:chgData name="Krieger, Patrick" userId="fd65847b-22bc-47e7-a4ea-25e77ae8fb0b" providerId="ADAL" clId="{1757D6B0-6942-463B-BFBD-B836C83A961F}" dt="2023-01-20T08:16:41.579" v="3750" actId="478"/>
          <ac:spMkLst>
            <pc:docMk/>
            <pc:sldMasterMk cId="132931663" sldId="2147483713"/>
            <ac:spMk id="10" creationId="{00000000-0000-0000-0000-000000000000}"/>
          </ac:spMkLst>
        </pc:spChg>
        <pc:spChg chg="mod">
          <ac:chgData name="Krieger, Patrick" userId="fd65847b-22bc-47e7-a4ea-25e77ae8fb0b" providerId="ADAL" clId="{1757D6B0-6942-463B-BFBD-B836C83A961F}" dt="2023-01-20T08:15:46.480" v="3748" actId="1037"/>
          <ac:spMkLst>
            <pc:docMk/>
            <pc:sldMasterMk cId="132931663" sldId="2147483713"/>
            <ac:spMk id="11" creationId="{00000000-0000-0000-0000-000000000000}"/>
          </ac:spMkLst>
        </pc:spChg>
        <pc:picChg chg="add mod">
          <ac:chgData name="Krieger, Patrick" userId="fd65847b-22bc-47e7-a4ea-25e77ae8fb0b" providerId="ADAL" clId="{1757D6B0-6942-463B-BFBD-B836C83A961F}" dt="2023-01-20T08:14:28.721" v="3696" actId="552"/>
          <ac:picMkLst>
            <pc:docMk/>
            <pc:sldMasterMk cId="132931663" sldId="2147483713"/>
            <ac:picMk id="3" creationId="{9ABE5D83-6A0F-ACB3-63E8-54C0986EEDC9}"/>
          </ac:picMkLst>
        </pc:picChg>
        <pc:sldLayoutChg chg="delSp modSp mod">
          <pc:chgData name="Krieger, Patrick" userId="fd65847b-22bc-47e7-a4ea-25e77ae8fb0b" providerId="ADAL" clId="{1757D6B0-6942-463B-BFBD-B836C83A961F}" dt="2023-01-20T08:16:58.132" v="3753" actId="12788"/>
          <pc:sldLayoutMkLst>
            <pc:docMk/>
            <pc:sldMasterMk cId="132931663" sldId="2147483713"/>
            <pc:sldLayoutMk cId="3432832728" sldId="2147483716"/>
          </pc:sldLayoutMkLst>
          <pc:spChg chg="mod">
            <ac:chgData name="Krieger, Patrick" userId="fd65847b-22bc-47e7-a4ea-25e77ae8fb0b" providerId="ADAL" clId="{1757D6B0-6942-463B-BFBD-B836C83A961F}" dt="2023-01-20T08:16:58.132" v="3753" actId="12788"/>
            <ac:spMkLst>
              <pc:docMk/>
              <pc:sldMasterMk cId="132931663" sldId="2147483713"/>
              <pc:sldLayoutMk cId="3432832728" sldId="2147483716"/>
              <ac:spMk id="4" creationId="{255BBC8C-59CF-4215-C784-6779CF50EA21}"/>
            </ac:spMkLst>
          </pc:spChg>
          <pc:spChg chg="del">
            <ac:chgData name="Krieger, Patrick" userId="fd65847b-22bc-47e7-a4ea-25e77ae8fb0b" providerId="ADAL" clId="{1757D6B0-6942-463B-BFBD-B836C83A961F}" dt="2023-01-20T08:16:52.146" v="3752" actId="478"/>
            <ac:spMkLst>
              <pc:docMk/>
              <pc:sldMasterMk cId="132931663" sldId="2147483713"/>
              <pc:sldLayoutMk cId="3432832728" sldId="2147483716"/>
              <ac:spMk id="8" creationId="{00000000-0000-0000-0000-000000000000}"/>
            </ac:spMkLst>
          </pc:spChg>
          <pc:spChg chg="del">
            <ac:chgData name="Krieger, Patrick" userId="fd65847b-22bc-47e7-a4ea-25e77ae8fb0b" providerId="ADAL" clId="{1757D6B0-6942-463B-BFBD-B836C83A961F}" dt="2023-01-20T08:16:52.146" v="3752" actId="478"/>
            <ac:spMkLst>
              <pc:docMk/>
              <pc:sldMasterMk cId="132931663" sldId="2147483713"/>
              <pc:sldLayoutMk cId="3432832728" sldId="2147483716"/>
              <ac:spMk id="10" creationId="{00000000-0000-0000-0000-000000000000}"/>
            </ac:spMkLst>
          </pc:spChg>
        </pc:sldLayoutChg>
        <pc:sldLayoutChg chg="delSp mod">
          <pc:chgData name="Krieger, Patrick" userId="fd65847b-22bc-47e7-a4ea-25e77ae8fb0b" providerId="ADAL" clId="{1757D6B0-6942-463B-BFBD-B836C83A961F}" dt="2023-01-20T08:27:03.391" v="3848" actId="478"/>
          <pc:sldLayoutMkLst>
            <pc:docMk/>
            <pc:sldMasterMk cId="132931663" sldId="2147483713"/>
            <pc:sldLayoutMk cId="1085791040" sldId="2147483717"/>
          </pc:sldLayoutMkLst>
          <pc:cxnChg chg="del">
            <ac:chgData name="Krieger, Patrick" userId="fd65847b-22bc-47e7-a4ea-25e77ae8fb0b" providerId="ADAL" clId="{1757D6B0-6942-463B-BFBD-B836C83A961F}" dt="2023-01-20T08:27:03.391" v="3848" actId="478"/>
            <ac:cxnSpMkLst>
              <pc:docMk/>
              <pc:sldMasterMk cId="132931663" sldId="2147483713"/>
              <pc:sldLayoutMk cId="1085791040" sldId="2147483717"/>
              <ac:cxnSpMk id="4" creationId="{688468C4-F0D3-4BF0-CF49-2A97B4318659}"/>
            </ac:cxnSpMkLst>
          </pc:cxnChg>
          <pc:cxnChg chg="del">
            <ac:chgData name="Krieger, Patrick" userId="fd65847b-22bc-47e7-a4ea-25e77ae8fb0b" providerId="ADAL" clId="{1757D6B0-6942-463B-BFBD-B836C83A961F}" dt="2023-01-20T08:27:03.391" v="3848" actId="478"/>
            <ac:cxnSpMkLst>
              <pc:docMk/>
              <pc:sldMasterMk cId="132931663" sldId="2147483713"/>
              <pc:sldLayoutMk cId="1085791040" sldId="2147483717"/>
              <ac:cxnSpMk id="5" creationId="{C3D5774A-0038-86D2-9CB0-54713829ACED}"/>
            </ac:cxnSpMkLst>
          </pc:cxnChg>
        </pc:sldLayoutChg>
        <pc:sldLayoutChg chg="addSp delSp modSp mod">
          <pc:chgData name="Krieger, Patrick" userId="fd65847b-22bc-47e7-a4ea-25e77ae8fb0b" providerId="ADAL" clId="{1757D6B0-6942-463B-BFBD-B836C83A961F}" dt="2023-01-20T08:17:12.572" v="3756" actId="478"/>
          <pc:sldLayoutMkLst>
            <pc:docMk/>
            <pc:sldMasterMk cId="132931663" sldId="2147483713"/>
            <pc:sldLayoutMk cId="843452277" sldId="2147483718"/>
          </pc:sldLayoutMkLst>
          <pc:spChg chg="add mod">
            <ac:chgData name="Krieger, Patrick" userId="fd65847b-22bc-47e7-a4ea-25e77ae8fb0b" providerId="ADAL" clId="{1757D6B0-6942-463B-BFBD-B836C83A961F}" dt="2023-01-20T08:17:08.912" v="3755"/>
            <ac:spMkLst>
              <pc:docMk/>
              <pc:sldMasterMk cId="132931663" sldId="2147483713"/>
              <pc:sldLayoutMk cId="843452277" sldId="2147483718"/>
              <ac:spMk id="2" creationId="{4002818D-8C3A-A737-4718-14BCBCB3923C}"/>
            </ac:spMkLst>
          </pc:spChg>
          <pc:spChg chg="del">
            <ac:chgData name="Krieger, Patrick" userId="fd65847b-22bc-47e7-a4ea-25e77ae8fb0b" providerId="ADAL" clId="{1757D6B0-6942-463B-BFBD-B836C83A961F}" dt="2023-01-20T08:17:12.572" v="3756" actId="478"/>
            <ac:spMkLst>
              <pc:docMk/>
              <pc:sldMasterMk cId="132931663" sldId="2147483713"/>
              <pc:sldLayoutMk cId="843452277" sldId="2147483718"/>
              <ac:spMk id="6" creationId="{00000000-0000-0000-0000-000000000000}"/>
            </ac:spMkLst>
          </pc:spChg>
          <pc:spChg chg="del">
            <ac:chgData name="Krieger, Patrick" userId="fd65847b-22bc-47e7-a4ea-25e77ae8fb0b" providerId="ADAL" clId="{1757D6B0-6942-463B-BFBD-B836C83A961F}" dt="2023-01-20T08:17:08.470" v="3754" actId="478"/>
            <ac:spMkLst>
              <pc:docMk/>
              <pc:sldMasterMk cId="132931663" sldId="2147483713"/>
              <pc:sldLayoutMk cId="843452277" sldId="2147483718"/>
              <ac:spMk id="7" creationId="{00000000-0000-0000-0000-000000000000}"/>
            </ac:spMkLst>
          </pc:spChg>
          <pc:spChg chg="del">
            <ac:chgData name="Krieger, Patrick" userId="fd65847b-22bc-47e7-a4ea-25e77ae8fb0b" providerId="ADAL" clId="{1757D6B0-6942-463B-BFBD-B836C83A961F}" dt="2023-01-20T08:17:12.572" v="3756" actId="478"/>
            <ac:spMkLst>
              <pc:docMk/>
              <pc:sldMasterMk cId="132931663" sldId="2147483713"/>
              <pc:sldLayoutMk cId="843452277" sldId="2147483718"/>
              <ac:spMk id="8" creationId="{00000000-0000-0000-0000-000000000000}"/>
            </ac:spMkLst>
          </pc:spChg>
        </pc:sldLayoutChg>
        <pc:sldLayoutChg chg="addSp delSp modSp mod">
          <pc:chgData name="Krieger, Patrick" userId="fd65847b-22bc-47e7-a4ea-25e77ae8fb0b" providerId="ADAL" clId="{1757D6B0-6942-463B-BFBD-B836C83A961F}" dt="2023-01-20T08:17:18.701" v="3758"/>
          <pc:sldLayoutMkLst>
            <pc:docMk/>
            <pc:sldMasterMk cId="132931663" sldId="2147483713"/>
            <pc:sldLayoutMk cId="592302180" sldId="2147483719"/>
          </pc:sldLayoutMkLst>
          <pc:spChg chg="del">
            <ac:chgData name="Krieger, Patrick" userId="fd65847b-22bc-47e7-a4ea-25e77ae8fb0b" providerId="ADAL" clId="{1757D6B0-6942-463B-BFBD-B836C83A961F}" dt="2023-01-20T08:17:18.389" v="3757" actId="478"/>
            <ac:spMkLst>
              <pc:docMk/>
              <pc:sldMasterMk cId="132931663" sldId="2147483713"/>
              <pc:sldLayoutMk cId="592302180" sldId="2147483719"/>
              <ac:spMk id="4" creationId="{326ECE3F-1C2A-9898-2DE6-56ECA72502C1}"/>
            </ac:spMkLst>
          </pc:spChg>
          <pc:spChg chg="add mod">
            <ac:chgData name="Krieger, Patrick" userId="fd65847b-22bc-47e7-a4ea-25e77ae8fb0b" providerId="ADAL" clId="{1757D6B0-6942-463B-BFBD-B836C83A961F}" dt="2023-01-20T08:17:18.701" v="3758"/>
            <ac:spMkLst>
              <pc:docMk/>
              <pc:sldMasterMk cId="132931663" sldId="2147483713"/>
              <pc:sldLayoutMk cId="592302180" sldId="2147483719"/>
              <ac:spMk id="5" creationId="{150108F5-FCEF-8CA0-3291-6264400484BC}"/>
            </ac:spMkLst>
          </pc:spChg>
          <pc:spChg chg="del">
            <ac:chgData name="Krieger, Patrick" userId="fd65847b-22bc-47e7-a4ea-25e77ae8fb0b" providerId="ADAL" clId="{1757D6B0-6942-463B-BFBD-B836C83A961F}" dt="2023-01-20T08:17:18.389" v="3757" actId="478"/>
            <ac:spMkLst>
              <pc:docMk/>
              <pc:sldMasterMk cId="132931663" sldId="2147483713"/>
              <pc:sldLayoutMk cId="592302180" sldId="2147483719"/>
              <ac:spMk id="6" creationId="{00000000-0000-0000-0000-000000000000}"/>
            </ac:spMkLst>
          </pc:spChg>
          <pc:spChg chg="del">
            <ac:chgData name="Krieger, Patrick" userId="fd65847b-22bc-47e7-a4ea-25e77ae8fb0b" providerId="ADAL" clId="{1757D6B0-6942-463B-BFBD-B836C83A961F}" dt="2023-01-20T08:17:18.389" v="3757" actId="478"/>
            <ac:spMkLst>
              <pc:docMk/>
              <pc:sldMasterMk cId="132931663" sldId="2147483713"/>
              <pc:sldLayoutMk cId="592302180" sldId="2147483719"/>
              <ac:spMk id="8" creationId="{00000000-0000-0000-0000-000000000000}"/>
            </ac:spMkLst>
          </pc:spChg>
        </pc:sldLayoutChg>
        <pc:sldLayoutChg chg="addSp delSp modSp mod">
          <pc:chgData name="Krieger, Patrick" userId="fd65847b-22bc-47e7-a4ea-25e77ae8fb0b" providerId="ADAL" clId="{1757D6B0-6942-463B-BFBD-B836C83A961F}" dt="2023-01-20T08:17:24.529" v="3760"/>
          <pc:sldLayoutMkLst>
            <pc:docMk/>
            <pc:sldMasterMk cId="132931663" sldId="2147483713"/>
            <pc:sldLayoutMk cId="2478833802" sldId="2147483720"/>
          </pc:sldLayoutMkLst>
          <pc:spChg chg="del">
            <ac:chgData name="Krieger, Patrick" userId="fd65847b-22bc-47e7-a4ea-25e77ae8fb0b" providerId="ADAL" clId="{1757D6B0-6942-463B-BFBD-B836C83A961F}" dt="2023-01-20T08:17:24.178" v="3759" actId="478"/>
            <ac:spMkLst>
              <pc:docMk/>
              <pc:sldMasterMk cId="132931663" sldId="2147483713"/>
              <pc:sldLayoutMk cId="2478833802" sldId="2147483720"/>
              <ac:spMk id="6" creationId="{00000000-0000-0000-0000-000000000000}"/>
            </ac:spMkLst>
          </pc:spChg>
          <pc:spChg chg="del">
            <ac:chgData name="Krieger, Patrick" userId="fd65847b-22bc-47e7-a4ea-25e77ae8fb0b" providerId="ADAL" clId="{1757D6B0-6942-463B-BFBD-B836C83A961F}" dt="2023-01-20T08:17:24.178" v="3759" actId="478"/>
            <ac:spMkLst>
              <pc:docMk/>
              <pc:sldMasterMk cId="132931663" sldId="2147483713"/>
              <pc:sldLayoutMk cId="2478833802" sldId="2147483720"/>
              <ac:spMk id="7" creationId="{00000000-0000-0000-0000-000000000000}"/>
            </ac:spMkLst>
          </pc:spChg>
          <pc:spChg chg="add mod">
            <ac:chgData name="Krieger, Patrick" userId="fd65847b-22bc-47e7-a4ea-25e77ae8fb0b" providerId="ADAL" clId="{1757D6B0-6942-463B-BFBD-B836C83A961F}" dt="2023-01-20T08:17:24.529" v="3760"/>
            <ac:spMkLst>
              <pc:docMk/>
              <pc:sldMasterMk cId="132931663" sldId="2147483713"/>
              <pc:sldLayoutMk cId="2478833802" sldId="2147483720"/>
              <ac:spMk id="8" creationId="{4D683922-41BB-A388-F83A-2934D79DC9F4}"/>
            </ac:spMkLst>
          </pc:spChg>
          <pc:spChg chg="del">
            <ac:chgData name="Krieger, Patrick" userId="fd65847b-22bc-47e7-a4ea-25e77ae8fb0b" providerId="ADAL" clId="{1757D6B0-6942-463B-BFBD-B836C83A961F}" dt="2023-01-20T08:17:24.178" v="3759" actId="478"/>
            <ac:spMkLst>
              <pc:docMk/>
              <pc:sldMasterMk cId="132931663" sldId="2147483713"/>
              <pc:sldLayoutMk cId="2478833802" sldId="2147483720"/>
              <ac:spMk id="9" creationId="{3BF74763-4875-05C8-FB02-ABF9267241A9}"/>
            </ac:spMkLst>
          </pc:spChg>
        </pc:sldLayoutChg>
        <pc:sldLayoutChg chg="addSp delSp modSp mod">
          <pc:chgData name="Krieger, Patrick" userId="fd65847b-22bc-47e7-a4ea-25e77ae8fb0b" providerId="ADAL" clId="{1757D6B0-6942-463B-BFBD-B836C83A961F}" dt="2023-01-20T08:17:29.578" v="3762"/>
          <pc:sldLayoutMkLst>
            <pc:docMk/>
            <pc:sldMasterMk cId="132931663" sldId="2147483713"/>
            <pc:sldLayoutMk cId="2112373437" sldId="2147483721"/>
          </pc:sldLayoutMkLst>
          <pc:spChg chg="del">
            <ac:chgData name="Krieger, Patrick" userId="fd65847b-22bc-47e7-a4ea-25e77ae8fb0b" providerId="ADAL" clId="{1757D6B0-6942-463B-BFBD-B836C83A961F}" dt="2023-01-20T08:17:29.286" v="3761" actId="478"/>
            <ac:spMkLst>
              <pc:docMk/>
              <pc:sldMasterMk cId="132931663" sldId="2147483713"/>
              <pc:sldLayoutMk cId="2112373437" sldId="2147483721"/>
              <ac:spMk id="8" creationId="{00000000-0000-0000-0000-000000000000}"/>
            </ac:spMkLst>
          </pc:spChg>
          <pc:spChg chg="del">
            <ac:chgData name="Krieger, Patrick" userId="fd65847b-22bc-47e7-a4ea-25e77ae8fb0b" providerId="ADAL" clId="{1757D6B0-6942-463B-BFBD-B836C83A961F}" dt="2023-01-20T08:17:29.286" v="3761" actId="478"/>
            <ac:spMkLst>
              <pc:docMk/>
              <pc:sldMasterMk cId="132931663" sldId="2147483713"/>
              <pc:sldLayoutMk cId="2112373437" sldId="2147483721"/>
              <ac:spMk id="9" creationId="{00000000-0000-0000-0000-000000000000}"/>
            </ac:spMkLst>
          </pc:spChg>
          <pc:spChg chg="add mod">
            <ac:chgData name="Krieger, Patrick" userId="fd65847b-22bc-47e7-a4ea-25e77ae8fb0b" providerId="ADAL" clId="{1757D6B0-6942-463B-BFBD-B836C83A961F}" dt="2023-01-20T08:17:29.578" v="3762"/>
            <ac:spMkLst>
              <pc:docMk/>
              <pc:sldMasterMk cId="132931663" sldId="2147483713"/>
              <pc:sldLayoutMk cId="2112373437" sldId="2147483721"/>
              <ac:spMk id="10" creationId="{15053441-72DA-51BC-C1C7-A6E8539148DC}"/>
            </ac:spMkLst>
          </pc:spChg>
          <pc:spChg chg="del">
            <ac:chgData name="Krieger, Patrick" userId="fd65847b-22bc-47e7-a4ea-25e77ae8fb0b" providerId="ADAL" clId="{1757D6B0-6942-463B-BFBD-B836C83A961F}" dt="2023-01-20T08:17:29.286" v="3761" actId="478"/>
            <ac:spMkLst>
              <pc:docMk/>
              <pc:sldMasterMk cId="132931663" sldId="2147483713"/>
              <pc:sldLayoutMk cId="2112373437" sldId="2147483721"/>
              <ac:spMk id="11" creationId="{20FECC15-84FF-D049-1203-456560ABF95B}"/>
            </ac:spMkLst>
          </pc:spChg>
        </pc:sldLayoutChg>
        <pc:sldLayoutChg chg="addSp delSp modSp mod">
          <pc:chgData name="Krieger, Patrick" userId="fd65847b-22bc-47e7-a4ea-25e77ae8fb0b" providerId="ADAL" clId="{1757D6B0-6942-463B-BFBD-B836C83A961F}" dt="2023-01-20T08:17:34.409" v="3764"/>
          <pc:sldLayoutMkLst>
            <pc:docMk/>
            <pc:sldMasterMk cId="132931663" sldId="2147483713"/>
            <pc:sldLayoutMk cId="2025753912" sldId="2147483722"/>
          </pc:sldLayoutMkLst>
          <pc:spChg chg="del">
            <ac:chgData name="Krieger, Patrick" userId="fd65847b-22bc-47e7-a4ea-25e77ae8fb0b" providerId="ADAL" clId="{1757D6B0-6942-463B-BFBD-B836C83A961F}" dt="2023-01-20T08:17:34.162" v="3763" actId="478"/>
            <ac:spMkLst>
              <pc:docMk/>
              <pc:sldMasterMk cId="132931663" sldId="2147483713"/>
              <pc:sldLayoutMk cId="2025753912" sldId="2147483722"/>
              <ac:spMk id="4" creationId="{AA30D5A1-0227-81BE-AB9D-500D2F956E27}"/>
            </ac:spMkLst>
          </pc:spChg>
          <pc:spChg chg="add mod">
            <ac:chgData name="Krieger, Patrick" userId="fd65847b-22bc-47e7-a4ea-25e77ae8fb0b" providerId="ADAL" clId="{1757D6B0-6942-463B-BFBD-B836C83A961F}" dt="2023-01-20T08:17:34.409" v="3764"/>
            <ac:spMkLst>
              <pc:docMk/>
              <pc:sldMasterMk cId="132931663" sldId="2147483713"/>
              <pc:sldLayoutMk cId="2025753912" sldId="2147483722"/>
              <ac:spMk id="5" creationId="{08AB8851-DB04-36D4-EFC3-C10B7C95F549}"/>
            </ac:spMkLst>
          </pc:spChg>
          <pc:spChg chg="del">
            <ac:chgData name="Krieger, Patrick" userId="fd65847b-22bc-47e7-a4ea-25e77ae8fb0b" providerId="ADAL" clId="{1757D6B0-6942-463B-BFBD-B836C83A961F}" dt="2023-01-20T08:17:34.162" v="3763" actId="478"/>
            <ac:spMkLst>
              <pc:docMk/>
              <pc:sldMasterMk cId="132931663" sldId="2147483713"/>
              <pc:sldLayoutMk cId="2025753912" sldId="2147483722"/>
              <ac:spMk id="6" creationId="{00000000-0000-0000-0000-000000000000}"/>
            </ac:spMkLst>
          </pc:spChg>
          <pc:spChg chg="del">
            <ac:chgData name="Krieger, Patrick" userId="fd65847b-22bc-47e7-a4ea-25e77ae8fb0b" providerId="ADAL" clId="{1757D6B0-6942-463B-BFBD-B836C83A961F}" dt="2023-01-20T08:17:34.162" v="3763" actId="478"/>
            <ac:spMkLst>
              <pc:docMk/>
              <pc:sldMasterMk cId="132931663" sldId="2147483713"/>
              <pc:sldLayoutMk cId="2025753912" sldId="2147483722"/>
              <ac:spMk id="7" creationId="{00000000-0000-0000-0000-000000000000}"/>
            </ac:spMkLst>
          </pc:spChg>
        </pc:sldLayoutChg>
        <pc:sldLayoutChg chg="addSp delSp modSp mod">
          <pc:chgData name="Krieger, Patrick" userId="fd65847b-22bc-47e7-a4ea-25e77ae8fb0b" providerId="ADAL" clId="{1757D6B0-6942-463B-BFBD-B836C83A961F}" dt="2023-01-20T08:17:39.578" v="3766"/>
          <pc:sldLayoutMkLst>
            <pc:docMk/>
            <pc:sldMasterMk cId="132931663" sldId="2147483713"/>
            <pc:sldLayoutMk cId="1558195612" sldId="2147483723"/>
          </pc:sldLayoutMkLst>
          <pc:spChg chg="del">
            <ac:chgData name="Krieger, Patrick" userId="fd65847b-22bc-47e7-a4ea-25e77ae8fb0b" providerId="ADAL" clId="{1757D6B0-6942-463B-BFBD-B836C83A961F}" dt="2023-01-20T08:17:39.353" v="3765" actId="478"/>
            <ac:spMkLst>
              <pc:docMk/>
              <pc:sldMasterMk cId="132931663" sldId="2147483713"/>
              <pc:sldLayoutMk cId="1558195612" sldId="2147483723"/>
              <ac:spMk id="2" creationId="{68CBB3B2-36BA-772C-BDF9-CCB9A96BF71A}"/>
            </ac:spMkLst>
          </pc:spChg>
          <pc:spChg chg="add mod">
            <ac:chgData name="Krieger, Patrick" userId="fd65847b-22bc-47e7-a4ea-25e77ae8fb0b" providerId="ADAL" clId="{1757D6B0-6942-463B-BFBD-B836C83A961F}" dt="2023-01-20T08:17:39.578" v="3766"/>
            <ac:spMkLst>
              <pc:docMk/>
              <pc:sldMasterMk cId="132931663" sldId="2147483713"/>
              <pc:sldLayoutMk cId="1558195612" sldId="2147483723"/>
              <ac:spMk id="4" creationId="{D7E11604-EE6B-CB8A-EA23-989EB4DEF25C}"/>
            </ac:spMkLst>
          </pc:spChg>
          <pc:spChg chg="del">
            <ac:chgData name="Krieger, Patrick" userId="fd65847b-22bc-47e7-a4ea-25e77ae8fb0b" providerId="ADAL" clId="{1757D6B0-6942-463B-BFBD-B836C83A961F}" dt="2023-01-20T08:17:39.353" v="3765" actId="478"/>
            <ac:spMkLst>
              <pc:docMk/>
              <pc:sldMasterMk cId="132931663" sldId="2147483713"/>
              <pc:sldLayoutMk cId="1558195612" sldId="2147483723"/>
              <ac:spMk id="5" creationId="{00000000-0000-0000-0000-000000000000}"/>
            </ac:spMkLst>
          </pc:spChg>
          <pc:spChg chg="del">
            <ac:chgData name="Krieger, Patrick" userId="fd65847b-22bc-47e7-a4ea-25e77ae8fb0b" providerId="ADAL" clId="{1757D6B0-6942-463B-BFBD-B836C83A961F}" dt="2023-01-20T08:17:39.353" v="3765" actId="478"/>
            <ac:spMkLst>
              <pc:docMk/>
              <pc:sldMasterMk cId="132931663" sldId="2147483713"/>
              <pc:sldLayoutMk cId="1558195612" sldId="2147483723"/>
              <ac:spMk id="6" creationId="{00000000-0000-0000-0000-000000000000}"/>
            </ac:spMkLst>
          </pc:spChg>
        </pc:sldLayoutChg>
        <pc:sldLayoutChg chg="addSp delSp modSp mod">
          <pc:chgData name="Krieger, Patrick" userId="fd65847b-22bc-47e7-a4ea-25e77ae8fb0b" providerId="ADAL" clId="{1757D6B0-6942-463B-BFBD-B836C83A961F}" dt="2023-01-20T08:17:44.623" v="3768"/>
          <pc:sldLayoutMkLst>
            <pc:docMk/>
            <pc:sldMasterMk cId="132931663" sldId="2147483713"/>
            <pc:sldLayoutMk cId="1963959471" sldId="2147483724"/>
          </pc:sldLayoutMkLst>
          <pc:spChg chg="del">
            <ac:chgData name="Krieger, Patrick" userId="fd65847b-22bc-47e7-a4ea-25e77ae8fb0b" providerId="ADAL" clId="{1757D6B0-6942-463B-BFBD-B836C83A961F}" dt="2023-01-20T08:17:44.327" v="3767" actId="478"/>
            <ac:spMkLst>
              <pc:docMk/>
              <pc:sldMasterMk cId="132931663" sldId="2147483713"/>
              <pc:sldLayoutMk cId="1963959471" sldId="2147483724"/>
              <ac:spMk id="2" creationId="{8D8937C7-1970-78EF-6387-BAFDFE3493D9}"/>
            </ac:spMkLst>
          </pc:spChg>
          <pc:spChg chg="add mod">
            <ac:chgData name="Krieger, Patrick" userId="fd65847b-22bc-47e7-a4ea-25e77ae8fb0b" providerId="ADAL" clId="{1757D6B0-6942-463B-BFBD-B836C83A961F}" dt="2023-01-20T08:17:44.623" v="3768"/>
            <ac:spMkLst>
              <pc:docMk/>
              <pc:sldMasterMk cId="132931663" sldId="2147483713"/>
              <pc:sldLayoutMk cId="1963959471" sldId="2147483724"/>
              <ac:spMk id="3" creationId="{432B8A51-B973-4BEB-304C-17F57F8BAB71}"/>
            </ac:spMkLst>
          </pc:spChg>
          <pc:spChg chg="del">
            <ac:chgData name="Krieger, Patrick" userId="fd65847b-22bc-47e7-a4ea-25e77ae8fb0b" providerId="ADAL" clId="{1757D6B0-6942-463B-BFBD-B836C83A961F}" dt="2023-01-20T08:17:44.327" v="3767" actId="478"/>
            <ac:spMkLst>
              <pc:docMk/>
              <pc:sldMasterMk cId="132931663" sldId="2147483713"/>
              <pc:sldLayoutMk cId="1963959471" sldId="2147483724"/>
              <ac:spMk id="6" creationId="{00000000-0000-0000-0000-000000000000}"/>
            </ac:spMkLst>
          </pc:spChg>
          <pc:spChg chg="del">
            <ac:chgData name="Krieger, Patrick" userId="fd65847b-22bc-47e7-a4ea-25e77ae8fb0b" providerId="ADAL" clId="{1757D6B0-6942-463B-BFBD-B836C83A961F}" dt="2023-01-20T08:17:44.327" v="3767" actId="478"/>
            <ac:spMkLst>
              <pc:docMk/>
              <pc:sldMasterMk cId="132931663" sldId="2147483713"/>
              <pc:sldLayoutMk cId="1963959471" sldId="2147483724"/>
              <ac:spMk id="7" creationId="{00000000-0000-0000-0000-000000000000}"/>
            </ac:spMkLst>
          </pc:spChg>
        </pc:sldLayoutChg>
        <pc:sldLayoutChg chg="addSp delSp modSp mod">
          <pc:chgData name="Krieger, Patrick" userId="fd65847b-22bc-47e7-a4ea-25e77ae8fb0b" providerId="ADAL" clId="{1757D6B0-6942-463B-BFBD-B836C83A961F}" dt="2023-01-20T08:17:53.491" v="3770"/>
          <pc:sldLayoutMkLst>
            <pc:docMk/>
            <pc:sldMasterMk cId="132931663" sldId="2147483713"/>
            <pc:sldLayoutMk cId="1117639562" sldId="2147483725"/>
          </pc:sldLayoutMkLst>
          <pc:spChg chg="del">
            <ac:chgData name="Krieger, Patrick" userId="fd65847b-22bc-47e7-a4ea-25e77ae8fb0b" providerId="ADAL" clId="{1757D6B0-6942-463B-BFBD-B836C83A961F}" dt="2023-01-20T08:17:53.202" v="3769" actId="478"/>
            <ac:spMkLst>
              <pc:docMk/>
              <pc:sldMasterMk cId="132931663" sldId="2147483713"/>
              <pc:sldLayoutMk cId="1117639562" sldId="2147483725"/>
              <ac:spMk id="2" creationId="{3E5FD21C-5A5C-2B1B-A8EB-1E8097BDE069}"/>
            </ac:spMkLst>
          </pc:spChg>
          <pc:spChg chg="add mod">
            <ac:chgData name="Krieger, Patrick" userId="fd65847b-22bc-47e7-a4ea-25e77ae8fb0b" providerId="ADAL" clId="{1757D6B0-6942-463B-BFBD-B836C83A961F}" dt="2023-01-20T08:17:53.491" v="3770"/>
            <ac:spMkLst>
              <pc:docMk/>
              <pc:sldMasterMk cId="132931663" sldId="2147483713"/>
              <pc:sldLayoutMk cId="1117639562" sldId="2147483725"/>
              <ac:spMk id="4" creationId="{2C10482E-C1EF-FAA3-4FA1-4437A46FD130}"/>
            </ac:spMkLst>
          </pc:spChg>
          <pc:spChg chg="del">
            <ac:chgData name="Krieger, Patrick" userId="fd65847b-22bc-47e7-a4ea-25e77ae8fb0b" providerId="ADAL" clId="{1757D6B0-6942-463B-BFBD-B836C83A961F}" dt="2023-01-20T08:17:53.202" v="3769" actId="478"/>
            <ac:spMkLst>
              <pc:docMk/>
              <pc:sldMasterMk cId="132931663" sldId="2147483713"/>
              <pc:sldLayoutMk cId="1117639562" sldId="2147483725"/>
              <ac:spMk id="7" creationId="{00000000-0000-0000-0000-000000000000}"/>
            </ac:spMkLst>
          </pc:spChg>
          <pc:spChg chg="del">
            <ac:chgData name="Krieger, Patrick" userId="fd65847b-22bc-47e7-a4ea-25e77ae8fb0b" providerId="ADAL" clId="{1757D6B0-6942-463B-BFBD-B836C83A961F}" dt="2023-01-20T08:17:53.202" v="3769" actId="478"/>
            <ac:spMkLst>
              <pc:docMk/>
              <pc:sldMasterMk cId="132931663" sldId="2147483713"/>
              <pc:sldLayoutMk cId="1117639562" sldId="2147483725"/>
              <ac:spMk id="8" creationId="{00000000-0000-0000-0000-000000000000}"/>
            </ac:spMkLst>
          </pc:spChg>
        </pc:sldLayoutChg>
        <pc:sldLayoutChg chg="addSp delSp modSp mod">
          <pc:chgData name="Krieger, Patrick" userId="fd65847b-22bc-47e7-a4ea-25e77ae8fb0b" providerId="ADAL" clId="{1757D6B0-6942-463B-BFBD-B836C83A961F}" dt="2023-01-20T08:17:58.341" v="3772"/>
          <pc:sldLayoutMkLst>
            <pc:docMk/>
            <pc:sldMasterMk cId="132931663" sldId="2147483713"/>
            <pc:sldLayoutMk cId="2944822090" sldId="2147483726"/>
          </pc:sldLayoutMkLst>
          <pc:spChg chg="del">
            <ac:chgData name="Krieger, Patrick" userId="fd65847b-22bc-47e7-a4ea-25e77ae8fb0b" providerId="ADAL" clId="{1757D6B0-6942-463B-BFBD-B836C83A961F}" dt="2023-01-20T08:17:58.132" v="3771" actId="478"/>
            <ac:spMkLst>
              <pc:docMk/>
              <pc:sldMasterMk cId="132931663" sldId="2147483713"/>
              <pc:sldLayoutMk cId="2944822090" sldId="2147483726"/>
              <ac:spMk id="2" creationId="{2463819E-C84E-C687-D2B5-377AF4D60F68}"/>
            </ac:spMkLst>
          </pc:spChg>
          <pc:spChg chg="add mod">
            <ac:chgData name="Krieger, Patrick" userId="fd65847b-22bc-47e7-a4ea-25e77ae8fb0b" providerId="ADAL" clId="{1757D6B0-6942-463B-BFBD-B836C83A961F}" dt="2023-01-20T08:17:58.341" v="3772"/>
            <ac:spMkLst>
              <pc:docMk/>
              <pc:sldMasterMk cId="132931663" sldId="2147483713"/>
              <pc:sldLayoutMk cId="2944822090" sldId="2147483726"/>
              <ac:spMk id="3" creationId="{5EC8C3CF-5ABF-5074-C032-269F8707B1A0}"/>
            </ac:spMkLst>
          </pc:spChg>
          <pc:spChg chg="del">
            <ac:chgData name="Krieger, Patrick" userId="fd65847b-22bc-47e7-a4ea-25e77ae8fb0b" providerId="ADAL" clId="{1757D6B0-6942-463B-BFBD-B836C83A961F}" dt="2023-01-20T08:17:58.132" v="3771" actId="478"/>
            <ac:spMkLst>
              <pc:docMk/>
              <pc:sldMasterMk cId="132931663" sldId="2147483713"/>
              <pc:sldLayoutMk cId="2944822090" sldId="2147483726"/>
              <ac:spMk id="5" creationId="{00000000-0000-0000-0000-000000000000}"/>
            </ac:spMkLst>
          </pc:spChg>
          <pc:spChg chg="del">
            <ac:chgData name="Krieger, Patrick" userId="fd65847b-22bc-47e7-a4ea-25e77ae8fb0b" providerId="ADAL" clId="{1757D6B0-6942-463B-BFBD-B836C83A961F}" dt="2023-01-20T08:17:58.132" v="3771" actId="478"/>
            <ac:spMkLst>
              <pc:docMk/>
              <pc:sldMasterMk cId="132931663" sldId="2147483713"/>
              <pc:sldLayoutMk cId="2944822090" sldId="2147483726"/>
              <ac:spMk id="7" creationId="{00000000-0000-0000-0000-000000000000}"/>
            </ac:spMkLst>
          </pc:spChg>
        </pc:sldLayoutChg>
      </pc:sldMasterChg>
    </pc:docChg>
  </pc:docChgLst>
  <pc:docChgLst>
    <pc:chgData name="Kattenstein, Dr. Thomas" userId="391c4c6b-26fa-430b-b8c5-dae260b6a8bc" providerId="ADAL" clId="{28360608-A983-492E-A5E7-C5EF0717BA61}"/>
    <pc:docChg chg="undo redo custSel modSld sldOrd">
      <pc:chgData name="Kattenstein, Dr. Thomas" userId="391c4c6b-26fa-430b-b8c5-dae260b6a8bc" providerId="ADAL" clId="{28360608-A983-492E-A5E7-C5EF0717BA61}" dt="2023-01-19T17:46:33.616" v="293" actId="948"/>
      <pc:docMkLst>
        <pc:docMk/>
      </pc:docMkLst>
      <pc:sldChg chg="modSp mod">
        <pc:chgData name="Kattenstein, Dr. Thomas" userId="391c4c6b-26fa-430b-b8c5-dae260b6a8bc" providerId="ADAL" clId="{28360608-A983-492E-A5E7-C5EF0717BA61}" dt="2023-01-19T17:00:56.334" v="37" actId="20577"/>
        <pc:sldMkLst>
          <pc:docMk/>
          <pc:sldMk cId="2788255420" sldId="367"/>
        </pc:sldMkLst>
        <pc:spChg chg="mod">
          <ac:chgData name="Kattenstein, Dr. Thomas" userId="391c4c6b-26fa-430b-b8c5-dae260b6a8bc" providerId="ADAL" clId="{28360608-A983-492E-A5E7-C5EF0717BA61}" dt="2023-01-19T17:00:56.334" v="37" actId="20577"/>
          <ac:spMkLst>
            <pc:docMk/>
            <pc:sldMk cId="2788255420" sldId="367"/>
            <ac:spMk id="6" creationId="{00000000-0000-0000-0000-000000000000}"/>
          </ac:spMkLst>
        </pc:spChg>
      </pc:sldChg>
      <pc:sldChg chg="modSp mod">
        <pc:chgData name="Kattenstein, Dr. Thomas" userId="391c4c6b-26fa-430b-b8c5-dae260b6a8bc" providerId="ADAL" clId="{28360608-A983-492E-A5E7-C5EF0717BA61}" dt="2023-01-19T17:37:12.116" v="169" actId="20577"/>
        <pc:sldMkLst>
          <pc:docMk/>
          <pc:sldMk cId="1442132462" sldId="400"/>
        </pc:sldMkLst>
        <pc:spChg chg="mod">
          <ac:chgData name="Kattenstein, Dr. Thomas" userId="391c4c6b-26fa-430b-b8c5-dae260b6a8bc" providerId="ADAL" clId="{28360608-A983-492E-A5E7-C5EF0717BA61}" dt="2023-01-19T17:37:12.116" v="169" actId="20577"/>
          <ac:spMkLst>
            <pc:docMk/>
            <pc:sldMk cId="1442132462" sldId="400"/>
            <ac:spMk id="16" creationId="{A9F7F5A3-4B5F-C450-8A45-4F56E88ED677}"/>
          </ac:spMkLst>
        </pc:spChg>
        <pc:spChg chg="mod">
          <ac:chgData name="Kattenstein, Dr. Thomas" userId="391c4c6b-26fa-430b-b8c5-dae260b6a8bc" providerId="ADAL" clId="{28360608-A983-492E-A5E7-C5EF0717BA61}" dt="2023-01-19T15:44:13.618" v="25" actId="20577"/>
          <ac:spMkLst>
            <pc:docMk/>
            <pc:sldMk cId="1442132462" sldId="400"/>
            <ac:spMk id="17" creationId="{322813FD-2F08-91C5-7B6E-F6F01B8CA64E}"/>
          </ac:spMkLst>
        </pc:spChg>
      </pc:sldChg>
      <pc:sldChg chg="modSp mod">
        <pc:chgData name="Kattenstein, Dr. Thomas" userId="391c4c6b-26fa-430b-b8c5-dae260b6a8bc" providerId="ADAL" clId="{28360608-A983-492E-A5E7-C5EF0717BA61}" dt="2023-01-19T17:17:19.822" v="67" actId="20577"/>
        <pc:sldMkLst>
          <pc:docMk/>
          <pc:sldMk cId="483495566" sldId="417"/>
        </pc:sldMkLst>
        <pc:spChg chg="mod">
          <ac:chgData name="Kattenstein, Dr. Thomas" userId="391c4c6b-26fa-430b-b8c5-dae260b6a8bc" providerId="ADAL" clId="{28360608-A983-492E-A5E7-C5EF0717BA61}" dt="2023-01-19T17:17:19.822" v="67" actId="20577"/>
          <ac:spMkLst>
            <pc:docMk/>
            <pc:sldMk cId="483495566" sldId="417"/>
            <ac:spMk id="52" creationId="{3D351FDE-789F-2152-D250-9CC09FA6F620}"/>
          </ac:spMkLst>
        </pc:spChg>
      </pc:sldChg>
      <pc:sldChg chg="modSp mod">
        <pc:chgData name="Kattenstein, Dr. Thomas" userId="391c4c6b-26fa-430b-b8c5-dae260b6a8bc" providerId="ADAL" clId="{28360608-A983-492E-A5E7-C5EF0717BA61}" dt="2023-01-19T17:05:39.468" v="38" actId="1036"/>
        <pc:sldMkLst>
          <pc:docMk/>
          <pc:sldMk cId="540228192" sldId="421"/>
        </pc:sldMkLst>
        <pc:spChg chg="mod">
          <ac:chgData name="Kattenstein, Dr. Thomas" userId="391c4c6b-26fa-430b-b8c5-dae260b6a8bc" providerId="ADAL" clId="{28360608-A983-492E-A5E7-C5EF0717BA61}" dt="2023-01-19T15:41:46.883" v="12" actId="20577"/>
          <ac:spMkLst>
            <pc:docMk/>
            <pc:sldMk cId="540228192" sldId="421"/>
            <ac:spMk id="15" creationId="{DBEA6CCC-F6C4-D896-E106-C2806512F934}"/>
          </ac:spMkLst>
        </pc:spChg>
        <pc:picChg chg="mod">
          <ac:chgData name="Kattenstein, Dr. Thomas" userId="391c4c6b-26fa-430b-b8c5-dae260b6a8bc" providerId="ADAL" clId="{28360608-A983-492E-A5E7-C5EF0717BA61}" dt="2023-01-19T17:05:39.468" v="38" actId="1036"/>
          <ac:picMkLst>
            <pc:docMk/>
            <pc:sldMk cId="540228192" sldId="421"/>
            <ac:picMk id="4" creationId="{DB77CDBA-4449-C627-7D6C-8171D438A836}"/>
          </ac:picMkLst>
        </pc:picChg>
      </pc:sldChg>
      <pc:sldChg chg="modSp mod ord">
        <pc:chgData name="Kattenstein, Dr. Thomas" userId="391c4c6b-26fa-430b-b8c5-dae260b6a8bc" providerId="ADAL" clId="{28360608-A983-492E-A5E7-C5EF0717BA61}" dt="2023-01-19T17:18:19.215" v="80" actId="20577"/>
        <pc:sldMkLst>
          <pc:docMk/>
          <pc:sldMk cId="1707822708" sldId="423"/>
        </pc:sldMkLst>
        <pc:spChg chg="mod">
          <ac:chgData name="Kattenstein, Dr. Thomas" userId="391c4c6b-26fa-430b-b8c5-dae260b6a8bc" providerId="ADAL" clId="{28360608-A983-492E-A5E7-C5EF0717BA61}" dt="2023-01-19T17:18:19.215" v="80" actId="20577"/>
          <ac:spMkLst>
            <pc:docMk/>
            <pc:sldMk cId="1707822708" sldId="423"/>
            <ac:spMk id="12" creationId="{4FF1EB02-23CE-D0A1-D46E-5FD79253272E}"/>
          </ac:spMkLst>
        </pc:spChg>
      </pc:sldChg>
      <pc:sldChg chg="addSp delSp modSp mod">
        <pc:chgData name="Kattenstein, Dr. Thomas" userId="391c4c6b-26fa-430b-b8c5-dae260b6a8bc" providerId="ADAL" clId="{28360608-A983-492E-A5E7-C5EF0717BA61}" dt="2023-01-19T15:41:10.784" v="3" actId="1076"/>
        <pc:sldMkLst>
          <pc:docMk/>
          <pc:sldMk cId="211923046" sldId="424"/>
        </pc:sldMkLst>
        <pc:graphicFrameChg chg="del">
          <ac:chgData name="Kattenstein, Dr. Thomas" userId="391c4c6b-26fa-430b-b8c5-dae260b6a8bc" providerId="ADAL" clId="{28360608-A983-492E-A5E7-C5EF0717BA61}" dt="2023-01-19T15:40:59.805" v="0" actId="478"/>
          <ac:graphicFrameMkLst>
            <pc:docMk/>
            <pc:sldMk cId="211923046" sldId="424"/>
            <ac:graphicFrameMk id="33" creationId="{FE81525A-EA5C-6068-804E-72391E21AFDF}"/>
          </ac:graphicFrameMkLst>
        </pc:graphicFrameChg>
        <pc:picChg chg="add mod">
          <ac:chgData name="Kattenstein, Dr. Thomas" userId="391c4c6b-26fa-430b-b8c5-dae260b6a8bc" providerId="ADAL" clId="{28360608-A983-492E-A5E7-C5EF0717BA61}" dt="2023-01-19T15:41:10.784" v="3" actId="1076"/>
          <ac:picMkLst>
            <pc:docMk/>
            <pc:sldMk cId="211923046" sldId="424"/>
            <ac:picMk id="3" creationId="{36FF8041-CB85-7507-F2CD-160B269EEBB5}"/>
          </ac:picMkLst>
        </pc:picChg>
      </pc:sldChg>
      <pc:sldChg chg="modSp mod">
        <pc:chgData name="Kattenstein, Dr. Thomas" userId="391c4c6b-26fa-430b-b8c5-dae260b6a8bc" providerId="ADAL" clId="{28360608-A983-492E-A5E7-C5EF0717BA61}" dt="2023-01-19T17:22:46.001" v="97" actId="20577"/>
        <pc:sldMkLst>
          <pc:docMk/>
          <pc:sldMk cId="1567740355" sldId="425"/>
        </pc:sldMkLst>
        <pc:graphicFrameChg chg="modGraphic">
          <ac:chgData name="Kattenstein, Dr. Thomas" userId="391c4c6b-26fa-430b-b8c5-dae260b6a8bc" providerId="ADAL" clId="{28360608-A983-492E-A5E7-C5EF0717BA61}" dt="2023-01-19T15:42:16.130" v="21" actId="120"/>
          <ac:graphicFrameMkLst>
            <pc:docMk/>
            <pc:sldMk cId="1567740355" sldId="425"/>
            <ac:graphicFrameMk id="7" creationId="{956CE176-78FE-C78A-B9CF-91EF70D06493}"/>
          </ac:graphicFrameMkLst>
        </pc:graphicFrameChg>
        <pc:graphicFrameChg chg="modGraphic">
          <ac:chgData name="Kattenstein, Dr. Thomas" userId="391c4c6b-26fa-430b-b8c5-dae260b6a8bc" providerId="ADAL" clId="{28360608-A983-492E-A5E7-C5EF0717BA61}" dt="2023-01-19T17:22:46.001" v="97" actId="20577"/>
          <ac:graphicFrameMkLst>
            <pc:docMk/>
            <pc:sldMk cId="1567740355" sldId="425"/>
            <ac:graphicFrameMk id="21" creationId="{9C3CC3BE-D4CE-D459-5DC3-C0E3A75F4EAB}"/>
          </ac:graphicFrameMkLst>
        </pc:graphicFrameChg>
        <pc:graphicFrameChg chg="modGraphic">
          <ac:chgData name="Kattenstein, Dr. Thomas" userId="391c4c6b-26fa-430b-b8c5-dae260b6a8bc" providerId="ADAL" clId="{28360608-A983-492E-A5E7-C5EF0717BA61}" dt="2023-01-19T15:42:18.631" v="22" actId="120"/>
          <ac:graphicFrameMkLst>
            <pc:docMk/>
            <pc:sldMk cId="1567740355" sldId="425"/>
            <ac:graphicFrameMk id="31" creationId="{A12DC10F-1653-4AB9-8249-209CD7D03729}"/>
          </ac:graphicFrameMkLst>
        </pc:graphicFrameChg>
      </pc:sldChg>
      <pc:sldChg chg="modSp mod addAnim delAnim">
        <pc:chgData name="Kattenstein, Dr. Thomas" userId="391c4c6b-26fa-430b-b8c5-dae260b6a8bc" providerId="ADAL" clId="{28360608-A983-492E-A5E7-C5EF0717BA61}" dt="2023-01-19T17:46:33.616" v="293" actId="948"/>
        <pc:sldMkLst>
          <pc:docMk/>
          <pc:sldMk cId="1790526134" sldId="426"/>
        </pc:sldMkLst>
        <pc:graphicFrameChg chg="mod modGraphic">
          <ac:chgData name="Kattenstein, Dr. Thomas" userId="391c4c6b-26fa-430b-b8c5-dae260b6a8bc" providerId="ADAL" clId="{28360608-A983-492E-A5E7-C5EF0717BA61}" dt="2023-01-19T17:46:33.616" v="293" actId="948"/>
          <ac:graphicFrameMkLst>
            <pc:docMk/>
            <pc:sldMk cId="1790526134" sldId="426"/>
            <ac:graphicFrameMk id="7" creationId="{956CE176-78FE-C78A-B9CF-91EF70D06493}"/>
          </ac:graphicFrameMkLst>
        </pc:graphicFrameChg>
        <pc:graphicFrameChg chg="modGraphic">
          <ac:chgData name="Kattenstein, Dr. Thomas" userId="391c4c6b-26fa-430b-b8c5-dae260b6a8bc" providerId="ADAL" clId="{28360608-A983-492E-A5E7-C5EF0717BA61}" dt="2023-01-19T17:29:10.208" v="168" actId="20577"/>
          <ac:graphicFrameMkLst>
            <pc:docMk/>
            <pc:sldMk cId="1790526134" sldId="426"/>
            <ac:graphicFrameMk id="31" creationId="{A12DC10F-1653-4AB9-8249-209CD7D03729}"/>
          </ac:graphicFrameMkLst>
        </pc:graphicFrameChg>
      </pc:sldChg>
      <pc:sldChg chg="modSp mod">
        <pc:chgData name="Kattenstein, Dr. Thomas" userId="391c4c6b-26fa-430b-b8c5-dae260b6a8bc" providerId="ADAL" clId="{28360608-A983-492E-A5E7-C5EF0717BA61}" dt="2023-01-19T17:39:51.916" v="174" actId="1076"/>
        <pc:sldMkLst>
          <pc:docMk/>
          <pc:sldMk cId="1116096607" sldId="427"/>
        </pc:sldMkLst>
        <pc:spChg chg="mod">
          <ac:chgData name="Kattenstein, Dr. Thomas" userId="391c4c6b-26fa-430b-b8c5-dae260b6a8bc" providerId="ADAL" clId="{28360608-A983-492E-A5E7-C5EF0717BA61}" dt="2023-01-19T17:39:51.916" v="174" actId="1076"/>
          <ac:spMkLst>
            <pc:docMk/>
            <pc:sldMk cId="1116096607" sldId="427"/>
            <ac:spMk id="2" creationId="{7515B2B8-5387-ADB9-15EE-5204BF166B84}"/>
          </ac:spMkLst>
        </pc:spChg>
        <pc:spChg chg="mod">
          <ac:chgData name="Kattenstein, Dr. Thomas" userId="391c4c6b-26fa-430b-b8c5-dae260b6a8bc" providerId="ADAL" clId="{28360608-A983-492E-A5E7-C5EF0717BA61}" dt="2023-01-19T17:39:44.876" v="172" actId="1076"/>
          <ac:spMkLst>
            <pc:docMk/>
            <pc:sldMk cId="1116096607" sldId="427"/>
            <ac:spMk id="5" creationId="{BBD81B73-968B-38D1-E152-70910372F669}"/>
          </ac:spMkLst>
        </pc:spChg>
        <pc:spChg chg="mod">
          <ac:chgData name="Kattenstein, Dr. Thomas" userId="391c4c6b-26fa-430b-b8c5-dae260b6a8bc" providerId="ADAL" clId="{28360608-A983-492E-A5E7-C5EF0717BA61}" dt="2023-01-19T17:39:50.083" v="173" actId="1076"/>
          <ac:spMkLst>
            <pc:docMk/>
            <pc:sldMk cId="1116096607" sldId="427"/>
            <ac:spMk id="7" creationId="{FE16ADF0-1AB4-945D-0DD3-678B68879B4D}"/>
          </ac:spMkLst>
        </pc:spChg>
      </pc:sldChg>
      <pc:sldChg chg="modSp mod">
        <pc:chgData name="Kattenstein, Dr. Thomas" userId="391c4c6b-26fa-430b-b8c5-dae260b6a8bc" providerId="ADAL" clId="{28360608-A983-492E-A5E7-C5EF0717BA61}" dt="2023-01-19T17:00:32.845" v="28" actId="14100"/>
        <pc:sldMkLst>
          <pc:docMk/>
          <pc:sldMk cId="405648769" sldId="428"/>
        </pc:sldMkLst>
        <pc:spChg chg="mod">
          <ac:chgData name="Kattenstein, Dr. Thomas" userId="391c4c6b-26fa-430b-b8c5-dae260b6a8bc" providerId="ADAL" clId="{28360608-A983-492E-A5E7-C5EF0717BA61}" dt="2023-01-19T17:00:32.845" v="28" actId="14100"/>
          <ac:spMkLst>
            <pc:docMk/>
            <pc:sldMk cId="405648769" sldId="428"/>
            <ac:spMk id="2" creationId="{F3D5FAC6-47A1-2CE7-BAD7-89816F26DA92}"/>
          </ac:spMkLst>
        </pc:spChg>
      </pc:sldChg>
      <pc:sldChg chg="modSp">
        <pc:chgData name="Kattenstein, Dr. Thomas" userId="391c4c6b-26fa-430b-b8c5-dae260b6a8bc" providerId="ADAL" clId="{28360608-A983-492E-A5E7-C5EF0717BA61}" dt="2023-01-19T17:42:31.827" v="217" actId="20577"/>
        <pc:sldMkLst>
          <pc:docMk/>
          <pc:sldMk cId="386606812" sldId="429"/>
        </pc:sldMkLst>
        <pc:spChg chg="mod">
          <ac:chgData name="Kattenstein, Dr. Thomas" userId="391c4c6b-26fa-430b-b8c5-dae260b6a8bc" providerId="ADAL" clId="{28360608-A983-492E-A5E7-C5EF0717BA61}" dt="2023-01-19T17:41:02.219" v="190" actId="120"/>
          <ac:spMkLst>
            <pc:docMk/>
            <pc:sldMk cId="386606812" sldId="429"/>
            <ac:spMk id="12" creationId="{87ADE5AC-D239-ACE5-FBBE-975592E8E6E3}"/>
          </ac:spMkLst>
        </pc:spChg>
        <pc:spChg chg="mod">
          <ac:chgData name="Kattenstein, Dr. Thomas" userId="391c4c6b-26fa-430b-b8c5-dae260b6a8bc" providerId="ADAL" clId="{28360608-A983-492E-A5E7-C5EF0717BA61}" dt="2023-01-19T17:41:02.219" v="190" actId="120"/>
          <ac:spMkLst>
            <pc:docMk/>
            <pc:sldMk cId="386606812" sldId="429"/>
            <ac:spMk id="16" creationId="{0402F8F6-D3E9-E86E-BA99-BC7C03C414F9}"/>
          </ac:spMkLst>
        </pc:spChg>
        <pc:spChg chg="mod">
          <ac:chgData name="Kattenstein, Dr. Thomas" userId="391c4c6b-26fa-430b-b8c5-dae260b6a8bc" providerId="ADAL" clId="{28360608-A983-492E-A5E7-C5EF0717BA61}" dt="2023-01-19T17:42:31.827" v="217" actId="20577"/>
          <ac:spMkLst>
            <pc:docMk/>
            <pc:sldMk cId="386606812" sldId="429"/>
            <ac:spMk id="17" creationId="{2A112727-4B9D-C2EF-DEFD-8C600B761C4F}"/>
          </ac:spMkLst>
        </pc:spChg>
        <pc:spChg chg="mod">
          <ac:chgData name="Kattenstein, Dr. Thomas" userId="391c4c6b-26fa-430b-b8c5-dae260b6a8bc" providerId="ADAL" clId="{28360608-A983-492E-A5E7-C5EF0717BA61}" dt="2023-01-19T17:41:02.219" v="190" actId="120"/>
          <ac:spMkLst>
            <pc:docMk/>
            <pc:sldMk cId="386606812" sldId="429"/>
            <ac:spMk id="18" creationId="{D5A110BD-0F11-4F33-E135-D5879F6AB393}"/>
          </ac:spMkLst>
        </pc:spChg>
        <pc:spChg chg="mod">
          <ac:chgData name="Kattenstein, Dr. Thomas" userId="391c4c6b-26fa-430b-b8c5-dae260b6a8bc" providerId="ADAL" clId="{28360608-A983-492E-A5E7-C5EF0717BA61}" dt="2023-01-19T17:41:02.219" v="190" actId="120"/>
          <ac:spMkLst>
            <pc:docMk/>
            <pc:sldMk cId="386606812" sldId="429"/>
            <ac:spMk id="19" creationId="{A8BBBEDC-8FEF-9C09-A990-C1480D82B2B6}"/>
          </ac:spMkLst>
        </pc:spChg>
        <pc:spChg chg="mod">
          <ac:chgData name="Kattenstein, Dr. Thomas" userId="391c4c6b-26fa-430b-b8c5-dae260b6a8bc" providerId="ADAL" clId="{28360608-A983-492E-A5E7-C5EF0717BA61}" dt="2023-01-19T17:41:02.219" v="190" actId="120"/>
          <ac:spMkLst>
            <pc:docMk/>
            <pc:sldMk cId="386606812" sldId="429"/>
            <ac:spMk id="20" creationId="{30EDBC54-1E10-0D0A-36A9-689ED7EECB4D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'Mengenberechnung PK'!$P$6</c:f>
              <c:strCache>
                <c:ptCount val="1"/>
                <c:pt idx="0">
                  <c:v>Müllsammler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'Mengenberechnung PK'!$O$7:$O$8</c:f>
              <c:numCache>
                <c:formatCode>General</c:formatCode>
                <c:ptCount val="2"/>
                <c:pt idx="0">
                  <c:v>2030</c:v>
                </c:pt>
                <c:pt idx="1">
                  <c:v>2050</c:v>
                </c:pt>
              </c:numCache>
            </c:numRef>
          </c:cat>
          <c:val>
            <c:numRef>
              <c:f>'Mengenberechnung PK'!$P$7:$P$8</c:f>
              <c:numCache>
                <c:formatCode>#,##0</c:formatCode>
                <c:ptCount val="2"/>
                <c:pt idx="0">
                  <c:v>884.52</c:v>
                </c:pt>
                <c:pt idx="1">
                  <c:v>2363.636363636364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71-41FD-936C-20C040F43D4F}"/>
            </c:ext>
          </c:extLst>
        </c:ser>
        <c:ser>
          <c:idx val="1"/>
          <c:order val="1"/>
          <c:tx>
            <c:strRef>
              <c:f>'Mengenberechnung PK'!$Q$6</c:f>
              <c:strCache>
                <c:ptCount val="1"/>
                <c:pt idx="0">
                  <c:v>Busse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'Mengenberechnung PK'!$O$7:$O$8</c:f>
              <c:numCache>
                <c:formatCode>General</c:formatCode>
                <c:ptCount val="2"/>
                <c:pt idx="0">
                  <c:v>2030</c:v>
                </c:pt>
                <c:pt idx="1">
                  <c:v>2050</c:v>
                </c:pt>
              </c:numCache>
            </c:numRef>
          </c:cat>
          <c:val>
            <c:numRef>
              <c:f>'Mengenberechnung PK'!$Q$7:$Q$8</c:f>
              <c:numCache>
                <c:formatCode>#,##0</c:formatCode>
                <c:ptCount val="2"/>
                <c:pt idx="0">
                  <c:v>9576</c:v>
                </c:pt>
                <c:pt idx="1">
                  <c:v>17454.545454545456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71-41FD-936C-20C040F43D4F}"/>
            </c:ext>
          </c:extLst>
        </c:ser>
        <c:ser>
          <c:idx val="2"/>
          <c:order val="2"/>
          <c:tx>
            <c:strRef>
              <c:f>'Mengenberechnung PK'!$R$6</c:f>
              <c:strCache>
                <c:ptCount val="1"/>
                <c:pt idx="0">
                  <c:v>LKW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'Mengenberechnung PK'!$O$7:$O$8</c:f>
              <c:numCache>
                <c:formatCode>General</c:formatCode>
                <c:ptCount val="2"/>
                <c:pt idx="0">
                  <c:v>2030</c:v>
                </c:pt>
                <c:pt idx="1">
                  <c:v>2050</c:v>
                </c:pt>
              </c:numCache>
            </c:numRef>
          </c:cat>
          <c:val>
            <c:numRef>
              <c:f>'Mengenberechnung PK'!$R$7:$R$8</c:f>
              <c:numCache>
                <c:formatCode>#,##0</c:formatCode>
                <c:ptCount val="2"/>
                <c:pt idx="0">
                  <c:v>27280</c:v>
                </c:pt>
                <c:pt idx="1">
                  <c:v>131515.15151515152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771-41FD-936C-20C040F43D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929095551"/>
        <c:axId val="1929090143"/>
        <c:extLst>
          <c:ext xmlns:c15="http://schemas.microsoft.com/office/drawing/2012/chart" uri="{02D57815-91ED-43cb-92C2-25804820EDAC}">
            <c15:filteredBarSeries>
              <c15:ser>
                <c:idx val="3"/>
                <c:order val="3"/>
                <c:tx>
                  <c:strRef>
                    <c:extLst>
                      <c:ext uri="{02D57815-91ED-43cb-92C2-25804820EDAC}">
                        <c15:formulaRef>
                          <c15:sqref>'Mengenberechnung PK'!$S$6</c15:sqref>
                        </c15:formulaRef>
                      </c:ext>
                    </c:extLst>
                    <c:strCache>
                      <c:ptCount val="1"/>
                      <c:pt idx="0">
                        <c:v>PKW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'Mengenberechnung PK'!$O$7:$O$8</c15:sqref>
                        </c15:formulaRef>
                      </c:ext>
                    </c:extLst>
                    <c:numCache>
                      <c:formatCode>General</c:formatCode>
                      <c:ptCount val="2"/>
                      <c:pt idx="0">
                        <c:v>2030</c:v>
                      </c:pt>
                      <c:pt idx="1">
                        <c:v>2050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'Mengenberechnung PK'!$S$7:$S$8</c15:sqref>
                        </c15:formulaRef>
                      </c:ext>
                    </c:extLst>
                    <c:numCache>
                      <c:formatCode>#,##0</c:formatCode>
                      <c:ptCount val="2"/>
                      <c:pt idx="0">
                        <c:v>0</c:v>
                      </c:pt>
                      <c:pt idx="1">
                        <c:v>172666.66666666669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3-1771-41FD-936C-20C040F43D4F}"/>
                  </c:ext>
                </c:extLst>
              </c15:ser>
            </c15:filteredBarSeries>
          </c:ext>
        </c:extLst>
      </c:barChart>
      <c:catAx>
        <c:axId val="192909555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929090143"/>
        <c:crosses val="autoZero"/>
        <c:auto val="1"/>
        <c:lblAlgn val="ctr"/>
        <c:lblOffset val="100"/>
        <c:noMultiLvlLbl val="0"/>
      </c:catAx>
      <c:valAx>
        <c:axId val="19290901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Wasserstoffbedarf in t/a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92909555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BCDAA7D-367A-114B-8F62-75D5B7CD1AFC}" type="datetimeFigureOut">
              <a:rPr lang="de-DE"/>
              <a:pPr>
                <a:defRPr/>
              </a:pPr>
              <a:t>20.04.2023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7FC85AA-10AA-7340-A757-1FDF097271E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59525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D7EBB1E-1CE0-E54A-8239-14E151793C21}" type="datetimeFigureOut">
              <a:rPr lang="de-DE"/>
              <a:pPr>
                <a:defRPr/>
              </a:pPr>
              <a:t>20.04.2023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D90FDE0-13BB-944B-AEC9-0F1C8A5FE95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7159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0FDE0-13BB-944B-AEC9-0F1C8A5FE954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1756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0FDE0-13BB-944B-AEC9-0F1C8A5FE954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0934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0FDE0-13BB-944B-AEC9-0F1C8A5FE954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8869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äsentationsinha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 userDrawn="1"/>
        </p:nvSpPr>
        <p:spPr>
          <a:xfrm>
            <a:off x="2303768" y="44895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78501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" y="1"/>
            <a:ext cx="12189884" cy="5939996"/>
          </a:xfrm>
          <a:prstGeom prst="rect">
            <a:avLst/>
          </a:prstGeom>
          <a:solidFill>
            <a:srgbClr val="156566"/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  <a:endParaRPr noProof="0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0"/>
          </p:nvPr>
        </p:nvSpPr>
        <p:spPr>
          <a:xfrm>
            <a:off x="352843" y="798772"/>
            <a:ext cx="11520000" cy="2387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rtlCol="0">
            <a:noAutofit/>
          </a:bodyPr>
          <a:lstStyle>
            <a:lvl1pPr marL="0" indent="0" algn="l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347629" y="342635"/>
            <a:ext cx="11520000" cy="374437"/>
          </a:xfrm>
          <a:prstGeom prst="rect">
            <a:avLst/>
          </a:prstGeom>
          <a:noFill/>
        </p:spPr>
        <p:txBody>
          <a:bodyPr lIns="0" tIns="0" rIns="0" bIns="0"/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i="0" kern="1200" cap="none" baseline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Fußzeilenplatzhalter 14">
            <a:extLst>
              <a:ext uri="{FF2B5EF4-FFF2-40B4-BE49-F238E27FC236}">
                <a16:creationId xmlns:a16="http://schemas.microsoft.com/office/drawing/2014/main" id="{D7E11604-EE6B-CB8A-EA23-989EB4DEF2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58000" y="6397010"/>
            <a:ext cx="5076000" cy="19034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 sz="1000"/>
              <a:t>Dr. Norbert Weritz, Regionalverband Ruhr / Dr. Thomas Kattenstein, EE Energy Engineers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5581956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, Bild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339504" y="441196"/>
            <a:ext cx="3657600" cy="5288966"/>
          </a:xfrm>
          <a:prstGeom prst="rect">
            <a:avLst/>
          </a:prstGeom>
          <a:solidFill>
            <a:srgbClr val="156566"/>
          </a:solidFill>
        </p:spPr>
        <p:txBody>
          <a:bodyPr rtlCol="0" anchor="ctr">
            <a:noAutofit/>
          </a:bodyPr>
          <a:lstStyle>
            <a:lvl1pPr algn="ctr">
              <a:buNone/>
              <a:defRPr sz="800"/>
            </a:lvl1pPr>
          </a:lstStyle>
          <a:p>
            <a:pPr lvl="0"/>
            <a:r>
              <a:rPr lang="de-DE" noProof="0"/>
              <a:t>Bild durch Klicken auf Symbol hinzufügen</a:t>
            </a:r>
            <a:endParaRPr noProof="0" dirty="0"/>
          </a:p>
        </p:txBody>
      </p:sp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353424" y="441076"/>
            <a:ext cx="3614144" cy="1588573"/>
          </a:xfrm>
          <a:prstGeom prst="rect">
            <a:avLst/>
          </a:prstGeom>
          <a:noFill/>
        </p:spPr>
        <p:txBody>
          <a:bodyPr lIns="0" tIns="0" rIns="0" bIns="0"/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MASTERTITEL-FORMAT BEARBEITEN</a:t>
            </a:r>
            <a:endParaRPr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7"/>
          </p:nvPr>
        </p:nvSpPr>
        <p:spPr>
          <a:xfrm>
            <a:off x="370784" y="1686173"/>
            <a:ext cx="3597137" cy="1012806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>
            <a:lvl1pPr marL="0" indent="0" algn="l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8"/>
          </p:nvPr>
        </p:nvSpPr>
        <p:spPr>
          <a:xfrm>
            <a:off x="4514851" y="441326"/>
            <a:ext cx="7342716" cy="5288836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  <p:sp>
        <p:nvSpPr>
          <p:cNvPr id="3" name="Fußzeilenplatzhalter 14">
            <a:extLst>
              <a:ext uri="{FF2B5EF4-FFF2-40B4-BE49-F238E27FC236}">
                <a16:creationId xmlns:a16="http://schemas.microsoft.com/office/drawing/2014/main" id="{432B8A51-B973-4BEB-304C-17F57F8BAB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58000" y="6397010"/>
            <a:ext cx="5076000" cy="19034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 sz="1000"/>
              <a:t>Dr. Norbert Weritz, Regionalverband Ruhr / Dr. Thomas Kattenstein, EE Energy Engineers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963959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28018" y="442432"/>
            <a:ext cx="7829548" cy="3589339"/>
          </a:xfrm>
          <a:prstGeom prst="rect">
            <a:avLst/>
          </a:prstGeom>
        </p:spPr>
        <p:txBody>
          <a:bodyPr rtlCol="0" anchor="ctr">
            <a:normAutofit/>
          </a:bodyPr>
          <a:lstStyle>
            <a:lvl1pPr marL="0" indent="0" algn="ctr">
              <a:buNone/>
              <a:defRPr sz="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  <a:endParaRPr noProof="0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359195" y="442432"/>
            <a:ext cx="3649133" cy="2907792"/>
          </a:xfrm>
          <a:prstGeom prst="rect">
            <a:avLst/>
          </a:prstGeom>
        </p:spPr>
        <p:txBody>
          <a:bodyPr rtlCol="0" anchor="ctr">
            <a:normAutofit/>
          </a:bodyPr>
          <a:lstStyle>
            <a:lvl1pPr marL="0" indent="0" algn="ctr">
              <a:buNone/>
              <a:defRPr sz="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  <a:endParaRPr noProof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359195" y="3350225"/>
            <a:ext cx="3649133" cy="2424156"/>
          </a:xfrm>
          <a:prstGeom prst="rect">
            <a:avLst/>
          </a:prstGeom>
        </p:spPr>
        <p:txBody>
          <a:bodyPr rtlCol="0" anchor="ctr">
            <a:normAutofit/>
          </a:bodyPr>
          <a:lstStyle>
            <a:lvl1pPr marL="0" indent="0" algn="ctr">
              <a:buNone/>
              <a:defRPr sz="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  <a:endParaRPr noProof="0" dirty="0"/>
          </a:p>
        </p:txBody>
      </p:sp>
      <p:sp>
        <p:nvSpPr>
          <p:cNvPr id="20" name="Title 1"/>
          <p:cNvSpPr>
            <a:spLocks noGrp="1"/>
          </p:cNvSpPr>
          <p:nvPr>
            <p:ph type="title" hasCustomPrompt="1"/>
          </p:nvPr>
        </p:nvSpPr>
        <p:spPr>
          <a:xfrm>
            <a:off x="4157180" y="4462687"/>
            <a:ext cx="7703047" cy="374437"/>
          </a:xfrm>
          <a:prstGeom prst="rect">
            <a:avLst/>
          </a:prstGeom>
          <a:noFill/>
        </p:spPr>
        <p:txBody>
          <a:bodyPr lIns="0" tIns="0" rIns="0" bIns="0"/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i="0" kern="1200" cap="none" baseline="0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idx="18"/>
          </p:nvPr>
        </p:nvSpPr>
        <p:spPr>
          <a:xfrm>
            <a:off x="4182084" y="4926208"/>
            <a:ext cx="7666797" cy="238725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>
            <a:lvl1pPr marL="0" indent="0" algn="l">
              <a:spcBef>
                <a:spcPts val="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Fußzeilenplatzhalter 14">
            <a:extLst>
              <a:ext uri="{FF2B5EF4-FFF2-40B4-BE49-F238E27FC236}">
                <a16:creationId xmlns:a16="http://schemas.microsoft.com/office/drawing/2014/main" id="{2C10482E-C1EF-FAA3-4FA1-4437A46FD1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58000" y="6397010"/>
            <a:ext cx="5076000" cy="19034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 sz="1000"/>
              <a:t>Dr. Norbert Weritz, Regionalverband Ruhr / Dr. Thomas Kattenstein, EE Energy Engineers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117639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1" y="1"/>
            <a:ext cx="12189884" cy="5939996"/>
          </a:xfrm>
          <a:prstGeom prst="rect">
            <a:avLst/>
          </a:prstGeom>
          <a:solidFill>
            <a:srgbClr val="156566"/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  <a:endParaRPr noProof="0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347133" y="3258017"/>
            <a:ext cx="11510433" cy="3746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/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de-DE" sz="2800" dirty="0">
                <a:solidFill>
                  <a:schemeClr val="bg1"/>
                </a:solidFill>
              </a:rPr>
              <a:t>VIELEN DANK FÜR IHRE AUFMERKSAMKEIT</a:t>
            </a:r>
          </a:p>
        </p:txBody>
      </p:sp>
      <p:sp>
        <p:nvSpPr>
          <p:cNvPr id="3" name="Fußzeilenplatzhalter 14">
            <a:extLst>
              <a:ext uri="{FF2B5EF4-FFF2-40B4-BE49-F238E27FC236}">
                <a16:creationId xmlns:a16="http://schemas.microsoft.com/office/drawing/2014/main" id="{5EC8C3CF-5ABF-5074-C032-269F8707B1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58000" y="6397010"/>
            <a:ext cx="5076000" cy="19034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 sz="1000"/>
              <a:t>Dr. Norbert Weritz, Regionalverband Ruhr / Dr. Thomas Kattenstein, EE Energy Engineers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944822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72"/>
          <p:cNvSpPr/>
          <p:nvPr userDrawn="1"/>
        </p:nvSpPr>
        <p:spPr bwMode="gray">
          <a:xfrm>
            <a:off x="336550" y="1631157"/>
            <a:ext cx="11518900" cy="41435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rgbClr val="FE8000"/>
                </a:solidFill>
              </a:rPr>
              <a:t/>
            </a:r>
            <a:br>
              <a:rPr lang="en-US">
                <a:solidFill>
                  <a:srgbClr val="FE8000"/>
                </a:solidFill>
              </a:rPr>
            </a:br>
            <a:r>
              <a:rPr lang="en-US">
                <a:solidFill>
                  <a:srgbClr val="FE8000"/>
                </a:solidFill>
              </a:rPr>
              <a:t>Please restrict your content to this area</a:t>
            </a:r>
          </a:p>
        </p:txBody>
      </p:sp>
      <p:cxnSp>
        <p:nvCxnSpPr>
          <p:cNvPr id="7" name="Gerade Verbindung 84"/>
          <p:cNvCxnSpPr/>
          <p:nvPr userDrawn="1"/>
        </p:nvCxnSpPr>
        <p:spPr bwMode="gray">
          <a:xfrm rot="5400000">
            <a:off x="6218767" y="-4594754"/>
            <a:ext cx="0" cy="12437533"/>
          </a:xfrm>
          <a:prstGeom prst="line">
            <a:avLst/>
          </a:prstGeom>
          <a:ln>
            <a:solidFill>
              <a:srgbClr val="FE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85"/>
          <p:cNvCxnSpPr/>
          <p:nvPr userDrawn="1"/>
        </p:nvCxnSpPr>
        <p:spPr bwMode="gray">
          <a:xfrm rot="5400000">
            <a:off x="6218767" y="-5790142"/>
            <a:ext cx="0" cy="12437533"/>
          </a:xfrm>
          <a:prstGeom prst="line">
            <a:avLst/>
          </a:prstGeom>
          <a:ln>
            <a:solidFill>
              <a:srgbClr val="FE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6"/>
          <p:cNvCxnSpPr/>
          <p:nvPr userDrawn="1"/>
        </p:nvCxnSpPr>
        <p:spPr bwMode="gray">
          <a:xfrm rot="5400000">
            <a:off x="6218767" y="-2570124"/>
            <a:ext cx="0" cy="12437533"/>
          </a:xfrm>
          <a:prstGeom prst="line">
            <a:avLst/>
          </a:prstGeom>
          <a:ln>
            <a:solidFill>
              <a:srgbClr val="FE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87"/>
          <p:cNvCxnSpPr/>
          <p:nvPr userDrawn="1"/>
        </p:nvCxnSpPr>
        <p:spPr bwMode="gray">
          <a:xfrm rot="5400000">
            <a:off x="6218767" y="-272170"/>
            <a:ext cx="0" cy="12437533"/>
          </a:xfrm>
          <a:prstGeom prst="line">
            <a:avLst/>
          </a:prstGeom>
          <a:ln>
            <a:solidFill>
              <a:srgbClr val="FE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90"/>
          <p:cNvCxnSpPr/>
          <p:nvPr userDrawn="1"/>
        </p:nvCxnSpPr>
        <p:spPr bwMode="gray">
          <a:xfrm>
            <a:off x="336551" y="-161925"/>
            <a:ext cx="0" cy="7019925"/>
          </a:xfrm>
          <a:prstGeom prst="line">
            <a:avLst/>
          </a:prstGeom>
          <a:ln>
            <a:solidFill>
              <a:srgbClr val="FE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91"/>
          <p:cNvCxnSpPr/>
          <p:nvPr userDrawn="1"/>
        </p:nvCxnSpPr>
        <p:spPr bwMode="gray">
          <a:xfrm>
            <a:off x="3045884" y="-161925"/>
            <a:ext cx="0" cy="7019925"/>
          </a:xfrm>
          <a:prstGeom prst="line">
            <a:avLst/>
          </a:prstGeom>
          <a:ln>
            <a:solidFill>
              <a:srgbClr val="FE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92"/>
          <p:cNvCxnSpPr/>
          <p:nvPr userDrawn="1"/>
        </p:nvCxnSpPr>
        <p:spPr bwMode="gray">
          <a:xfrm>
            <a:off x="5518151" y="-161925"/>
            <a:ext cx="0" cy="7019925"/>
          </a:xfrm>
          <a:prstGeom prst="line">
            <a:avLst/>
          </a:prstGeom>
          <a:ln>
            <a:solidFill>
              <a:srgbClr val="FE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93"/>
          <p:cNvCxnSpPr/>
          <p:nvPr userDrawn="1"/>
        </p:nvCxnSpPr>
        <p:spPr bwMode="gray">
          <a:xfrm>
            <a:off x="6096000" y="-161925"/>
            <a:ext cx="0" cy="7019925"/>
          </a:xfrm>
          <a:prstGeom prst="line">
            <a:avLst/>
          </a:prstGeom>
          <a:ln>
            <a:solidFill>
              <a:srgbClr val="FE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95"/>
          <p:cNvCxnSpPr/>
          <p:nvPr userDrawn="1"/>
        </p:nvCxnSpPr>
        <p:spPr bwMode="gray">
          <a:xfrm>
            <a:off x="9144000" y="-161925"/>
            <a:ext cx="0" cy="7019925"/>
          </a:xfrm>
          <a:prstGeom prst="line">
            <a:avLst/>
          </a:prstGeom>
          <a:ln>
            <a:solidFill>
              <a:srgbClr val="FE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96"/>
          <p:cNvCxnSpPr/>
          <p:nvPr userDrawn="1"/>
        </p:nvCxnSpPr>
        <p:spPr bwMode="gray">
          <a:xfrm>
            <a:off x="10028767" y="-161925"/>
            <a:ext cx="0" cy="7019925"/>
          </a:xfrm>
          <a:prstGeom prst="line">
            <a:avLst/>
          </a:prstGeom>
          <a:ln>
            <a:solidFill>
              <a:srgbClr val="FE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97"/>
          <p:cNvCxnSpPr/>
          <p:nvPr userDrawn="1"/>
        </p:nvCxnSpPr>
        <p:spPr bwMode="gray">
          <a:xfrm>
            <a:off x="11855451" y="-161925"/>
            <a:ext cx="0" cy="7019925"/>
          </a:xfrm>
          <a:prstGeom prst="line">
            <a:avLst/>
          </a:prstGeom>
          <a:ln>
            <a:solidFill>
              <a:srgbClr val="FE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31"/>
          <p:cNvCxnSpPr/>
          <p:nvPr userDrawn="1"/>
        </p:nvCxnSpPr>
        <p:spPr bwMode="gray">
          <a:xfrm>
            <a:off x="6671733" y="23044"/>
            <a:ext cx="0" cy="0"/>
          </a:xfrm>
          <a:prstGeom prst="line">
            <a:avLst/>
          </a:prstGeom>
          <a:ln>
            <a:solidFill>
              <a:srgbClr val="FE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el 1"/>
          <p:cNvSpPr txBox="1">
            <a:spLocks/>
          </p:cNvSpPr>
          <p:nvPr userDrawn="1"/>
        </p:nvSpPr>
        <p:spPr bwMode="gray">
          <a:xfrm>
            <a:off x="336551" y="428626"/>
            <a:ext cx="9698567" cy="575615"/>
          </a:xfrm>
          <a:prstGeom prst="rect">
            <a:avLst/>
          </a:prstGeom>
        </p:spPr>
        <p:txBody>
          <a:bodyPr lIns="0" tIns="0" rIns="0" bIns="0"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FE80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200" dirty="0"/>
              <a:t>Content area and guides</a:t>
            </a:r>
          </a:p>
        </p:txBody>
      </p:sp>
      <p:cxnSp>
        <p:nvCxnSpPr>
          <p:cNvPr id="20" name="Gerade Verbindung 93"/>
          <p:cNvCxnSpPr/>
          <p:nvPr userDrawn="1"/>
        </p:nvCxnSpPr>
        <p:spPr bwMode="gray">
          <a:xfrm>
            <a:off x="6678084" y="-161925"/>
            <a:ext cx="0" cy="7019925"/>
          </a:xfrm>
          <a:prstGeom prst="line">
            <a:avLst/>
          </a:prstGeom>
          <a:ln>
            <a:solidFill>
              <a:srgbClr val="FE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835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tctf_weblogo2.png" descr="tctf_weblogo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6023" y="465399"/>
            <a:ext cx="692649" cy="543499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climatetaskforce.eu"/>
          <p:cNvSpPr txBox="1"/>
          <p:nvPr/>
        </p:nvSpPr>
        <p:spPr>
          <a:xfrm>
            <a:off x="1244518" y="6224393"/>
            <a:ext cx="1322478" cy="228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2300"/>
            </a:lvl1pPr>
          </a:lstStyle>
          <a:p>
            <a:r>
              <a:rPr sz="1150"/>
              <a:t>climatetaskforce.eu</a:t>
            </a:r>
          </a:p>
        </p:txBody>
      </p:sp>
      <p:sp>
        <p:nvSpPr>
          <p:cNvPr id="60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282176" y="6224227"/>
            <a:ext cx="223876" cy="234951"/>
          </a:xfrm>
          <a:prstGeom prst="rect">
            <a:avLst/>
          </a:prstGeom>
        </p:spPr>
        <p:txBody>
          <a:bodyPr lIns="50800" tIns="50800" rIns="50800" bIns="50800" anchor="t"/>
          <a:lstStyle>
            <a:lvl1pPr algn="ctr" defTabSz="412750">
              <a:defRPr sz="1200">
                <a:solidFill>
                  <a:srgbClr val="000000"/>
                </a:solidFill>
                <a:latin typeface="Neue Haas Grotesk Display Pro 95 Black"/>
                <a:ea typeface="Neue Haas Grotesk Display Pro 95 Black"/>
                <a:cs typeface="Neue Haas Grotesk Display Pro 95 Black"/>
                <a:sym typeface="Neue Haas Grotesk Display Pro 95 Black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3549604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äsentations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0"/>
            <a:ext cx="12191999" cy="3640372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  <a:lvl5pPr>
              <a:defRPr/>
            </a:lvl5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Textfeld 5"/>
          <p:cNvSpPr txBox="1"/>
          <p:nvPr userDrawn="1"/>
        </p:nvSpPr>
        <p:spPr>
          <a:xfrm>
            <a:off x="2303768" y="44895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348623" y="4094276"/>
            <a:ext cx="11508944" cy="565987"/>
          </a:xfrm>
          <a:prstGeom prst="rect">
            <a:avLst/>
          </a:prstGeom>
          <a:noFill/>
        </p:spPr>
        <p:txBody>
          <a:bodyPr lIns="0" tIns="0" rIns="0" bIns="0" anchor="b"/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MASTERTITELFORMAT ALTERNATIV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48623" y="4655549"/>
            <a:ext cx="11508944" cy="484632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11467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8623" y="2614616"/>
            <a:ext cx="11508944" cy="565987"/>
          </a:xfrm>
          <a:prstGeom prst="rect">
            <a:avLst/>
          </a:prstGeom>
          <a:noFill/>
        </p:spPr>
        <p:txBody>
          <a:bodyPr lIns="0" tIns="0" rIns="0" bIns="0" anchor="b"/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8623" y="3175889"/>
            <a:ext cx="11508944" cy="484632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dirty="0"/>
          </a:p>
        </p:txBody>
      </p:sp>
      <p:sp>
        <p:nvSpPr>
          <p:cNvPr id="4" name="Fußzeilenplatzhalter 14">
            <a:extLst>
              <a:ext uri="{FF2B5EF4-FFF2-40B4-BE49-F238E27FC236}">
                <a16:creationId xmlns:a16="http://schemas.microsoft.com/office/drawing/2014/main" id="{255BBC8C-59CF-4215-C784-6779CF50EA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58000" y="6397010"/>
            <a:ext cx="5076000" cy="19034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 sz="1000"/>
              <a:t>Dr. Norbert Weritz, Regionalverband Ruhr / Dr. Thomas Kattenstein, EE Energy Engineers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34328327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8623" y="2202533"/>
            <a:ext cx="11508944" cy="565987"/>
          </a:xfrm>
          <a:prstGeom prst="rect">
            <a:avLst/>
          </a:prstGeom>
          <a:noFill/>
        </p:spPr>
        <p:txBody>
          <a:bodyPr lIns="0" tIns="0" rIns="0" bIns="0" anchor="b"/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28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HERZLICH WILLKOMMEN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8623" y="3137773"/>
            <a:ext cx="11508944" cy="484632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Vortragstitel</a:t>
            </a:r>
            <a:br>
              <a:rPr lang="de-DE" dirty="0"/>
            </a:br>
            <a:r>
              <a:rPr lang="de-DE" dirty="0"/>
              <a:t>Referent</a:t>
            </a:r>
            <a:endParaRPr dirty="0"/>
          </a:p>
        </p:txBody>
      </p:sp>
      <p:cxnSp>
        <p:nvCxnSpPr>
          <p:cNvPr id="12" name="Gerade Verbindung 4">
            <a:extLst>
              <a:ext uri="{FF2B5EF4-FFF2-40B4-BE49-F238E27FC236}">
                <a16:creationId xmlns:a16="http://schemas.microsoft.com/office/drawing/2014/main" id="{8C2A2F98-A1EF-5141-9C79-841B7D71D375}"/>
              </a:ext>
            </a:extLst>
          </p:cNvPr>
          <p:cNvCxnSpPr>
            <a:cxnSpLocks/>
          </p:cNvCxnSpPr>
          <p:nvPr userDrawn="1"/>
        </p:nvCxnSpPr>
        <p:spPr>
          <a:xfrm>
            <a:off x="0" y="576834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5791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platzhalter 23"/>
          <p:cNvSpPr>
            <a:spLocks noGrp="1"/>
          </p:cNvSpPr>
          <p:nvPr>
            <p:ph type="body" sz="quarter" idx="14"/>
          </p:nvPr>
        </p:nvSpPr>
        <p:spPr>
          <a:xfrm>
            <a:off x="342698" y="1227137"/>
            <a:ext cx="11481205" cy="4497394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347629" y="342635"/>
            <a:ext cx="11520000" cy="374437"/>
          </a:xfrm>
          <a:prstGeom prst="rect">
            <a:avLst/>
          </a:prstGeom>
          <a:noFill/>
        </p:spPr>
        <p:txBody>
          <a:bodyPr lIns="0" tIns="0" rIns="0" bIns="0"/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i="0" kern="1200" cap="none" baseline="0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B2DF92EE-B759-39F7-FFFE-61C3CE21305B}"/>
              </a:ext>
            </a:extLst>
          </p:cNvPr>
          <p:cNvCxnSpPr/>
          <p:nvPr userDrawn="1"/>
        </p:nvCxnSpPr>
        <p:spPr>
          <a:xfrm>
            <a:off x="0" y="717072"/>
            <a:ext cx="8026400" cy="0"/>
          </a:xfrm>
          <a:prstGeom prst="line">
            <a:avLst/>
          </a:prstGeom>
          <a:ln cap="rnd" cmpd="sng">
            <a:solidFill>
              <a:srgbClr val="98D54B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1141621F-8AF4-F45E-21FC-D041B0155F16}"/>
              </a:ext>
            </a:extLst>
          </p:cNvPr>
          <p:cNvCxnSpPr>
            <a:cxnSpLocks/>
          </p:cNvCxnSpPr>
          <p:nvPr userDrawn="1"/>
        </p:nvCxnSpPr>
        <p:spPr>
          <a:xfrm>
            <a:off x="0" y="795969"/>
            <a:ext cx="2419350" cy="0"/>
          </a:xfrm>
          <a:prstGeom prst="line">
            <a:avLst/>
          </a:prstGeom>
          <a:ln cap="rnd" cmpd="sng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ußzeilenplatzhalter 14">
            <a:extLst>
              <a:ext uri="{FF2B5EF4-FFF2-40B4-BE49-F238E27FC236}">
                <a16:creationId xmlns:a16="http://schemas.microsoft.com/office/drawing/2014/main" id="{4002818D-8C3A-A737-4718-14BCBCB392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58000" y="6397010"/>
            <a:ext cx="5076000" cy="19034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 sz="1000"/>
              <a:t>Dr. Norbert Weritz, Regionalverband Ruhr / Dr. Thomas Kattenstein, EE Energy Engineers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8434522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49345" y="1238844"/>
            <a:ext cx="11520000" cy="4513384"/>
          </a:xfrm>
          <a:prstGeom prst="rect">
            <a:avLst/>
          </a:prstGeom>
        </p:spPr>
        <p:txBody>
          <a:bodyPr rtlCol="0" anchor="ctr">
            <a:noAutofit/>
          </a:bodyPr>
          <a:lstStyle>
            <a:lvl1pPr algn="ctr">
              <a:buNone/>
              <a:defRPr sz="800"/>
            </a:lvl1pPr>
          </a:lstStyle>
          <a:p>
            <a:pPr lvl="0"/>
            <a:r>
              <a:rPr lang="de-DE" noProof="0"/>
              <a:t>Bild durch Klicken auf Symbol hinzufügen</a:t>
            </a:r>
            <a:endParaRPr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47629" y="342635"/>
            <a:ext cx="11520000" cy="374437"/>
          </a:xfrm>
          <a:prstGeom prst="rect">
            <a:avLst/>
          </a:prstGeom>
          <a:noFill/>
        </p:spPr>
        <p:txBody>
          <a:bodyPr lIns="0" tIns="0" rIns="0" bIns="0"/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i="0" kern="1200" cap="none" baseline="0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347629" y="798772"/>
            <a:ext cx="11520000" cy="238725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>
            <a:lvl1pPr marL="0" indent="0" algn="l">
              <a:spcBef>
                <a:spcPts val="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44787B6A-E262-2F0A-C4AC-73AA0A3D35B7}"/>
              </a:ext>
            </a:extLst>
          </p:cNvPr>
          <p:cNvCxnSpPr/>
          <p:nvPr userDrawn="1"/>
        </p:nvCxnSpPr>
        <p:spPr>
          <a:xfrm>
            <a:off x="0" y="717072"/>
            <a:ext cx="8026400" cy="0"/>
          </a:xfrm>
          <a:prstGeom prst="line">
            <a:avLst/>
          </a:prstGeom>
          <a:ln cap="rnd" cmpd="sng">
            <a:solidFill>
              <a:srgbClr val="98D54B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DCCFFD63-D8A8-8C85-3BAF-2A1EA8D80BA8}"/>
              </a:ext>
            </a:extLst>
          </p:cNvPr>
          <p:cNvCxnSpPr>
            <a:cxnSpLocks/>
          </p:cNvCxnSpPr>
          <p:nvPr userDrawn="1"/>
        </p:nvCxnSpPr>
        <p:spPr>
          <a:xfrm>
            <a:off x="0" y="795969"/>
            <a:ext cx="2419350" cy="0"/>
          </a:xfrm>
          <a:prstGeom prst="line">
            <a:avLst/>
          </a:prstGeom>
          <a:ln cap="rnd" cmpd="sng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Fußzeilenplatzhalter 14">
            <a:extLst>
              <a:ext uri="{FF2B5EF4-FFF2-40B4-BE49-F238E27FC236}">
                <a16:creationId xmlns:a16="http://schemas.microsoft.com/office/drawing/2014/main" id="{150108F5-FCEF-8CA0-3291-6264400484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58000" y="6397010"/>
            <a:ext cx="5076000" cy="19034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 sz="1000"/>
              <a:t>Dr. Norbert Weritz, Regionalverband Ruhr / Dr. Thomas Kattenstein, EE Energy Engineers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592302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338" y="1236665"/>
            <a:ext cx="5159813" cy="453599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8085" y="1236665"/>
            <a:ext cx="5189545" cy="453599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dirty="0"/>
          </a:p>
        </p:txBody>
      </p:sp>
      <p:sp>
        <p:nvSpPr>
          <p:cNvPr id="46" name="Title 1"/>
          <p:cNvSpPr>
            <a:spLocks noGrp="1"/>
          </p:cNvSpPr>
          <p:nvPr>
            <p:ph type="title" hasCustomPrompt="1"/>
          </p:nvPr>
        </p:nvSpPr>
        <p:spPr>
          <a:xfrm>
            <a:off x="347629" y="342635"/>
            <a:ext cx="11520000" cy="374437"/>
          </a:xfrm>
          <a:prstGeom prst="rect">
            <a:avLst/>
          </a:prstGeom>
          <a:noFill/>
        </p:spPr>
        <p:txBody>
          <a:bodyPr lIns="0" tIns="0" rIns="0" bIns="0"/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i="0" kern="1200" cap="none" baseline="0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idx="18"/>
          </p:nvPr>
        </p:nvSpPr>
        <p:spPr>
          <a:xfrm>
            <a:off x="347629" y="798772"/>
            <a:ext cx="11520000" cy="238725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>
            <a:lvl1pPr marL="0" indent="0" algn="l">
              <a:spcBef>
                <a:spcPts val="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54E093A4-BE58-E65E-43D8-3A8C6DA46AEC}"/>
              </a:ext>
            </a:extLst>
          </p:cNvPr>
          <p:cNvCxnSpPr/>
          <p:nvPr userDrawn="1"/>
        </p:nvCxnSpPr>
        <p:spPr>
          <a:xfrm>
            <a:off x="0" y="717072"/>
            <a:ext cx="8026400" cy="0"/>
          </a:xfrm>
          <a:prstGeom prst="line">
            <a:avLst/>
          </a:prstGeom>
          <a:ln cap="rnd" cmpd="sng">
            <a:solidFill>
              <a:srgbClr val="98D54B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04FF2220-400F-19F6-3B04-FE337508ADFF}"/>
              </a:ext>
            </a:extLst>
          </p:cNvPr>
          <p:cNvCxnSpPr>
            <a:cxnSpLocks/>
          </p:cNvCxnSpPr>
          <p:nvPr userDrawn="1"/>
        </p:nvCxnSpPr>
        <p:spPr>
          <a:xfrm>
            <a:off x="0" y="795969"/>
            <a:ext cx="2419350" cy="0"/>
          </a:xfrm>
          <a:prstGeom prst="line">
            <a:avLst/>
          </a:prstGeom>
          <a:ln cap="rnd" cmpd="sng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ußzeilenplatzhalter 14">
            <a:extLst>
              <a:ext uri="{FF2B5EF4-FFF2-40B4-BE49-F238E27FC236}">
                <a16:creationId xmlns:a16="http://schemas.microsoft.com/office/drawing/2014/main" id="{4D683922-41BB-A388-F83A-2934D79DC9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58000" y="6397010"/>
            <a:ext cx="5076000" cy="19034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 sz="1000"/>
              <a:t>Dr. Norbert Weritz, Regionalverband Ruhr / Dr. Thomas Kattenstein, EE Energy Engineers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4788338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0977" y="1227138"/>
            <a:ext cx="5177175" cy="100158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0977" y="2236368"/>
            <a:ext cx="5177175" cy="353536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78084" y="1227138"/>
            <a:ext cx="5183269" cy="100158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78084" y="2236368"/>
            <a:ext cx="5183269" cy="353536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dirty="0"/>
          </a:p>
        </p:txBody>
      </p:sp>
      <p:sp>
        <p:nvSpPr>
          <p:cNvPr id="48" name="Title 1"/>
          <p:cNvSpPr>
            <a:spLocks noGrp="1"/>
          </p:cNvSpPr>
          <p:nvPr>
            <p:ph type="title" hasCustomPrompt="1"/>
          </p:nvPr>
        </p:nvSpPr>
        <p:spPr>
          <a:xfrm>
            <a:off x="347629" y="342635"/>
            <a:ext cx="11520000" cy="374437"/>
          </a:xfrm>
          <a:prstGeom prst="rect">
            <a:avLst/>
          </a:prstGeom>
          <a:noFill/>
        </p:spPr>
        <p:txBody>
          <a:bodyPr lIns="0" tIns="0" rIns="0" bIns="0"/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i="0" kern="1200" cap="none" baseline="0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idx="18"/>
          </p:nvPr>
        </p:nvSpPr>
        <p:spPr>
          <a:xfrm>
            <a:off x="347629" y="798772"/>
            <a:ext cx="11520000" cy="238725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>
            <a:lvl1pPr marL="0" indent="0" algn="l">
              <a:spcBef>
                <a:spcPts val="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02ACF373-12A0-C201-C88F-91016067C4DE}"/>
              </a:ext>
            </a:extLst>
          </p:cNvPr>
          <p:cNvCxnSpPr/>
          <p:nvPr userDrawn="1"/>
        </p:nvCxnSpPr>
        <p:spPr>
          <a:xfrm>
            <a:off x="0" y="717072"/>
            <a:ext cx="8026400" cy="0"/>
          </a:xfrm>
          <a:prstGeom prst="line">
            <a:avLst/>
          </a:prstGeom>
          <a:ln cap="rnd" cmpd="sng">
            <a:solidFill>
              <a:srgbClr val="98D54B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B1307A63-938E-4E71-517E-8568FA4B1CD2}"/>
              </a:ext>
            </a:extLst>
          </p:cNvPr>
          <p:cNvCxnSpPr>
            <a:cxnSpLocks/>
          </p:cNvCxnSpPr>
          <p:nvPr userDrawn="1"/>
        </p:nvCxnSpPr>
        <p:spPr>
          <a:xfrm>
            <a:off x="0" y="795969"/>
            <a:ext cx="2419350" cy="0"/>
          </a:xfrm>
          <a:prstGeom prst="line">
            <a:avLst/>
          </a:prstGeom>
          <a:ln cap="rnd" cmpd="sng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ußzeilenplatzhalter 14">
            <a:extLst>
              <a:ext uri="{FF2B5EF4-FFF2-40B4-BE49-F238E27FC236}">
                <a16:creationId xmlns:a16="http://schemas.microsoft.com/office/drawing/2014/main" id="{15053441-72DA-51BC-C1C7-A6E8539148DC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3558000" y="6397010"/>
            <a:ext cx="5076000" cy="19034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 sz="1000"/>
              <a:t>Dr. Norbert Weritz, Regionalverband Ruhr / Dr. Thomas Kattenstein, EE Energy Engineers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1123734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idx="11"/>
          </p:nvPr>
        </p:nvSpPr>
        <p:spPr>
          <a:xfrm>
            <a:off x="352843" y="1236665"/>
            <a:ext cx="5165308" cy="45359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8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26" name="Textplatzhalter 24"/>
          <p:cNvSpPr>
            <a:spLocks noGrp="1"/>
          </p:cNvSpPr>
          <p:nvPr>
            <p:ph type="body" sz="quarter" idx="16"/>
          </p:nvPr>
        </p:nvSpPr>
        <p:spPr>
          <a:xfrm>
            <a:off x="6678085" y="1236665"/>
            <a:ext cx="5189545" cy="45359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  <p:sp>
        <p:nvSpPr>
          <p:cNvPr id="47" name="Title 1"/>
          <p:cNvSpPr>
            <a:spLocks noGrp="1"/>
          </p:cNvSpPr>
          <p:nvPr>
            <p:ph type="title" hasCustomPrompt="1"/>
          </p:nvPr>
        </p:nvSpPr>
        <p:spPr>
          <a:xfrm>
            <a:off x="347629" y="342635"/>
            <a:ext cx="11520000" cy="374437"/>
          </a:xfrm>
          <a:prstGeom prst="rect">
            <a:avLst/>
          </a:prstGeom>
          <a:noFill/>
        </p:spPr>
        <p:txBody>
          <a:bodyPr lIns="0" tIns="0" rIns="0" bIns="0"/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i="0" kern="1200" cap="none" baseline="0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idx="20"/>
          </p:nvPr>
        </p:nvSpPr>
        <p:spPr>
          <a:xfrm>
            <a:off x="347629" y="798772"/>
            <a:ext cx="11520000" cy="238725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>
            <a:lvl1pPr marL="0" indent="0" algn="l">
              <a:spcBef>
                <a:spcPts val="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483CAB95-49BE-E4A0-CD76-A2C92F279ED3}"/>
              </a:ext>
            </a:extLst>
          </p:cNvPr>
          <p:cNvCxnSpPr/>
          <p:nvPr userDrawn="1"/>
        </p:nvCxnSpPr>
        <p:spPr>
          <a:xfrm>
            <a:off x="0" y="717072"/>
            <a:ext cx="8026400" cy="0"/>
          </a:xfrm>
          <a:prstGeom prst="line">
            <a:avLst/>
          </a:prstGeom>
          <a:ln cap="rnd" cmpd="sng">
            <a:solidFill>
              <a:srgbClr val="98D54B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7A66686F-DBE7-CFE9-19C5-C2185F189EC3}"/>
              </a:ext>
            </a:extLst>
          </p:cNvPr>
          <p:cNvCxnSpPr>
            <a:cxnSpLocks/>
          </p:cNvCxnSpPr>
          <p:nvPr userDrawn="1"/>
        </p:nvCxnSpPr>
        <p:spPr>
          <a:xfrm>
            <a:off x="0" y="795969"/>
            <a:ext cx="2419350" cy="0"/>
          </a:xfrm>
          <a:prstGeom prst="line">
            <a:avLst/>
          </a:prstGeom>
          <a:ln cap="rnd" cmpd="sng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Fußzeilenplatzhalter 14">
            <a:extLst>
              <a:ext uri="{FF2B5EF4-FFF2-40B4-BE49-F238E27FC236}">
                <a16:creationId xmlns:a16="http://schemas.microsoft.com/office/drawing/2014/main" id="{08AB8851-DB04-36D4-EFC3-C10B7C95F5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58000" y="6397010"/>
            <a:ext cx="5076000" cy="19034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 sz="1000"/>
              <a:t>Dr. Norbert Weritz, Regionalverband Ruhr / Dr. Thomas Kattenstein, EE Energy Engineers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0257539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ußzeilenplatzhalter 14"/>
          <p:cNvSpPr>
            <a:spLocks noGrp="1"/>
          </p:cNvSpPr>
          <p:nvPr>
            <p:ph type="ftr" sz="quarter" idx="3"/>
          </p:nvPr>
        </p:nvSpPr>
        <p:spPr>
          <a:xfrm>
            <a:off x="3547829" y="6397010"/>
            <a:ext cx="5076000" cy="19034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 sz="1000"/>
              <a:t>Dr. Norbert Weritz, Regionalverband Ruhr / Dr. Thomas Kattenstein, EE Energy Engineers</a:t>
            </a:r>
            <a:endParaRPr lang="de-DE" sz="1000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6200B995-1A55-A94D-9EB1-8C99791654AF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10268382" y="5857502"/>
            <a:ext cx="1574799" cy="1184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31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latin typeface="+mj-lt"/>
          <a:ea typeface="ヒラギノ角ゴ Pro W3" charset="0"/>
          <a:cs typeface="ヒラギノ角ゴ Pro W3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ヒラギノ角ゴ Pro W3" charset="0"/>
          <a:cs typeface="ヒラギノ角ゴ Pro W3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ヒラギノ角ゴ Pro W3" charset="0"/>
          <a:cs typeface="ヒラギノ角ゴ Pro W3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ヒラギノ角ゴ Pro W3" charset="0"/>
          <a:cs typeface="ヒラギノ角ゴ Pro W3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ヒラギノ角ゴ Pro W3" charset="0"/>
          <a:cs typeface="ヒラギノ角ゴ Pro W3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ヒラギノ角ゴ Pro W3" charset="0"/>
          <a:cs typeface="ヒラギノ角ゴ Pro W3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ヒラギノ角ゴ Pro W3" charset="0"/>
          <a:cs typeface="ヒラギノ角ゴ Pro W3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ヒラギノ角ゴ Pro W3" charset="0"/>
          <a:cs typeface="ヒラギノ角ゴ Pro W3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rtl="0" eaLnBrk="1" fontAlgn="base" hangingPunct="1">
        <a:spcBef>
          <a:spcPts val="2000"/>
        </a:spcBef>
        <a:spcAft>
          <a:spcPct val="0"/>
        </a:spcAft>
        <a:buClr>
          <a:srgbClr val="A6A6A6"/>
        </a:buClr>
        <a:buSzPct val="90000"/>
        <a:buFont typeface="Wingdings" charset="0"/>
        <a:defRPr sz="2400" kern="1200">
          <a:solidFill>
            <a:srgbClr val="5D5D5D"/>
          </a:solidFill>
          <a:latin typeface="+mn-lt"/>
          <a:ea typeface="ヒラギノ角ゴ Pro W3" charset="0"/>
          <a:cs typeface="ヒラギノ角ゴ Pro W3" charset="0"/>
        </a:defRPr>
      </a:lvl1pPr>
      <a:lvl2pPr marL="914400" indent="-457200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90000"/>
        <a:buFont typeface="Wingdings" charset="0"/>
        <a:buChar char=""/>
        <a:defRPr sz="2200" kern="1200">
          <a:solidFill>
            <a:srgbClr val="5D5D5D"/>
          </a:solidFill>
          <a:latin typeface="+mn-lt"/>
          <a:ea typeface="ヒラギノ角ゴ Pro W3" charset="0"/>
          <a:cs typeface="+mn-cs"/>
        </a:defRPr>
      </a:lvl2pPr>
      <a:lvl3pPr marL="1260475" indent="-346075" algn="l" rtl="0" eaLnBrk="1" fontAlgn="base" hangingPunct="1">
        <a:spcBef>
          <a:spcPts val="600"/>
        </a:spcBef>
        <a:spcAft>
          <a:spcPct val="0"/>
        </a:spcAft>
        <a:buClr>
          <a:srgbClr val="00CC33"/>
        </a:buClr>
        <a:buSzPct val="90000"/>
        <a:buFont typeface="Wingdings" charset="0"/>
        <a:buChar char=""/>
        <a:defRPr sz="2000" kern="1200">
          <a:solidFill>
            <a:srgbClr val="5D5D5D"/>
          </a:solidFill>
          <a:latin typeface="+mn-lt"/>
          <a:ea typeface="ヒラギノ角ゴ Pro W3" charset="0"/>
          <a:cs typeface="+mn-cs"/>
        </a:defRPr>
      </a:lvl3pPr>
      <a:lvl4pPr marL="1600200" indent="-339725" algn="l" rtl="0" eaLnBrk="1" fontAlgn="base" hangingPunct="1">
        <a:spcBef>
          <a:spcPts val="600"/>
        </a:spcBef>
        <a:spcAft>
          <a:spcPct val="0"/>
        </a:spcAft>
        <a:buClr>
          <a:srgbClr val="707070"/>
        </a:buClr>
        <a:buSzPct val="90000"/>
        <a:buFont typeface="Wingdings" charset="0"/>
        <a:buChar char=""/>
        <a:defRPr kern="1200">
          <a:solidFill>
            <a:srgbClr val="5D5D5D"/>
          </a:solidFill>
          <a:latin typeface="+mn-lt"/>
          <a:ea typeface="ヒラギノ角ゴ Pro W3" charset="0"/>
          <a:cs typeface="+mn-cs"/>
        </a:defRPr>
      </a:lvl4pPr>
      <a:lvl5pPr marL="1939925" indent="-331788" algn="l" rtl="0" eaLnBrk="1" fontAlgn="base" hangingPunct="1">
        <a:spcBef>
          <a:spcPts val="600"/>
        </a:spcBef>
        <a:spcAft>
          <a:spcPct val="0"/>
        </a:spcAft>
        <a:buClr>
          <a:srgbClr val="A6A6A6"/>
        </a:buClr>
        <a:buSzPct val="90000"/>
        <a:buFont typeface="Wingdings" charset="0"/>
        <a:buChar char=""/>
        <a:defRPr kern="1200">
          <a:solidFill>
            <a:srgbClr val="5D5D5D"/>
          </a:solidFill>
          <a:latin typeface="+mn-lt"/>
          <a:ea typeface="ヒラギノ角ゴ Pro W3" charset="0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6.pn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12" Type="http://schemas.openxmlformats.org/officeDocument/2006/relationships/image" Target="../media/image16.pn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emf"/><Relationship Id="rId11" Type="http://schemas.openxmlformats.org/officeDocument/2006/relationships/image" Target="../media/image15.png"/><Relationship Id="rId5" Type="http://schemas.openxmlformats.org/officeDocument/2006/relationships/image" Target="../media/image9.emf"/><Relationship Id="rId15" Type="http://schemas.openxmlformats.org/officeDocument/2006/relationships/image" Target="../media/image28.svg"/><Relationship Id="rId10" Type="http://schemas.openxmlformats.org/officeDocument/2006/relationships/image" Target="../media/image14.emf"/><Relationship Id="rId4" Type="http://schemas.openxmlformats.org/officeDocument/2006/relationships/image" Target="../media/image8.emf"/><Relationship Id="rId9" Type="http://schemas.openxmlformats.org/officeDocument/2006/relationships/image" Target="../media/image1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6349" y="4290307"/>
            <a:ext cx="9443522" cy="963251"/>
          </a:xfrm>
          <a:prstGeom prst="rect">
            <a:avLst/>
          </a:prstGeom>
        </p:spPr>
      </p:pic>
      <p:sp>
        <p:nvSpPr>
          <p:cNvPr id="11" name="Untertitel 10">
            <a:extLst>
              <a:ext uri="{FF2B5EF4-FFF2-40B4-BE49-F238E27FC236}">
                <a16:creationId xmlns:a16="http://schemas.microsoft.com/office/drawing/2014/main" id="{C8A04667-3F59-2AD2-8F86-FB32A233E6B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6576241" y="4476077"/>
            <a:ext cx="11508944" cy="484632"/>
          </a:xfrm>
        </p:spPr>
        <p:txBody>
          <a:bodyPr/>
          <a:lstStyle/>
          <a:p>
            <a:r>
              <a:rPr lang="de-DE" sz="2800" dirty="0" smtClean="0"/>
              <a:t>26</a:t>
            </a:r>
            <a:r>
              <a:rPr lang="de-DE" sz="2800" noProof="0" dirty="0" smtClean="0"/>
              <a:t>.04.2023</a:t>
            </a:r>
            <a:endParaRPr lang="de-DE" sz="2800" noProof="0" dirty="0"/>
          </a:p>
          <a:p>
            <a:pPr lvl="0"/>
            <a:r>
              <a:rPr lang="de-DE" noProof="0" dirty="0"/>
              <a:t> 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923" y="495959"/>
            <a:ext cx="5148482" cy="3640138"/>
          </a:xfrm>
          <a:prstGeom prst="rect">
            <a:avLst/>
          </a:prstGeom>
        </p:spPr>
      </p:pic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6A7FBB76-1DA4-A71B-6248-795362F38581}"/>
              </a:ext>
            </a:extLst>
          </p:cNvPr>
          <p:cNvSpPr txBox="1">
            <a:spLocks/>
          </p:cNvSpPr>
          <p:nvPr/>
        </p:nvSpPr>
        <p:spPr>
          <a:xfrm>
            <a:off x="4389272" y="6301839"/>
            <a:ext cx="2828945" cy="19034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de-DE" sz="1000" smtClean="0"/>
              <a:t>Dr. Norbert Weritz, Regionalverband Ruhr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78825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2909989B-C9AB-B961-4EF3-603831D69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Projektgebiet </a:t>
            </a:r>
            <a:r>
              <a:rPr lang="de-DE" dirty="0" err="1"/>
              <a:t>HyPerformer</a:t>
            </a:r>
            <a:r>
              <a:rPr lang="de-DE" dirty="0"/>
              <a:t> Rhein-Ruhr</a:t>
            </a:r>
          </a:p>
        </p:txBody>
      </p:sp>
      <p:sp>
        <p:nvSpPr>
          <p:cNvPr id="35" name="Textfeld 34"/>
          <p:cNvSpPr txBox="1"/>
          <p:nvPr/>
        </p:nvSpPr>
        <p:spPr>
          <a:xfrm>
            <a:off x="9732580" y="5681136"/>
            <a:ext cx="20879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Quelle: Eigene Darstellung 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8C8EEEE8-C635-F419-EF7E-E88613EED2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4543" y="717072"/>
            <a:ext cx="7599875" cy="5720390"/>
          </a:xfrm>
          <a:prstGeom prst="rect">
            <a:avLst/>
          </a:prstGeom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A7FBB76-1DA4-A71B-6248-795362F385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89273" y="6395031"/>
            <a:ext cx="2482582" cy="190342"/>
          </a:xfrm>
        </p:spPr>
        <p:txBody>
          <a:bodyPr/>
          <a:lstStyle/>
          <a:p>
            <a:r>
              <a:rPr lang="de-DE" sz="1000" dirty="0"/>
              <a:t>Dr. Norbert Weritz, Regionalverband </a:t>
            </a:r>
            <a:r>
              <a:rPr lang="de-DE" sz="1000" dirty="0" smtClean="0"/>
              <a:t>Ruhr</a:t>
            </a:r>
            <a:endParaRPr lang="de-DE" sz="1000" dirty="0"/>
          </a:p>
        </p:txBody>
      </p:sp>
      <p:sp>
        <p:nvSpPr>
          <p:cNvPr id="3" name="Textfeld 2"/>
          <p:cNvSpPr txBox="1"/>
          <p:nvPr/>
        </p:nvSpPr>
        <p:spPr>
          <a:xfrm>
            <a:off x="584035" y="3928530"/>
            <a:ext cx="3366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defTabSz="914400">
              <a:spcBef>
                <a:spcPts val="2000"/>
              </a:spcBef>
              <a:buClr>
                <a:srgbClr val="A6A6A6"/>
              </a:buClr>
              <a:buSzPct val="90000"/>
              <a:buBlip>
                <a:blip r:embed="rId4"/>
              </a:buBlip>
            </a:pPr>
            <a:r>
              <a:rPr lang="de-DE" dirty="0">
                <a:solidFill>
                  <a:srgbClr val="5D5D5D"/>
                </a:solidFill>
                <a:latin typeface="Arial"/>
              </a:rPr>
              <a:t>7 Mio. </a:t>
            </a:r>
            <a:r>
              <a:rPr lang="de-DE" dirty="0" err="1">
                <a:solidFill>
                  <a:srgbClr val="5D5D5D"/>
                </a:solidFill>
                <a:latin typeface="Arial"/>
              </a:rPr>
              <a:t>Einwohner:innen</a:t>
            </a:r>
            <a:endParaRPr lang="de-DE" dirty="0">
              <a:solidFill>
                <a:srgbClr val="5D5D5D"/>
              </a:solidFill>
              <a:latin typeface="Arial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584035" y="1616441"/>
            <a:ext cx="4107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defTabSz="914400">
              <a:spcBef>
                <a:spcPts val="2000"/>
              </a:spcBef>
              <a:buClr>
                <a:srgbClr val="A6A6A6"/>
              </a:buClr>
              <a:buSzPct val="90000"/>
              <a:buBlip>
                <a:blip r:embed="rId4"/>
              </a:buBlip>
            </a:pPr>
            <a:r>
              <a:rPr lang="de-DE" dirty="0" err="1" smtClean="0">
                <a:solidFill>
                  <a:srgbClr val="5D5D5D"/>
                </a:solidFill>
                <a:latin typeface="Arial"/>
              </a:rPr>
              <a:t>HyExperts</a:t>
            </a:r>
            <a:r>
              <a:rPr lang="de-DE" dirty="0" smtClean="0">
                <a:solidFill>
                  <a:srgbClr val="5D5D5D"/>
                </a:solidFill>
                <a:latin typeface="Arial"/>
              </a:rPr>
              <a:t>-Projekte           Emscher-Lippe, Essen, Hagen</a:t>
            </a:r>
            <a:endParaRPr lang="de-DE" dirty="0">
              <a:solidFill>
                <a:srgbClr val="5D5D5D"/>
              </a:solidFill>
              <a:latin typeface="Arial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84035" y="2412189"/>
            <a:ext cx="4585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defTabSz="914400">
              <a:spcBef>
                <a:spcPts val="2000"/>
              </a:spcBef>
              <a:buClr>
                <a:srgbClr val="A6A6A6"/>
              </a:buClr>
              <a:buSzPct val="90000"/>
              <a:buBlip>
                <a:blip r:embed="rId4"/>
              </a:buBlip>
            </a:pPr>
            <a:r>
              <a:rPr lang="de-DE" dirty="0">
                <a:solidFill>
                  <a:srgbClr val="5D5D5D"/>
                </a:solidFill>
                <a:latin typeface="Arial"/>
              </a:rPr>
              <a:t>Kompetenzregion Wasserstoff </a:t>
            </a:r>
            <a:r>
              <a:rPr lang="de-DE" dirty="0" err="1">
                <a:solidFill>
                  <a:srgbClr val="5D5D5D"/>
                </a:solidFill>
                <a:latin typeface="Arial"/>
              </a:rPr>
              <a:t>Düssel.Rhein.Wupper</a:t>
            </a:r>
            <a:endParaRPr lang="de-DE" dirty="0">
              <a:solidFill>
                <a:srgbClr val="5D5D5D"/>
              </a:solidFill>
              <a:latin typeface="Arial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584034" y="3297704"/>
            <a:ext cx="3877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defTabSz="914400">
              <a:spcBef>
                <a:spcPts val="2000"/>
              </a:spcBef>
              <a:buClr>
                <a:srgbClr val="A6A6A6"/>
              </a:buClr>
              <a:buSzPct val="90000"/>
              <a:buBlip>
                <a:blip r:embed="rId4"/>
              </a:buBlip>
            </a:pPr>
            <a:r>
              <a:rPr lang="de-DE" dirty="0">
                <a:solidFill>
                  <a:srgbClr val="5D5D5D"/>
                </a:solidFill>
                <a:latin typeface="Arial"/>
              </a:rPr>
              <a:t>19 Kreise und kreisfreie Städte</a:t>
            </a:r>
          </a:p>
        </p:txBody>
      </p:sp>
    </p:spTree>
    <p:extLst>
      <p:ext uri="{BB962C8B-B14F-4D97-AF65-F5344CB8AC3E}">
        <p14:creationId xmlns:p14="http://schemas.microsoft.com/office/powerpoint/2010/main" val="1770692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96FBFD14-7BE8-5D73-63C9-AF0F211506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141" b="11274"/>
          <a:stretch/>
        </p:blipFill>
        <p:spPr>
          <a:xfrm>
            <a:off x="6132513" y="1227138"/>
            <a:ext cx="6059487" cy="4821237"/>
          </a:xfrm>
          <a:prstGeom prst="rect">
            <a:avLst/>
          </a:prstGeom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2909989B-C9AB-B961-4EF3-603831D69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Projektlandkarte </a:t>
            </a:r>
            <a:r>
              <a:rPr lang="de-DE" dirty="0" err="1"/>
              <a:t>HyPerformer</a:t>
            </a:r>
            <a:r>
              <a:rPr lang="de-DE" dirty="0"/>
              <a:t> Rhein-Ruhr</a:t>
            </a:r>
          </a:p>
        </p:txBody>
      </p:sp>
      <p:sp>
        <p:nvSpPr>
          <p:cNvPr id="35" name="Textfeld 34"/>
          <p:cNvSpPr txBox="1"/>
          <p:nvPr/>
        </p:nvSpPr>
        <p:spPr>
          <a:xfrm>
            <a:off x="10208556" y="5727138"/>
            <a:ext cx="208794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Quelle: Eigene Darstellung 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08916A27-2230-78E5-5C4B-143427A1EE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2265" y="5082260"/>
            <a:ext cx="1292006" cy="239398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745CBD87-A2A3-67E4-116B-8093900EEF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85276" y="5453481"/>
            <a:ext cx="1322767" cy="287112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70501121-8E58-19A5-C5E6-F8860F439C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963" y="5458162"/>
            <a:ext cx="861337" cy="277750"/>
          </a:xfrm>
          <a:prstGeom prst="rect">
            <a:avLst/>
          </a:prstGeom>
        </p:spPr>
      </p:pic>
      <p:pic>
        <p:nvPicPr>
          <p:cNvPr id="19" name="Picture 2" descr="Elektro-Lkw-Hersteller: Nikola-Aktie schließt mit Verlusten: Nikola plant  Ausbau des Europageschäfts | Nachricht | finanzen.net">
            <a:extLst>
              <a:ext uri="{FF2B5EF4-FFF2-40B4-BE49-F238E27FC236}">
                <a16:creationId xmlns:a16="http://schemas.microsoft.com/office/drawing/2014/main" id="{63D52A73-90F4-D8F6-4701-C75B082265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863" y="5453481"/>
            <a:ext cx="489850" cy="28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1BCEE162-ECF8-464E-AD82-4336C4AC250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29115" b="34806"/>
          <a:stretch/>
        </p:blipFill>
        <p:spPr>
          <a:xfrm>
            <a:off x="3307606" y="5453481"/>
            <a:ext cx="795787" cy="287112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AB975E01-9BE9-A6F2-4C5A-4A75079AD9D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58820" y="5058403"/>
            <a:ext cx="1018786" cy="287112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613825B4-85F8-4803-C93C-E12833EC179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13372" y="5058403"/>
            <a:ext cx="223127" cy="287112"/>
          </a:xfrm>
          <a:prstGeom prst="rect">
            <a:avLst/>
          </a:prstGeom>
        </p:spPr>
      </p:pic>
      <p:pic>
        <p:nvPicPr>
          <p:cNvPr id="23" name="Picture 8" descr="Stadtwerke Düsseldorf - STARTPLATZ">
            <a:extLst>
              <a:ext uri="{FF2B5EF4-FFF2-40B4-BE49-F238E27FC236}">
                <a16:creationId xmlns:a16="http://schemas.microsoft.com/office/drawing/2014/main" id="{19EAD3C4-D80B-D12A-62D0-E822A7F4DC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45" b="24300"/>
          <a:stretch/>
        </p:blipFill>
        <p:spPr bwMode="auto">
          <a:xfrm>
            <a:off x="4202956" y="5482397"/>
            <a:ext cx="792323" cy="22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Raiffeisen Basis 10.0 Pferdefutter 25 kg | Pferdefutter | Pferd |  Tierbedarf | raiffeisenshopfix.de">
            <a:extLst>
              <a:ext uri="{FF2B5EF4-FFF2-40B4-BE49-F238E27FC236}">
                <a16:creationId xmlns:a16="http://schemas.microsoft.com/office/drawing/2014/main" id="{309B81F5-8DE3-082E-70B0-D4C3E155BE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19" b="14385"/>
          <a:stretch/>
        </p:blipFill>
        <p:spPr bwMode="auto">
          <a:xfrm>
            <a:off x="5094844" y="5460656"/>
            <a:ext cx="1001156" cy="28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8E8F4274-6047-7AF3-8F44-00FDC12DA47C}"/>
              </a:ext>
            </a:extLst>
          </p:cNvPr>
          <p:cNvGrpSpPr/>
          <p:nvPr/>
        </p:nvGrpSpPr>
        <p:grpSpPr>
          <a:xfrm>
            <a:off x="347629" y="4990049"/>
            <a:ext cx="1175425" cy="423821"/>
            <a:chOff x="4240665" y="4859084"/>
            <a:chExt cx="1179059" cy="425131"/>
          </a:xfrm>
        </p:grpSpPr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2DAEA573-8136-5ABE-42C2-A45BF0ACD4DF}"/>
                </a:ext>
              </a:extLst>
            </p:cNvPr>
            <p:cNvSpPr/>
            <p:nvPr/>
          </p:nvSpPr>
          <p:spPr>
            <a:xfrm>
              <a:off x="4240665" y="4859084"/>
              <a:ext cx="1179059" cy="4251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7" name="Grafik 26">
              <a:extLst>
                <a:ext uri="{FF2B5EF4-FFF2-40B4-BE49-F238E27FC236}">
                  <a16:creationId xmlns:a16="http://schemas.microsoft.com/office/drawing/2014/main" id="{64DE0C0B-8BD4-8508-8885-854E1E678F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xmlns="" r:embed="rId15"/>
                </a:ext>
              </a:extLst>
            </a:blip>
            <a:stretch>
              <a:fillRect/>
            </a:stretch>
          </p:blipFill>
          <p:spPr>
            <a:xfrm>
              <a:off x="4320397" y="4925849"/>
              <a:ext cx="1019594" cy="291600"/>
            </a:xfrm>
            <a:prstGeom prst="rect">
              <a:avLst/>
            </a:prstGeom>
          </p:spPr>
        </p:pic>
      </p:grpSp>
      <p:pic>
        <p:nvPicPr>
          <p:cNvPr id="48" name="Grafik 47">
            <a:extLst>
              <a:ext uri="{FF2B5EF4-FFF2-40B4-BE49-F238E27FC236}">
                <a16:creationId xmlns:a16="http://schemas.microsoft.com/office/drawing/2014/main" id="{ECD623F0-8267-51AC-D426-EFD428900BE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962249" y="1233488"/>
            <a:ext cx="1500615" cy="1628608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C010677-EA8D-756F-94FA-92CF2ED807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037" y="5057959"/>
            <a:ext cx="1507592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EF4CEED-116B-05F0-6E21-F5582D0E81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889345" y="6426070"/>
            <a:ext cx="2662691" cy="190342"/>
          </a:xfrm>
        </p:spPr>
        <p:txBody>
          <a:bodyPr/>
          <a:lstStyle/>
          <a:p>
            <a:r>
              <a:rPr lang="de-DE" sz="1000" dirty="0"/>
              <a:t>Dr. Norbert Weritz, Regionalverband </a:t>
            </a:r>
            <a:r>
              <a:rPr lang="de-DE" sz="1000" dirty="0" smtClean="0"/>
              <a:t>Ruhr</a:t>
            </a:r>
            <a:endParaRPr lang="de-DE" sz="1000" dirty="0"/>
          </a:p>
        </p:txBody>
      </p:sp>
      <p:sp>
        <p:nvSpPr>
          <p:cNvPr id="4" name="Textfeld 3"/>
          <p:cNvSpPr txBox="1"/>
          <p:nvPr/>
        </p:nvSpPr>
        <p:spPr>
          <a:xfrm>
            <a:off x="935340" y="1130959"/>
            <a:ext cx="53409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ts val="600"/>
              </a:spcBef>
              <a:buBlip>
                <a:blip r:embed="rId18"/>
              </a:buBlip>
            </a:pPr>
            <a:r>
              <a:rPr lang="de-DE" sz="16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Projektlandschaft aus 10 Projekten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927823" y="1576052"/>
            <a:ext cx="4260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ts val="600"/>
              </a:spcBef>
              <a:buBlip>
                <a:blip r:embed="rId18"/>
              </a:buBlip>
            </a:pPr>
            <a:r>
              <a:rPr lang="de-DE" sz="16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Aufbauend auf Vorarbeiten in </a:t>
            </a:r>
            <a:r>
              <a:rPr lang="de-DE" sz="1600" dirty="0" err="1">
                <a:solidFill>
                  <a:srgbClr val="000000"/>
                </a:solidFill>
                <a:latin typeface="Arial"/>
                <a:ea typeface="+mn-ea"/>
                <a:cs typeface="+mn-cs"/>
              </a:rPr>
              <a:t>HyExperts</a:t>
            </a:r>
            <a:r>
              <a:rPr lang="de-DE" sz="16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 und </a:t>
            </a:r>
            <a:r>
              <a:rPr lang="de-DE" sz="16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NRW-Landeswettbewerb</a:t>
            </a:r>
            <a:endParaRPr lang="de-DE" sz="16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935340" y="2232761"/>
            <a:ext cx="39000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ts val="600"/>
              </a:spcBef>
              <a:buBlip>
                <a:blip r:embed="rId18"/>
              </a:buBlip>
            </a:pPr>
            <a:r>
              <a:rPr lang="de-DE" sz="16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6 Tankstellen und 4 Elektrolyseure zur Versorgung der Mobilität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920217" y="3781080"/>
            <a:ext cx="42325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ts val="600"/>
              </a:spcBef>
              <a:buBlip>
                <a:blip r:embed="rId18"/>
              </a:buBlip>
            </a:pPr>
            <a:r>
              <a:rPr lang="de-DE" sz="16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Zentrale Koordination durch die Hydrogen Metropole </a:t>
            </a:r>
            <a:r>
              <a:rPr lang="de-DE" sz="16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Ruhr im Regionalverband Ruhr</a:t>
            </a:r>
            <a:endParaRPr lang="de-DE" sz="16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935340" y="2902424"/>
            <a:ext cx="35606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ts val="600"/>
              </a:spcBef>
              <a:buBlip>
                <a:blip r:embed="rId18"/>
              </a:buBlip>
            </a:pPr>
            <a:r>
              <a:rPr lang="de-DE" sz="16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Vielzahl an Investoren mit erprobter Kompetenz im Bereich Wasserstoff</a:t>
            </a:r>
          </a:p>
        </p:txBody>
      </p:sp>
    </p:spTree>
    <p:extLst>
      <p:ext uri="{BB962C8B-B14F-4D97-AF65-F5344CB8AC3E}">
        <p14:creationId xmlns:p14="http://schemas.microsoft.com/office/powerpoint/2010/main" val="540228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el 30">
            <a:extLst>
              <a:ext uri="{FF2B5EF4-FFF2-40B4-BE49-F238E27FC236}">
                <a16:creationId xmlns:a16="http://schemas.microsoft.com/office/drawing/2014/main" id="{A4719070-FDD9-E783-99BB-575F2F0D5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Wasserstoffbedarfe aus der Mobilität in Rhein-Ruhr</a:t>
            </a:r>
          </a:p>
        </p:txBody>
      </p:sp>
      <p:sp>
        <p:nvSpPr>
          <p:cNvPr id="49" name="Sechseck 48">
            <a:extLst>
              <a:ext uri="{FF2B5EF4-FFF2-40B4-BE49-F238E27FC236}">
                <a16:creationId xmlns:a16="http://schemas.microsoft.com/office/drawing/2014/main" id="{C9E7F5BF-63AE-5210-BA2C-1C793886CD3D}"/>
              </a:ext>
            </a:extLst>
          </p:cNvPr>
          <p:cNvSpPr/>
          <p:nvPr/>
        </p:nvSpPr>
        <p:spPr>
          <a:xfrm>
            <a:off x="6071394" y="1227138"/>
            <a:ext cx="2438760" cy="2102379"/>
          </a:xfrm>
          <a:prstGeom prst="hexagon">
            <a:avLst/>
          </a:prstGeom>
          <a:solidFill>
            <a:srgbClr val="98D54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Bereits in 2030 37.000 t</a:t>
            </a:r>
            <a:r>
              <a:rPr lang="de-DE" b="1" baseline="-25000" dirty="0">
                <a:solidFill>
                  <a:schemeClr val="accent1">
                    <a:lumMod val="75000"/>
                  </a:schemeClr>
                </a:solidFill>
              </a:rPr>
              <a:t>H2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/a</a:t>
            </a:r>
            <a:endParaRPr lang="de-DE" b="1" baseline="-25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0" name="Sechseck 49">
            <a:extLst>
              <a:ext uri="{FF2B5EF4-FFF2-40B4-BE49-F238E27FC236}">
                <a16:creationId xmlns:a16="http://schemas.microsoft.com/office/drawing/2014/main" id="{77A37779-F2BF-19A4-718F-2F444FD32EA3}"/>
              </a:ext>
            </a:extLst>
          </p:cNvPr>
          <p:cNvSpPr/>
          <p:nvPr/>
        </p:nvSpPr>
        <p:spPr>
          <a:xfrm>
            <a:off x="8081210" y="1824416"/>
            <a:ext cx="2009816" cy="1732600"/>
          </a:xfrm>
          <a:prstGeom prst="hexagon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400" b="1" dirty="0">
                <a:solidFill>
                  <a:srgbClr val="98D54B"/>
                </a:solidFill>
              </a:rPr>
              <a:t>1/3 </a:t>
            </a:r>
          </a:p>
          <a:p>
            <a:pPr algn="ctr"/>
            <a:r>
              <a:rPr lang="de-DE" sz="1400" b="1" dirty="0">
                <a:solidFill>
                  <a:srgbClr val="98D54B"/>
                </a:solidFill>
              </a:rPr>
              <a:t>des H</a:t>
            </a:r>
            <a:r>
              <a:rPr lang="de-DE" sz="1400" b="1" baseline="-25000" dirty="0">
                <a:solidFill>
                  <a:srgbClr val="98D54B"/>
                </a:solidFill>
              </a:rPr>
              <a:t>2</a:t>
            </a:r>
            <a:r>
              <a:rPr lang="de-DE" sz="1400" b="1" dirty="0">
                <a:solidFill>
                  <a:srgbClr val="98D54B"/>
                </a:solidFill>
              </a:rPr>
              <a:t>-Bedarfs aus der Mobilität </a:t>
            </a:r>
          </a:p>
          <a:p>
            <a:pPr algn="ctr"/>
            <a:r>
              <a:rPr lang="de-DE" sz="1400" b="1" dirty="0">
                <a:solidFill>
                  <a:srgbClr val="98D54B"/>
                </a:solidFill>
              </a:rPr>
              <a:t>in NRW</a:t>
            </a:r>
            <a:endParaRPr lang="de-DE" sz="1400" b="1" baseline="-25000" dirty="0">
              <a:solidFill>
                <a:srgbClr val="98D54B"/>
              </a:solidFill>
            </a:endParaRPr>
          </a:p>
        </p:txBody>
      </p:sp>
      <p:sp>
        <p:nvSpPr>
          <p:cNvPr id="51" name="Sechseck 50">
            <a:extLst>
              <a:ext uri="{FF2B5EF4-FFF2-40B4-BE49-F238E27FC236}">
                <a16:creationId xmlns:a16="http://schemas.microsoft.com/office/drawing/2014/main" id="{488EBEED-B562-8DCC-B935-436684C6D46F}"/>
              </a:ext>
            </a:extLst>
          </p:cNvPr>
          <p:cNvSpPr/>
          <p:nvPr/>
        </p:nvSpPr>
        <p:spPr>
          <a:xfrm>
            <a:off x="5521367" y="2742088"/>
            <a:ext cx="2009816" cy="1732600"/>
          </a:xfrm>
          <a:prstGeom prst="hexagon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6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Über </a:t>
            </a:r>
          </a:p>
          <a:p>
            <a:pPr algn="ctr"/>
            <a:r>
              <a:rPr lang="de-DE" sz="16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150.000 t</a:t>
            </a:r>
            <a:r>
              <a:rPr lang="de-DE" sz="1600" b="1" baseline="-25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H2</a:t>
            </a:r>
            <a:r>
              <a:rPr lang="de-DE" sz="16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/a in 2050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74525CD6-D690-B4DF-3436-BC6A451ACEE3}"/>
              </a:ext>
            </a:extLst>
          </p:cNvPr>
          <p:cNvSpPr/>
          <p:nvPr/>
        </p:nvSpPr>
        <p:spPr>
          <a:xfrm>
            <a:off x="322263" y="5220516"/>
            <a:ext cx="11498262" cy="6095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Blip>
                <a:blip r:embed="rId3"/>
              </a:buBlip>
            </a:pPr>
            <a:r>
              <a:rPr lang="de-DE" sz="2000" dirty="0" err="1">
                <a:solidFill>
                  <a:srgbClr val="000000"/>
                </a:solidFill>
              </a:rPr>
              <a:t>HyPerformer</a:t>
            </a:r>
            <a:r>
              <a:rPr lang="de-DE" sz="2000" dirty="0">
                <a:solidFill>
                  <a:srgbClr val="000000"/>
                </a:solidFill>
              </a:rPr>
              <a:t> Rhein-Ruhr legt den </a:t>
            </a:r>
            <a:r>
              <a:rPr lang="de-DE" sz="2000" b="1" dirty="0">
                <a:solidFill>
                  <a:srgbClr val="000000"/>
                </a:solidFill>
              </a:rPr>
              <a:t>Grundstein für den Hochlauf der Wasserstoffmobilität </a:t>
            </a:r>
            <a:r>
              <a:rPr lang="de-DE" sz="2000" dirty="0">
                <a:solidFill>
                  <a:srgbClr val="000000"/>
                </a:solidFill>
              </a:rPr>
              <a:t>in der Region und in </a:t>
            </a:r>
            <a:r>
              <a:rPr lang="de-DE" sz="2000" dirty="0" smtClean="0">
                <a:solidFill>
                  <a:srgbClr val="000000"/>
                </a:solidFill>
              </a:rPr>
              <a:t>NRW und leistet einen </a:t>
            </a:r>
            <a:r>
              <a:rPr lang="de-DE" sz="2000" b="1" dirty="0" smtClean="0">
                <a:solidFill>
                  <a:srgbClr val="000000"/>
                </a:solidFill>
              </a:rPr>
              <a:t>relevanten Beitrag zum Klimaschutz</a:t>
            </a:r>
            <a:endParaRPr lang="de-DE" sz="2000" b="1" dirty="0">
              <a:solidFill>
                <a:srgbClr val="000000"/>
              </a:solidFill>
            </a:endParaRPr>
          </a:p>
        </p:txBody>
      </p:sp>
      <p:sp>
        <p:nvSpPr>
          <p:cNvPr id="19" name="Sechseck 18">
            <a:extLst>
              <a:ext uri="{FF2B5EF4-FFF2-40B4-BE49-F238E27FC236}">
                <a16:creationId xmlns:a16="http://schemas.microsoft.com/office/drawing/2014/main" id="{2C2633A7-6C06-821C-71CB-2DE25F5C5840}"/>
              </a:ext>
            </a:extLst>
          </p:cNvPr>
          <p:cNvSpPr/>
          <p:nvPr/>
        </p:nvSpPr>
        <p:spPr>
          <a:xfrm>
            <a:off x="9278218" y="2897127"/>
            <a:ext cx="2438760" cy="2102379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600" b="1" dirty="0">
                <a:solidFill>
                  <a:schemeClr val="accent5">
                    <a:lumMod val="50000"/>
                  </a:schemeClr>
                </a:solidFill>
              </a:rPr>
              <a:t>Vermeidung von </a:t>
            </a:r>
          </a:p>
          <a:p>
            <a:pPr algn="ctr"/>
            <a:r>
              <a:rPr lang="de-DE" sz="1600" b="1" dirty="0">
                <a:solidFill>
                  <a:schemeClr val="accent5">
                    <a:lumMod val="50000"/>
                  </a:schemeClr>
                </a:solidFill>
              </a:rPr>
              <a:t>400.000 t</a:t>
            </a:r>
            <a:r>
              <a:rPr lang="de-DE" sz="1600" b="1" baseline="-25000" dirty="0">
                <a:solidFill>
                  <a:schemeClr val="accent5">
                    <a:lumMod val="50000"/>
                  </a:schemeClr>
                </a:solidFill>
              </a:rPr>
              <a:t>CO2</a:t>
            </a:r>
            <a:r>
              <a:rPr lang="de-DE" sz="1600" b="1" dirty="0">
                <a:solidFill>
                  <a:schemeClr val="accent5">
                    <a:lumMod val="50000"/>
                  </a:schemeClr>
                </a:solidFill>
              </a:rPr>
              <a:t>/a schon in 2030</a:t>
            </a:r>
            <a:endParaRPr lang="de-DE" sz="1600" b="1" baseline="-250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3" name="Diagramm 2">
            <a:extLst>
              <a:ext uri="{FF2B5EF4-FFF2-40B4-BE49-F238E27FC236}">
                <a16:creationId xmlns:a16="http://schemas.microsoft.com/office/drawing/2014/main" id="{4FB6CFCD-D2BB-FD14-2B02-4EC7FFDEEB6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3702609"/>
              </p:ext>
            </p:extLst>
          </p:nvPr>
        </p:nvGraphicFramePr>
        <p:xfrm>
          <a:off x="322262" y="1255288"/>
          <a:ext cx="4649077" cy="36222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3502D89-C971-F78E-56FA-25C35B3F70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47336" y="6350648"/>
            <a:ext cx="2378673" cy="190342"/>
          </a:xfrm>
        </p:spPr>
        <p:txBody>
          <a:bodyPr/>
          <a:lstStyle/>
          <a:p>
            <a:r>
              <a:rPr lang="de-DE" sz="1000" dirty="0"/>
              <a:t>Dr. Norbert Weritz, Regionalverband </a:t>
            </a:r>
            <a:r>
              <a:rPr lang="de-DE" sz="1000" dirty="0" smtClean="0"/>
              <a:t>Ruhr</a:t>
            </a:r>
            <a:endParaRPr lang="de-DE" sz="1000" dirty="0"/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3D351FDE-789F-2152-D250-9CC09FA6F620}"/>
              </a:ext>
            </a:extLst>
          </p:cNvPr>
          <p:cNvSpPr txBox="1"/>
          <p:nvPr/>
        </p:nvSpPr>
        <p:spPr>
          <a:xfrm>
            <a:off x="418128" y="4805274"/>
            <a:ext cx="5173738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Quelle: Eigene Berechnungen auf Basis von KBA, Wasserstoff Roadmap NRW</a:t>
            </a:r>
            <a:r>
              <a:rPr lang="de-DE" sz="900" dirty="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  <a:ea typeface="+mn-ea"/>
                <a:cs typeface="+mn-cs"/>
              </a:rPr>
              <a:t> 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und FZJ </a:t>
            </a:r>
          </a:p>
        </p:txBody>
      </p:sp>
    </p:spTree>
    <p:extLst>
      <p:ext uri="{BB962C8B-B14F-4D97-AF65-F5344CB8AC3E}">
        <p14:creationId xmlns:p14="http://schemas.microsoft.com/office/powerpoint/2010/main" val="3030060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51" grpId="0" animBg="1"/>
      <p:bldP spid="10" grpId="0" animBg="1"/>
      <p:bldP spid="19" grpId="0" animBg="1"/>
    </p:bldLst>
  </p:timing>
</p:sld>
</file>

<file path=ppt/theme/theme1.xml><?xml version="1.0" encoding="utf-8"?>
<a:theme xmlns:a="http://schemas.openxmlformats.org/drawingml/2006/main" name="1_RVR_pptVorlage">
  <a:themeElements>
    <a:clrScheme name="Benutzerdefiniert 2">
      <a:dk1>
        <a:srgbClr val="404040"/>
      </a:dk1>
      <a:lt1>
        <a:sysClr val="window" lastClr="FFFFFF"/>
      </a:lt1>
      <a:dk2>
        <a:srgbClr val="808080"/>
      </a:dk2>
      <a:lt2>
        <a:srgbClr val="BFBFBF"/>
      </a:lt2>
      <a:accent1>
        <a:srgbClr val="156566"/>
      </a:accent1>
      <a:accent2>
        <a:srgbClr val="156566"/>
      </a:accent2>
      <a:accent3>
        <a:srgbClr val="00CC33"/>
      </a:accent3>
      <a:accent4>
        <a:srgbClr val="CCCC33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pek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51799C65210F440A1C92271412F9D37" ma:contentTypeVersion="18" ma:contentTypeDescription="Ein neues Dokument erstellen." ma:contentTypeScope="" ma:versionID="d83a009ccb8da4587809a1363db5eb73">
  <xsd:schema xmlns:xsd="http://www.w3.org/2001/XMLSchema" xmlns:xs="http://www.w3.org/2001/XMLSchema" xmlns:p="http://schemas.microsoft.com/office/2006/metadata/properties" xmlns:ns2="c70b9664-9237-4abd-ac7b-ddbbdc90d305" xmlns:ns3="0bc05514-7fef-4e19-88d3-a5d0bcf53cf9" targetNamespace="http://schemas.microsoft.com/office/2006/metadata/properties" ma:root="true" ma:fieldsID="e81c0ac37821a90f0fe4722f5d2f642d" ns2:_="" ns3:_="">
    <xsd:import namespace="c70b9664-9237-4abd-ac7b-ddbbdc90d305"/>
    <xsd:import namespace="0bc05514-7fef-4e19-88d3-a5d0bcf53c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_Flow_SignoffStatu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Vorschau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0b9664-9237-4abd-ac7b-ddbbdc90d3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_Flow_SignoffStatus" ma:index="18" nillable="true" ma:displayName="Status Unterschrift" ma:internalName="Status_x0020_Unterschrift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Bildmarkierungen" ma:readOnly="false" ma:fieldId="{5cf76f15-5ced-4ddc-b409-7134ff3c332f}" ma:taxonomyMulti="true" ma:sspId="c1cbf605-7f25-4e21-a223-10f91c090f2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Vorschau" ma:index="25" nillable="true" ma:displayName="Vorschau" ma:format="Thumbnail" ma:internalName="Vorschau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c05514-7fef-4e19-88d3-a5d0bcf53c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description="" ma:hidden="true" ma:list="{ebfcd09e-a127-44be-98a5-221635d58098}" ma:internalName="TaxCatchAll" ma:showField="CatchAllData" ma:web="0bc05514-7fef-4e19-88d3-a5d0bcf53c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70b9664-9237-4abd-ac7b-ddbbdc90d305">
      <Terms xmlns="http://schemas.microsoft.com/office/infopath/2007/PartnerControls"/>
    </lcf76f155ced4ddcb4097134ff3c332f>
    <TaxCatchAll xmlns="0bc05514-7fef-4e19-88d3-a5d0bcf53cf9" xsi:nil="true"/>
    <Vorschau xmlns="c70b9664-9237-4abd-ac7b-ddbbdc90d305" xsi:nil="true"/>
    <_Flow_SignoffStatus xmlns="c70b9664-9237-4abd-ac7b-ddbbdc90d305" xsi:nil="true"/>
  </documentManagement>
</p:properties>
</file>

<file path=customXml/itemProps1.xml><?xml version="1.0" encoding="utf-8"?>
<ds:datastoreItem xmlns:ds="http://schemas.openxmlformats.org/officeDocument/2006/customXml" ds:itemID="{D4815925-FDB5-4661-A60F-FE86BCFAB54A}"/>
</file>

<file path=customXml/itemProps2.xml><?xml version="1.0" encoding="utf-8"?>
<ds:datastoreItem xmlns:ds="http://schemas.openxmlformats.org/officeDocument/2006/customXml" ds:itemID="{343462A9-AA19-4199-BAC2-2C958F3FB52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F7AEFA-465D-40A4-A373-B03DECEE3F32}"/>
</file>

<file path=docProps/app.xml><?xml version="1.0" encoding="utf-8"?>
<Properties xmlns="http://schemas.openxmlformats.org/officeDocument/2006/extended-properties" xmlns:vt="http://schemas.openxmlformats.org/officeDocument/2006/docPropsVTypes">
  <Template>RVR_pptVorlage</Template>
  <TotalTime>0</TotalTime>
  <Words>176</Words>
  <Application>Microsoft Office PowerPoint</Application>
  <PresentationFormat>Breitbild</PresentationFormat>
  <Paragraphs>34</Paragraphs>
  <Slides>4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0" baseType="lpstr">
      <vt:lpstr>Arial</vt:lpstr>
      <vt:lpstr>Calibri</vt:lpstr>
      <vt:lpstr>Neue Haas Grotesk Display Pro 95 Black</vt:lpstr>
      <vt:lpstr>Wingdings</vt:lpstr>
      <vt:lpstr>ヒラギノ角ゴ Pro W3</vt:lpstr>
      <vt:lpstr>1_RVR_pptVorlage</vt:lpstr>
      <vt:lpstr>PowerPoint-Präsentation</vt:lpstr>
      <vt:lpstr>Das Projektgebiet HyPerformer Rhein-Ruhr</vt:lpstr>
      <vt:lpstr>Projektlandkarte HyPerformer Rhein-Ruhr</vt:lpstr>
      <vt:lpstr>Wasserstoffbedarfe aus der Mobilität in Rhein-Ruhr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HERZLICH WILLKOMMEN.</dc:title>
  <dc:creator>Microsoft Office-Benutzer</dc:creator>
  <cp:lastModifiedBy>Weritz, Norbert</cp:lastModifiedBy>
  <cp:revision>266</cp:revision>
  <dcterms:created xsi:type="dcterms:W3CDTF">2019-01-09T09:05:19Z</dcterms:created>
  <dcterms:modified xsi:type="dcterms:W3CDTF">2023-04-20T11:44:29Z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0x010100C51799C65210F440A1C92271412F9D37</vt:lpwstr>
  </property>
</Properties>
</file>